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6B28536" w14:textId="0669A362" w:rsidR="00AA4C9F" w:rsidRPr="00412E39" w:rsidRDefault="003B2485" w:rsidP="00412E39">
      <w:pPr>
        <w:pageBreakBefore/>
        <w:tabs>
          <w:tab w:val="left" w:pos="8137"/>
        </w:tabs>
        <w:spacing w:before="60" w:after="60"/>
        <w:ind w:firstLine="0"/>
        <w:jc w:val="center"/>
        <w:rPr>
          <w:rFonts w:cs="Arial"/>
          <w:b/>
          <w:bCs/>
          <w:sz w:val="20"/>
          <w:szCs w:val="20"/>
        </w:rPr>
      </w:pPr>
      <w:bookmarkStart w:id="0" w:name="_Hlk101361392"/>
      <w:bookmarkStart w:id="1" w:name="TS1"/>
      <w:bookmarkStart w:id="2" w:name="FULL"/>
      <w:r>
        <w:rPr>
          <w:rFonts w:cs="Arial"/>
          <w:b/>
          <w:bCs/>
          <w:sz w:val="20"/>
          <w:szCs w:val="20"/>
        </w:rPr>
        <w:t>T</w:t>
      </w:r>
      <w:r w:rsidR="00AA4C9F" w:rsidRPr="00412E39">
        <w:rPr>
          <w:rFonts w:cs="Arial"/>
          <w:b/>
          <w:bCs/>
          <w:sz w:val="20"/>
          <w:szCs w:val="20"/>
        </w:rPr>
        <w:t>ECHNINĖ SPECIFIKACIJA</w:t>
      </w:r>
    </w:p>
    <w:p w14:paraId="2ACBF46F" w14:textId="77777777" w:rsidR="00AA4C9F" w:rsidRPr="00412E39" w:rsidRDefault="00AA4C9F" w:rsidP="003D3309">
      <w:pPr>
        <w:pStyle w:val="ListParagraph"/>
        <w:tabs>
          <w:tab w:val="left" w:pos="284"/>
        </w:tabs>
        <w:spacing w:before="60" w:after="60"/>
        <w:ind w:left="0" w:firstLine="0"/>
        <w:contextualSpacing w:val="0"/>
        <w:rPr>
          <w:rFonts w:cs="Arial"/>
          <w:b/>
          <w:bCs/>
          <w:sz w:val="20"/>
          <w:szCs w:val="20"/>
        </w:rPr>
      </w:pPr>
    </w:p>
    <w:p w14:paraId="6D6D1D8A" w14:textId="77777777" w:rsidR="00AA4C9F" w:rsidRPr="00412E39" w:rsidRDefault="00AA4C9F" w:rsidP="003D3309">
      <w:pPr>
        <w:pStyle w:val="ListParagraph"/>
        <w:numPr>
          <w:ilvl w:val="0"/>
          <w:numId w:val="11"/>
        </w:numPr>
        <w:pBdr>
          <w:top w:val="single" w:sz="8" w:space="1" w:color="auto"/>
          <w:bottom w:val="single" w:sz="8" w:space="1" w:color="auto"/>
        </w:pBdr>
        <w:shd w:val="clear" w:color="auto" w:fill="D9D9D9" w:themeFill="background1" w:themeFillShade="D9"/>
        <w:tabs>
          <w:tab w:val="left" w:pos="360"/>
        </w:tabs>
        <w:spacing w:before="60" w:after="60"/>
        <w:ind w:left="0" w:firstLine="0"/>
        <w:contextualSpacing w:val="0"/>
        <w:rPr>
          <w:rFonts w:cs="Arial"/>
          <w:b/>
          <w:sz w:val="20"/>
          <w:szCs w:val="20"/>
        </w:rPr>
      </w:pPr>
      <w:r w:rsidRPr="00412E39">
        <w:rPr>
          <w:rFonts w:cs="Arial"/>
          <w:b/>
          <w:sz w:val="20"/>
          <w:szCs w:val="20"/>
        </w:rPr>
        <w:t>SĄVOKOS IR SUTRUMPINIMAI</w:t>
      </w:r>
    </w:p>
    <w:p w14:paraId="0E132176" w14:textId="34B1AFFB" w:rsidR="00AA4C9F" w:rsidRPr="00412E39" w:rsidRDefault="00AA4C9F" w:rsidP="003D3309">
      <w:pPr>
        <w:pStyle w:val="ListParagraph"/>
        <w:numPr>
          <w:ilvl w:val="1"/>
          <w:numId w:val="11"/>
        </w:numPr>
        <w:tabs>
          <w:tab w:val="left" w:pos="567"/>
        </w:tabs>
        <w:spacing w:before="60" w:after="60"/>
        <w:ind w:left="0" w:firstLine="0"/>
        <w:contextualSpacing w:val="0"/>
        <w:jc w:val="both"/>
        <w:rPr>
          <w:rFonts w:eastAsiaTheme="minorEastAsia" w:cs="Arial"/>
          <w:sz w:val="20"/>
          <w:szCs w:val="20"/>
        </w:rPr>
      </w:pPr>
      <w:r w:rsidRPr="00412E39">
        <w:rPr>
          <w:rFonts w:eastAsia="Arial" w:cs="Arial"/>
          <w:b/>
          <w:bCs/>
          <w:sz w:val="20"/>
          <w:szCs w:val="20"/>
        </w:rPr>
        <w:t xml:space="preserve">Klientas </w:t>
      </w:r>
      <w:r w:rsidRPr="00412E39">
        <w:rPr>
          <w:rFonts w:eastAsia="Arial" w:cs="Arial"/>
          <w:sz w:val="20"/>
          <w:szCs w:val="20"/>
        </w:rPr>
        <w:t xml:space="preserve">– </w:t>
      </w:r>
      <w:sdt>
        <w:sdtPr>
          <w:rPr>
            <w:rFonts w:cs="Arial"/>
            <w:sz w:val="20"/>
            <w:szCs w:val="20"/>
          </w:rPr>
          <w:id w:val="1530371515"/>
          <w:placeholder>
            <w:docPart w:val="5F3BEA064C974871B15BEC728E48A25C"/>
          </w:placeholder>
          <w:dropDownList>
            <w:listItem w:value="[Pasirinkite]"/>
            <w:listItem w:displayText="AB „Energijos skirstymo operatorius“" w:value="AB „Energijos skirstymo operatorius“"/>
            <w:listItem w:displayText="UAB „Ignitis“" w:value="UAB „Ignitis“"/>
            <w:listItem w:displayText="AB „Ignitis gamyba”" w:value="AB „Ignitis gamyba”"/>
            <w:listItem w:displayText="AB „Ignitis grupė“" w:value="AB „Ignitis grupė“"/>
            <w:listItem w:displayText="UAB „Ignitis grupės paslaugų centras“" w:value="UAB „Ignitis grupės paslaugų centras“"/>
            <w:listItem w:displayText="UAB Kauno kogeneracinė jėgainė" w:value="UAB Kauno kogeneracinė jėgainė"/>
            <w:listItem w:displayText="UAB Vilniaus kogeneracinė jėgainė" w:value="UAB Vilniaus kogeneracinė jėgainė"/>
            <w:listItem w:displayText="UAB Elektroninių mokėjimų agentūra" w:value="UAB Elektroninių mokėjimų agentūra"/>
            <w:listItem w:displayText="UAB „Gamybos optimizavimas“" w:value="UAB „Gamybos optimizavimas“"/>
            <w:listItem w:displayText="NACIONALINĖ LIETUVOS ENERGETIKOS ASOCIACIJA" w:value="NACIONALINĖ LIETUVOS ENERGETIKOS ASOCIACIJA"/>
            <w:listItem w:displayText="UAB „EURAKRAS“" w:value="UAB „EURAKRAS“"/>
            <w:listItem w:displayText="UAB „VĖJO GŪSIS“" w:value="UAB „VĖJO GŪSIS“"/>
            <w:listItem w:displayText="UAB „VĖJO VATAS“" w:value="UAB „VĖJO VATAS“"/>
            <w:listItem w:displayText="UAB „VVP Investment“" w:value="UAB „VVP Investment“"/>
            <w:listItem w:displayText="UAB „Ignitis renewables“" w:value="UAB „Ignitis renewables“"/>
          </w:dropDownList>
        </w:sdtPr>
        <w:sdtContent>
          <w:r w:rsidR="00F7160B">
            <w:rPr>
              <w:rFonts w:cs="Arial"/>
              <w:sz w:val="20"/>
              <w:szCs w:val="20"/>
            </w:rPr>
            <w:t>AB „Energijos skirstymo operatorius“</w:t>
          </w:r>
        </w:sdtContent>
      </w:sdt>
    </w:p>
    <w:p w14:paraId="0EF755C1" w14:textId="77777777" w:rsidR="00AA4C9F" w:rsidRPr="00412E39" w:rsidRDefault="00AA4C9F" w:rsidP="003D3309">
      <w:pPr>
        <w:pStyle w:val="ListParagraph"/>
        <w:numPr>
          <w:ilvl w:val="1"/>
          <w:numId w:val="11"/>
        </w:numPr>
        <w:tabs>
          <w:tab w:val="left" w:pos="567"/>
        </w:tabs>
        <w:spacing w:before="60" w:after="60"/>
        <w:ind w:left="0" w:firstLine="0"/>
        <w:contextualSpacing w:val="0"/>
        <w:jc w:val="both"/>
        <w:rPr>
          <w:rFonts w:eastAsiaTheme="minorEastAsia" w:cs="Arial"/>
          <w:sz w:val="20"/>
          <w:szCs w:val="20"/>
        </w:rPr>
      </w:pPr>
      <w:r w:rsidRPr="00412E39">
        <w:rPr>
          <w:rFonts w:eastAsia="Arial" w:cs="Arial"/>
          <w:b/>
          <w:bCs/>
          <w:sz w:val="20"/>
          <w:szCs w:val="20"/>
        </w:rPr>
        <w:t>Paslaugų teikėjas</w:t>
      </w:r>
      <w:r w:rsidRPr="00412E39">
        <w:rPr>
          <w:rFonts w:eastAsia="Arial" w:cs="Arial"/>
          <w:sz w:val="20"/>
          <w:szCs w:val="20"/>
        </w:rPr>
        <w:t xml:space="preserve"> – ūkio subjektas – fizinis asmuo, privatusis juridinis asmuo, viešasis juridinis asmuo, kitos organizacijos ir jų padaliniai ar tokių asmenų grupė, su kuriuo Klientas sudaro Sutartį.</w:t>
      </w:r>
    </w:p>
    <w:p w14:paraId="2D5E8DAE" w14:textId="77777777" w:rsidR="00AC7C9B" w:rsidRPr="00412E39" w:rsidRDefault="00AC7C9B" w:rsidP="003D3309">
      <w:pPr>
        <w:pStyle w:val="ListParagraph"/>
        <w:numPr>
          <w:ilvl w:val="1"/>
          <w:numId w:val="11"/>
        </w:numPr>
        <w:tabs>
          <w:tab w:val="left" w:pos="567"/>
        </w:tabs>
        <w:spacing w:before="60" w:after="60"/>
        <w:ind w:left="0" w:firstLine="0"/>
        <w:contextualSpacing w:val="0"/>
        <w:jc w:val="both"/>
        <w:rPr>
          <w:rFonts w:eastAsiaTheme="minorEastAsia" w:cs="Arial"/>
          <w:sz w:val="20"/>
          <w:szCs w:val="20"/>
        </w:rPr>
      </w:pPr>
      <w:r w:rsidRPr="00412E39">
        <w:rPr>
          <w:rFonts w:eastAsia="Arial" w:cs="Arial"/>
          <w:b/>
          <w:bCs/>
          <w:sz w:val="20"/>
          <w:szCs w:val="20"/>
        </w:rPr>
        <w:t>Sutartis</w:t>
      </w:r>
      <w:r w:rsidRPr="00412E39">
        <w:rPr>
          <w:rFonts w:eastAsia="Arial" w:cs="Arial"/>
          <w:sz w:val="20"/>
          <w:szCs w:val="20"/>
        </w:rPr>
        <w:t xml:space="preserve"> – Sutartis, sudaroma tarp Kliento ir Paslaugų teikėjo dėl Pirkimo objekto.</w:t>
      </w:r>
    </w:p>
    <w:p w14:paraId="3BCFE7DE" w14:textId="555F84CD" w:rsidR="00AC7C9B" w:rsidRPr="00412E39" w:rsidRDefault="00AC7C9B" w:rsidP="003D3309">
      <w:pPr>
        <w:pStyle w:val="ListParagraph"/>
        <w:numPr>
          <w:ilvl w:val="1"/>
          <w:numId w:val="11"/>
        </w:numPr>
        <w:tabs>
          <w:tab w:val="left" w:pos="567"/>
        </w:tabs>
        <w:spacing w:before="60" w:after="60"/>
        <w:ind w:hanging="1353"/>
        <w:contextualSpacing w:val="0"/>
        <w:jc w:val="both"/>
        <w:rPr>
          <w:rFonts w:eastAsiaTheme="minorEastAsia" w:cs="Arial"/>
          <w:sz w:val="20"/>
          <w:szCs w:val="20"/>
        </w:rPr>
      </w:pPr>
      <w:r w:rsidRPr="00412E39">
        <w:rPr>
          <w:rFonts w:eastAsia="Arial" w:cs="Arial"/>
          <w:b/>
          <w:bCs/>
          <w:sz w:val="20"/>
          <w:szCs w:val="20"/>
        </w:rPr>
        <w:t>Paslaugos</w:t>
      </w:r>
      <w:r w:rsidRPr="00412E39">
        <w:rPr>
          <w:rFonts w:eastAsia="Arial" w:cs="Arial"/>
          <w:sz w:val="20"/>
          <w:szCs w:val="20"/>
        </w:rPr>
        <w:t xml:space="preserve"> – </w:t>
      </w:r>
      <w:sdt>
        <w:sdtPr>
          <w:rPr>
            <w:i/>
            <w:iCs/>
            <w:sz w:val="20"/>
            <w:szCs w:val="20"/>
          </w:rPr>
          <w:id w:val="-1768386022"/>
          <w:placeholder>
            <w:docPart w:val="4D437E1335D24965A02C310EB9DFB9FD"/>
          </w:placeholder>
          <w:text/>
        </w:sdtPr>
        <w:sdtContent>
          <w:r w:rsidR="007D39AA" w:rsidRPr="007D39AA">
            <w:rPr>
              <w:i/>
              <w:iCs/>
              <w:sz w:val="20"/>
              <w:szCs w:val="20"/>
            </w:rPr>
            <w:t xml:space="preserve">Elektrinių ar energijos kaupimo įrenginių, kurių įrengtoji galia didesnė nei 100 kW, valdymo sistemų atitikties Lietuvos Respublikos energetikos įstatymo 73(3) straipsnio 1 dalyje nurodytam saugumo reikalavimui </w:t>
          </w:r>
          <w:r w:rsidR="007D39AA">
            <w:rPr>
              <w:i/>
              <w:iCs/>
              <w:sz w:val="20"/>
              <w:szCs w:val="20"/>
            </w:rPr>
            <w:t>ir</w:t>
          </w:r>
          <w:r w:rsidR="007D39AA" w:rsidRPr="007D39AA">
            <w:rPr>
              <w:i/>
              <w:iCs/>
              <w:sz w:val="20"/>
              <w:szCs w:val="20"/>
            </w:rPr>
            <w:t xml:space="preserve"> Pasinaudojimo elektros skirstomaisiais tinklais tvarkos apraše nurodytoms šio saugumo reikalavimo įgyvendinimo sąlygoms (XVI skyrius, 12, 13 priedai) patikrinimas</w:t>
          </w:r>
        </w:sdtContent>
      </w:sdt>
      <w:r w:rsidRPr="00412E39">
        <w:rPr>
          <w:rFonts w:cs="Arial"/>
          <w:bCs/>
          <w:sz w:val="20"/>
          <w:szCs w:val="20"/>
        </w:rPr>
        <w:t>.</w:t>
      </w:r>
    </w:p>
    <w:p w14:paraId="67256944" w14:textId="5F3DBCF7" w:rsidR="004B5383" w:rsidRPr="00E76448" w:rsidRDefault="00AC7C9B" w:rsidP="003D3309">
      <w:pPr>
        <w:pStyle w:val="ListParagraph"/>
        <w:numPr>
          <w:ilvl w:val="1"/>
          <w:numId w:val="11"/>
        </w:numPr>
        <w:tabs>
          <w:tab w:val="left" w:pos="360"/>
          <w:tab w:val="left" w:pos="426"/>
        </w:tabs>
        <w:spacing w:before="60" w:after="60"/>
        <w:ind w:left="0" w:firstLine="0"/>
        <w:contextualSpacing w:val="0"/>
        <w:jc w:val="both"/>
        <w:rPr>
          <w:rFonts w:cs="Arial"/>
          <w:sz w:val="20"/>
          <w:szCs w:val="20"/>
        </w:rPr>
      </w:pPr>
      <w:r w:rsidRPr="00412E39">
        <w:rPr>
          <w:rFonts w:eastAsia="Arial" w:cs="Arial"/>
          <w:b/>
          <w:bCs/>
          <w:sz w:val="20"/>
          <w:szCs w:val="20"/>
        </w:rPr>
        <w:t xml:space="preserve">    </w:t>
      </w:r>
      <w:r w:rsidR="00AA4C9F" w:rsidRPr="00412E39">
        <w:rPr>
          <w:rFonts w:cs="Arial"/>
          <w:b/>
          <w:sz w:val="20"/>
          <w:szCs w:val="20"/>
        </w:rPr>
        <w:t>Užsakymas</w:t>
      </w:r>
      <w:r w:rsidR="00AA4C9F" w:rsidRPr="00412E39">
        <w:rPr>
          <w:rFonts w:cs="Arial"/>
          <w:sz w:val="20"/>
          <w:szCs w:val="20"/>
        </w:rPr>
        <w:t xml:space="preserve"> – Sutarties</w:t>
      </w:r>
      <w:r w:rsidR="00AA4C9F" w:rsidRPr="00412E39">
        <w:rPr>
          <w:rFonts w:eastAsia="Arial" w:cs="Arial"/>
          <w:sz w:val="20"/>
          <w:szCs w:val="20"/>
        </w:rPr>
        <w:t xml:space="preserve"> pagrindu </w:t>
      </w:r>
      <w:r w:rsidR="00D15D1A" w:rsidRPr="00412E39">
        <w:rPr>
          <w:rFonts w:eastAsia="Arial" w:cs="Arial"/>
          <w:sz w:val="20"/>
          <w:szCs w:val="20"/>
        </w:rPr>
        <w:t>Paslaugų t</w:t>
      </w:r>
      <w:r w:rsidR="00AA4C9F" w:rsidRPr="00412E39">
        <w:rPr>
          <w:rFonts w:eastAsia="Arial" w:cs="Arial"/>
          <w:sz w:val="20"/>
          <w:szCs w:val="20"/>
        </w:rPr>
        <w:t>e</w:t>
      </w:r>
      <w:r w:rsidR="00D15D1A" w:rsidRPr="00412E39">
        <w:rPr>
          <w:rFonts w:eastAsia="Arial" w:cs="Arial"/>
          <w:sz w:val="20"/>
          <w:szCs w:val="20"/>
        </w:rPr>
        <w:t>i</w:t>
      </w:r>
      <w:r w:rsidR="00AA4C9F" w:rsidRPr="00412E39">
        <w:rPr>
          <w:rFonts w:eastAsia="Arial" w:cs="Arial"/>
          <w:sz w:val="20"/>
          <w:szCs w:val="20"/>
        </w:rPr>
        <w:t>kėjui</w:t>
      </w:r>
      <w:r w:rsidR="00AA4C9F" w:rsidRPr="00412E39">
        <w:rPr>
          <w:sz w:val="20"/>
          <w:szCs w:val="20"/>
        </w:rPr>
        <w:t xml:space="preserve"> tekstiniu pranešimu, elektroniniu paštu ir/ar per </w:t>
      </w:r>
      <w:r w:rsidR="00D15D1A" w:rsidRPr="00412E39">
        <w:rPr>
          <w:sz w:val="20"/>
          <w:szCs w:val="20"/>
        </w:rPr>
        <w:t>Kliento</w:t>
      </w:r>
      <w:r w:rsidR="00AA4C9F" w:rsidRPr="00412E39">
        <w:rPr>
          <w:sz w:val="20"/>
          <w:szCs w:val="20"/>
        </w:rPr>
        <w:t xml:space="preserve"> nurodytą informacinę sistemą </w:t>
      </w:r>
      <w:r w:rsidR="00AA4C9F" w:rsidRPr="00412E39">
        <w:rPr>
          <w:rFonts w:eastAsia="Arial" w:cs="Arial"/>
          <w:sz w:val="20"/>
          <w:szCs w:val="20"/>
        </w:rPr>
        <w:t xml:space="preserve">teikiamas rašytinis </w:t>
      </w:r>
      <w:r w:rsidRPr="00412E39">
        <w:rPr>
          <w:rFonts w:eastAsia="Arial" w:cs="Arial"/>
          <w:sz w:val="20"/>
          <w:szCs w:val="20"/>
        </w:rPr>
        <w:t>dokumentas, kuriame nurodomi Paslaugų kiekiai, pristatymo adresai ir terminas.</w:t>
      </w:r>
    </w:p>
    <w:p w14:paraId="6C826C5E" w14:textId="1B7B7C8F" w:rsidR="00727FDA" w:rsidRPr="00412E39" w:rsidRDefault="00727FDA" w:rsidP="003D3309">
      <w:pPr>
        <w:pStyle w:val="ListParagraph"/>
        <w:numPr>
          <w:ilvl w:val="1"/>
          <w:numId w:val="11"/>
        </w:numPr>
        <w:tabs>
          <w:tab w:val="left" w:pos="360"/>
          <w:tab w:val="left" w:pos="426"/>
        </w:tabs>
        <w:spacing w:before="60" w:after="60"/>
        <w:ind w:left="0" w:firstLine="0"/>
        <w:contextualSpacing w:val="0"/>
        <w:jc w:val="both"/>
        <w:rPr>
          <w:rFonts w:cs="Arial"/>
          <w:sz w:val="20"/>
          <w:szCs w:val="20"/>
        </w:rPr>
      </w:pPr>
      <w:r>
        <w:rPr>
          <w:rFonts w:eastAsia="Arial" w:cs="Arial"/>
          <w:b/>
          <w:bCs/>
          <w:sz w:val="20"/>
          <w:szCs w:val="20"/>
        </w:rPr>
        <w:t>Deklaracija –</w:t>
      </w:r>
      <w:r w:rsidR="006937E7">
        <w:rPr>
          <w:rFonts w:eastAsia="Arial" w:cs="Arial"/>
          <w:b/>
          <w:bCs/>
          <w:sz w:val="20"/>
          <w:szCs w:val="20"/>
        </w:rPr>
        <w:t xml:space="preserve"> </w:t>
      </w:r>
      <w:r w:rsidR="006937E7">
        <w:rPr>
          <w:rFonts w:cs="Arial"/>
          <w:bCs/>
          <w:sz w:val="20"/>
          <w:szCs w:val="20"/>
        </w:rPr>
        <w:t xml:space="preserve">Pasinaudojimo elektros skirstomaisiais tinklais tvarkos aprašo 12 priede nurodyta </w:t>
      </w:r>
      <w:r w:rsidR="00BB4F4E">
        <w:rPr>
          <w:rFonts w:cs="Arial"/>
          <w:bCs/>
          <w:sz w:val="20"/>
          <w:szCs w:val="20"/>
        </w:rPr>
        <w:t>deklaracija</w:t>
      </w:r>
      <w:r w:rsidR="006937E7">
        <w:rPr>
          <w:rFonts w:cs="Arial"/>
          <w:bCs/>
          <w:sz w:val="20"/>
          <w:szCs w:val="20"/>
        </w:rPr>
        <w:t>.</w:t>
      </w:r>
    </w:p>
    <w:p w14:paraId="7E12C560" w14:textId="77777777" w:rsidR="00AA4C9F" w:rsidRPr="00412E39" w:rsidRDefault="00AA4C9F" w:rsidP="003D3309">
      <w:pPr>
        <w:pStyle w:val="ListParagraph"/>
        <w:tabs>
          <w:tab w:val="left" w:pos="567"/>
        </w:tabs>
        <w:spacing w:before="60" w:after="60"/>
        <w:ind w:left="0" w:firstLine="0"/>
        <w:contextualSpacing w:val="0"/>
        <w:jc w:val="both"/>
        <w:rPr>
          <w:rFonts w:cs="Arial"/>
          <w:sz w:val="20"/>
          <w:szCs w:val="20"/>
        </w:rPr>
      </w:pPr>
    </w:p>
    <w:p w14:paraId="312AE073" w14:textId="3809F939" w:rsidR="00AA4C9F" w:rsidRPr="00412E39" w:rsidRDefault="00AA4C9F" w:rsidP="003D3309">
      <w:pPr>
        <w:pStyle w:val="ListParagraph"/>
        <w:numPr>
          <w:ilvl w:val="0"/>
          <w:numId w:val="11"/>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cs="Arial"/>
          <w:b/>
          <w:sz w:val="20"/>
          <w:szCs w:val="20"/>
        </w:rPr>
      </w:pPr>
      <w:r w:rsidRPr="00412E39">
        <w:rPr>
          <w:rFonts w:cs="Arial"/>
          <w:b/>
          <w:sz w:val="20"/>
          <w:szCs w:val="20"/>
        </w:rPr>
        <w:t>PIRKIMO OBJEKTAS</w:t>
      </w:r>
    </w:p>
    <w:p w14:paraId="54F156E5" w14:textId="4C74B36C" w:rsidR="00AA4C9F" w:rsidRPr="00412E39" w:rsidRDefault="00000000" w:rsidP="003D3309">
      <w:pPr>
        <w:pStyle w:val="ListParagraph"/>
        <w:numPr>
          <w:ilvl w:val="1"/>
          <w:numId w:val="11"/>
        </w:numPr>
        <w:tabs>
          <w:tab w:val="left" w:pos="540"/>
          <w:tab w:val="left" w:pos="720"/>
        </w:tabs>
        <w:spacing w:before="60" w:after="60"/>
        <w:ind w:left="0" w:firstLine="0"/>
        <w:jc w:val="both"/>
        <w:rPr>
          <w:rFonts w:eastAsia="Arial" w:cs="Arial"/>
          <w:sz w:val="20"/>
          <w:szCs w:val="20"/>
        </w:rPr>
      </w:pPr>
      <w:sdt>
        <w:sdtPr>
          <w:rPr>
            <w:rFonts w:cs="Arial"/>
            <w:bCs/>
            <w:sz w:val="20"/>
            <w:szCs w:val="20"/>
          </w:rPr>
          <w:id w:val="2053194874"/>
          <w:placeholder>
            <w:docPart w:val="3075AA5FD8EA4E30A5EAE58EEDFA8498"/>
          </w:placeholder>
          <w:text/>
        </w:sdtPr>
        <w:sdtContent>
          <w:r w:rsidR="00817268" w:rsidRPr="00F7160B">
            <w:rPr>
              <w:rFonts w:cs="Arial"/>
              <w:bCs/>
              <w:sz w:val="20"/>
              <w:szCs w:val="20"/>
            </w:rPr>
            <w:t xml:space="preserve">Elektrinių ar </w:t>
          </w:r>
          <w:r w:rsidR="00817268">
            <w:rPr>
              <w:rFonts w:cs="Arial"/>
              <w:bCs/>
              <w:sz w:val="20"/>
              <w:szCs w:val="20"/>
            </w:rPr>
            <w:t xml:space="preserve">energijos </w:t>
          </w:r>
          <w:r w:rsidR="00817268" w:rsidRPr="00F7160B">
            <w:rPr>
              <w:rFonts w:cs="Arial"/>
              <w:bCs/>
              <w:sz w:val="20"/>
              <w:szCs w:val="20"/>
            </w:rPr>
            <w:t>kaupimo įrenginių</w:t>
          </w:r>
          <w:r w:rsidR="00817268">
            <w:rPr>
              <w:rFonts w:cs="Arial"/>
              <w:bCs/>
              <w:sz w:val="20"/>
              <w:szCs w:val="20"/>
            </w:rPr>
            <w:t>,</w:t>
          </w:r>
          <w:r w:rsidR="00817268" w:rsidRPr="00F7160B">
            <w:rPr>
              <w:rFonts w:cs="Arial"/>
              <w:bCs/>
              <w:sz w:val="20"/>
              <w:szCs w:val="20"/>
            </w:rPr>
            <w:t xml:space="preserve"> kurių </w:t>
          </w:r>
          <w:r w:rsidR="00817268">
            <w:rPr>
              <w:rFonts w:cs="Arial"/>
              <w:bCs/>
              <w:sz w:val="20"/>
              <w:szCs w:val="20"/>
            </w:rPr>
            <w:t xml:space="preserve">įrengtoji </w:t>
          </w:r>
          <w:r w:rsidR="00817268" w:rsidRPr="00F7160B">
            <w:rPr>
              <w:rFonts w:cs="Arial"/>
              <w:bCs/>
              <w:sz w:val="20"/>
              <w:szCs w:val="20"/>
            </w:rPr>
            <w:t>galia didesnė nei 100 kW</w:t>
          </w:r>
          <w:r w:rsidR="00817268">
            <w:rPr>
              <w:rFonts w:cs="Arial"/>
              <w:bCs/>
              <w:sz w:val="20"/>
              <w:szCs w:val="20"/>
            </w:rPr>
            <w:t>,</w:t>
          </w:r>
          <w:r w:rsidR="00817268" w:rsidRPr="00F7160B">
            <w:rPr>
              <w:rFonts w:cs="Arial"/>
              <w:bCs/>
              <w:sz w:val="20"/>
              <w:szCs w:val="20"/>
            </w:rPr>
            <w:t xml:space="preserve"> </w:t>
          </w:r>
          <w:r w:rsidR="00817268" w:rsidRPr="00AA2296">
            <w:rPr>
              <w:rFonts w:cs="Arial"/>
              <w:bCs/>
              <w:sz w:val="20"/>
              <w:szCs w:val="20"/>
            </w:rPr>
            <w:t>valdymo sistemų atitikties Lietuvos Respublikos energetikos įstatymo 73(3) straipsnio 1 dalyje nurodytam saugumo reikalavimui ir Pasinaudojimo elektros skirstomaisiais tinklais tvarkos apraše nurodyt</w:t>
          </w:r>
          <w:r w:rsidR="00990617">
            <w:rPr>
              <w:rFonts w:cs="Arial"/>
              <w:bCs/>
              <w:sz w:val="20"/>
              <w:szCs w:val="20"/>
            </w:rPr>
            <w:t>om</w:t>
          </w:r>
          <w:r w:rsidR="00817268" w:rsidRPr="00AA2296">
            <w:rPr>
              <w:rFonts w:cs="Arial"/>
              <w:bCs/>
              <w:sz w:val="20"/>
              <w:szCs w:val="20"/>
            </w:rPr>
            <w:t>s šio saugumo reikalavimo įgyvendinimo sąlyg</w:t>
          </w:r>
          <w:r w:rsidR="00990617">
            <w:rPr>
              <w:rFonts w:cs="Arial"/>
              <w:bCs/>
              <w:sz w:val="20"/>
              <w:szCs w:val="20"/>
            </w:rPr>
            <w:t>oms</w:t>
          </w:r>
          <w:r w:rsidR="00817268" w:rsidRPr="00AA2296">
            <w:rPr>
              <w:rFonts w:cs="Arial"/>
              <w:bCs/>
              <w:sz w:val="20"/>
              <w:szCs w:val="20"/>
            </w:rPr>
            <w:t xml:space="preserve"> patikrinimas</w:t>
          </w:r>
        </w:sdtContent>
      </w:sdt>
      <w:r w:rsidR="007C1872">
        <w:rPr>
          <w:rFonts w:eastAsia="Arial" w:cs="Arial"/>
          <w:i/>
          <w:iCs/>
          <w:sz w:val="20"/>
          <w:szCs w:val="20"/>
        </w:rPr>
        <w:t>.</w:t>
      </w:r>
    </w:p>
    <w:p w14:paraId="1F76B07F" w14:textId="77777777" w:rsidR="00C90217" w:rsidRPr="00412E39" w:rsidRDefault="00C90217" w:rsidP="00C90217">
      <w:pPr>
        <w:pStyle w:val="ListParagraph"/>
        <w:tabs>
          <w:tab w:val="left" w:pos="540"/>
          <w:tab w:val="left" w:pos="720"/>
        </w:tabs>
        <w:spacing w:before="60" w:after="60"/>
        <w:ind w:left="0" w:firstLine="0"/>
        <w:jc w:val="both"/>
        <w:rPr>
          <w:rFonts w:eastAsia="Arial" w:cs="Arial"/>
          <w:sz w:val="20"/>
          <w:szCs w:val="20"/>
        </w:rPr>
      </w:pPr>
    </w:p>
    <w:p w14:paraId="250325D0" w14:textId="5A2328A4" w:rsidR="00C90217" w:rsidRPr="00412E39" w:rsidRDefault="00C90217" w:rsidP="00C90217">
      <w:pPr>
        <w:pStyle w:val="ListParagraph"/>
        <w:numPr>
          <w:ilvl w:val="1"/>
          <w:numId w:val="11"/>
        </w:numPr>
        <w:tabs>
          <w:tab w:val="left" w:pos="567"/>
        </w:tabs>
        <w:spacing w:before="60" w:after="60"/>
        <w:ind w:left="0" w:firstLine="0"/>
        <w:jc w:val="both"/>
        <w:rPr>
          <w:rFonts w:cs="Arial"/>
          <w:i/>
          <w:iCs/>
          <w:color w:val="7F7F7F" w:themeColor="text1" w:themeTint="80"/>
          <w:sz w:val="20"/>
          <w:szCs w:val="20"/>
        </w:rPr>
      </w:pPr>
      <w:r w:rsidRPr="00412E39">
        <w:rPr>
          <w:rStyle w:val="ui-provider"/>
          <w:rFonts w:cs="Arial"/>
          <w:sz w:val="20"/>
          <w:szCs w:val="20"/>
        </w:rPr>
        <w:t xml:space="preserve">Atsižvelgiant į tai, kad Klientas veikia kaip AB „Ignitis grupė“ įmonių grupės centrinė perkančioji organizacija, </w:t>
      </w:r>
      <w:r w:rsidRPr="00412E39">
        <w:rPr>
          <w:rFonts w:cs="Arial"/>
          <w:sz w:val="20"/>
          <w:szCs w:val="20"/>
        </w:rPr>
        <w:t>Pirkimo objektas įsigyjamas ir gali būti teikiamas tiek Kliento, tiek bet kurios AB „Ignitis grupė“ įmonės naudai ir interesais.</w:t>
      </w:r>
      <w:r w:rsidRPr="00412E39">
        <w:rPr>
          <w:sz w:val="20"/>
          <w:szCs w:val="20"/>
        </w:rPr>
        <w:t xml:space="preserve"> </w:t>
      </w:r>
      <w:r w:rsidRPr="00412E39">
        <w:rPr>
          <w:rFonts w:cs="Arial"/>
          <w:sz w:val="20"/>
          <w:szCs w:val="20"/>
        </w:rPr>
        <w:t>Įmonė, kurios naudai bus užsakomas Pirkimo objektas, bus nurodoma Užsakyme.</w:t>
      </w:r>
    </w:p>
    <w:p w14:paraId="36CB5CB8" w14:textId="77777777" w:rsidR="00C90217" w:rsidRPr="00412E39" w:rsidRDefault="00C90217" w:rsidP="00C90217">
      <w:pPr>
        <w:pStyle w:val="ListParagraph"/>
        <w:tabs>
          <w:tab w:val="left" w:pos="567"/>
        </w:tabs>
        <w:spacing w:before="60" w:after="60"/>
        <w:ind w:left="0" w:firstLine="0"/>
        <w:jc w:val="both"/>
        <w:rPr>
          <w:rFonts w:cs="Arial"/>
          <w:i/>
          <w:iCs/>
          <w:color w:val="7F7F7F" w:themeColor="text1" w:themeTint="80"/>
          <w:sz w:val="20"/>
          <w:szCs w:val="20"/>
        </w:rPr>
      </w:pPr>
    </w:p>
    <w:p w14:paraId="3AEFA2F8" w14:textId="77777777" w:rsidR="00AA4C9F" w:rsidRPr="00412E39" w:rsidRDefault="00AA4C9F" w:rsidP="003D3309">
      <w:pPr>
        <w:pStyle w:val="ListParagraph"/>
        <w:numPr>
          <w:ilvl w:val="0"/>
          <w:numId w:val="11"/>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cs="Arial"/>
          <w:b/>
          <w:sz w:val="20"/>
          <w:szCs w:val="20"/>
        </w:rPr>
      </w:pPr>
      <w:r w:rsidRPr="00412E39">
        <w:rPr>
          <w:rFonts w:cs="Arial"/>
          <w:b/>
          <w:sz w:val="20"/>
          <w:szCs w:val="20"/>
        </w:rPr>
        <w:t>PIRKIMO OBJEKTO APIMTYS</w:t>
      </w:r>
    </w:p>
    <w:p w14:paraId="164BE38E" w14:textId="77777777" w:rsidR="00AA4C9F" w:rsidRPr="00412E39" w:rsidRDefault="00AA4C9F" w:rsidP="003D3309">
      <w:pPr>
        <w:pStyle w:val="ListParagraph"/>
        <w:numPr>
          <w:ilvl w:val="1"/>
          <w:numId w:val="12"/>
        </w:numPr>
        <w:tabs>
          <w:tab w:val="left" w:pos="540"/>
        </w:tabs>
        <w:spacing w:before="60" w:after="60"/>
        <w:ind w:left="0" w:firstLine="0"/>
        <w:jc w:val="both"/>
        <w:rPr>
          <w:rFonts w:cs="Arial"/>
          <w:b/>
          <w:i/>
          <w:sz w:val="20"/>
          <w:szCs w:val="20"/>
        </w:rPr>
      </w:pPr>
      <w:r w:rsidRPr="00412E39">
        <w:rPr>
          <w:rFonts w:cs="Arial"/>
          <w:sz w:val="20"/>
          <w:szCs w:val="20"/>
        </w:rPr>
        <w:t>Paslaugų kiekiai pateikiami žemiau esančioje Lentelėje Nr. 1:</w:t>
      </w:r>
    </w:p>
    <w:p w14:paraId="786581CB" w14:textId="77777777" w:rsidR="00AA4C9F" w:rsidRPr="00412E39" w:rsidRDefault="00AA4C9F" w:rsidP="003D3309">
      <w:pPr>
        <w:pStyle w:val="ListParagraph"/>
        <w:tabs>
          <w:tab w:val="left" w:pos="540"/>
        </w:tabs>
        <w:spacing w:before="60" w:after="60"/>
        <w:ind w:left="0" w:firstLine="0"/>
        <w:jc w:val="right"/>
        <w:rPr>
          <w:rFonts w:cs="Arial"/>
          <w:b/>
          <w:sz w:val="20"/>
          <w:szCs w:val="20"/>
        </w:rPr>
      </w:pPr>
      <w:bookmarkStart w:id="3" w:name="_Hlk34729957"/>
      <w:r w:rsidRPr="00412E39">
        <w:rPr>
          <w:rFonts w:cs="Arial"/>
          <w:b/>
          <w:sz w:val="20"/>
          <w:szCs w:val="20"/>
        </w:rPr>
        <w:t>Lentelė Nr. 1</w:t>
      </w:r>
    </w:p>
    <w:tbl>
      <w:tblPr>
        <w:tblStyle w:val="TableGrid"/>
        <w:tblW w:w="9067" w:type="dxa"/>
        <w:tblLook w:val="04A0" w:firstRow="1" w:lastRow="0" w:firstColumn="1" w:lastColumn="0" w:noHBand="0" w:noVBand="1"/>
      </w:tblPr>
      <w:tblGrid>
        <w:gridCol w:w="767"/>
        <w:gridCol w:w="3045"/>
        <w:gridCol w:w="849"/>
        <w:gridCol w:w="1428"/>
        <w:gridCol w:w="2978"/>
      </w:tblGrid>
      <w:tr w:rsidR="00F10677" w:rsidRPr="00412E39" w14:paraId="53BDCC3E" w14:textId="2744ECA1" w:rsidTr="00F10677">
        <w:trPr>
          <w:trHeight w:val="504"/>
        </w:trPr>
        <w:tc>
          <w:tcPr>
            <w:tcW w:w="767" w:type="dxa"/>
            <w:shd w:val="clear" w:color="auto" w:fill="F2F2F2" w:themeFill="background1" w:themeFillShade="F2"/>
            <w:vAlign w:val="center"/>
          </w:tcPr>
          <w:bookmarkEnd w:id="3"/>
          <w:p w14:paraId="69314653" w14:textId="77777777" w:rsidR="00F10677" w:rsidRPr="00412E39" w:rsidRDefault="00F10677" w:rsidP="003D3309">
            <w:pPr>
              <w:pStyle w:val="ListParagraph"/>
              <w:tabs>
                <w:tab w:val="left" w:pos="540"/>
              </w:tabs>
              <w:spacing w:before="60" w:after="60"/>
              <w:ind w:left="0" w:firstLine="0"/>
              <w:jc w:val="center"/>
              <w:rPr>
                <w:rFonts w:cs="Arial"/>
                <w:b/>
              </w:rPr>
            </w:pPr>
            <w:r w:rsidRPr="00412E39">
              <w:rPr>
                <w:rFonts w:cs="Arial"/>
                <w:b/>
              </w:rPr>
              <w:t>Eil. Nr.</w:t>
            </w:r>
          </w:p>
        </w:tc>
        <w:tc>
          <w:tcPr>
            <w:tcW w:w="3045" w:type="dxa"/>
            <w:shd w:val="clear" w:color="auto" w:fill="F2F2F2" w:themeFill="background1" w:themeFillShade="F2"/>
            <w:vAlign w:val="center"/>
          </w:tcPr>
          <w:p w14:paraId="2263C87A" w14:textId="77777777" w:rsidR="00F10677" w:rsidRPr="00412E39" w:rsidRDefault="00F10677" w:rsidP="003D3309">
            <w:pPr>
              <w:pStyle w:val="ListParagraph"/>
              <w:tabs>
                <w:tab w:val="left" w:pos="540"/>
              </w:tabs>
              <w:spacing w:before="60" w:after="60"/>
              <w:ind w:left="0" w:firstLine="0"/>
              <w:jc w:val="center"/>
              <w:rPr>
                <w:rFonts w:cs="Arial"/>
                <w:b/>
              </w:rPr>
            </w:pPr>
            <w:r w:rsidRPr="00412E39">
              <w:rPr>
                <w:rFonts w:cs="Arial"/>
                <w:b/>
              </w:rPr>
              <w:t>Paslaugų pavadinimas</w:t>
            </w:r>
          </w:p>
        </w:tc>
        <w:tc>
          <w:tcPr>
            <w:tcW w:w="849" w:type="dxa"/>
            <w:shd w:val="clear" w:color="auto" w:fill="F2F2F2" w:themeFill="background1" w:themeFillShade="F2"/>
            <w:vAlign w:val="center"/>
          </w:tcPr>
          <w:p w14:paraId="690EC07E" w14:textId="77777777" w:rsidR="00F10677" w:rsidRPr="00412E39" w:rsidRDefault="00F10677" w:rsidP="003D3309">
            <w:pPr>
              <w:pStyle w:val="ListParagraph"/>
              <w:tabs>
                <w:tab w:val="left" w:pos="540"/>
              </w:tabs>
              <w:spacing w:before="60" w:after="60"/>
              <w:ind w:left="0" w:firstLine="0"/>
              <w:jc w:val="center"/>
              <w:rPr>
                <w:rFonts w:cs="Arial"/>
                <w:b/>
              </w:rPr>
            </w:pPr>
            <w:r w:rsidRPr="00412E39">
              <w:rPr>
                <w:rFonts w:cs="Arial"/>
                <w:b/>
              </w:rPr>
              <w:t>Mato</w:t>
            </w:r>
          </w:p>
          <w:p w14:paraId="75FB893F" w14:textId="77777777" w:rsidR="00F10677" w:rsidRPr="00412E39" w:rsidRDefault="00F10677" w:rsidP="003D3309">
            <w:pPr>
              <w:pStyle w:val="ListParagraph"/>
              <w:tabs>
                <w:tab w:val="left" w:pos="540"/>
              </w:tabs>
              <w:spacing w:before="60" w:after="60"/>
              <w:ind w:left="0" w:firstLine="0"/>
              <w:jc w:val="center"/>
              <w:rPr>
                <w:rFonts w:cs="Arial"/>
                <w:b/>
              </w:rPr>
            </w:pPr>
            <w:r w:rsidRPr="00412E39">
              <w:rPr>
                <w:rFonts w:cs="Arial"/>
                <w:b/>
              </w:rPr>
              <w:t>vnt.</w:t>
            </w:r>
          </w:p>
        </w:tc>
        <w:tc>
          <w:tcPr>
            <w:tcW w:w="1428" w:type="dxa"/>
            <w:shd w:val="clear" w:color="auto" w:fill="F2F2F2" w:themeFill="background1" w:themeFillShade="F2"/>
            <w:vAlign w:val="center"/>
          </w:tcPr>
          <w:p w14:paraId="4DCD302B" w14:textId="402E287A" w:rsidR="00F10677" w:rsidRPr="00412E39" w:rsidRDefault="00F10677" w:rsidP="003D3309">
            <w:pPr>
              <w:pStyle w:val="ListParagraph"/>
              <w:tabs>
                <w:tab w:val="left" w:pos="540"/>
              </w:tabs>
              <w:spacing w:before="60" w:after="60"/>
              <w:ind w:left="0" w:firstLine="0"/>
              <w:jc w:val="center"/>
              <w:rPr>
                <w:rFonts w:cs="Arial"/>
                <w:b/>
                <w:bCs/>
              </w:rPr>
            </w:pPr>
            <w:r w:rsidRPr="00F10677">
              <w:rPr>
                <w:rFonts w:cs="Arial"/>
                <w:b/>
                <w:bCs/>
                <w:iCs/>
                <w:color w:val="7F7F7F" w:themeColor="text1" w:themeTint="80"/>
              </w:rPr>
              <w:t>Preliminarus kiekis</w:t>
            </w:r>
            <w:r>
              <w:rPr>
                <w:rFonts w:cs="Arial"/>
                <w:b/>
                <w:bCs/>
                <w:iCs/>
                <w:color w:val="7F7F7F" w:themeColor="text1" w:themeTint="80"/>
              </w:rPr>
              <w:t xml:space="preserve"> </w:t>
            </w:r>
            <w:r w:rsidRPr="00412E39">
              <w:rPr>
                <w:rFonts w:cs="Arial"/>
                <w:b/>
                <w:bCs/>
              </w:rPr>
              <w:t xml:space="preserve">Sutarties galiojimo laikotarpiu </w:t>
            </w:r>
          </w:p>
        </w:tc>
        <w:tc>
          <w:tcPr>
            <w:tcW w:w="2978" w:type="dxa"/>
            <w:shd w:val="clear" w:color="auto" w:fill="F2F2F2" w:themeFill="background1" w:themeFillShade="F2"/>
          </w:tcPr>
          <w:p w14:paraId="1A36A1F3" w14:textId="2AE6F487" w:rsidR="00F10677" w:rsidRPr="00412E39" w:rsidRDefault="00F10677" w:rsidP="003D3309">
            <w:pPr>
              <w:pStyle w:val="ListParagraph"/>
              <w:tabs>
                <w:tab w:val="left" w:pos="540"/>
              </w:tabs>
              <w:spacing w:before="60" w:after="60"/>
              <w:ind w:left="0" w:firstLine="0"/>
              <w:jc w:val="center"/>
              <w:rPr>
                <w:rFonts w:cs="Arial"/>
                <w:b/>
                <w:bCs/>
                <w:iCs/>
                <w:color w:val="7F7F7F" w:themeColor="text1" w:themeTint="80"/>
              </w:rPr>
            </w:pPr>
            <w:r w:rsidRPr="00F10677">
              <w:rPr>
                <w:rFonts w:cs="Arial"/>
                <w:b/>
                <w:bCs/>
              </w:rPr>
              <w:t>Kaina/įkainis</w:t>
            </w:r>
          </w:p>
        </w:tc>
      </w:tr>
      <w:tr w:rsidR="00F10677" w:rsidRPr="00412E39" w14:paraId="735BB449" w14:textId="4DD73416" w:rsidTr="00F10677">
        <w:trPr>
          <w:trHeight w:val="282"/>
        </w:trPr>
        <w:tc>
          <w:tcPr>
            <w:tcW w:w="767" w:type="dxa"/>
          </w:tcPr>
          <w:p w14:paraId="33515292" w14:textId="77777777" w:rsidR="00F10677" w:rsidRPr="00412E39" w:rsidRDefault="00F10677" w:rsidP="003D3309">
            <w:pPr>
              <w:pStyle w:val="ListParagraph"/>
              <w:numPr>
                <w:ilvl w:val="0"/>
                <w:numId w:val="18"/>
              </w:numPr>
              <w:tabs>
                <w:tab w:val="left" w:pos="540"/>
              </w:tabs>
              <w:spacing w:before="60" w:after="60"/>
              <w:jc w:val="center"/>
              <w:rPr>
                <w:rFonts w:cs="Arial"/>
              </w:rPr>
            </w:pPr>
          </w:p>
        </w:tc>
        <w:tc>
          <w:tcPr>
            <w:tcW w:w="3045" w:type="dxa"/>
          </w:tcPr>
          <w:p w14:paraId="51D98208" w14:textId="1D1D522B" w:rsidR="00F10677" w:rsidRPr="00412E39" w:rsidRDefault="00F10677" w:rsidP="003D3309">
            <w:pPr>
              <w:pStyle w:val="ListParagraph"/>
              <w:tabs>
                <w:tab w:val="left" w:pos="540"/>
              </w:tabs>
              <w:spacing w:before="60" w:after="60"/>
              <w:ind w:left="0" w:firstLine="0"/>
              <w:jc w:val="both"/>
              <w:rPr>
                <w:rFonts w:cs="Arial"/>
              </w:rPr>
            </w:pPr>
            <w:r>
              <w:rPr>
                <w:rFonts w:cs="Arial"/>
                <w:bCs/>
              </w:rPr>
              <w:t xml:space="preserve">Elektrinių ar energijos kaupimo įrenginių, kurių įrengtoji galia didesnė nei 100 kW, kibernetinio saugumo </w:t>
            </w:r>
            <w:r w:rsidRPr="00AA2296">
              <w:rPr>
                <w:rFonts w:cs="Arial"/>
                <w:bCs/>
              </w:rPr>
              <w:t>atitikties Lietuvos Respublikos energetikos įstatymo 73(3) straipsnio 1 dalyje nurodytam saugumo reikalavimui ir Pasinaudojimo elektros skirstomaisiais tinklais tvarkos apraše nurodyt</w:t>
            </w:r>
            <w:r>
              <w:rPr>
                <w:rFonts w:cs="Arial"/>
                <w:bCs/>
              </w:rPr>
              <w:t>om</w:t>
            </w:r>
            <w:r w:rsidRPr="00AA2296">
              <w:rPr>
                <w:rFonts w:cs="Arial"/>
                <w:bCs/>
              </w:rPr>
              <w:t>s šio saugumo reikalavimo įgyvendinimo sąlyg</w:t>
            </w:r>
            <w:r>
              <w:rPr>
                <w:rFonts w:cs="Arial"/>
                <w:bCs/>
              </w:rPr>
              <w:t>oms</w:t>
            </w:r>
            <w:r w:rsidRPr="00AA2296">
              <w:rPr>
                <w:rFonts w:cs="Arial"/>
                <w:bCs/>
              </w:rPr>
              <w:t xml:space="preserve"> patikrinim</w:t>
            </w:r>
            <w:r>
              <w:rPr>
                <w:rFonts w:cs="Arial"/>
                <w:bCs/>
              </w:rPr>
              <w:t>o paslauga</w:t>
            </w:r>
          </w:p>
        </w:tc>
        <w:tc>
          <w:tcPr>
            <w:tcW w:w="849" w:type="dxa"/>
          </w:tcPr>
          <w:p w14:paraId="205E4254" w14:textId="67D31C3D" w:rsidR="00F10677" w:rsidRPr="00412E39" w:rsidRDefault="00F10677" w:rsidP="003D3309">
            <w:pPr>
              <w:pStyle w:val="ListParagraph"/>
              <w:tabs>
                <w:tab w:val="left" w:pos="540"/>
              </w:tabs>
              <w:spacing w:before="60" w:after="60"/>
              <w:ind w:left="0" w:firstLine="0"/>
              <w:jc w:val="both"/>
              <w:rPr>
                <w:rFonts w:cs="Arial"/>
              </w:rPr>
            </w:pPr>
            <w:r>
              <w:rPr>
                <w:rFonts w:cs="Arial"/>
              </w:rPr>
              <w:t>1</w:t>
            </w:r>
          </w:p>
        </w:tc>
        <w:tc>
          <w:tcPr>
            <w:tcW w:w="1428" w:type="dxa"/>
          </w:tcPr>
          <w:p w14:paraId="5B2346B0" w14:textId="0FA6A9D4" w:rsidR="00F10677" w:rsidRPr="00412E39" w:rsidRDefault="00F10677" w:rsidP="003D3309">
            <w:pPr>
              <w:pStyle w:val="ListParagraph"/>
              <w:tabs>
                <w:tab w:val="left" w:pos="540"/>
              </w:tabs>
              <w:spacing w:before="60" w:after="60"/>
              <w:ind w:left="0" w:firstLine="0"/>
              <w:jc w:val="both"/>
              <w:rPr>
                <w:rFonts w:cs="Arial"/>
              </w:rPr>
            </w:pPr>
            <w:r>
              <w:rPr>
                <w:rFonts w:cs="Arial"/>
              </w:rPr>
              <w:t>1000</w:t>
            </w:r>
          </w:p>
        </w:tc>
        <w:tc>
          <w:tcPr>
            <w:tcW w:w="2978" w:type="dxa"/>
          </w:tcPr>
          <w:p w14:paraId="53F620E9" w14:textId="77777777" w:rsidR="00F10677" w:rsidRDefault="00F10677" w:rsidP="003D3309">
            <w:pPr>
              <w:pStyle w:val="ListParagraph"/>
              <w:tabs>
                <w:tab w:val="left" w:pos="540"/>
              </w:tabs>
              <w:spacing w:before="60" w:after="60"/>
              <w:ind w:left="0" w:firstLine="0"/>
              <w:jc w:val="both"/>
              <w:rPr>
                <w:rFonts w:cs="Arial"/>
              </w:rPr>
            </w:pPr>
          </w:p>
        </w:tc>
      </w:tr>
    </w:tbl>
    <w:p w14:paraId="4C685A0C" w14:textId="77777777" w:rsidR="00537382" w:rsidRPr="00412E39" w:rsidRDefault="00537382" w:rsidP="006F1B0C">
      <w:pPr>
        <w:spacing w:before="60" w:after="60"/>
        <w:ind w:firstLine="0"/>
        <w:jc w:val="both"/>
        <w:rPr>
          <w:rFonts w:cs="Arial"/>
          <w:b/>
          <w:iCs/>
          <w:sz w:val="20"/>
          <w:szCs w:val="20"/>
        </w:rPr>
      </w:pPr>
    </w:p>
    <w:p w14:paraId="74F1E6BD" w14:textId="77777777" w:rsidR="00AA4C9F" w:rsidRPr="00412E39" w:rsidRDefault="00AA4C9F" w:rsidP="003D3309">
      <w:pPr>
        <w:pStyle w:val="ListParagraph"/>
        <w:spacing w:before="60" w:after="60"/>
        <w:ind w:firstLine="0"/>
        <w:jc w:val="both"/>
        <w:rPr>
          <w:rFonts w:cs="Arial"/>
          <w:i/>
          <w:sz w:val="20"/>
          <w:szCs w:val="20"/>
        </w:rPr>
      </w:pPr>
    </w:p>
    <w:p w14:paraId="7F2DD997" w14:textId="77777777" w:rsidR="00AA4C9F" w:rsidRPr="00412E39" w:rsidRDefault="00AA4C9F" w:rsidP="003D3309">
      <w:pPr>
        <w:pStyle w:val="ListParagraph"/>
        <w:numPr>
          <w:ilvl w:val="0"/>
          <w:numId w:val="11"/>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cs="Arial"/>
          <w:b/>
          <w:sz w:val="20"/>
          <w:szCs w:val="20"/>
        </w:rPr>
      </w:pPr>
      <w:r w:rsidRPr="00412E39">
        <w:rPr>
          <w:rFonts w:eastAsia="Arial" w:cs="Arial"/>
          <w:b/>
          <w:bCs/>
          <w:sz w:val="20"/>
          <w:szCs w:val="20"/>
        </w:rPr>
        <w:t>PASLAUGŲ TEIKIMO VIETA</w:t>
      </w:r>
    </w:p>
    <w:p w14:paraId="5D17E3D0" w14:textId="669D62B1" w:rsidR="00AA4C9F" w:rsidRPr="007C1872" w:rsidRDefault="00AA4C9F" w:rsidP="007C1872">
      <w:pPr>
        <w:pStyle w:val="ListParagraph"/>
        <w:numPr>
          <w:ilvl w:val="1"/>
          <w:numId w:val="11"/>
        </w:numPr>
        <w:tabs>
          <w:tab w:val="left" w:pos="540"/>
        </w:tabs>
        <w:spacing w:before="60" w:after="60"/>
        <w:ind w:left="0" w:firstLine="0"/>
        <w:jc w:val="both"/>
        <w:rPr>
          <w:rFonts w:cs="Arial"/>
          <w:i/>
          <w:iCs/>
          <w:sz w:val="20"/>
          <w:szCs w:val="20"/>
        </w:rPr>
      </w:pPr>
      <w:r w:rsidRPr="00412E39">
        <w:rPr>
          <w:rFonts w:cs="Arial"/>
          <w:bCs/>
          <w:sz w:val="20"/>
          <w:szCs w:val="20"/>
        </w:rPr>
        <w:t>P</w:t>
      </w:r>
      <w:r w:rsidRPr="00412E39">
        <w:rPr>
          <w:rFonts w:cs="Arial"/>
          <w:sz w:val="20"/>
          <w:szCs w:val="20"/>
        </w:rPr>
        <w:t xml:space="preserve">aslaugos teikiamos: </w:t>
      </w:r>
      <w:sdt>
        <w:sdtPr>
          <w:rPr>
            <w:rFonts w:cs="Arial"/>
            <w:bCs/>
            <w:sz w:val="20"/>
            <w:szCs w:val="20"/>
          </w:rPr>
          <w:id w:val="-288903979"/>
          <w:placeholder>
            <w:docPart w:val="6DF1FA8B92F9411092BD694EE86C2539"/>
          </w:placeholder>
          <w:text/>
        </w:sdtPr>
        <w:sdtContent>
          <w:r w:rsidR="00F7160B">
            <w:rPr>
              <w:rFonts w:cs="Arial"/>
              <w:bCs/>
              <w:sz w:val="20"/>
              <w:szCs w:val="20"/>
            </w:rPr>
            <w:t>kiekviena užduotis bus atliekama vis kitame ESO kliento adrese</w:t>
          </w:r>
        </w:sdtContent>
      </w:sdt>
      <w:bookmarkStart w:id="4" w:name="_Hlk34730542"/>
      <w:r w:rsidR="00D872B7">
        <w:rPr>
          <w:rFonts w:cs="Arial"/>
          <w:bCs/>
          <w:sz w:val="20"/>
          <w:szCs w:val="20"/>
        </w:rPr>
        <w:t>. Paslaugų teikimo vieta visa Lietuva.</w:t>
      </w:r>
    </w:p>
    <w:bookmarkEnd w:id="4"/>
    <w:p w14:paraId="788B97E6" w14:textId="77777777" w:rsidR="00AA4C9F" w:rsidRPr="00412E39" w:rsidRDefault="00AA4C9F" w:rsidP="003D3309">
      <w:pPr>
        <w:spacing w:before="60" w:after="60"/>
        <w:ind w:firstLine="0"/>
        <w:jc w:val="both"/>
        <w:rPr>
          <w:rFonts w:cs="Arial"/>
          <w:b/>
          <w:i/>
          <w:sz w:val="20"/>
          <w:szCs w:val="20"/>
        </w:rPr>
      </w:pPr>
    </w:p>
    <w:p w14:paraId="4165FBE6" w14:textId="77777777" w:rsidR="00AA4C9F" w:rsidRPr="00412E39" w:rsidRDefault="00AA4C9F" w:rsidP="003D3309">
      <w:pPr>
        <w:spacing w:before="60" w:after="60"/>
        <w:ind w:firstLine="0"/>
        <w:jc w:val="both"/>
        <w:rPr>
          <w:rFonts w:cs="Arial"/>
          <w:i/>
          <w:sz w:val="20"/>
          <w:szCs w:val="20"/>
        </w:rPr>
      </w:pPr>
    </w:p>
    <w:p w14:paraId="007D7A1B" w14:textId="71AACF47" w:rsidR="00AA4C9F" w:rsidRPr="00F7160B" w:rsidRDefault="00AA4C9F" w:rsidP="003D3309">
      <w:pPr>
        <w:pStyle w:val="ListParagraph"/>
        <w:numPr>
          <w:ilvl w:val="0"/>
          <w:numId w:val="11"/>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cs="Arial"/>
          <w:b/>
          <w:sz w:val="20"/>
          <w:szCs w:val="20"/>
        </w:rPr>
      </w:pPr>
      <w:r w:rsidRPr="00F7160B">
        <w:rPr>
          <w:rFonts w:cs="Arial"/>
          <w:b/>
          <w:sz w:val="20"/>
          <w:szCs w:val="20"/>
        </w:rPr>
        <w:t>REIKALAVIMAI PIRKIMO OBJEKTUI</w:t>
      </w:r>
    </w:p>
    <w:p w14:paraId="75692E5B" w14:textId="547BC1A1" w:rsidR="00AA4C9F" w:rsidRPr="00F7160B" w:rsidRDefault="00AA4C9F" w:rsidP="003D3309">
      <w:pPr>
        <w:pStyle w:val="ListParagraph"/>
        <w:pBdr>
          <w:bottom w:val="single" w:sz="8" w:space="1" w:color="auto"/>
          <w:between w:val="single" w:sz="12" w:space="1" w:color="auto"/>
        </w:pBdr>
        <w:tabs>
          <w:tab w:val="left" w:pos="540"/>
        </w:tabs>
        <w:spacing w:before="60" w:after="60"/>
        <w:ind w:left="0" w:firstLine="0"/>
      </w:pPr>
      <w:r w:rsidRPr="00F7160B">
        <w:rPr>
          <w:rFonts w:cs="Arial"/>
          <w:b/>
          <w:sz w:val="20"/>
          <w:szCs w:val="20"/>
        </w:rPr>
        <w:t>Pirkimo objekto aprašymas</w:t>
      </w:r>
    </w:p>
    <w:p w14:paraId="1BE763B2" w14:textId="77777777" w:rsidR="00F7160B" w:rsidRDefault="00F7160B" w:rsidP="003D3309">
      <w:pPr>
        <w:spacing w:before="60" w:after="60"/>
        <w:ind w:firstLine="0"/>
        <w:jc w:val="both"/>
        <w:rPr>
          <w:rFonts w:cs="Arial"/>
          <w:b/>
          <w:i/>
          <w:color w:val="7F7F7F" w:themeColor="text1" w:themeTint="80"/>
          <w:sz w:val="20"/>
          <w:szCs w:val="20"/>
        </w:rPr>
      </w:pPr>
    </w:p>
    <w:p w14:paraId="4D5ED870" w14:textId="77777777" w:rsidR="00BB4F4E" w:rsidRPr="00412E39" w:rsidRDefault="00BB4F4E" w:rsidP="003D3309">
      <w:pPr>
        <w:spacing w:before="60" w:after="60"/>
        <w:ind w:firstLine="0"/>
        <w:jc w:val="both"/>
        <w:rPr>
          <w:rFonts w:cs="Arial"/>
          <w:b/>
          <w:i/>
          <w:color w:val="7F7F7F" w:themeColor="text1" w:themeTint="80"/>
          <w:sz w:val="20"/>
          <w:szCs w:val="20"/>
        </w:rPr>
      </w:pPr>
    </w:p>
    <w:p w14:paraId="22008367" w14:textId="77777777" w:rsidR="00FB5DA6" w:rsidRDefault="00F7160B" w:rsidP="00F7160B">
      <w:pPr>
        <w:spacing w:before="60" w:after="60"/>
        <w:ind w:firstLine="0"/>
        <w:jc w:val="both"/>
        <w:rPr>
          <w:rFonts w:cs="Arial"/>
          <w:b/>
          <w:bCs/>
          <w:i/>
          <w:sz w:val="20"/>
          <w:szCs w:val="20"/>
        </w:rPr>
      </w:pPr>
      <w:r w:rsidRPr="00F7160B">
        <w:rPr>
          <w:rFonts w:cs="Arial"/>
          <w:b/>
          <w:bCs/>
          <w:i/>
          <w:sz w:val="20"/>
          <w:szCs w:val="20"/>
        </w:rPr>
        <w:t>Uždavinys</w:t>
      </w:r>
    </w:p>
    <w:p w14:paraId="74EFB110" w14:textId="77777777" w:rsidR="00FB5DA6" w:rsidRDefault="00FB5DA6" w:rsidP="00F7160B">
      <w:pPr>
        <w:spacing w:before="60" w:after="60"/>
        <w:ind w:firstLine="0"/>
        <w:jc w:val="both"/>
        <w:rPr>
          <w:rFonts w:cs="Arial"/>
          <w:b/>
          <w:bCs/>
          <w:i/>
          <w:sz w:val="20"/>
          <w:szCs w:val="20"/>
        </w:rPr>
      </w:pPr>
    </w:p>
    <w:p w14:paraId="4255451E" w14:textId="66A6B005" w:rsidR="00F7160B" w:rsidRPr="00AF4825" w:rsidRDefault="00F7160B" w:rsidP="00F7160B">
      <w:pPr>
        <w:spacing w:before="60" w:after="60"/>
        <w:ind w:firstLine="0"/>
        <w:jc w:val="both"/>
        <w:rPr>
          <w:rFonts w:cs="Arial"/>
          <w:i/>
          <w:sz w:val="20"/>
          <w:szCs w:val="20"/>
        </w:rPr>
      </w:pPr>
      <w:r w:rsidRPr="00F7160B">
        <w:rPr>
          <w:rFonts w:cs="Arial"/>
          <w:i/>
          <w:sz w:val="20"/>
          <w:szCs w:val="20"/>
        </w:rPr>
        <w:t xml:space="preserve">Paslaugos teikėjas turi atlikti elektros energijos gamybos ar </w:t>
      </w:r>
      <w:r w:rsidR="00EA4119">
        <w:rPr>
          <w:rFonts w:cs="Arial"/>
          <w:i/>
          <w:sz w:val="20"/>
          <w:szCs w:val="20"/>
        </w:rPr>
        <w:t xml:space="preserve">energijos </w:t>
      </w:r>
      <w:r w:rsidRPr="00F7160B">
        <w:rPr>
          <w:rFonts w:cs="Arial"/>
          <w:i/>
          <w:sz w:val="20"/>
          <w:szCs w:val="20"/>
        </w:rPr>
        <w:t xml:space="preserve">kaupimo įrenginių </w:t>
      </w:r>
      <w:r w:rsidR="00BD533F">
        <w:rPr>
          <w:rFonts w:cs="Arial"/>
          <w:i/>
          <w:sz w:val="20"/>
          <w:szCs w:val="20"/>
        </w:rPr>
        <w:t xml:space="preserve">informacijos </w:t>
      </w:r>
      <w:r w:rsidRPr="00F7160B">
        <w:rPr>
          <w:rFonts w:cs="Arial"/>
          <w:i/>
          <w:sz w:val="20"/>
          <w:szCs w:val="20"/>
        </w:rPr>
        <w:t>valdymo sistemos</w:t>
      </w:r>
      <w:r w:rsidR="00117C91">
        <w:rPr>
          <w:rFonts w:cs="Arial"/>
          <w:i/>
          <w:sz w:val="20"/>
          <w:szCs w:val="20"/>
        </w:rPr>
        <w:t xml:space="preserve"> ir gamybos valdymo sistemos</w:t>
      </w:r>
      <w:r w:rsidRPr="00F7160B">
        <w:rPr>
          <w:rFonts w:cs="Arial"/>
          <w:i/>
          <w:sz w:val="20"/>
          <w:szCs w:val="20"/>
        </w:rPr>
        <w:t xml:space="preserve"> (toliau – Valdymo sistema) saugumo </w:t>
      </w:r>
      <w:r>
        <w:rPr>
          <w:rFonts w:cs="Arial"/>
          <w:i/>
          <w:sz w:val="20"/>
          <w:szCs w:val="20"/>
        </w:rPr>
        <w:t>patikrinimą</w:t>
      </w:r>
      <w:r w:rsidRPr="00F7160B">
        <w:rPr>
          <w:rFonts w:cs="Arial"/>
          <w:i/>
          <w:sz w:val="20"/>
          <w:szCs w:val="20"/>
        </w:rPr>
        <w:t xml:space="preserve">, siekiant nustatyti </w:t>
      </w:r>
      <w:r w:rsidR="00EA4119">
        <w:rPr>
          <w:rFonts w:cs="Arial"/>
          <w:i/>
          <w:sz w:val="20"/>
          <w:szCs w:val="20"/>
        </w:rPr>
        <w:t xml:space="preserve">Valdymo </w:t>
      </w:r>
      <w:r w:rsidRPr="00F7160B">
        <w:rPr>
          <w:rFonts w:cs="Arial"/>
          <w:i/>
          <w:sz w:val="20"/>
          <w:szCs w:val="20"/>
        </w:rPr>
        <w:t xml:space="preserve">sistemos atitiktį Lietuvos Respublikos </w:t>
      </w:r>
      <w:r w:rsidR="00117C91">
        <w:rPr>
          <w:rFonts w:cs="Arial"/>
          <w:i/>
          <w:sz w:val="20"/>
          <w:szCs w:val="20"/>
        </w:rPr>
        <w:t>e</w:t>
      </w:r>
      <w:r w:rsidRPr="00F7160B">
        <w:rPr>
          <w:rFonts w:cs="Arial"/>
          <w:i/>
          <w:sz w:val="20"/>
          <w:szCs w:val="20"/>
        </w:rPr>
        <w:t>lektros energetikos įstatymo</w:t>
      </w:r>
      <w:r w:rsidR="00A6258A">
        <w:rPr>
          <w:rFonts w:cs="Arial"/>
          <w:i/>
          <w:sz w:val="20"/>
          <w:szCs w:val="20"/>
        </w:rPr>
        <w:t xml:space="preserve"> (toliau – EEĮ)</w:t>
      </w:r>
      <w:r w:rsidRPr="00F7160B">
        <w:rPr>
          <w:rFonts w:cs="Arial"/>
          <w:i/>
          <w:sz w:val="20"/>
          <w:szCs w:val="20"/>
        </w:rPr>
        <w:t xml:space="preserve"> 73</w:t>
      </w:r>
      <w:r w:rsidRPr="00F7160B">
        <w:rPr>
          <w:rFonts w:cs="Arial"/>
          <w:i/>
          <w:sz w:val="20"/>
          <w:szCs w:val="20"/>
          <w:vertAlign w:val="superscript"/>
        </w:rPr>
        <w:t>3</w:t>
      </w:r>
      <w:r w:rsidRPr="00F7160B">
        <w:rPr>
          <w:rFonts w:cs="Arial"/>
          <w:i/>
          <w:sz w:val="20"/>
          <w:szCs w:val="20"/>
        </w:rPr>
        <w:t xml:space="preserve"> straipsnio</w:t>
      </w:r>
      <w:r w:rsidR="00EA4119">
        <w:rPr>
          <w:rFonts w:cs="Arial"/>
          <w:i/>
          <w:sz w:val="20"/>
          <w:szCs w:val="20"/>
        </w:rPr>
        <w:t xml:space="preserve"> 1 dalyje</w:t>
      </w:r>
      <w:r w:rsidRPr="00F7160B">
        <w:rPr>
          <w:rFonts w:cs="Arial"/>
          <w:i/>
          <w:sz w:val="20"/>
          <w:szCs w:val="20"/>
        </w:rPr>
        <w:t xml:space="preserve"> ir </w:t>
      </w:r>
      <w:r>
        <w:rPr>
          <w:rFonts w:cs="Arial"/>
          <w:i/>
          <w:sz w:val="20"/>
          <w:szCs w:val="20"/>
        </w:rPr>
        <w:t xml:space="preserve">Pasinaudojimo elektros </w:t>
      </w:r>
      <w:r w:rsidR="00BD1593">
        <w:rPr>
          <w:rFonts w:cs="Arial"/>
          <w:i/>
          <w:sz w:val="20"/>
          <w:szCs w:val="20"/>
        </w:rPr>
        <w:t xml:space="preserve">skirstomaisiais </w:t>
      </w:r>
      <w:r>
        <w:rPr>
          <w:rFonts w:cs="Arial"/>
          <w:i/>
          <w:sz w:val="20"/>
          <w:szCs w:val="20"/>
        </w:rPr>
        <w:t>tinklais aprašo</w:t>
      </w:r>
      <w:r w:rsidR="00BD1593">
        <w:rPr>
          <w:rFonts w:cs="Arial"/>
          <w:i/>
          <w:sz w:val="20"/>
          <w:szCs w:val="20"/>
        </w:rPr>
        <w:t>, patvirtinto Valstybin</w:t>
      </w:r>
      <w:r w:rsidR="00C24A91">
        <w:rPr>
          <w:rFonts w:cs="Arial"/>
          <w:i/>
          <w:sz w:val="20"/>
          <w:szCs w:val="20"/>
        </w:rPr>
        <w:t xml:space="preserve">ės energetikos reguliavimo tarybos </w:t>
      </w:r>
      <w:r w:rsidR="00C24A91" w:rsidRPr="00177C52">
        <w:rPr>
          <w:rFonts w:cs="Arial"/>
          <w:i/>
          <w:sz w:val="20"/>
          <w:szCs w:val="20"/>
        </w:rPr>
        <w:t xml:space="preserve">2025 m. </w:t>
      </w:r>
      <w:r w:rsidR="00C24A91" w:rsidRPr="009C586E">
        <w:rPr>
          <w:rFonts w:cs="Arial"/>
          <w:i/>
          <w:sz w:val="20"/>
          <w:szCs w:val="20"/>
        </w:rPr>
        <w:t>balandžio</w:t>
      </w:r>
      <w:r w:rsidR="00C24A91" w:rsidRPr="00177C52">
        <w:rPr>
          <w:rFonts w:cs="Arial"/>
          <w:i/>
          <w:sz w:val="20"/>
          <w:szCs w:val="20"/>
        </w:rPr>
        <w:t xml:space="preserve"> 30</w:t>
      </w:r>
      <w:r w:rsidR="00C24A91">
        <w:rPr>
          <w:rFonts w:cs="Arial"/>
          <w:i/>
          <w:sz w:val="20"/>
          <w:szCs w:val="20"/>
        </w:rPr>
        <w:t xml:space="preserve"> d. nutarimu Nr. O</w:t>
      </w:r>
      <w:r w:rsidR="00C24A91" w:rsidRPr="00177C52">
        <w:rPr>
          <w:rFonts w:cs="Arial"/>
          <w:i/>
          <w:sz w:val="20"/>
          <w:szCs w:val="20"/>
        </w:rPr>
        <w:t>3E-606</w:t>
      </w:r>
      <w:r w:rsidR="00A6258A" w:rsidRPr="00177C52">
        <w:rPr>
          <w:rFonts w:cs="Arial"/>
          <w:i/>
          <w:sz w:val="20"/>
          <w:szCs w:val="20"/>
        </w:rPr>
        <w:t xml:space="preserve"> (</w:t>
      </w:r>
      <w:r w:rsidR="00A6258A">
        <w:rPr>
          <w:rFonts w:cs="Arial"/>
          <w:i/>
          <w:sz w:val="20"/>
          <w:szCs w:val="20"/>
        </w:rPr>
        <w:t>toliau – P</w:t>
      </w:r>
      <w:r w:rsidR="00E854B3">
        <w:rPr>
          <w:rFonts w:cs="Arial"/>
          <w:i/>
          <w:sz w:val="20"/>
          <w:szCs w:val="20"/>
        </w:rPr>
        <w:t>asinaudojimo elektros</w:t>
      </w:r>
      <w:r w:rsidR="002034D1">
        <w:rPr>
          <w:rFonts w:cs="Arial"/>
          <w:i/>
          <w:sz w:val="20"/>
          <w:szCs w:val="20"/>
        </w:rPr>
        <w:t xml:space="preserve"> skirstomaisiais</w:t>
      </w:r>
      <w:r w:rsidR="00E854B3">
        <w:rPr>
          <w:rFonts w:cs="Arial"/>
          <w:i/>
          <w:sz w:val="20"/>
          <w:szCs w:val="20"/>
        </w:rPr>
        <w:t xml:space="preserve"> tinklais </w:t>
      </w:r>
      <w:r w:rsidR="002034D1">
        <w:rPr>
          <w:rFonts w:cs="Arial"/>
          <w:i/>
          <w:sz w:val="20"/>
          <w:szCs w:val="20"/>
        </w:rPr>
        <w:t xml:space="preserve">tvarkos </w:t>
      </w:r>
      <w:r w:rsidR="00E854B3">
        <w:rPr>
          <w:rFonts w:cs="Arial"/>
          <w:i/>
          <w:sz w:val="20"/>
          <w:szCs w:val="20"/>
        </w:rPr>
        <w:t>aprašas</w:t>
      </w:r>
      <w:r w:rsidR="00A6258A">
        <w:rPr>
          <w:rFonts w:cs="Arial"/>
          <w:i/>
          <w:sz w:val="20"/>
          <w:szCs w:val="20"/>
        </w:rPr>
        <w:t>)</w:t>
      </w:r>
      <w:r w:rsidR="00F70005" w:rsidRPr="00177C52">
        <w:rPr>
          <w:rFonts w:cs="Arial"/>
          <w:i/>
          <w:sz w:val="20"/>
          <w:szCs w:val="20"/>
        </w:rPr>
        <w:t>,</w:t>
      </w:r>
      <w:r>
        <w:rPr>
          <w:rFonts w:cs="Arial"/>
          <w:i/>
          <w:sz w:val="20"/>
          <w:szCs w:val="20"/>
        </w:rPr>
        <w:t xml:space="preserve"> nuostatoms</w:t>
      </w:r>
      <w:r w:rsidRPr="00AF4825">
        <w:rPr>
          <w:rFonts w:cs="Arial"/>
          <w:i/>
          <w:sz w:val="20"/>
          <w:szCs w:val="20"/>
        </w:rPr>
        <w:t xml:space="preserve">. </w:t>
      </w:r>
      <w:r w:rsidR="00FF1A53">
        <w:rPr>
          <w:rFonts w:cs="Arial"/>
          <w:i/>
          <w:sz w:val="20"/>
          <w:szCs w:val="20"/>
        </w:rPr>
        <w:t xml:space="preserve">Valdymo sistema suprantama kaip ji yra apibrėžta </w:t>
      </w:r>
      <w:r w:rsidR="00E854B3">
        <w:rPr>
          <w:rFonts w:cs="Arial"/>
          <w:i/>
          <w:sz w:val="20"/>
          <w:szCs w:val="20"/>
        </w:rPr>
        <w:t>nurodyto aprašo</w:t>
      </w:r>
      <w:r w:rsidR="00FF1A53">
        <w:rPr>
          <w:rFonts w:cs="Arial"/>
          <w:i/>
          <w:sz w:val="20"/>
          <w:szCs w:val="20"/>
        </w:rPr>
        <w:t xml:space="preserve"> </w:t>
      </w:r>
      <w:r w:rsidR="00FF1A53" w:rsidRPr="00177C52">
        <w:rPr>
          <w:rFonts w:cs="Arial"/>
          <w:i/>
          <w:sz w:val="20"/>
          <w:szCs w:val="20"/>
        </w:rPr>
        <w:t>194</w:t>
      </w:r>
      <w:r w:rsidR="00FF1A53">
        <w:rPr>
          <w:rFonts w:cs="Arial"/>
          <w:i/>
          <w:sz w:val="20"/>
          <w:szCs w:val="20"/>
        </w:rPr>
        <w:t xml:space="preserve"> punkte. </w:t>
      </w:r>
      <w:r w:rsidRPr="00AF4825">
        <w:rPr>
          <w:rFonts w:cs="Arial"/>
          <w:i/>
          <w:sz w:val="20"/>
          <w:szCs w:val="20"/>
        </w:rPr>
        <w:t>Detal</w:t>
      </w:r>
      <w:r w:rsidR="004A7A40" w:rsidRPr="00AF4825">
        <w:rPr>
          <w:rFonts w:cs="Arial"/>
          <w:i/>
          <w:sz w:val="20"/>
          <w:szCs w:val="20"/>
        </w:rPr>
        <w:t>ūs</w:t>
      </w:r>
      <w:r w:rsidR="00AF4825">
        <w:rPr>
          <w:rFonts w:cs="Arial"/>
          <w:i/>
          <w:sz w:val="20"/>
          <w:szCs w:val="20"/>
        </w:rPr>
        <w:t xml:space="preserve"> </w:t>
      </w:r>
      <w:r w:rsidRPr="00AF4825">
        <w:rPr>
          <w:rFonts w:cs="Arial"/>
          <w:i/>
          <w:sz w:val="20"/>
          <w:szCs w:val="20"/>
        </w:rPr>
        <w:t>reikalavimai pateikiami čia:</w:t>
      </w:r>
    </w:p>
    <w:p w14:paraId="051D03D9" w14:textId="586A3A97" w:rsidR="00F7160B" w:rsidRPr="00177C52" w:rsidRDefault="00F7160B" w:rsidP="00F7160B">
      <w:pPr>
        <w:spacing w:before="60" w:after="60"/>
        <w:ind w:firstLine="0"/>
        <w:jc w:val="both"/>
        <w:rPr>
          <w:rFonts w:cs="Arial"/>
          <w:i/>
          <w:sz w:val="20"/>
          <w:szCs w:val="20"/>
        </w:rPr>
      </w:pPr>
      <w:r w:rsidRPr="00AF4825">
        <w:rPr>
          <w:rFonts w:cs="Arial"/>
          <w:i/>
          <w:sz w:val="20"/>
          <w:szCs w:val="20"/>
        </w:rPr>
        <w:t xml:space="preserve"> EE</w:t>
      </w:r>
      <w:r w:rsidR="00AF4825">
        <w:rPr>
          <w:rFonts w:cs="Arial"/>
          <w:i/>
          <w:sz w:val="20"/>
          <w:szCs w:val="20"/>
        </w:rPr>
        <w:t>Į</w:t>
      </w:r>
      <w:r w:rsidRPr="00AF4825">
        <w:rPr>
          <w:rFonts w:cs="Arial"/>
          <w:i/>
          <w:sz w:val="20"/>
          <w:szCs w:val="20"/>
        </w:rPr>
        <w:t xml:space="preserve"> 73</w:t>
      </w:r>
      <w:r w:rsidR="00033798" w:rsidRPr="00177C52">
        <w:rPr>
          <w:rFonts w:cs="Arial"/>
          <w:i/>
          <w:sz w:val="20"/>
          <w:szCs w:val="20"/>
          <w:vertAlign w:val="superscript"/>
        </w:rPr>
        <w:t>3</w:t>
      </w:r>
      <w:r w:rsidRPr="00AF4825">
        <w:rPr>
          <w:rFonts w:cs="Arial"/>
          <w:i/>
          <w:sz w:val="20"/>
          <w:szCs w:val="20"/>
        </w:rPr>
        <w:t xml:space="preserve"> straipsni</w:t>
      </w:r>
      <w:r w:rsidR="007A799B">
        <w:rPr>
          <w:rFonts w:cs="Arial"/>
          <w:i/>
          <w:sz w:val="20"/>
          <w:szCs w:val="20"/>
        </w:rPr>
        <w:t>o 1 dalis</w:t>
      </w:r>
      <w:r w:rsidRPr="00AF4825">
        <w:rPr>
          <w:rFonts w:cs="Arial"/>
          <w:i/>
          <w:sz w:val="20"/>
          <w:szCs w:val="20"/>
        </w:rPr>
        <w:t xml:space="preserve">  </w:t>
      </w:r>
      <w:r w:rsidR="002E4AA3">
        <w:rPr>
          <w:rFonts w:cs="Arial"/>
          <w:i/>
          <w:sz w:val="20"/>
          <w:szCs w:val="20"/>
        </w:rPr>
        <w:t>–</w:t>
      </w:r>
      <w:r w:rsidRPr="00AF4825">
        <w:rPr>
          <w:rFonts w:cs="Arial"/>
          <w:i/>
          <w:sz w:val="20"/>
          <w:szCs w:val="20"/>
        </w:rPr>
        <w:t xml:space="preserve"> </w:t>
      </w:r>
      <w:r w:rsidR="00FD20B8" w:rsidRPr="00177C52">
        <w:rPr>
          <w:i/>
          <w:iCs/>
          <w:sz w:val="20"/>
          <w:szCs w:val="20"/>
        </w:rPr>
        <w:t>https://www.e-tar.lt/portal/lt/legalAct/TAR.F57794B7899F/asr</w:t>
      </w:r>
    </w:p>
    <w:p w14:paraId="0E77F3EC" w14:textId="77777777" w:rsidR="00F7160B" w:rsidRPr="00AF4825" w:rsidRDefault="00F7160B" w:rsidP="00F7160B">
      <w:pPr>
        <w:spacing w:before="60" w:after="60"/>
        <w:ind w:firstLine="0"/>
        <w:jc w:val="both"/>
        <w:rPr>
          <w:rFonts w:cs="Arial"/>
          <w:i/>
          <w:sz w:val="20"/>
          <w:szCs w:val="20"/>
        </w:rPr>
      </w:pPr>
    </w:p>
    <w:p w14:paraId="726712CC" w14:textId="407F1169" w:rsidR="00F7160B" w:rsidRPr="00AF4825" w:rsidRDefault="0068553F" w:rsidP="00F7160B">
      <w:pPr>
        <w:spacing w:before="60" w:after="60"/>
        <w:ind w:firstLine="0"/>
        <w:jc w:val="both"/>
        <w:rPr>
          <w:rFonts w:cs="Arial"/>
          <w:i/>
          <w:sz w:val="20"/>
          <w:szCs w:val="20"/>
        </w:rPr>
      </w:pPr>
      <w:r>
        <w:rPr>
          <w:rFonts w:cs="Arial"/>
          <w:i/>
          <w:sz w:val="20"/>
          <w:szCs w:val="20"/>
        </w:rPr>
        <w:t>Pasinaudojimo elektros skirstomaisiais tinklais tvarkos aprašas</w:t>
      </w:r>
      <w:r w:rsidRPr="00AF4825" w:rsidDel="0068553F">
        <w:rPr>
          <w:rFonts w:cs="Arial"/>
          <w:i/>
          <w:sz w:val="20"/>
          <w:szCs w:val="20"/>
        </w:rPr>
        <w:t xml:space="preserve"> </w:t>
      </w:r>
      <w:r w:rsidR="00F7160B" w:rsidRPr="00AF4825">
        <w:rPr>
          <w:rFonts w:cs="Arial"/>
          <w:i/>
          <w:sz w:val="20"/>
          <w:szCs w:val="20"/>
        </w:rPr>
        <w:t>(aktuali info</w:t>
      </w:r>
      <w:r w:rsidR="007A19AE">
        <w:rPr>
          <w:rFonts w:cs="Arial"/>
          <w:i/>
          <w:sz w:val="20"/>
          <w:szCs w:val="20"/>
        </w:rPr>
        <w:t>rmacija</w:t>
      </w:r>
      <w:r w:rsidR="00F7160B" w:rsidRPr="00AF4825">
        <w:rPr>
          <w:rFonts w:cs="Arial"/>
          <w:i/>
          <w:sz w:val="20"/>
          <w:szCs w:val="20"/>
        </w:rPr>
        <w:t xml:space="preserve"> 193–206 punktai ir 12</w:t>
      </w:r>
      <w:r w:rsidR="007106C0">
        <w:rPr>
          <w:rFonts w:cs="Arial"/>
          <w:i/>
          <w:sz w:val="20"/>
          <w:szCs w:val="20"/>
        </w:rPr>
        <w:t>–13</w:t>
      </w:r>
      <w:r w:rsidR="00F7160B" w:rsidRPr="00AF4825">
        <w:rPr>
          <w:rFonts w:cs="Arial"/>
          <w:i/>
          <w:sz w:val="20"/>
          <w:szCs w:val="20"/>
        </w:rPr>
        <w:t xml:space="preserve"> prieda</w:t>
      </w:r>
      <w:r w:rsidR="007106C0">
        <w:rPr>
          <w:rFonts w:cs="Arial"/>
          <w:i/>
          <w:sz w:val="20"/>
          <w:szCs w:val="20"/>
        </w:rPr>
        <w:t>i</w:t>
      </w:r>
      <w:r w:rsidR="00F7160B" w:rsidRPr="00AF4825">
        <w:rPr>
          <w:rFonts w:cs="Arial"/>
          <w:i/>
          <w:sz w:val="20"/>
          <w:szCs w:val="20"/>
        </w:rPr>
        <w:t xml:space="preserve">) - </w:t>
      </w:r>
      <w:hyperlink r:id="rId12" w:history="1">
        <w:r w:rsidR="00F7160B" w:rsidRPr="00AF4825">
          <w:rPr>
            <w:rStyle w:val="Hyperlink"/>
            <w:rFonts w:cs="Arial"/>
            <w:i/>
            <w:sz w:val="20"/>
            <w:szCs w:val="20"/>
          </w:rPr>
          <w:t>https://e-seimas.lrs.lt/portal/legalAct/lt/TAD/b55769c125f711f09cbcab0ff4d74843?jfwid=c2vttc8ho</w:t>
        </w:r>
      </w:hyperlink>
    </w:p>
    <w:p w14:paraId="5607A422" w14:textId="77777777" w:rsidR="00F7160B" w:rsidRPr="00AF4825" w:rsidRDefault="00F7160B" w:rsidP="00F7160B">
      <w:pPr>
        <w:spacing w:before="60" w:after="60"/>
        <w:ind w:firstLine="0"/>
        <w:jc w:val="both"/>
        <w:rPr>
          <w:rFonts w:cs="Arial"/>
          <w:i/>
          <w:sz w:val="20"/>
          <w:szCs w:val="20"/>
        </w:rPr>
      </w:pPr>
    </w:p>
    <w:p w14:paraId="2BEA0EFC" w14:textId="20CA42FA" w:rsidR="00FB5DA6" w:rsidRPr="00AF4825" w:rsidRDefault="00FD1AE8" w:rsidP="00F7160B">
      <w:pPr>
        <w:spacing w:before="60" w:after="60"/>
        <w:ind w:firstLine="0"/>
        <w:jc w:val="both"/>
        <w:rPr>
          <w:rFonts w:cs="Arial"/>
          <w:i/>
          <w:sz w:val="20"/>
          <w:szCs w:val="20"/>
        </w:rPr>
      </w:pPr>
      <w:r w:rsidRPr="00AF4825">
        <w:rPr>
          <w:rFonts w:cs="Arial"/>
          <w:i/>
          <w:sz w:val="20"/>
          <w:szCs w:val="20"/>
        </w:rPr>
        <w:t>Klientas</w:t>
      </w:r>
      <w:r w:rsidR="00F7160B" w:rsidRPr="00AF4825">
        <w:rPr>
          <w:rFonts w:cs="Arial"/>
          <w:i/>
          <w:sz w:val="20"/>
          <w:szCs w:val="20"/>
        </w:rPr>
        <w:t xml:space="preserve"> pateiks </w:t>
      </w:r>
      <w:r w:rsidR="009D7B13">
        <w:rPr>
          <w:rFonts w:cs="Arial"/>
          <w:i/>
          <w:sz w:val="20"/>
          <w:szCs w:val="20"/>
        </w:rPr>
        <w:t>P</w:t>
      </w:r>
      <w:r w:rsidR="00F7160B" w:rsidRPr="00AF4825">
        <w:rPr>
          <w:rFonts w:cs="Arial"/>
          <w:i/>
          <w:sz w:val="20"/>
          <w:szCs w:val="20"/>
        </w:rPr>
        <w:t xml:space="preserve">aslaugų tiekėjui </w:t>
      </w:r>
      <w:r w:rsidR="0063549A" w:rsidRPr="00AF4825">
        <w:rPr>
          <w:rFonts w:cs="Arial"/>
          <w:i/>
          <w:sz w:val="20"/>
          <w:szCs w:val="20"/>
        </w:rPr>
        <w:t>Kliento klientų</w:t>
      </w:r>
      <w:r w:rsidR="00F7160B" w:rsidRPr="00AF4825">
        <w:rPr>
          <w:rFonts w:cs="Arial"/>
          <w:i/>
          <w:sz w:val="20"/>
          <w:szCs w:val="20"/>
        </w:rPr>
        <w:t xml:space="preserve"> pateiktas </w:t>
      </w:r>
      <w:r w:rsidR="00E90F3E">
        <w:rPr>
          <w:rFonts w:cs="Arial"/>
          <w:i/>
          <w:sz w:val="20"/>
          <w:szCs w:val="20"/>
        </w:rPr>
        <w:t xml:space="preserve">užpildytas </w:t>
      </w:r>
      <w:r w:rsidR="008928C7">
        <w:rPr>
          <w:rFonts w:cs="Arial"/>
          <w:i/>
          <w:sz w:val="20"/>
          <w:szCs w:val="20"/>
        </w:rPr>
        <w:t xml:space="preserve">Elektros energetikos įstatymo </w:t>
      </w:r>
      <w:r w:rsidR="007B3C49" w:rsidRPr="00177C52">
        <w:rPr>
          <w:rFonts w:cs="Arial"/>
          <w:i/>
          <w:sz w:val="20"/>
          <w:szCs w:val="20"/>
        </w:rPr>
        <w:t>73</w:t>
      </w:r>
      <w:r w:rsidR="007B3C49" w:rsidRPr="00177C52">
        <w:rPr>
          <w:rFonts w:cs="Arial"/>
          <w:i/>
          <w:sz w:val="20"/>
          <w:szCs w:val="20"/>
          <w:vertAlign w:val="superscript"/>
        </w:rPr>
        <w:t>3</w:t>
      </w:r>
      <w:r w:rsidR="007B3C49" w:rsidRPr="00177C52">
        <w:rPr>
          <w:rFonts w:cs="Arial"/>
          <w:i/>
          <w:sz w:val="20"/>
          <w:szCs w:val="20"/>
        </w:rPr>
        <w:t xml:space="preserve"> </w:t>
      </w:r>
      <w:r w:rsidR="007B3C49" w:rsidRPr="00FA627A">
        <w:rPr>
          <w:rFonts w:cs="Arial"/>
          <w:i/>
          <w:sz w:val="20"/>
          <w:szCs w:val="20"/>
        </w:rPr>
        <w:t>straipsnio</w:t>
      </w:r>
      <w:r w:rsidR="007B3C49" w:rsidRPr="00177C52">
        <w:rPr>
          <w:rFonts w:cs="Arial"/>
          <w:i/>
          <w:sz w:val="20"/>
          <w:szCs w:val="20"/>
        </w:rPr>
        <w:t xml:space="preserve"> 1</w:t>
      </w:r>
      <w:r w:rsidR="00AF3C16" w:rsidRPr="00177C52">
        <w:rPr>
          <w:rFonts w:cs="Arial"/>
          <w:i/>
          <w:sz w:val="20"/>
          <w:szCs w:val="20"/>
        </w:rPr>
        <w:t xml:space="preserve"> dalyje</w:t>
      </w:r>
      <w:r w:rsidR="00AF3C16">
        <w:rPr>
          <w:rFonts w:cs="Arial"/>
          <w:i/>
          <w:sz w:val="20"/>
          <w:szCs w:val="20"/>
        </w:rPr>
        <w:t xml:space="preserve"> </w:t>
      </w:r>
      <w:r w:rsidR="00CB0CF8">
        <w:rPr>
          <w:rFonts w:cs="Arial"/>
          <w:i/>
          <w:sz w:val="20"/>
          <w:szCs w:val="20"/>
        </w:rPr>
        <w:t>nurodyto reikalavimo įgyvendinimo</w:t>
      </w:r>
      <w:r w:rsidR="007B3C49" w:rsidRPr="00177C52">
        <w:rPr>
          <w:rFonts w:cs="Arial"/>
          <w:i/>
          <w:sz w:val="20"/>
          <w:szCs w:val="20"/>
        </w:rPr>
        <w:t xml:space="preserve"> </w:t>
      </w:r>
      <w:r w:rsidR="00F7160B" w:rsidRPr="00AF4825">
        <w:rPr>
          <w:rFonts w:cs="Arial"/>
          <w:i/>
          <w:sz w:val="20"/>
          <w:szCs w:val="20"/>
        </w:rPr>
        <w:t>deklaracijas</w:t>
      </w:r>
      <w:r w:rsidR="00C75FA2">
        <w:rPr>
          <w:rFonts w:cs="Arial"/>
          <w:i/>
          <w:sz w:val="20"/>
          <w:szCs w:val="20"/>
        </w:rPr>
        <w:t xml:space="preserve"> (</w:t>
      </w:r>
      <w:r w:rsidR="004A6F3F">
        <w:rPr>
          <w:rFonts w:cs="Arial"/>
          <w:i/>
          <w:sz w:val="20"/>
          <w:szCs w:val="20"/>
        </w:rPr>
        <w:t>toliau – Deklaracija</w:t>
      </w:r>
      <w:r w:rsidR="00C75FA2">
        <w:rPr>
          <w:rFonts w:cs="Arial"/>
          <w:i/>
          <w:sz w:val="20"/>
          <w:szCs w:val="20"/>
        </w:rPr>
        <w:t>)</w:t>
      </w:r>
      <w:r w:rsidR="00F7160B" w:rsidRPr="00AF4825">
        <w:rPr>
          <w:rFonts w:cs="Arial"/>
          <w:i/>
          <w:sz w:val="20"/>
          <w:szCs w:val="20"/>
        </w:rPr>
        <w:t xml:space="preserve">, tuomet </w:t>
      </w:r>
      <w:r w:rsidR="008D6866">
        <w:rPr>
          <w:rFonts w:cs="Arial"/>
          <w:i/>
          <w:sz w:val="20"/>
          <w:szCs w:val="20"/>
        </w:rPr>
        <w:t>P</w:t>
      </w:r>
      <w:r w:rsidR="00F7160B" w:rsidRPr="00AF4825">
        <w:rPr>
          <w:rFonts w:cs="Arial"/>
          <w:i/>
          <w:sz w:val="20"/>
          <w:szCs w:val="20"/>
        </w:rPr>
        <w:t xml:space="preserve">aslaugų tiekėjas turės susisiekti su </w:t>
      </w:r>
      <w:r w:rsidR="008D6866">
        <w:rPr>
          <w:rFonts w:cs="Arial"/>
          <w:i/>
          <w:sz w:val="20"/>
          <w:szCs w:val="20"/>
        </w:rPr>
        <w:t>K</w:t>
      </w:r>
      <w:r w:rsidR="0063549A" w:rsidRPr="00AF4825">
        <w:rPr>
          <w:rFonts w:cs="Arial"/>
          <w:i/>
          <w:sz w:val="20"/>
          <w:szCs w:val="20"/>
        </w:rPr>
        <w:t>liento</w:t>
      </w:r>
      <w:r w:rsidR="00F7160B" w:rsidRPr="00AF4825">
        <w:rPr>
          <w:rFonts w:cs="Arial"/>
          <w:i/>
          <w:sz w:val="20"/>
          <w:szCs w:val="20"/>
        </w:rPr>
        <w:t xml:space="preserve"> klientu</w:t>
      </w:r>
      <w:r w:rsidR="0063549A" w:rsidRPr="00AF4825">
        <w:rPr>
          <w:rFonts w:cs="Arial"/>
          <w:i/>
          <w:sz w:val="20"/>
          <w:szCs w:val="20"/>
        </w:rPr>
        <w:t xml:space="preserve"> prisistatant ir numatant paslaugos atlik</w:t>
      </w:r>
      <w:r w:rsidR="00D37D8F" w:rsidRPr="00AF4825">
        <w:rPr>
          <w:rFonts w:cs="Arial"/>
          <w:i/>
          <w:sz w:val="20"/>
          <w:szCs w:val="20"/>
        </w:rPr>
        <w:t>imo dat</w:t>
      </w:r>
      <w:r w:rsidR="00E75D1A">
        <w:rPr>
          <w:rFonts w:cs="Arial"/>
          <w:i/>
          <w:sz w:val="20"/>
          <w:szCs w:val="20"/>
        </w:rPr>
        <w:t>ą</w:t>
      </w:r>
      <w:r w:rsidR="00D37D8F" w:rsidRPr="00AF4825">
        <w:rPr>
          <w:rFonts w:cs="Arial"/>
          <w:i/>
          <w:sz w:val="20"/>
          <w:szCs w:val="20"/>
        </w:rPr>
        <w:t xml:space="preserve"> </w:t>
      </w:r>
      <w:r w:rsidR="00F7160B" w:rsidRPr="00AF4825">
        <w:rPr>
          <w:rFonts w:cs="Arial"/>
          <w:i/>
          <w:sz w:val="20"/>
          <w:szCs w:val="20"/>
        </w:rPr>
        <w:t xml:space="preserve">ir per </w:t>
      </w:r>
      <w:r w:rsidR="00526248" w:rsidRPr="00AF4825">
        <w:rPr>
          <w:rFonts w:cs="Arial"/>
          <w:i/>
          <w:sz w:val="20"/>
          <w:szCs w:val="20"/>
        </w:rPr>
        <w:t>laiką</w:t>
      </w:r>
      <w:r w:rsidR="00526248">
        <w:rPr>
          <w:rFonts w:cs="Arial"/>
          <w:i/>
          <w:sz w:val="20"/>
          <w:szCs w:val="20"/>
        </w:rPr>
        <w:t>,</w:t>
      </w:r>
      <w:r w:rsidR="00526248" w:rsidRPr="00AF4825">
        <w:rPr>
          <w:rFonts w:cs="Arial"/>
          <w:i/>
          <w:sz w:val="20"/>
          <w:szCs w:val="20"/>
        </w:rPr>
        <w:t xml:space="preserve"> </w:t>
      </w:r>
      <w:r w:rsidR="00F7160B" w:rsidRPr="00AF4825">
        <w:rPr>
          <w:rFonts w:cs="Arial"/>
          <w:i/>
          <w:sz w:val="20"/>
          <w:szCs w:val="20"/>
        </w:rPr>
        <w:t xml:space="preserve">nustatytą </w:t>
      </w:r>
      <w:r w:rsidR="00D37D8F" w:rsidRPr="00AF4825">
        <w:rPr>
          <w:rFonts w:cs="Arial"/>
          <w:i/>
          <w:sz w:val="20"/>
          <w:szCs w:val="20"/>
        </w:rPr>
        <w:t>techninėje specifikacijoje</w:t>
      </w:r>
      <w:r w:rsidR="00526248">
        <w:rPr>
          <w:rFonts w:cs="Arial"/>
          <w:i/>
          <w:sz w:val="20"/>
          <w:szCs w:val="20"/>
        </w:rPr>
        <w:t>,</w:t>
      </w:r>
      <w:r w:rsidR="00F7160B" w:rsidRPr="00AF4825">
        <w:rPr>
          <w:rFonts w:cs="Arial"/>
          <w:i/>
          <w:sz w:val="20"/>
          <w:szCs w:val="20"/>
        </w:rPr>
        <w:t xml:space="preserve"> nuvykus į kliento objektą</w:t>
      </w:r>
      <w:r w:rsidR="007620C6">
        <w:rPr>
          <w:rFonts w:cs="Arial"/>
          <w:i/>
          <w:sz w:val="20"/>
          <w:szCs w:val="20"/>
        </w:rPr>
        <w:t>,</w:t>
      </w:r>
      <w:r w:rsidR="00F7160B" w:rsidRPr="00AF4825">
        <w:rPr>
          <w:rFonts w:cs="Arial"/>
          <w:i/>
          <w:sz w:val="20"/>
          <w:szCs w:val="20"/>
        </w:rPr>
        <w:t xml:space="preserve"> atlikti atitikties </w:t>
      </w:r>
      <w:r w:rsidR="004A6F3F">
        <w:rPr>
          <w:rFonts w:cs="Arial"/>
          <w:i/>
          <w:sz w:val="20"/>
          <w:szCs w:val="20"/>
        </w:rPr>
        <w:t>Deklaracij</w:t>
      </w:r>
      <w:r w:rsidR="00871DAC">
        <w:rPr>
          <w:rFonts w:cs="Arial"/>
          <w:i/>
          <w:sz w:val="20"/>
          <w:szCs w:val="20"/>
        </w:rPr>
        <w:t xml:space="preserve">oje </w:t>
      </w:r>
      <w:r w:rsidR="00E75D1A">
        <w:rPr>
          <w:rFonts w:cs="Arial"/>
          <w:i/>
          <w:sz w:val="20"/>
          <w:szCs w:val="20"/>
        </w:rPr>
        <w:t xml:space="preserve">nurodytiems </w:t>
      </w:r>
      <w:r w:rsidR="00B257C6">
        <w:rPr>
          <w:rFonts w:cs="Arial"/>
          <w:i/>
          <w:sz w:val="20"/>
          <w:szCs w:val="20"/>
        </w:rPr>
        <w:t>kriterijams</w:t>
      </w:r>
      <w:r w:rsidR="00E75D1A">
        <w:rPr>
          <w:rFonts w:cs="Arial"/>
          <w:i/>
          <w:sz w:val="20"/>
          <w:szCs w:val="20"/>
        </w:rPr>
        <w:t xml:space="preserve"> </w:t>
      </w:r>
      <w:r w:rsidR="00F7160B" w:rsidRPr="00AF4825">
        <w:rPr>
          <w:rFonts w:cs="Arial"/>
          <w:i/>
          <w:sz w:val="20"/>
          <w:szCs w:val="20"/>
        </w:rPr>
        <w:t>patikrinimą.</w:t>
      </w:r>
      <w:r w:rsidR="00FB5DA6" w:rsidRPr="00AF4825">
        <w:rPr>
          <w:rFonts w:cs="Arial"/>
          <w:i/>
          <w:sz w:val="20"/>
          <w:szCs w:val="20"/>
        </w:rPr>
        <w:t xml:space="preserve"> </w:t>
      </w:r>
      <w:r w:rsidR="00D37D8F" w:rsidRPr="00AF4825">
        <w:rPr>
          <w:rFonts w:cs="Arial"/>
          <w:i/>
          <w:sz w:val="20"/>
          <w:szCs w:val="20"/>
        </w:rPr>
        <w:t>P</w:t>
      </w:r>
      <w:r w:rsidR="00FB5DA6" w:rsidRPr="00AF4825">
        <w:rPr>
          <w:rFonts w:cs="Arial"/>
          <w:i/>
          <w:sz w:val="20"/>
          <w:szCs w:val="20"/>
        </w:rPr>
        <w:t xml:space="preserve">o atliktų patikrinimų pateikti </w:t>
      </w:r>
      <w:r w:rsidR="00B40247">
        <w:rPr>
          <w:rFonts w:cs="Arial"/>
          <w:i/>
          <w:sz w:val="20"/>
          <w:szCs w:val="20"/>
        </w:rPr>
        <w:t>atlikto patikrinimo</w:t>
      </w:r>
      <w:r w:rsidR="00FB5DA6" w:rsidRPr="00AF4825">
        <w:rPr>
          <w:rFonts w:cs="Arial"/>
          <w:i/>
          <w:sz w:val="20"/>
          <w:szCs w:val="20"/>
        </w:rPr>
        <w:t xml:space="preserve"> ataskaitą, aprašant </w:t>
      </w:r>
      <w:r w:rsidR="00B257C6">
        <w:rPr>
          <w:rFonts w:cs="Arial"/>
          <w:i/>
          <w:sz w:val="20"/>
          <w:szCs w:val="20"/>
        </w:rPr>
        <w:t>atitiktį / neatitikt</w:t>
      </w:r>
      <w:r w:rsidR="0060561F">
        <w:rPr>
          <w:rFonts w:cs="Arial"/>
          <w:i/>
          <w:sz w:val="20"/>
          <w:szCs w:val="20"/>
        </w:rPr>
        <w:t xml:space="preserve">į </w:t>
      </w:r>
      <w:r w:rsidR="0060561F" w:rsidRPr="00AF4825">
        <w:rPr>
          <w:rFonts w:cs="Arial"/>
          <w:i/>
          <w:sz w:val="20"/>
          <w:szCs w:val="20"/>
        </w:rPr>
        <w:t>kiekvien</w:t>
      </w:r>
      <w:r w:rsidR="0060561F">
        <w:rPr>
          <w:rFonts w:cs="Arial"/>
          <w:i/>
          <w:sz w:val="20"/>
          <w:szCs w:val="20"/>
        </w:rPr>
        <w:t>am</w:t>
      </w:r>
      <w:r w:rsidR="00FB5DA6" w:rsidRPr="00AF4825">
        <w:rPr>
          <w:rFonts w:cs="Arial"/>
          <w:i/>
          <w:sz w:val="20"/>
          <w:szCs w:val="20"/>
        </w:rPr>
        <w:t xml:space="preserve"> </w:t>
      </w:r>
      <w:r w:rsidR="00B40247">
        <w:rPr>
          <w:rFonts w:cs="Arial"/>
          <w:i/>
          <w:sz w:val="20"/>
          <w:szCs w:val="20"/>
        </w:rPr>
        <w:t>Deklaracijoje nurodyt</w:t>
      </w:r>
      <w:r w:rsidR="0060561F">
        <w:rPr>
          <w:rFonts w:cs="Arial"/>
          <w:i/>
          <w:sz w:val="20"/>
          <w:szCs w:val="20"/>
        </w:rPr>
        <w:t>am</w:t>
      </w:r>
      <w:r w:rsidR="00FB59B4">
        <w:rPr>
          <w:rFonts w:cs="Arial"/>
          <w:i/>
          <w:sz w:val="20"/>
          <w:szCs w:val="20"/>
        </w:rPr>
        <w:t xml:space="preserve"> deklaruojam</w:t>
      </w:r>
      <w:r w:rsidR="0060561F">
        <w:rPr>
          <w:rFonts w:cs="Arial"/>
          <w:i/>
          <w:sz w:val="20"/>
          <w:szCs w:val="20"/>
        </w:rPr>
        <w:t>am</w:t>
      </w:r>
      <w:r w:rsidR="00FB59B4">
        <w:rPr>
          <w:rFonts w:cs="Arial"/>
          <w:i/>
          <w:sz w:val="20"/>
          <w:szCs w:val="20"/>
        </w:rPr>
        <w:t xml:space="preserve"> </w:t>
      </w:r>
      <w:r w:rsidR="0060561F">
        <w:rPr>
          <w:rFonts w:cs="Arial"/>
          <w:i/>
          <w:sz w:val="20"/>
          <w:szCs w:val="20"/>
        </w:rPr>
        <w:t>kriterijui</w:t>
      </w:r>
      <w:r w:rsidR="00FB59B4">
        <w:rPr>
          <w:rFonts w:cs="Arial"/>
          <w:i/>
          <w:sz w:val="20"/>
          <w:szCs w:val="20"/>
        </w:rPr>
        <w:t xml:space="preserve"> ,</w:t>
      </w:r>
      <w:r w:rsidR="00D37D8F" w:rsidRPr="00AF4825">
        <w:rPr>
          <w:rFonts w:cs="Arial"/>
          <w:i/>
          <w:sz w:val="20"/>
          <w:szCs w:val="20"/>
        </w:rPr>
        <w:t xml:space="preserve"> </w:t>
      </w:r>
      <w:r w:rsidR="00FB59B4">
        <w:rPr>
          <w:rFonts w:cs="Arial"/>
          <w:i/>
          <w:sz w:val="20"/>
          <w:szCs w:val="20"/>
        </w:rPr>
        <w:t>i</w:t>
      </w:r>
      <w:r w:rsidR="00D37D8F" w:rsidRPr="00AF4825">
        <w:rPr>
          <w:rFonts w:cs="Arial"/>
          <w:i/>
          <w:sz w:val="20"/>
          <w:szCs w:val="20"/>
        </w:rPr>
        <w:t xml:space="preserve">nformaciją suvedant į </w:t>
      </w:r>
      <w:r w:rsidR="00FB59B4">
        <w:rPr>
          <w:rFonts w:cs="Arial"/>
          <w:i/>
          <w:sz w:val="20"/>
          <w:szCs w:val="20"/>
        </w:rPr>
        <w:t>K</w:t>
      </w:r>
      <w:r w:rsidR="00D37D8F" w:rsidRPr="00AF4825">
        <w:rPr>
          <w:rFonts w:cs="Arial"/>
          <w:i/>
          <w:sz w:val="20"/>
          <w:szCs w:val="20"/>
        </w:rPr>
        <w:t>liento</w:t>
      </w:r>
      <w:r w:rsidR="003E58AB" w:rsidRPr="00AF4825">
        <w:rPr>
          <w:rFonts w:cs="Arial"/>
          <w:i/>
          <w:sz w:val="20"/>
          <w:szCs w:val="20"/>
        </w:rPr>
        <w:t xml:space="preserve"> informacinę sistemą.</w:t>
      </w:r>
    </w:p>
    <w:p w14:paraId="39606935" w14:textId="77777777" w:rsidR="00FB5DA6" w:rsidRDefault="00FB5DA6" w:rsidP="00F7160B">
      <w:pPr>
        <w:spacing w:before="60" w:after="60"/>
        <w:ind w:firstLine="0"/>
        <w:jc w:val="both"/>
        <w:rPr>
          <w:rFonts w:cs="Arial"/>
          <w:i/>
          <w:sz w:val="20"/>
          <w:szCs w:val="20"/>
        </w:rPr>
      </w:pPr>
    </w:p>
    <w:p w14:paraId="77490801" w14:textId="360151B6" w:rsidR="00F7160B" w:rsidRPr="00F7160B" w:rsidRDefault="00F7160B" w:rsidP="00F7160B">
      <w:pPr>
        <w:spacing w:before="60" w:after="60"/>
        <w:ind w:firstLine="0"/>
        <w:jc w:val="both"/>
        <w:rPr>
          <w:rFonts w:cs="Arial"/>
          <w:i/>
          <w:sz w:val="20"/>
          <w:szCs w:val="20"/>
        </w:rPr>
      </w:pPr>
      <w:r w:rsidRPr="00F7160B">
        <w:rPr>
          <w:rFonts w:cs="Arial"/>
          <w:b/>
          <w:bCs/>
          <w:i/>
          <w:sz w:val="20"/>
          <w:szCs w:val="20"/>
        </w:rPr>
        <w:t xml:space="preserve"> </w:t>
      </w:r>
      <w:r w:rsidR="00FB5DA6">
        <w:rPr>
          <w:rFonts w:cs="Arial"/>
          <w:b/>
          <w:bCs/>
          <w:i/>
          <w:sz w:val="20"/>
          <w:szCs w:val="20"/>
        </w:rPr>
        <w:t>Paslaugos</w:t>
      </w:r>
      <w:r w:rsidRPr="00F7160B">
        <w:rPr>
          <w:rFonts w:cs="Arial"/>
          <w:b/>
          <w:bCs/>
          <w:i/>
          <w:sz w:val="20"/>
          <w:szCs w:val="20"/>
        </w:rPr>
        <w:t xml:space="preserve"> tikslas</w:t>
      </w:r>
    </w:p>
    <w:p w14:paraId="6583766A" w14:textId="33338A75" w:rsidR="00FB5DA6" w:rsidRPr="006247B6" w:rsidRDefault="00F7160B" w:rsidP="00C1382A">
      <w:pPr>
        <w:numPr>
          <w:ilvl w:val="0"/>
          <w:numId w:val="85"/>
        </w:numPr>
        <w:spacing w:before="60" w:after="60"/>
        <w:jc w:val="both"/>
        <w:rPr>
          <w:rFonts w:cs="Arial"/>
          <w:i/>
          <w:sz w:val="20"/>
          <w:szCs w:val="20"/>
        </w:rPr>
      </w:pPr>
      <w:r w:rsidRPr="006247B6">
        <w:rPr>
          <w:rFonts w:cs="Arial"/>
          <w:i/>
          <w:sz w:val="20"/>
          <w:szCs w:val="20"/>
        </w:rPr>
        <w:t xml:space="preserve">Nustatyti </w:t>
      </w:r>
      <w:r w:rsidR="003E58AB">
        <w:rPr>
          <w:rFonts w:cs="Arial"/>
          <w:i/>
          <w:sz w:val="20"/>
          <w:szCs w:val="20"/>
        </w:rPr>
        <w:t xml:space="preserve">Kliento klientų </w:t>
      </w:r>
      <w:r w:rsidRPr="006247B6">
        <w:rPr>
          <w:rFonts w:cs="Arial"/>
          <w:i/>
          <w:sz w:val="20"/>
          <w:szCs w:val="20"/>
        </w:rPr>
        <w:t>Valdymo sistemos kibernetinio saugumo atitiktį</w:t>
      </w:r>
      <w:r w:rsidR="00324058">
        <w:rPr>
          <w:rFonts w:cs="Arial"/>
          <w:i/>
          <w:sz w:val="20"/>
          <w:szCs w:val="20"/>
        </w:rPr>
        <w:t xml:space="preserve"> </w:t>
      </w:r>
      <w:r w:rsidR="00324058" w:rsidRPr="00324058">
        <w:rPr>
          <w:rFonts w:cs="Arial"/>
          <w:i/>
          <w:sz w:val="20"/>
          <w:szCs w:val="20"/>
        </w:rPr>
        <w:t>Lietuvos Respublikos energetikos įstatymo 73(3) straipsnio 1 dalyje nurodytam saugumo reikalavimui ir Pasinaudojimo elektros skirstomaisiais tinklais tvarkos apraše nurodytoms šio saugumo reikalavimo įgyvendinimo sąlygoms</w:t>
      </w:r>
      <w:r w:rsidR="006247B6" w:rsidRPr="006247B6">
        <w:rPr>
          <w:rFonts w:cs="Arial"/>
          <w:i/>
          <w:sz w:val="20"/>
          <w:szCs w:val="20"/>
        </w:rPr>
        <w:t>, patikrin</w:t>
      </w:r>
      <w:r w:rsidR="00324058">
        <w:rPr>
          <w:rFonts w:cs="Arial"/>
          <w:i/>
          <w:sz w:val="20"/>
          <w:szCs w:val="20"/>
        </w:rPr>
        <w:t>ant</w:t>
      </w:r>
      <w:r w:rsidR="006247B6" w:rsidRPr="006247B6">
        <w:rPr>
          <w:rFonts w:cs="Arial"/>
          <w:i/>
          <w:sz w:val="20"/>
          <w:szCs w:val="20"/>
        </w:rPr>
        <w:t xml:space="preserve"> </w:t>
      </w:r>
      <w:r w:rsidRPr="006247B6">
        <w:rPr>
          <w:rFonts w:cs="Arial"/>
          <w:i/>
          <w:sz w:val="20"/>
          <w:szCs w:val="20"/>
        </w:rPr>
        <w:t xml:space="preserve">faktinę atitiktį </w:t>
      </w:r>
      <w:r w:rsidR="00324058">
        <w:rPr>
          <w:rFonts w:cs="Arial"/>
          <w:i/>
          <w:sz w:val="20"/>
          <w:szCs w:val="20"/>
        </w:rPr>
        <w:t>šiems</w:t>
      </w:r>
      <w:r w:rsidRPr="006247B6">
        <w:rPr>
          <w:rFonts w:cs="Arial"/>
          <w:i/>
          <w:sz w:val="20"/>
          <w:szCs w:val="20"/>
        </w:rPr>
        <w:t xml:space="preserve"> reikalavimams</w:t>
      </w:r>
      <w:r w:rsidR="008F6398">
        <w:rPr>
          <w:rFonts w:cs="Arial"/>
          <w:i/>
          <w:sz w:val="20"/>
          <w:szCs w:val="20"/>
        </w:rPr>
        <w:t>.</w:t>
      </w:r>
    </w:p>
    <w:p w14:paraId="7CFABE25" w14:textId="77777777" w:rsidR="00FB5DA6" w:rsidRPr="00FB5DA6" w:rsidRDefault="00FB5DA6" w:rsidP="00FB5DA6">
      <w:pPr>
        <w:spacing w:before="60" w:after="60"/>
        <w:jc w:val="both"/>
        <w:rPr>
          <w:rFonts w:cs="Arial"/>
          <w:i/>
          <w:sz w:val="20"/>
          <w:szCs w:val="20"/>
        </w:rPr>
      </w:pPr>
    </w:p>
    <w:p w14:paraId="331673C6" w14:textId="019D711C" w:rsidR="00FB5DA6" w:rsidRDefault="00FB5DA6" w:rsidP="00FB5DA6">
      <w:pPr>
        <w:spacing w:before="60" w:after="60"/>
        <w:ind w:firstLine="0"/>
        <w:jc w:val="both"/>
        <w:rPr>
          <w:rFonts w:cs="Arial"/>
          <w:b/>
          <w:bCs/>
          <w:i/>
          <w:sz w:val="20"/>
          <w:szCs w:val="20"/>
        </w:rPr>
      </w:pPr>
      <w:r>
        <w:rPr>
          <w:rFonts w:cs="Arial"/>
          <w:b/>
          <w:bCs/>
          <w:i/>
          <w:sz w:val="20"/>
          <w:szCs w:val="20"/>
        </w:rPr>
        <w:t>Paslaugos a</w:t>
      </w:r>
      <w:r w:rsidR="00F7160B" w:rsidRPr="00FB5DA6">
        <w:rPr>
          <w:rFonts w:cs="Arial"/>
          <w:b/>
          <w:bCs/>
          <w:i/>
          <w:sz w:val="20"/>
          <w:szCs w:val="20"/>
        </w:rPr>
        <w:t>pimtis</w:t>
      </w:r>
    </w:p>
    <w:p w14:paraId="096B090F" w14:textId="0C79623E" w:rsidR="00F7160B" w:rsidRPr="00FB5DA6" w:rsidRDefault="00FB5DA6" w:rsidP="00FB5DA6">
      <w:pPr>
        <w:spacing w:before="60" w:after="60"/>
        <w:ind w:firstLine="0"/>
        <w:jc w:val="both"/>
        <w:rPr>
          <w:rFonts w:cs="Arial"/>
          <w:i/>
          <w:sz w:val="20"/>
          <w:szCs w:val="20"/>
        </w:rPr>
      </w:pPr>
      <w:r>
        <w:rPr>
          <w:rFonts w:cs="Arial"/>
          <w:i/>
          <w:sz w:val="20"/>
          <w:szCs w:val="20"/>
        </w:rPr>
        <w:t>Patikrinimas</w:t>
      </w:r>
      <w:r w:rsidR="00F7160B" w:rsidRPr="00FB5DA6">
        <w:rPr>
          <w:rFonts w:cs="Arial"/>
          <w:i/>
          <w:sz w:val="20"/>
          <w:szCs w:val="20"/>
        </w:rPr>
        <w:t xml:space="preserve"> </w:t>
      </w:r>
      <w:r w:rsidR="00E011D2">
        <w:rPr>
          <w:rFonts w:cs="Arial"/>
          <w:i/>
          <w:sz w:val="20"/>
          <w:szCs w:val="20"/>
        </w:rPr>
        <w:t>atlieka</w:t>
      </w:r>
      <w:r w:rsidR="00811245">
        <w:rPr>
          <w:rFonts w:cs="Arial"/>
          <w:i/>
          <w:sz w:val="20"/>
          <w:szCs w:val="20"/>
        </w:rPr>
        <w:t xml:space="preserve">mas </w:t>
      </w:r>
      <w:r w:rsidR="008337CB">
        <w:rPr>
          <w:rFonts w:cs="Arial"/>
          <w:i/>
          <w:sz w:val="20"/>
          <w:szCs w:val="20"/>
        </w:rPr>
        <w:t xml:space="preserve">siekiant </w:t>
      </w:r>
      <w:r w:rsidR="00811245">
        <w:rPr>
          <w:rFonts w:cs="Arial"/>
          <w:i/>
          <w:sz w:val="20"/>
          <w:szCs w:val="20"/>
        </w:rPr>
        <w:t>nustat</w:t>
      </w:r>
      <w:r w:rsidR="008337CB">
        <w:rPr>
          <w:rFonts w:cs="Arial"/>
          <w:i/>
          <w:sz w:val="20"/>
          <w:szCs w:val="20"/>
        </w:rPr>
        <w:t>yti</w:t>
      </w:r>
      <w:r w:rsidR="00811245">
        <w:rPr>
          <w:rFonts w:cs="Arial"/>
          <w:i/>
          <w:sz w:val="20"/>
          <w:szCs w:val="20"/>
        </w:rPr>
        <w:t xml:space="preserve"> atitiktį / neatitiktį</w:t>
      </w:r>
      <w:r w:rsidR="005137CD">
        <w:rPr>
          <w:rFonts w:cs="Arial"/>
          <w:i/>
          <w:sz w:val="20"/>
          <w:szCs w:val="20"/>
        </w:rPr>
        <w:t xml:space="preserve"> lentelėje nurodytiems reikalavimams</w:t>
      </w:r>
      <w:r w:rsidR="008337CB">
        <w:rPr>
          <w:rFonts w:cs="Arial"/>
          <w:i/>
          <w:sz w:val="20"/>
          <w:szCs w:val="20"/>
        </w:rPr>
        <w:t>, nurodytiems</w:t>
      </w:r>
      <w:r w:rsidR="00F7160B" w:rsidRPr="00FB5DA6">
        <w:rPr>
          <w:rFonts w:cs="Arial"/>
          <w:i/>
          <w:sz w:val="20"/>
          <w:szCs w:val="20"/>
        </w:rPr>
        <w:t xml:space="preserve"> Pasinaudojimo elektros</w:t>
      </w:r>
      <w:r w:rsidR="002034D1">
        <w:rPr>
          <w:rFonts w:cs="Arial"/>
          <w:i/>
          <w:sz w:val="20"/>
          <w:szCs w:val="20"/>
        </w:rPr>
        <w:t xml:space="preserve"> skirstomaisiais</w:t>
      </w:r>
      <w:r w:rsidR="00F7160B" w:rsidRPr="00FB5DA6">
        <w:rPr>
          <w:rFonts w:cs="Arial"/>
          <w:i/>
          <w:sz w:val="20"/>
          <w:szCs w:val="20"/>
        </w:rPr>
        <w:t xml:space="preserve"> tinklais</w:t>
      </w:r>
      <w:r w:rsidR="002034D1">
        <w:rPr>
          <w:rFonts w:cs="Arial"/>
          <w:i/>
          <w:sz w:val="20"/>
          <w:szCs w:val="20"/>
        </w:rPr>
        <w:t xml:space="preserve"> tvarkos</w:t>
      </w:r>
      <w:r w:rsidR="00F7160B" w:rsidRPr="00FB5DA6">
        <w:rPr>
          <w:rFonts w:cs="Arial"/>
          <w:i/>
          <w:sz w:val="20"/>
          <w:szCs w:val="20"/>
        </w:rPr>
        <w:t xml:space="preserve"> apraš</w:t>
      </w:r>
      <w:r w:rsidR="008337CB">
        <w:rPr>
          <w:rFonts w:cs="Arial"/>
          <w:i/>
          <w:sz w:val="20"/>
          <w:szCs w:val="20"/>
        </w:rPr>
        <w:t>e</w:t>
      </w:r>
      <w:r w:rsidR="00F7160B" w:rsidRPr="00FB5DA6">
        <w:rPr>
          <w:rFonts w:cs="Arial"/>
          <w:i/>
          <w:sz w:val="20"/>
          <w:szCs w:val="20"/>
        </w:rPr>
        <w:t>:</w:t>
      </w:r>
    </w:p>
    <w:p w14:paraId="79566D84" w14:textId="77777777" w:rsidR="00F7160B" w:rsidRDefault="00F7160B" w:rsidP="00F7160B">
      <w:pPr>
        <w:pStyle w:val="ListParagraph"/>
        <w:spacing w:before="60" w:after="60"/>
        <w:ind w:left="360" w:firstLine="0"/>
        <w:jc w:val="both"/>
        <w:rPr>
          <w:rFonts w:cs="Arial"/>
          <w:b/>
          <w:bCs/>
          <w:i/>
          <w:sz w:val="20"/>
          <w:szCs w:val="20"/>
        </w:rPr>
      </w:pPr>
    </w:p>
    <w:tbl>
      <w:tblPr>
        <w:tblW w:w="10173" w:type="dxa"/>
        <w:tblLook w:val="04A0" w:firstRow="1" w:lastRow="0" w:firstColumn="1" w:lastColumn="0" w:noHBand="0" w:noVBand="1"/>
      </w:tblPr>
      <w:tblGrid>
        <w:gridCol w:w="1160"/>
        <w:gridCol w:w="5852"/>
        <w:gridCol w:w="1780"/>
        <w:gridCol w:w="1381"/>
      </w:tblGrid>
      <w:tr w:rsidR="00F7160B" w:rsidRPr="00F7160B" w14:paraId="59924C8D" w14:textId="77777777" w:rsidTr="008D3AA7">
        <w:trPr>
          <w:trHeight w:val="270"/>
        </w:trPr>
        <w:tc>
          <w:tcPr>
            <w:tcW w:w="1160" w:type="dxa"/>
            <w:tcBorders>
              <w:top w:val="nil"/>
              <w:left w:val="nil"/>
              <w:bottom w:val="nil"/>
              <w:right w:val="nil"/>
            </w:tcBorders>
            <w:shd w:val="clear" w:color="auto" w:fill="auto"/>
            <w:noWrap/>
            <w:vAlign w:val="bottom"/>
            <w:hideMark/>
          </w:tcPr>
          <w:p w14:paraId="369042B2" w14:textId="77777777" w:rsidR="00F7160B" w:rsidRPr="00F7160B" w:rsidRDefault="00F7160B" w:rsidP="00F7160B">
            <w:pPr>
              <w:ind w:firstLine="0"/>
              <w:rPr>
                <w:rFonts w:ascii="Times New Roman" w:eastAsia="Times New Roman" w:hAnsi="Times New Roman" w:cs="Times New Roman"/>
                <w:sz w:val="24"/>
                <w:szCs w:val="24"/>
                <w:lang w:eastAsia="lt-LT"/>
              </w:rPr>
            </w:pPr>
          </w:p>
        </w:tc>
        <w:tc>
          <w:tcPr>
            <w:tcW w:w="5852" w:type="dxa"/>
            <w:tcBorders>
              <w:top w:val="single" w:sz="4" w:space="0" w:color="auto"/>
              <w:left w:val="single" w:sz="4" w:space="0" w:color="auto"/>
              <w:bottom w:val="single" w:sz="4" w:space="0" w:color="auto"/>
              <w:right w:val="single" w:sz="4" w:space="0" w:color="auto"/>
            </w:tcBorders>
            <w:shd w:val="clear" w:color="auto" w:fill="auto"/>
            <w:vAlign w:val="bottom"/>
            <w:hideMark/>
          </w:tcPr>
          <w:p w14:paraId="575B7124" w14:textId="77777777" w:rsidR="00F7160B" w:rsidRPr="00F7160B" w:rsidRDefault="00F7160B" w:rsidP="00F7160B">
            <w:pPr>
              <w:ind w:firstLine="0"/>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Reikalavimas</w:t>
            </w:r>
          </w:p>
        </w:tc>
        <w:tc>
          <w:tcPr>
            <w:tcW w:w="1780" w:type="dxa"/>
            <w:tcBorders>
              <w:top w:val="single" w:sz="4" w:space="0" w:color="auto"/>
              <w:left w:val="nil"/>
              <w:bottom w:val="single" w:sz="4" w:space="0" w:color="auto"/>
              <w:right w:val="single" w:sz="4" w:space="0" w:color="auto"/>
            </w:tcBorders>
            <w:shd w:val="clear" w:color="auto" w:fill="auto"/>
            <w:noWrap/>
            <w:vAlign w:val="center"/>
            <w:hideMark/>
          </w:tcPr>
          <w:p w14:paraId="6A10610B" w14:textId="27BAA8A3"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Deklaracijos p</w:t>
            </w:r>
            <w:r w:rsidR="0001098D">
              <w:rPr>
                <w:rFonts w:ascii="Aptos Narrow" w:eastAsia="Times New Roman" w:hAnsi="Aptos Narrow" w:cs="Times New Roman"/>
                <w:color w:val="000000"/>
                <w:sz w:val="20"/>
                <w:szCs w:val="20"/>
                <w:lang w:eastAsia="lt-LT"/>
              </w:rPr>
              <w:t>ap</w:t>
            </w:r>
            <w:r w:rsidRPr="00F7160B">
              <w:rPr>
                <w:rFonts w:ascii="Aptos Narrow" w:eastAsia="Times New Roman" w:hAnsi="Aptos Narrow" w:cs="Times New Roman"/>
                <w:color w:val="000000"/>
                <w:sz w:val="20"/>
                <w:szCs w:val="20"/>
                <w:lang w:eastAsia="lt-LT"/>
              </w:rPr>
              <w:t>unkt</w:t>
            </w:r>
            <w:r w:rsidR="0001098D">
              <w:rPr>
                <w:rFonts w:ascii="Aptos Narrow" w:eastAsia="Times New Roman" w:hAnsi="Aptos Narrow" w:cs="Times New Roman"/>
                <w:color w:val="000000"/>
                <w:sz w:val="20"/>
                <w:szCs w:val="20"/>
                <w:lang w:eastAsia="lt-LT"/>
              </w:rPr>
              <w:t>i</w:t>
            </w:r>
            <w:r w:rsidRPr="00F7160B">
              <w:rPr>
                <w:rFonts w:ascii="Aptos Narrow" w:eastAsia="Times New Roman" w:hAnsi="Aptos Narrow" w:cs="Times New Roman"/>
                <w:color w:val="000000"/>
                <w:sz w:val="20"/>
                <w:szCs w:val="20"/>
                <w:lang w:eastAsia="lt-LT"/>
              </w:rPr>
              <w:t>s</w:t>
            </w:r>
          </w:p>
        </w:tc>
        <w:tc>
          <w:tcPr>
            <w:tcW w:w="1381" w:type="dxa"/>
            <w:tcBorders>
              <w:top w:val="single" w:sz="4" w:space="0" w:color="auto"/>
              <w:left w:val="nil"/>
              <w:bottom w:val="single" w:sz="4" w:space="0" w:color="auto"/>
              <w:right w:val="single" w:sz="4" w:space="0" w:color="auto"/>
            </w:tcBorders>
            <w:shd w:val="clear" w:color="auto" w:fill="auto"/>
            <w:noWrap/>
            <w:vAlign w:val="center"/>
            <w:hideMark/>
          </w:tcPr>
          <w:p w14:paraId="1167E394"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Perkama paslauga</w:t>
            </w:r>
          </w:p>
        </w:tc>
      </w:tr>
      <w:tr w:rsidR="008D3AA7" w:rsidRPr="00F7160B" w14:paraId="5C7868FF" w14:textId="77777777" w:rsidTr="008D3AA7">
        <w:trPr>
          <w:trHeight w:val="300"/>
        </w:trPr>
        <w:tc>
          <w:tcPr>
            <w:tcW w:w="1160" w:type="dxa"/>
            <w:vMerge w:val="restart"/>
            <w:tcBorders>
              <w:top w:val="single" w:sz="4" w:space="0" w:color="auto"/>
              <w:left w:val="single" w:sz="4" w:space="0" w:color="auto"/>
              <w:right w:val="single" w:sz="4" w:space="0" w:color="auto"/>
            </w:tcBorders>
            <w:shd w:val="clear" w:color="auto" w:fill="auto"/>
            <w:noWrap/>
            <w:textDirection w:val="btLr"/>
            <w:vAlign w:val="center"/>
            <w:hideMark/>
          </w:tcPr>
          <w:p w14:paraId="5C8FA85E" w14:textId="3B99A27B"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xml:space="preserve">Bendrieji reikalavimai </w:t>
            </w:r>
            <w:r>
              <w:rPr>
                <w:rFonts w:ascii="Aptos Narrow" w:eastAsia="Times New Roman" w:hAnsi="Aptos Narrow" w:cs="Times New Roman"/>
                <w:color w:val="000000"/>
                <w:sz w:val="20"/>
                <w:szCs w:val="20"/>
                <w:lang w:eastAsia="lt-LT"/>
              </w:rPr>
              <w:t>(</w:t>
            </w:r>
            <w:r w:rsidRPr="00F7160B">
              <w:rPr>
                <w:rFonts w:ascii="Aptos Narrow" w:eastAsia="Times New Roman" w:hAnsi="Aptos Narrow" w:cs="Times New Roman"/>
                <w:color w:val="000000"/>
                <w:sz w:val="20"/>
                <w:szCs w:val="20"/>
                <w:lang w:eastAsia="lt-LT"/>
              </w:rPr>
              <w:t>tikrinama visada</w:t>
            </w:r>
            <w:r>
              <w:rPr>
                <w:rFonts w:ascii="Aptos Narrow" w:eastAsia="Times New Roman" w:hAnsi="Aptos Narrow" w:cs="Times New Roman"/>
                <w:color w:val="000000"/>
                <w:sz w:val="20"/>
                <w:szCs w:val="20"/>
                <w:lang w:eastAsia="lt-LT"/>
              </w:rPr>
              <w:t>)</w:t>
            </w:r>
          </w:p>
        </w:tc>
        <w:tc>
          <w:tcPr>
            <w:tcW w:w="5852" w:type="dxa"/>
            <w:tcBorders>
              <w:top w:val="nil"/>
              <w:left w:val="nil"/>
              <w:bottom w:val="single" w:sz="4" w:space="0" w:color="auto"/>
              <w:right w:val="single" w:sz="4" w:space="0" w:color="auto"/>
            </w:tcBorders>
            <w:shd w:val="clear" w:color="auto" w:fill="auto"/>
            <w:vAlign w:val="center"/>
            <w:hideMark/>
          </w:tcPr>
          <w:p w14:paraId="0E3B149D" w14:textId="77777777" w:rsidR="008D3AA7" w:rsidRPr="00F7160B" w:rsidRDefault="008D3AA7"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xml:space="preserve">Valdymo sistemai, išskyrus jos ugniasienę, uždrausta tiesiogiai pasiekti interneto resursus </w:t>
            </w:r>
          </w:p>
        </w:tc>
        <w:tc>
          <w:tcPr>
            <w:tcW w:w="1780" w:type="dxa"/>
            <w:tcBorders>
              <w:top w:val="nil"/>
              <w:left w:val="nil"/>
              <w:bottom w:val="single" w:sz="4" w:space="0" w:color="auto"/>
              <w:right w:val="single" w:sz="4" w:space="0" w:color="auto"/>
            </w:tcBorders>
            <w:shd w:val="clear" w:color="auto" w:fill="auto"/>
            <w:noWrap/>
            <w:vAlign w:val="center"/>
            <w:hideMark/>
          </w:tcPr>
          <w:p w14:paraId="0B92852F"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1.1</w:t>
            </w:r>
          </w:p>
        </w:tc>
        <w:tc>
          <w:tcPr>
            <w:tcW w:w="1381" w:type="dxa"/>
            <w:tcBorders>
              <w:top w:val="nil"/>
              <w:left w:val="nil"/>
              <w:bottom w:val="single" w:sz="4" w:space="0" w:color="auto"/>
              <w:right w:val="single" w:sz="4" w:space="0" w:color="auto"/>
            </w:tcBorders>
            <w:shd w:val="clear" w:color="auto" w:fill="auto"/>
            <w:noWrap/>
            <w:vAlign w:val="center"/>
            <w:hideMark/>
          </w:tcPr>
          <w:p w14:paraId="0F0C0DC1"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56F2194F" w14:textId="77777777" w:rsidTr="008D3AA7">
        <w:trPr>
          <w:trHeight w:val="270"/>
        </w:trPr>
        <w:tc>
          <w:tcPr>
            <w:tcW w:w="1160" w:type="dxa"/>
            <w:vMerge/>
            <w:tcBorders>
              <w:left w:val="single" w:sz="4" w:space="0" w:color="auto"/>
              <w:right w:val="single" w:sz="4" w:space="0" w:color="auto"/>
            </w:tcBorders>
            <w:vAlign w:val="center"/>
            <w:hideMark/>
          </w:tcPr>
          <w:p w14:paraId="1260EE35"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2B9F2C7D" w14:textId="77777777" w:rsidR="008D3AA7" w:rsidRPr="00F7160B" w:rsidRDefault="008D3AA7"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xml:space="preserve">Nenaudojami Valdymo sistemos ir jos duomenų perdavimo tinklo įrenginių prievadai ir fizinės jungtys yra </w:t>
            </w:r>
            <w:proofErr w:type="spellStart"/>
            <w:r w:rsidRPr="00F7160B">
              <w:rPr>
                <w:rFonts w:ascii="Aptos Narrow" w:eastAsia="Times New Roman" w:hAnsi="Aptos Narrow" w:cs="Times New Roman"/>
                <w:color w:val="000000"/>
                <w:sz w:val="20"/>
                <w:szCs w:val="20"/>
                <w:lang w:eastAsia="lt-LT"/>
              </w:rPr>
              <w:t>deaktyvuotos</w:t>
            </w:r>
            <w:proofErr w:type="spellEnd"/>
            <w:r w:rsidRPr="00F7160B">
              <w:rPr>
                <w:rFonts w:ascii="Aptos Narrow" w:eastAsia="Times New Roman" w:hAnsi="Aptos Narrow" w:cs="Times New Roman"/>
                <w:color w:val="000000"/>
                <w:sz w:val="20"/>
                <w:szCs w:val="20"/>
                <w:lang w:eastAsia="lt-LT"/>
              </w:rPr>
              <w:t> </w:t>
            </w:r>
          </w:p>
        </w:tc>
        <w:tc>
          <w:tcPr>
            <w:tcW w:w="1780" w:type="dxa"/>
            <w:tcBorders>
              <w:top w:val="nil"/>
              <w:left w:val="nil"/>
              <w:bottom w:val="single" w:sz="4" w:space="0" w:color="auto"/>
              <w:right w:val="single" w:sz="4" w:space="0" w:color="auto"/>
            </w:tcBorders>
            <w:shd w:val="clear" w:color="auto" w:fill="auto"/>
            <w:noWrap/>
            <w:vAlign w:val="center"/>
            <w:hideMark/>
          </w:tcPr>
          <w:p w14:paraId="147A8AF5"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1.2</w:t>
            </w:r>
          </w:p>
        </w:tc>
        <w:tc>
          <w:tcPr>
            <w:tcW w:w="1381" w:type="dxa"/>
            <w:tcBorders>
              <w:top w:val="nil"/>
              <w:left w:val="nil"/>
              <w:bottom w:val="single" w:sz="4" w:space="0" w:color="auto"/>
              <w:right w:val="single" w:sz="4" w:space="0" w:color="auto"/>
            </w:tcBorders>
            <w:shd w:val="clear" w:color="auto" w:fill="auto"/>
            <w:noWrap/>
            <w:vAlign w:val="center"/>
            <w:hideMark/>
          </w:tcPr>
          <w:p w14:paraId="3C31A0C9"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19AC1A1E" w14:textId="77777777" w:rsidTr="008D3AA7">
        <w:trPr>
          <w:trHeight w:val="270"/>
        </w:trPr>
        <w:tc>
          <w:tcPr>
            <w:tcW w:w="1160" w:type="dxa"/>
            <w:vMerge/>
            <w:tcBorders>
              <w:left w:val="single" w:sz="4" w:space="0" w:color="auto"/>
              <w:right w:val="single" w:sz="4" w:space="0" w:color="auto"/>
            </w:tcBorders>
            <w:vAlign w:val="center"/>
            <w:hideMark/>
          </w:tcPr>
          <w:p w14:paraId="20C1C0D2"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40EF8F4" w14:textId="77777777" w:rsidR="008D3AA7" w:rsidRPr="00F7160B" w:rsidRDefault="008D3AA7"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Valdymo sistemos vidiniame duomenų perdavimo tinkle nėra naudojamos bevielės technologijos </w:t>
            </w:r>
          </w:p>
        </w:tc>
        <w:tc>
          <w:tcPr>
            <w:tcW w:w="1780" w:type="dxa"/>
            <w:tcBorders>
              <w:top w:val="nil"/>
              <w:left w:val="nil"/>
              <w:bottom w:val="single" w:sz="4" w:space="0" w:color="auto"/>
              <w:right w:val="single" w:sz="4" w:space="0" w:color="auto"/>
            </w:tcBorders>
            <w:shd w:val="clear" w:color="auto" w:fill="auto"/>
            <w:noWrap/>
            <w:vAlign w:val="center"/>
            <w:hideMark/>
          </w:tcPr>
          <w:p w14:paraId="0D71791E"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1.3</w:t>
            </w:r>
          </w:p>
        </w:tc>
        <w:tc>
          <w:tcPr>
            <w:tcW w:w="1381" w:type="dxa"/>
            <w:tcBorders>
              <w:top w:val="nil"/>
              <w:left w:val="nil"/>
              <w:bottom w:val="single" w:sz="4" w:space="0" w:color="auto"/>
              <w:right w:val="single" w:sz="4" w:space="0" w:color="auto"/>
            </w:tcBorders>
            <w:shd w:val="clear" w:color="auto" w:fill="auto"/>
            <w:noWrap/>
            <w:vAlign w:val="center"/>
            <w:hideMark/>
          </w:tcPr>
          <w:p w14:paraId="55402A85"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21E93AE4" w14:textId="77777777" w:rsidTr="008D3AA7">
        <w:trPr>
          <w:trHeight w:val="270"/>
        </w:trPr>
        <w:tc>
          <w:tcPr>
            <w:tcW w:w="1160" w:type="dxa"/>
            <w:vMerge/>
            <w:tcBorders>
              <w:left w:val="single" w:sz="4" w:space="0" w:color="auto"/>
              <w:right w:val="single" w:sz="4" w:space="0" w:color="auto"/>
            </w:tcBorders>
            <w:vAlign w:val="center"/>
            <w:hideMark/>
          </w:tcPr>
          <w:p w14:paraId="7A72B6A7"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1DD628FE" w14:textId="77777777" w:rsidR="008D3AA7" w:rsidRPr="00F7160B" w:rsidRDefault="008D3AA7"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Valdymo sistema yra apsaugota unikaliais (nestandartiniais / negamykliniais) identifikatoriais ir slaptažodžiais </w:t>
            </w:r>
          </w:p>
        </w:tc>
        <w:tc>
          <w:tcPr>
            <w:tcW w:w="1780" w:type="dxa"/>
            <w:tcBorders>
              <w:top w:val="nil"/>
              <w:left w:val="nil"/>
              <w:bottom w:val="single" w:sz="4" w:space="0" w:color="auto"/>
              <w:right w:val="single" w:sz="4" w:space="0" w:color="auto"/>
            </w:tcBorders>
            <w:shd w:val="clear" w:color="auto" w:fill="auto"/>
            <w:noWrap/>
            <w:vAlign w:val="center"/>
            <w:hideMark/>
          </w:tcPr>
          <w:p w14:paraId="3BEF69B9"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1.4</w:t>
            </w:r>
          </w:p>
        </w:tc>
        <w:tc>
          <w:tcPr>
            <w:tcW w:w="1381" w:type="dxa"/>
            <w:tcBorders>
              <w:top w:val="nil"/>
              <w:left w:val="nil"/>
              <w:bottom w:val="single" w:sz="4" w:space="0" w:color="auto"/>
              <w:right w:val="single" w:sz="4" w:space="0" w:color="auto"/>
            </w:tcBorders>
            <w:shd w:val="clear" w:color="auto" w:fill="auto"/>
            <w:noWrap/>
            <w:vAlign w:val="center"/>
            <w:hideMark/>
          </w:tcPr>
          <w:p w14:paraId="6AB7A2B0"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056FD57A" w14:textId="77777777" w:rsidTr="008D3AA7">
        <w:trPr>
          <w:trHeight w:val="540"/>
        </w:trPr>
        <w:tc>
          <w:tcPr>
            <w:tcW w:w="1160" w:type="dxa"/>
            <w:vMerge/>
            <w:tcBorders>
              <w:left w:val="single" w:sz="4" w:space="0" w:color="auto"/>
              <w:right w:val="single" w:sz="4" w:space="0" w:color="auto"/>
            </w:tcBorders>
            <w:vAlign w:val="center"/>
            <w:hideMark/>
          </w:tcPr>
          <w:p w14:paraId="0B850776"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097BEA0D" w14:textId="111B59C1" w:rsidR="008D3AA7" w:rsidRPr="00F7160B" w:rsidRDefault="008D3AA7"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Patekimas prie Valdymo sistemos yra kontroliuojamas: Valdymo sistemos patalpos ir spintos turi būti rakinamos, o raktų išdavimas yra kontroliuojamas, t. y., apskaitomas, raktai išduodami tik asmenims, kurie</w:t>
            </w:r>
            <w:r>
              <w:rPr>
                <w:rFonts w:ascii="Aptos Narrow" w:eastAsia="Times New Roman" w:hAnsi="Aptos Narrow" w:cs="Times New Roman"/>
                <w:color w:val="000000"/>
                <w:sz w:val="20"/>
                <w:szCs w:val="20"/>
                <w:lang w:eastAsia="lt-LT"/>
              </w:rPr>
              <w:t>ms</w:t>
            </w:r>
            <w:r w:rsidRPr="00F7160B">
              <w:rPr>
                <w:rFonts w:ascii="Aptos Narrow" w:eastAsia="Times New Roman" w:hAnsi="Aptos Narrow" w:cs="Times New Roman"/>
                <w:color w:val="000000"/>
                <w:sz w:val="20"/>
                <w:szCs w:val="20"/>
                <w:lang w:eastAsia="lt-LT"/>
              </w:rPr>
              <w:t xml:space="preserve"> jie yra reikalingi funkcijo</w:t>
            </w:r>
            <w:r>
              <w:rPr>
                <w:rFonts w:ascii="Aptos Narrow" w:eastAsia="Times New Roman" w:hAnsi="Aptos Narrow" w:cs="Times New Roman"/>
                <w:color w:val="000000"/>
                <w:sz w:val="20"/>
                <w:szCs w:val="20"/>
                <w:lang w:eastAsia="lt-LT"/>
              </w:rPr>
              <w:t>m</w:t>
            </w:r>
            <w:r w:rsidRPr="00F7160B">
              <w:rPr>
                <w:rFonts w:ascii="Aptos Narrow" w:eastAsia="Times New Roman" w:hAnsi="Aptos Narrow" w:cs="Times New Roman"/>
                <w:color w:val="000000"/>
                <w:sz w:val="20"/>
                <w:szCs w:val="20"/>
                <w:lang w:eastAsia="lt-LT"/>
              </w:rPr>
              <w:t>s vykdyti </w:t>
            </w:r>
          </w:p>
        </w:tc>
        <w:tc>
          <w:tcPr>
            <w:tcW w:w="1780" w:type="dxa"/>
            <w:tcBorders>
              <w:top w:val="nil"/>
              <w:left w:val="nil"/>
              <w:bottom w:val="single" w:sz="4" w:space="0" w:color="auto"/>
              <w:right w:val="single" w:sz="4" w:space="0" w:color="auto"/>
            </w:tcBorders>
            <w:shd w:val="clear" w:color="auto" w:fill="auto"/>
            <w:noWrap/>
            <w:vAlign w:val="center"/>
            <w:hideMark/>
          </w:tcPr>
          <w:p w14:paraId="71CEA054"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1.5</w:t>
            </w:r>
          </w:p>
        </w:tc>
        <w:tc>
          <w:tcPr>
            <w:tcW w:w="1381" w:type="dxa"/>
            <w:tcBorders>
              <w:top w:val="nil"/>
              <w:left w:val="nil"/>
              <w:bottom w:val="single" w:sz="4" w:space="0" w:color="auto"/>
              <w:right w:val="single" w:sz="4" w:space="0" w:color="auto"/>
            </w:tcBorders>
            <w:shd w:val="clear" w:color="auto" w:fill="auto"/>
            <w:noWrap/>
            <w:vAlign w:val="center"/>
            <w:hideMark/>
          </w:tcPr>
          <w:p w14:paraId="1EE9ABC8"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39440C92" w14:textId="77777777" w:rsidTr="008D3AA7">
        <w:trPr>
          <w:trHeight w:val="810"/>
        </w:trPr>
        <w:tc>
          <w:tcPr>
            <w:tcW w:w="1160" w:type="dxa"/>
            <w:vMerge/>
            <w:tcBorders>
              <w:left w:val="single" w:sz="4" w:space="0" w:color="auto"/>
              <w:right w:val="single" w:sz="4" w:space="0" w:color="auto"/>
            </w:tcBorders>
            <w:vAlign w:val="center"/>
            <w:hideMark/>
          </w:tcPr>
          <w:p w14:paraId="2E5D572E"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DE6397B" w14:textId="77777777" w:rsidR="008D3AA7" w:rsidRPr="00F7160B" w:rsidRDefault="008D3AA7"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xml:space="preserve">Prieigos prie Valdymo sistemos valdymui, kibernetinio saugumo reikalavimų įgyvendinimui ir stebėsenai, kibernetinio saugumo spragų ir operatyviam kibernetinių incidentų šalinimui yra paskirtas atsakingas </w:t>
            </w:r>
            <w:r w:rsidRPr="00F7160B">
              <w:rPr>
                <w:rFonts w:ascii="Aptos Narrow" w:eastAsia="Times New Roman" w:hAnsi="Aptos Narrow" w:cs="Times New Roman"/>
                <w:color w:val="000000"/>
                <w:sz w:val="20"/>
                <w:szCs w:val="20"/>
                <w:lang w:eastAsia="lt-LT"/>
              </w:rPr>
              <w:lastRenderedPageBreak/>
              <w:t>asmuo arba tinklų naudotojo pasirinktas paslaugos teikėjas. Jei tinklų naudotojas šioms funkcijoms užtikrinti renkasi paslaugų teikėją, tai turi būti numatyta su šiuo paslaugų teikėju sudaromoje paslaugų teikimo sutartyje </w:t>
            </w:r>
          </w:p>
        </w:tc>
        <w:tc>
          <w:tcPr>
            <w:tcW w:w="1780" w:type="dxa"/>
            <w:tcBorders>
              <w:top w:val="nil"/>
              <w:left w:val="nil"/>
              <w:bottom w:val="single" w:sz="4" w:space="0" w:color="auto"/>
              <w:right w:val="single" w:sz="4" w:space="0" w:color="auto"/>
            </w:tcBorders>
            <w:shd w:val="clear" w:color="auto" w:fill="auto"/>
            <w:noWrap/>
            <w:vAlign w:val="center"/>
            <w:hideMark/>
          </w:tcPr>
          <w:p w14:paraId="1437FF40"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lastRenderedPageBreak/>
              <w:t>1.6</w:t>
            </w:r>
          </w:p>
        </w:tc>
        <w:tc>
          <w:tcPr>
            <w:tcW w:w="1381" w:type="dxa"/>
            <w:tcBorders>
              <w:top w:val="nil"/>
              <w:left w:val="nil"/>
              <w:bottom w:val="single" w:sz="4" w:space="0" w:color="auto"/>
              <w:right w:val="single" w:sz="4" w:space="0" w:color="auto"/>
            </w:tcBorders>
            <w:shd w:val="clear" w:color="auto" w:fill="auto"/>
            <w:noWrap/>
            <w:vAlign w:val="center"/>
            <w:hideMark/>
          </w:tcPr>
          <w:p w14:paraId="4347EC61"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449F54ED" w14:textId="77777777" w:rsidTr="008D3AA7">
        <w:trPr>
          <w:trHeight w:val="1080"/>
        </w:trPr>
        <w:tc>
          <w:tcPr>
            <w:tcW w:w="1160" w:type="dxa"/>
            <w:vMerge/>
            <w:tcBorders>
              <w:left w:val="single" w:sz="4" w:space="0" w:color="auto"/>
              <w:right w:val="single" w:sz="4" w:space="0" w:color="auto"/>
            </w:tcBorders>
            <w:vAlign w:val="center"/>
            <w:hideMark/>
          </w:tcPr>
          <w:p w14:paraId="02A313E3"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53E8C95" w14:textId="77777777" w:rsidR="008D3AA7" w:rsidRPr="00F7160B" w:rsidRDefault="008D3AA7"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Ne anksčiau kaip prieš 6 mėnesius iki deklaracijos pateikimo yra atliktas Valdymo sistemos kibernetinio saugumo auditas, skirtas identifikuoti galimas saugumo spragas, o aptiktos saugumo spragos pašalintos iki šios deklaracijos pateikimo, o eksploatuojant elektrinę ir (ar) kaupimo įrenginį – nedelsiant, bet vėliau nei per 6 mėnesius nuo spragos nustatymo. Iki šios spragos pašalinimo, jei nėra galimybės spragos pašalinti šiame papunktyje nurodytais terminais, arba, jei nėra galimybės jos pašalinti, privaloma taikyti pagalbines priemones, mažinančias spragos išnaudojimo galimybę ir išnaudojimo neigiamą poveikį</w:t>
            </w:r>
          </w:p>
        </w:tc>
        <w:tc>
          <w:tcPr>
            <w:tcW w:w="1780" w:type="dxa"/>
            <w:tcBorders>
              <w:top w:val="nil"/>
              <w:left w:val="nil"/>
              <w:bottom w:val="single" w:sz="4" w:space="0" w:color="auto"/>
              <w:right w:val="single" w:sz="4" w:space="0" w:color="auto"/>
            </w:tcBorders>
            <w:shd w:val="clear" w:color="auto" w:fill="auto"/>
            <w:noWrap/>
            <w:vAlign w:val="center"/>
            <w:hideMark/>
          </w:tcPr>
          <w:p w14:paraId="0BA414EA"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1.7</w:t>
            </w:r>
          </w:p>
        </w:tc>
        <w:tc>
          <w:tcPr>
            <w:tcW w:w="1381" w:type="dxa"/>
            <w:tcBorders>
              <w:top w:val="nil"/>
              <w:left w:val="nil"/>
              <w:bottom w:val="single" w:sz="4" w:space="0" w:color="auto"/>
              <w:right w:val="single" w:sz="4" w:space="0" w:color="auto"/>
            </w:tcBorders>
            <w:shd w:val="clear" w:color="auto" w:fill="auto"/>
            <w:noWrap/>
            <w:vAlign w:val="center"/>
            <w:hideMark/>
          </w:tcPr>
          <w:p w14:paraId="30C304E3"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0A4B94F2" w14:textId="77777777" w:rsidTr="008D3AA7">
        <w:trPr>
          <w:trHeight w:val="540"/>
        </w:trPr>
        <w:tc>
          <w:tcPr>
            <w:tcW w:w="1160" w:type="dxa"/>
            <w:vMerge/>
            <w:tcBorders>
              <w:left w:val="single" w:sz="4" w:space="0" w:color="auto"/>
              <w:right w:val="single" w:sz="4" w:space="0" w:color="auto"/>
            </w:tcBorders>
            <w:vAlign w:val="center"/>
            <w:hideMark/>
          </w:tcPr>
          <w:p w14:paraId="2F89E77C"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58823C4A" w14:textId="07BFC09E" w:rsidR="008D3AA7" w:rsidRPr="00421AF4" w:rsidRDefault="008D3AA7" w:rsidP="00177C52">
            <w:pPr>
              <w:ind w:firstLine="0"/>
              <w:jc w:val="both"/>
              <w:rPr>
                <w:rFonts w:ascii="Aptos Narrow" w:eastAsia="Times New Roman" w:hAnsi="Aptos Narrow" w:cs="Times New Roman"/>
                <w:color w:val="000000"/>
                <w:sz w:val="20"/>
                <w:szCs w:val="20"/>
                <w:lang w:eastAsia="lt-LT"/>
              </w:rPr>
            </w:pPr>
            <w:r>
              <w:rPr>
                <w:rFonts w:ascii="Aptos Narrow" w:eastAsia="Times New Roman" w:hAnsi="Aptos Narrow" w:cs="Times New Roman"/>
                <w:color w:val="000000"/>
                <w:sz w:val="20"/>
                <w:szCs w:val="20"/>
                <w:lang w:eastAsia="lt-LT"/>
              </w:rPr>
              <w:t>V</w:t>
            </w:r>
            <w:r w:rsidRPr="00421AF4">
              <w:rPr>
                <w:rFonts w:ascii="Aptos Narrow" w:eastAsia="Times New Roman" w:hAnsi="Aptos Narrow" w:cs="Times New Roman"/>
                <w:color w:val="000000"/>
                <w:sz w:val="20"/>
                <w:szCs w:val="20"/>
                <w:lang w:eastAsia="lt-LT"/>
              </w:rPr>
              <w:t>isu elektros energijos gamybos ir (ar) kaupimo įrenginių eksploatavimo laikotarpiu  periodiškai, tačiau ne rečiau nei 1 kartą per 12 mėnesių (šį terminą skaičiuojant nuo šios deklaracijos pateikimo), atli</w:t>
            </w:r>
            <w:r>
              <w:rPr>
                <w:rFonts w:ascii="Aptos Narrow" w:eastAsia="Times New Roman" w:hAnsi="Aptos Narrow" w:cs="Times New Roman"/>
                <w:color w:val="000000"/>
                <w:sz w:val="20"/>
                <w:szCs w:val="20"/>
                <w:lang w:eastAsia="lt-LT"/>
              </w:rPr>
              <w:t>ekamas</w:t>
            </w:r>
            <w:r w:rsidRPr="00421AF4">
              <w:rPr>
                <w:rFonts w:ascii="Aptos Narrow" w:eastAsia="Times New Roman" w:hAnsi="Aptos Narrow" w:cs="Times New Roman"/>
                <w:color w:val="000000"/>
                <w:sz w:val="20"/>
                <w:szCs w:val="20"/>
                <w:lang w:eastAsia="lt-LT"/>
              </w:rPr>
              <w:t xml:space="preserve"> Valdymo sistemos kibernetinio saugumo auditą, kaip numatyta Pasinaudojimo elektros skirstomaisiais tinklais tvarkos apraše </w:t>
            </w:r>
          </w:p>
        </w:tc>
        <w:tc>
          <w:tcPr>
            <w:tcW w:w="1780" w:type="dxa"/>
            <w:tcBorders>
              <w:top w:val="nil"/>
              <w:left w:val="nil"/>
              <w:bottom w:val="single" w:sz="4" w:space="0" w:color="auto"/>
              <w:right w:val="single" w:sz="4" w:space="0" w:color="auto"/>
            </w:tcBorders>
            <w:shd w:val="clear" w:color="auto" w:fill="auto"/>
            <w:noWrap/>
            <w:vAlign w:val="center"/>
            <w:hideMark/>
          </w:tcPr>
          <w:p w14:paraId="174FBE39"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1.8</w:t>
            </w:r>
          </w:p>
        </w:tc>
        <w:tc>
          <w:tcPr>
            <w:tcW w:w="1381" w:type="dxa"/>
            <w:tcBorders>
              <w:top w:val="nil"/>
              <w:left w:val="nil"/>
              <w:bottom w:val="single" w:sz="4" w:space="0" w:color="auto"/>
              <w:right w:val="single" w:sz="4" w:space="0" w:color="auto"/>
            </w:tcBorders>
            <w:shd w:val="clear" w:color="auto" w:fill="auto"/>
            <w:noWrap/>
            <w:vAlign w:val="center"/>
            <w:hideMark/>
          </w:tcPr>
          <w:p w14:paraId="6941544A" w14:textId="77777777" w:rsidR="008D3AA7" w:rsidRPr="00F7160B" w:rsidRDefault="008D3AA7"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8D3AA7" w:rsidRPr="00F7160B" w14:paraId="15CDF23D" w14:textId="77777777" w:rsidTr="008D3AA7">
        <w:trPr>
          <w:trHeight w:val="540"/>
        </w:trPr>
        <w:tc>
          <w:tcPr>
            <w:tcW w:w="1160" w:type="dxa"/>
            <w:vMerge/>
            <w:tcBorders>
              <w:left w:val="single" w:sz="4" w:space="0" w:color="auto"/>
              <w:bottom w:val="single" w:sz="4" w:space="0" w:color="auto"/>
              <w:right w:val="single" w:sz="4" w:space="0" w:color="auto"/>
            </w:tcBorders>
            <w:vAlign w:val="center"/>
          </w:tcPr>
          <w:p w14:paraId="3B54CDBD" w14:textId="77777777" w:rsidR="008D3AA7" w:rsidRPr="00F7160B" w:rsidRDefault="008D3AA7"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tcPr>
          <w:p w14:paraId="3F65A3B4" w14:textId="726B5C96" w:rsidR="008D3AA7" w:rsidRPr="00421AF4" w:rsidDel="004C5D7E" w:rsidRDefault="008D3AA7" w:rsidP="004D6CBA">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Raštu supažindin</w:t>
            </w:r>
            <w:r w:rsidR="0075114A">
              <w:rPr>
                <w:rFonts w:ascii="Aptos Narrow" w:eastAsia="Times New Roman" w:hAnsi="Aptos Narrow" w:cs="Times New Roman"/>
                <w:color w:val="000000"/>
                <w:sz w:val="20"/>
                <w:szCs w:val="20"/>
                <w:lang w:eastAsia="lt-LT"/>
              </w:rPr>
              <w:t>ti</w:t>
            </w:r>
            <w:r w:rsidRPr="00F7160B">
              <w:rPr>
                <w:rFonts w:ascii="Aptos Narrow" w:eastAsia="Times New Roman" w:hAnsi="Aptos Narrow" w:cs="Times New Roman"/>
                <w:color w:val="000000"/>
                <w:sz w:val="20"/>
                <w:szCs w:val="20"/>
                <w:lang w:eastAsia="lt-LT"/>
              </w:rPr>
              <w:t xml:space="preserve"> (jei prieiga bus suteikiama po deklaracijos pateikimo, supažindinsiu ateityje, visu elektros energijos gamybos ir (ar) kaupimo įrenginių eksploatavimo laikotarpiu) su Elektros energetikos įstatymo 73</w:t>
            </w:r>
            <w:r w:rsidRPr="00F7160B">
              <w:rPr>
                <w:rFonts w:ascii="Aptos Narrow" w:eastAsia="Times New Roman" w:hAnsi="Aptos Narrow" w:cs="Times New Roman"/>
                <w:sz w:val="20"/>
                <w:szCs w:val="20"/>
                <w:vertAlign w:val="superscript"/>
                <w:lang w:eastAsia="lt-LT"/>
              </w:rPr>
              <w:t>3</w:t>
            </w:r>
            <w:r w:rsidRPr="00F7160B">
              <w:rPr>
                <w:rFonts w:ascii="Aptos Narrow" w:eastAsia="Times New Roman" w:hAnsi="Aptos Narrow" w:cs="Times New Roman"/>
                <w:sz w:val="20"/>
                <w:szCs w:val="20"/>
                <w:lang w:eastAsia="lt-LT"/>
              </w:rPr>
              <w:t xml:space="preserve"> straipsnio 1 dalyje nurodytu reikalavimu ir Pasinaudojimo elektros skirstomaisiais tinklais tvarkos apraše nurodytomis šio reikalavimo įgyvendinimo sąlygomis asmen</w:t>
            </w:r>
            <w:r w:rsidR="0075114A">
              <w:rPr>
                <w:rFonts w:ascii="Aptos Narrow" w:eastAsia="Times New Roman" w:hAnsi="Aptos Narrow" w:cs="Times New Roman"/>
                <w:sz w:val="20"/>
                <w:szCs w:val="20"/>
                <w:lang w:eastAsia="lt-LT"/>
              </w:rPr>
              <w:t>y</w:t>
            </w:r>
            <w:r w:rsidRPr="00F7160B">
              <w:rPr>
                <w:rFonts w:ascii="Aptos Narrow" w:eastAsia="Times New Roman" w:hAnsi="Aptos Narrow" w:cs="Times New Roman"/>
                <w:sz w:val="20"/>
                <w:szCs w:val="20"/>
                <w:lang w:eastAsia="lt-LT"/>
              </w:rPr>
              <w:t>s, kurie turi prieigą prie energijos gamybos ir</w:t>
            </w:r>
            <w:r w:rsidRPr="00F7160B">
              <w:rPr>
                <w:rFonts w:eastAsia="Times New Roman" w:cs="Arial"/>
                <w:sz w:val="20"/>
                <w:szCs w:val="20"/>
                <w:lang w:eastAsia="lt-LT"/>
              </w:rPr>
              <w:t> </w:t>
            </w:r>
            <w:r w:rsidRPr="00F7160B">
              <w:rPr>
                <w:rFonts w:ascii="Aptos Narrow" w:eastAsia="Times New Roman" w:hAnsi="Aptos Narrow" w:cs="Times New Roman"/>
                <w:sz w:val="20"/>
                <w:szCs w:val="20"/>
                <w:lang w:eastAsia="lt-LT"/>
              </w:rPr>
              <w:t xml:space="preserve">(ar) energijos kaupimo </w:t>
            </w:r>
            <w:r w:rsidRPr="00F7160B">
              <w:rPr>
                <w:rFonts w:ascii="Aptos Narrow" w:eastAsia="Times New Roman" w:hAnsi="Aptos Narrow" w:cs="Aptos Narrow"/>
                <w:sz w:val="20"/>
                <w:szCs w:val="20"/>
                <w:lang w:eastAsia="lt-LT"/>
              </w:rPr>
              <w:t>į</w:t>
            </w:r>
            <w:r w:rsidRPr="00F7160B">
              <w:rPr>
                <w:rFonts w:ascii="Aptos Narrow" w:eastAsia="Times New Roman" w:hAnsi="Aptos Narrow" w:cs="Times New Roman"/>
                <w:sz w:val="20"/>
                <w:szCs w:val="20"/>
                <w:lang w:eastAsia="lt-LT"/>
              </w:rPr>
              <w:t>rengini</w:t>
            </w:r>
            <w:r w:rsidRPr="00F7160B">
              <w:rPr>
                <w:rFonts w:ascii="Aptos Narrow" w:eastAsia="Times New Roman" w:hAnsi="Aptos Narrow" w:cs="Aptos Narrow"/>
                <w:sz w:val="20"/>
                <w:szCs w:val="20"/>
                <w:lang w:eastAsia="lt-LT"/>
              </w:rPr>
              <w:t>ų</w:t>
            </w:r>
            <w:r w:rsidRPr="00F7160B">
              <w:rPr>
                <w:rFonts w:ascii="Aptos Narrow" w:eastAsia="Times New Roman" w:hAnsi="Aptos Narrow" w:cs="Times New Roman"/>
                <w:sz w:val="20"/>
                <w:szCs w:val="20"/>
                <w:lang w:eastAsia="lt-LT"/>
              </w:rPr>
              <w:t xml:space="preserve"> Valdymo sistem</w:t>
            </w:r>
            <w:r w:rsidRPr="00F7160B">
              <w:rPr>
                <w:rFonts w:ascii="Aptos Narrow" w:eastAsia="Times New Roman" w:hAnsi="Aptos Narrow" w:cs="Aptos Narrow"/>
                <w:sz w:val="20"/>
                <w:szCs w:val="20"/>
                <w:lang w:eastAsia="lt-LT"/>
              </w:rPr>
              <w:t>ų</w:t>
            </w:r>
            <w:r w:rsidRPr="00F7160B">
              <w:rPr>
                <w:rFonts w:ascii="Aptos Narrow" w:eastAsia="Times New Roman" w:hAnsi="Aptos Narrow" w:cs="Times New Roman"/>
                <w:sz w:val="20"/>
                <w:szCs w:val="20"/>
                <w:lang w:eastAsia="lt-LT"/>
              </w:rPr>
              <w:t xml:space="preserve"> ar gali b</w:t>
            </w:r>
            <w:r w:rsidRPr="00F7160B">
              <w:rPr>
                <w:rFonts w:ascii="Aptos Narrow" w:eastAsia="Times New Roman" w:hAnsi="Aptos Narrow" w:cs="Aptos Narrow"/>
                <w:sz w:val="20"/>
                <w:szCs w:val="20"/>
                <w:lang w:eastAsia="lt-LT"/>
              </w:rPr>
              <w:t>ū</w:t>
            </w:r>
            <w:r w:rsidRPr="00F7160B">
              <w:rPr>
                <w:rFonts w:ascii="Aptos Narrow" w:eastAsia="Times New Roman" w:hAnsi="Aptos Narrow" w:cs="Times New Roman"/>
                <w:sz w:val="20"/>
                <w:szCs w:val="20"/>
                <w:lang w:eastAsia="lt-LT"/>
              </w:rPr>
              <w:t>ti susij</w:t>
            </w:r>
            <w:r w:rsidRPr="00F7160B">
              <w:rPr>
                <w:rFonts w:ascii="Aptos Narrow" w:eastAsia="Times New Roman" w:hAnsi="Aptos Narrow" w:cs="Aptos Narrow"/>
                <w:sz w:val="20"/>
                <w:szCs w:val="20"/>
                <w:lang w:eastAsia="lt-LT"/>
              </w:rPr>
              <w:t>ę</w:t>
            </w:r>
            <w:r w:rsidRPr="00F7160B">
              <w:rPr>
                <w:rFonts w:ascii="Aptos Narrow" w:eastAsia="Times New Roman" w:hAnsi="Aptos Narrow" w:cs="Times New Roman"/>
                <w:sz w:val="20"/>
                <w:szCs w:val="20"/>
                <w:lang w:eastAsia="lt-LT"/>
              </w:rPr>
              <w:t xml:space="preserve"> su prieigos suteikimu ar šių sistemų naudojimu,  iki jiems suteikiant prieigą ir saugau tai įrodančius duomenis</w:t>
            </w:r>
          </w:p>
        </w:tc>
        <w:tc>
          <w:tcPr>
            <w:tcW w:w="1780" w:type="dxa"/>
            <w:tcBorders>
              <w:top w:val="nil"/>
              <w:left w:val="nil"/>
              <w:bottom w:val="single" w:sz="4" w:space="0" w:color="auto"/>
              <w:right w:val="single" w:sz="4" w:space="0" w:color="auto"/>
            </w:tcBorders>
            <w:shd w:val="clear" w:color="auto" w:fill="auto"/>
            <w:noWrap/>
            <w:vAlign w:val="center"/>
          </w:tcPr>
          <w:p w14:paraId="3945F447" w14:textId="4827A8CF" w:rsidR="008D3AA7" w:rsidRPr="00F7160B" w:rsidRDefault="008D3AA7" w:rsidP="00F7160B">
            <w:pPr>
              <w:ind w:firstLine="0"/>
              <w:jc w:val="center"/>
              <w:rPr>
                <w:rFonts w:ascii="Aptos Narrow" w:eastAsia="Times New Roman" w:hAnsi="Aptos Narrow" w:cs="Times New Roman"/>
                <w:color w:val="000000"/>
                <w:sz w:val="20"/>
                <w:szCs w:val="20"/>
                <w:lang w:eastAsia="lt-LT"/>
              </w:rPr>
            </w:pPr>
            <w:r>
              <w:rPr>
                <w:rFonts w:ascii="Aptos Narrow" w:eastAsia="Times New Roman" w:hAnsi="Aptos Narrow" w:cs="Times New Roman"/>
                <w:color w:val="000000"/>
                <w:sz w:val="20"/>
                <w:szCs w:val="20"/>
                <w:lang w:eastAsia="lt-LT"/>
              </w:rPr>
              <w:t>5</w:t>
            </w:r>
          </w:p>
        </w:tc>
        <w:tc>
          <w:tcPr>
            <w:tcW w:w="1381" w:type="dxa"/>
            <w:tcBorders>
              <w:top w:val="nil"/>
              <w:left w:val="nil"/>
              <w:bottom w:val="single" w:sz="4" w:space="0" w:color="auto"/>
              <w:right w:val="single" w:sz="4" w:space="0" w:color="auto"/>
            </w:tcBorders>
            <w:shd w:val="clear" w:color="auto" w:fill="auto"/>
            <w:noWrap/>
            <w:vAlign w:val="center"/>
          </w:tcPr>
          <w:p w14:paraId="4BB910FF" w14:textId="4ECCCFBD" w:rsidR="008D3AA7" w:rsidRPr="00F7160B" w:rsidRDefault="008D3AA7" w:rsidP="00F7160B">
            <w:pPr>
              <w:ind w:firstLine="0"/>
              <w:jc w:val="center"/>
              <w:rPr>
                <w:rFonts w:ascii="Aptos Narrow" w:eastAsia="Times New Roman" w:hAnsi="Aptos Narrow" w:cs="Times New Roman"/>
                <w:color w:val="000000"/>
                <w:sz w:val="20"/>
                <w:szCs w:val="20"/>
                <w:lang w:eastAsia="lt-LT"/>
              </w:rPr>
            </w:pPr>
            <w:r>
              <w:rPr>
                <w:rFonts w:ascii="Aptos Narrow" w:eastAsia="Times New Roman" w:hAnsi="Aptos Narrow" w:cs="Times New Roman"/>
                <w:color w:val="000000"/>
                <w:sz w:val="20"/>
                <w:szCs w:val="20"/>
                <w:lang w:eastAsia="lt-LT"/>
              </w:rPr>
              <w:t>X</w:t>
            </w:r>
          </w:p>
        </w:tc>
      </w:tr>
      <w:tr w:rsidR="00F7160B" w:rsidRPr="00F7160B" w14:paraId="3971420B" w14:textId="77777777" w:rsidTr="008D3AA7">
        <w:trPr>
          <w:trHeight w:val="270"/>
        </w:trPr>
        <w:tc>
          <w:tcPr>
            <w:tcW w:w="1160" w:type="dxa"/>
            <w:tcBorders>
              <w:top w:val="nil"/>
              <w:left w:val="nil"/>
              <w:bottom w:val="nil"/>
              <w:right w:val="nil"/>
            </w:tcBorders>
            <w:shd w:val="clear" w:color="auto" w:fill="auto"/>
            <w:noWrap/>
            <w:vAlign w:val="bottom"/>
            <w:hideMark/>
          </w:tcPr>
          <w:p w14:paraId="109DB746"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p>
        </w:tc>
        <w:tc>
          <w:tcPr>
            <w:tcW w:w="5852" w:type="dxa"/>
            <w:tcBorders>
              <w:top w:val="nil"/>
              <w:left w:val="nil"/>
              <w:bottom w:val="nil"/>
              <w:right w:val="nil"/>
            </w:tcBorders>
            <w:shd w:val="clear" w:color="auto" w:fill="auto"/>
            <w:vAlign w:val="center"/>
            <w:hideMark/>
          </w:tcPr>
          <w:p w14:paraId="0D8CA41E" w14:textId="77777777" w:rsidR="00F7160B" w:rsidRPr="00F7160B" w:rsidRDefault="00F7160B" w:rsidP="00F7160B">
            <w:pPr>
              <w:ind w:firstLine="0"/>
              <w:rPr>
                <w:rFonts w:ascii="Times New Roman" w:eastAsia="Times New Roman" w:hAnsi="Times New Roman" w:cs="Times New Roman"/>
                <w:sz w:val="20"/>
                <w:szCs w:val="20"/>
                <w:lang w:eastAsia="lt-LT"/>
              </w:rPr>
            </w:pPr>
          </w:p>
        </w:tc>
        <w:tc>
          <w:tcPr>
            <w:tcW w:w="1780" w:type="dxa"/>
            <w:tcBorders>
              <w:top w:val="nil"/>
              <w:left w:val="nil"/>
              <w:bottom w:val="nil"/>
              <w:right w:val="nil"/>
            </w:tcBorders>
            <w:shd w:val="clear" w:color="auto" w:fill="auto"/>
            <w:noWrap/>
            <w:vAlign w:val="center"/>
            <w:hideMark/>
          </w:tcPr>
          <w:p w14:paraId="6780C267" w14:textId="77777777" w:rsidR="00F7160B" w:rsidRPr="00F7160B" w:rsidRDefault="00F7160B" w:rsidP="00F7160B">
            <w:pPr>
              <w:ind w:firstLine="0"/>
              <w:rPr>
                <w:rFonts w:ascii="Times New Roman" w:eastAsia="Times New Roman" w:hAnsi="Times New Roman" w:cs="Times New Roman"/>
                <w:sz w:val="20"/>
                <w:szCs w:val="20"/>
                <w:lang w:eastAsia="lt-LT"/>
              </w:rPr>
            </w:pPr>
          </w:p>
        </w:tc>
        <w:tc>
          <w:tcPr>
            <w:tcW w:w="1381" w:type="dxa"/>
            <w:tcBorders>
              <w:top w:val="nil"/>
              <w:left w:val="nil"/>
              <w:bottom w:val="nil"/>
              <w:right w:val="nil"/>
            </w:tcBorders>
            <w:shd w:val="clear" w:color="auto" w:fill="auto"/>
            <w:noWrap/>
            <w:vAlign w:val="center"/>
            <w:hideMark/>
          </w:tcPr>
          <w:p w14:paraId="51AEC966" w14:textId="77777777" w:rsidR="00F7160B" w:rsidRPr="00F7160B" w:rsidRDefault="00F7160B" w:rsidP="00F7160B">
            <w:pPr>
              <w:ind w:firstLine="0"/>
              <w:jc w:val="center"/>
              <w:rPr>
                <w:rFonts w:ascii="Times New Roman" w:eastAsia="Times New Roman" w:hAnsi="Times New Roman" w:cs="Times New Roman"/>
                <w:sz w:val="20"/>
                <w:szCs w:val="20"/>
                <w:lang w:eastAsia="lt-LT"/>
              </w:rPr>
            </w:pPr>
          </w:p>
        </w:tc>
      </w:tr>
      <w:tr w:rsidR="00F7160B" w:rsidRPr="00F7160B" w14:paraId="1A79465C" w14:textId="77777777" w:rsidTr="008D3AA7">
        <w:trPr>
          <w:trHeight w:val="1080"/>
        </w:trPr>
        <w:tc>
          <w:tcPr>
            <w:tcW w:w="1160" w:type="dxa"/>
            <w:vMerge w:val="restart"/>
            <w:tcBorders>
              <w:top w:val="single" w:sz="4" w:space="0" w:color="auto"/>
              <w:left w:val="single" w:sz="4" w:space="0" w:color="auto"/>
              <w:bottom w:val="single" w:sz="4" w:space="0" w:color="auto"/>
              <w:right w:val="single" w:sz="4" w:space="0" w:color="auto"/>
            </w:tcBorders>
            <w:shd w:val="clear" w:color="auto" w:fill="auto"/>
            <w:textDirection w:val="btLr"/>
            <w:vAlign w:val="center"/>
            <w:hideMark/>
          </w:tcPr>
          <w:p w14:paraId="48FF80BA"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Tiksliniai reikalavimai, priklausomai nuo pasirinkimo tikrinami nurodyti punktai</w:t>
            </w:r>
          </w:p>
        </w:tc>
        <w:tc>
          <w:tcPr>
            <w:tcW w:w="5852" w:type="dxa"/>
            <w:tcBorders>
              <w:top w:val="single" w:sz="4" w:space="0" w:color="auto"/>
              <w:left w:val="nil"/>
              <w:bottom w:val="single" w:sz="4" w:space="0" w:color="auto"/>
              <w:right w:val="single" w:sz="4" w:space="0" w:color="auto"/>
            </w:tcBorders>
            <w:shd w:val="clear" w:color="auto" w:fill="auto"/>
            <w:vAlign w:val="center"/>
            <w:hideMark/>
          </w:tcPr>
          <w:p w14:paraId="0CFA4C85"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Valdymo sistemos gamintojus, tiekėjus ir (ar) Valdymo sistemos kompon</w:t>
            </w:r>
            <w:r w:rsidRPr="00F7160B">
              <w:rPr>
                <w:rFonts w:ascii="Aptos Narrow" w:eastAsia="Times New Roman" w:hAnsi="Aptos Narrow" w:cs="Times New Roman"/>
                <w:sz w:val="20"/>
                <w:szCs w:val="20"/>
                <w:lang w:eastAsia="lt-LT"/>
              </w:rPr>
              <w:t xml:space="preserve">entų priežiūrą atliekančius juridinius asmenis kontroliuojantys asmenys </w:t>
            </w:r>
            <w:r w:rsidRPr="00F7160B">
              <w:rPr>
                <w:rFonts w:ascii="Aptos Narrow" w:eastAsia="Times New Roman" w:hAnsi="Aptos Narrow" w:cs="Times New Roman"/>
                <w:b/>
                <w:bCs/>
                <w:sz w:val="20"/>
                <w:szCs w:val="20"/>
                <w:lang w:eastAsia="lt-LT"/>
              </w:rPr>
              <w:t>nėra registruoti ar nuolat gyvenantys</w:t>
            </w:r>
            <w:r w:rsidRPr="00F7160B">
              <w:rPr>
                <w:rFonts w:ascii="Aptos Narrow" w:eastAsia="Times New Roman" w:hAnsi="Aptos Narrow" w:cs="Times New Roman"/>
                <w:sz w:val="20"/>
                <w:szCs w:val="20"/>
                <w:lang w:eastAsia="lt-LT"/>
              </w:rPr>
              <w:t xml:space="preserve"> arba Valdymo sistemų gamintojai, tiekėjai ir (ar) Valdymo sistemos komponentų priežiūrą atliekantys fiziniai asmenys nėra nuolat gyvenantys valstybėse, </w:t>
            </w:r>
            <w:r w:rsidRPr="00F7160B">
              <w:rPr>
                <w:rFonts w:ascii="Aptos Narrow" w:eastAsia="Times New Roman" w:hAnsi="Aptos Narrow" w:cs="Times New Roman"/>
                <w:b/>
                <w:bCs/>
                <w:sz w:val="20"/>
                <w:szCs w:val="20"/>
                <w:lang w:eastAsia="lt-LT"/>
              </w:rPr>
              <w:t>kurios pagal Lietuvos Respublikos Seimo tvirtinamą nacionalinio saugumo strategiją kelia grėsmę</w:t>
            </w:r>
            <w:r w:rsidRPr="00F7160B">
              <w:rPr>
                <w:rFonts w:ascii="Aptos Narrow" w:eastAsia="Times New Roman" w:hAnsi="Aptos Narrow" w:cs="Times New Roman"/>
                <w:sz w:val="20"/>
                <w:szCs w:val="20"/>
                <w:lang w:eastAsia="lt-LT"/>
              </w:rPr>
              <w:t xml:space="preserve"> Lietuvos Respublikos nacionaliniam saugumui ir nacionalinio saugumo interesų užtikrinimui. </w:t>
            </w:r>
            <w:r w:rsidRPr="00F7160B">
              <w:rPr>
                <w:rFonts w:ascii="Aptos Narrow" w:eastAsia="Times New Roman" w:hAnsi="Aptos Narrow" w:cs="Times New Roman"/>
                <w:b/>
                <w:bCs/>
                <w:sz w:val="20"/>
                <w:szCs w:val="20"/>
                <w:lang w:eastAsia="lt-LT"/>
              </w:rPr>
              <w:t>Pažymėjus pildyti atitiktį deklaracijos 3 punkte nurodytiems reikalavimams</w:t>
            </w:r>
            <w:r w:rsidRPr="00F7160B">
              <w:rPr>
                <w:rFonts w:ascii="Aptos Narrow" w:eastAsia="Times New Roman" w:hAnsi="Aptos Narrow" w:cs="Times New Roman"/>
                <w:color w:val="000000"/>
                <w:sz w:val="20"/>
                <w:szCs w:val="20"/>
                <w:lang w:eastAsia="lt-LT"/>
              </w:rPr>
              <w:t>.</w:t>
            </w:r>
          </w:p>
        </w:tc>
        <w:tc>
          <w:tcPr>
            <w:tcW w:w="1780" w:type="dxa"/>
            <w:tcBorders>
              <w:top w:val="single" w:sz="4" w:space="0" w:color="auto"/>
              <w:left w:val="nil"/>
              <w:bottom w:val="single" w:sz="4" w:space="0" w:color="auto"/>
              <w:right w:val="single" w:sz="4" w:space="0" w:color="auto"/>
            </w:tcBorders>
            <w:shd w:val="clear" w:color="auto" w:fill="auto"/>
            <w:noWrap/>
            <w:vAlign w:val="center"/>
            <w:hideMark/>
          </w:tcPr>
          <w:p w14:paraId="795641D6"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2.1</w:t>
            </w:r>
          </w:p>
        </w:tc>
        <w:tc>
          <w:tcPr>
            <w:tcW w:w="1381" w:type="dxa"/>
            <w:tcBorders>
              <w:top w:val="single" w:sz="4" w:space="0" w:color="auto"/>
              <w:left w:val="nil"/>
              <w:bottom w:val="single" w:sz="4" w:space="0" w:color="auto"/>
              <w:right w:val="single" w:sz="4" w:space="0" w:color="auto"/>
            </w:tcBorders>
            <w:shd w:val="clear" w:color="auto" w:fill="auto"/>
            <w:vAlign w:val="center"/>
            <w:hideMark/>
          </w:tcPr>
          <w:p w14:paraId="7D289F6E" w14:textId="624D2A9D" w:rsidR="00F7160B" w:rsidRPr="00F7160B" w:rsidRDefault="00F7160B" w:rsidP="00F7160B">
            <w:pPr>
              <w:ind w:firstLine="0"/>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Jei pažymėta čia</w:t>
            </w:r>
            <w:r w:rsidR="00F3366A">
              <w:rPr>
                <w:rFonts w:ascii="Aptos Narrow" w:eastAsia="Times New Roman" w:hAnsi="Aptos Narrow" w:cs="Times New Roman"/>
                <w:color w:val="000000"/>
                <w:sz w:val="20"/>
                <w:szCs w:val="20"/>
                <w:lang w:eastAsia="lt-LT"/>
              </w:rPr>
              <w:t>,</w:t>
            </w:r>
            <w:r w:rsidRPr="00F7160B">
              <w:rPr>
                <w:rFonts w:ascii="Aptos Narrow" w:eastAsia="Times New Roman" w:hAnsi="Aptos Narrow" w:cs="Times New Roman"/>
                <w:color w:val="000000"/>
                <w:sz w:val="20"/>
                <w:szCs w:val="20"/>
                <w:lang w:eastAsia="lt-LT"/>
              </w:rPr>
              <w:t xml:space="preserve"> tikrinama</w:t>
            </w:r>
            <w:r w:rsidR="00B603DE">
              <w:rPr>
                <w:rFonts w:ascii="Aptos Narrow" w:eastAsia="Times New Roman" w:hAnsi="Aptos Narrow" w:cs="Times New Roman"/>
                <w:color w:val="000000"/>
                <w:sz w:val="20"/>
                <w:szCs w:val="20"/>
                <w:lang w:eastAsia="lt-LT"/>
              </w:rPr>
              <w:t xml:space="preserve"> atitiktis lentelės</w:t>
            </w:r>
            <w:r w:rsidRPr="00F7160B">
              <w:rPr>
                <w:rFonts w:ascii="Aptos Narrow" w:eastAsia="Times New Roman" w:hAnsi="Aptos Narrow" w:cs="Times New Roman"/>
                <w:color w:val="000000"/>
                <w:sz w:val="20"/>
                <w:szCs w:val="20"/>
                <w:lang w:eastAsia="lt-LT"/>
              </w:rPr>
              <w:t xml:space="preserve"> 3.1, 3.2, 3.3, 3.4</w:t>
            </w:r>
            <w:r w:rsidR="00B603DE">
              <w:rPr>
                <w:rFonts w:ascii="Aptos Narrow" w:eastAsia="Times New Roman" w:hAnsi="Aptos Narrow" w:cs="Times New Roman"/>
                <w:color w:val="000000"/>
                <w:sz w:val="20"/>
                <w:szCs w:val="20"/>
                <w:lang w:eastAsia="lt-LT"/>
              </w:rPr>
              <w:t xml:space="preserve"> p. nurodytiems reikalavimams</w:t>
            </w:r>
          </w:p>
        </w:tc>
      </w:tr>
      <w:tr w:rsidR="00F7160B" w:rsidRPr="00F7160B" w14:paraId="2F871526" w14:textId="77777777" w:rsidTr="008D3AA7">
        <w:trPr>
          <w:trHeight w:val="108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398CF397"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6F69BC39" w14:textId="77777777" w:rsidR="00F7160B" w:rsidRPr="00F7160B" w:rsidRDefault="00F7160B" w:rsidP="00177C52">
            <w:pPr>
              <w:ind w:firstLine="0"/>
              <w:jc w:val="both"/>
              <w:rPr>
                <w:rFonts w:ascii="Aptos Narrow" w:eastAsia="Times New Roman" w:hAnsi="Aptos Narrow" w:cs="Times New Roman"/>
                <w:sz w:val="20"/>
                <w:szCs w:val="20"/>
                <w:lang w:eastAsia="lt-LT"/>
              </w:rPr>
            </w:pPr>
            <w:r w:rsidRPr="00F7160B">
              <w:rPr>
                <w:rFonts w:ascii="Aptos Narrow" w:eastAsia="Times New Roman" w:hAnsi="Aptos Narrow" w:cs="Times New Roman"/>
                <w:sz w:val="20"/>
                <w:szCs w:val="20"/>
                <w:lang w:eastAsia="lt-LT"/>
              </w:rPr>
              <w:t>Valdymo sistemos gamintojus, tiekėjus ir (ar) Valdymo sistemos komponentų priežiūrą atliekančius juridinius asmenis kontroliuojantys asmenys</w:t>
            </w:r>
            <w:r w:rsidRPr="00F7160B">
              <w:rPr>
                <w:rFonts w:ascii="Aptos Narrow" w:eastAsia="Times New Roman" w:hAnsi="Aptos Narrow" w:cs="Times New Roman"/>
                <w:b/>
                <w:bCs/>
                <w:sz w:val="20"/>
                <w:szCs w:val="20"/>
                <w:lang w:eastAsia="lt-LT"/>
              </w:rPr>
              <w:t xml:space="preserve"> yra registruoti ar nuolat gyvenantys</w:t>
            </w:r>
            <w:r w:rsidRPr="00F7160B">
              <w:rPr>
                <w:rFonts w:ascii="Aptos Narrow" w:eastAsia="Times New Roman" w:hAnsi="Aptos Narrow" w:cs="Times New Roman"/>
                <w:sz w:val="20"/>
                <w:szCs w:val="20"/>
                <w:lang w:eastAsia="lt-LT"/>
              </w:rPr>
              <w:t xml:space="preserve"> arba Valdymo sistemų gamintojai, tiekėjai ir (ar) Valdymo sistemos komponentų priežiūrą atliekantys fiziniai asmenys yra nuolat gyvenantys valstybėse, kurios pagal Lietuvos Respublikos Seimo tvirtinamą nacionalinio saugumo strategiją kelia grėsmę Lietuvos Respublikos nacionaliniam saugumui ir nacionalinio saugumo interesų užtikrinimui. </w:t>
            </w:r>
            <w:r w:rsidRPr="00F7160B">
              <w:rPr>
                <w:rFonts w:ascii="Aptos Narrow" w:eastAsia="Times New Roman" w:hAnsi="Aptos Narrow" w:cs="Times New Roman"/>
                <w:b/>
                <w:bCs/>
                <w:sz w:val="20"/>
                <w:szCs w:val="20"/>
                <w:lang w:eastAsia="lt-LT"/>
              </w:rPr>
              <w:t>Pažymėjus pildyti atitiktį deklaracijos 4 punkte nurodytiems reikalavimams.</w:t>
            </w:r>
            <w:r w:rsidRPr="00F7160B">
              <w:rPr>
                <w:rFonts w:ascii="Aptos Narrow" w:eastAsia="Times New Roman" w:hAnsi="Aptos Narrow" w:cs="Times New Roman"/>
                <w:sz w:val="20"/>
                <w:szCs w:val="20"/>
                <w:lang w:eastAsia="lt-LT"/>
              </w:rPr>
              <w:t> </w:t>
            </w:r>
          </w:p>
        </w:tc>
        <w:tc>
          <w:tcPr>
            <w:tcW w:w="1780" w:type="dxa"/>
            <w:tcBorders>
              <w:top w:val="nil"/>
              <w:left w:val="nil"/>
              <w:bottom w:val="single" w:sz="4" w:space="0" w:color="auto"/>
              <w:right w:val="single" w:sz="4" w:space="0" w:color="auto"/>
            </w:tcBorders>
            <w:shd w:val="clear" w:color="auto" w:fill="auto"/>
            <w:noWrap/>
            <w:vAlign w:val="center"/>
            <w:hideMark/>
          </w:tcPr>
          <w:p w14:paraId="4666C4C7"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2.2</w:t>
            </w:r>
          </w:p>
        </w:tc>
        <w:tc>
          <w:tcPr>
            <w:tcW w:w="1381" w:type="dxa"/>
            <w:tcBorders>
              <w:top w:val="nil"/>
              <w:left w:val="nil"/>
              <w:bottom w:val="single" w:sz="4" w:space="0" w:color="auto"/>
              <w:right w:val="single" w:sz="4" w:space="0" w:color="auto"/>
            </w:tcBorders>
            <w:shd w:val="clear" w:color="auto" w:fill="auto"/>
            <w:vAlign w:val="center"/>
            <w:hideMark/>
          </w:tcPr>
          <w:p w14:paraId="6F97D9B0" w14:textId="4568B23C" w:rsidR="00F7160B" w:rsidRPr="00F7160B" w:rsidRDefault="00F7160B" w:rsidP="00F7160B">
            <w:pPr>
              <w:ind w:firstLine="0"/>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Jei pažymėta čia</w:t>
            </w:r>
            <w:r w:rsidR="00B603DE">
              <w:rPr>
                <w:rFonts w:ascii="Aptos Narrow" w:eastAsia="Times New Roman" w:hAnsi="Aptos Narrow" w:cs="Times New Roman"/>
                <w:color w:val="000000"/>
                <w:sz w:val="20"/>
                <w:szCs w:val="20"/>
                <w:lang w:eastAsia="lt-LT"/>
              </w:rPr>
              <w:t>,</w:t>
            </w:r>
            <w:r w:rsidRPr="00F7160B">
              <w:rPr>
                <w:rFonts w:ascii="Aptos Narrow" w:eastAsia="Times New Roman" w:hAnsi="Aptos Narrow" w:cs="Times New Roman"/>
                <w:color w:val="000000"/>
                <w:sz w:val="20"/>
                <w:szCs w:val="20"/>
                <w:lang w:eastAsia="lt-LT"/>
              </w:rPr>
              <w:t xml:space="preserve"> tikrinama</w:t>
            </w:r>
            <w:r w:rsidR="00B603DE">
              <w:rPr>
                <w:rFonts w:ascii="Aptos Narrow" w:eastAsia="Times New Roman" w:hAnsi="Aptos Narrow" w:cs="Times New Roman"/>
                <w:color w:val="000000"/>
                <w:sz w:val="20"/>
                <w:szCs w:val="20"/>
                <w:lang w:eastAsia="lt-LT"/>
              </w:rPr>
              <w:t xml:space="preserve"> atitiktis lentelės</w:t>
            </w:r>
            <w:r w:rsidRPr="00F7160B">
              <w:rPr>
                <w:rFonts w:ascii="Aptos Narrow" w:eastAsia="Times New Roman" w:hAnsi="Aptos Narrow" w:cs="Times New Roman"/>
                <w:color w:val="000000"/>
                <w:sz w:val="20"/>
                <w:szCs w:val="20"/>
                <w:lang w:eastAsia="lt-LT"/>
              </w:rPr>
              <w:t xml:space="preserve"> 4.1.1,  4.1.2</w:t>
            </w:r>
            <w:r w:rsidR="00B603DE">
              <w:rPr>
                <w:rFonts w:ascii="Aptos Narrow" w:eastAsia="Times New Roman" w:hAnsi="Aptos Narrow" w:cs="Times New Roman"/>
                <w:color w:val="000000"/>
                <w:sz w:val="20"/>
                <w:szCs w:val="20"/>
                <w:lang w:eastAsia="lt-LT"/>
              </w:rPr>
              <w:t xml:space="preserve"> p. nurodytiems reikalavimams</w:t>
            </w:r>
          </w:p>
        </w:tc>
      </w:tr>
      <w:tr w:rsidR="00F7160B" w:rsidRPr="00F7160B" w14:paraId="0501D211" w14:textId="77777777" w:rsidTr="008D3AA7">
        <w:trPr>
          <w:trHeight w:val="270"/>
        </w:trPr>
        <w:tc>
          <w:tcPr>
            <w:tcW w:w="1160" w:type="dxa"/>
            <w:tcBorders>
              <w:top w:val="nil"/>
              <w:left w:val="nil"/>
              <w:bottom w:val="nil"/>
              <w:right w:val="nil"/>
            </w:tcBorders>
            <w:shd w:val="clear" w:color="auto" w:fill="auto"/>
            <w:noWrap/>
            <w:vAlign w:val="bottom"/>
            <w:hideMark/>
          </w:tcPr>
          <w:p w14:paraId="6C430EF8"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nil"/>
              <w:right w:val="nil"/>
            </w:tcBorders>
            <w:shd w:val="clear" w:color="auto" w:fill="auto"/>
            <w:vAlign w:val="bottom"/>
            <w:hideMark/>
          </w:tcPr>
          <w:p w14:paraId="63A23AD3" w14:textId="77777777" w:rsidR="00F7160B" w:rsidRPr="00F7160B" w:rsidRDefault="00F7160B" w:rsidP="00F7160B">
            <w:pPr>
              <w:ind w:firstLine="0"/>
              <w:rPr>
                <w:rFonts w:ascii="Times New Roman" w:eastAsia="Times New Roman" w:hAnsi="Times New Roman" w:cs="Times New Roman"/>
                <w:sz w:val="20"/>
                <w:szCs w:val="20"/>
                <w:lang w:eastAsia="lt-LT"/>
              </w:rPr>
            </w:pPr>
          </w:p>
        </w:tc>
        <w:tc>
          <w:tcPr>
            <w:tcW w:w="1780" w:type="dxa"/>
            <w:tcBorders>
              <w:top w:val="nil"/>
              <w:left w:val="nil"/>
              <w:bottom w:val="nil"/>
              <w:right w:val="nil"/>
            </w:tcBorders>
            <w:shd w:val="clear" w:color="auto" w:fill="auto"/>
            <w:noWrap/>
            <w:vAlign w:val="center"/>
            <w:hideMark/>
          </w:tcPr>
          <w:p w14:paraId="61B79EDF" w14:textId="77777777" w:rsidR="00F7160B" w:rsidRPr="00F7160B" w:rsidRDefault="00F7160B" w:rsidP="00F7160B">
            <w:pPr>
              <w:ind w:firstLine="0"/>
              <w:rPr>
                <w:rFonts w:ascii="Times New Roman" w:eastAsia="Times New Roman" w:hAnsi="Times New Roman" w:cs="Times New Roman"/>
                <w:sz w:val="20"/>
                <w:szCs w:val="20"/>
                <w:lang w:eastAsia="lt-LT"/>
              </w:rPr>
            </w:pPr>
          </w:p>
        </w:tc>
        <w:tc>
          <w:tcPr>
            <w:tcW w:w="1381" w:type="dxa"/>
            <w:tcBorders>
              <w:top w:val="nil"/>
              <w:left w:val="nil"/>
              <w:bottom w:val="nil"/>
              <w:right w:val="nil"/>
            </w:tcBorders>
            <w:shd w:val="clear" w:color="auto" w:fill="auto"/>
            <w:noWrap/>
            <w:vAlign w:val="center"/>
            <w:hideMark/>
          </w:tcPr>
          <w:p w14:paraId="5C56B244" w14:textId="77777777" w:rsidR="00F7160B" w:rsidRPr="00F7160B" w:rsidRDefault="00F7160B" w:rsidP="00F7160B">
            <w:pPr>
              <w:ind w:firstLine="0"/>
              <w:jc w:val="center"/>
              <w:rPr>
                <w:rFonts w:ascii="Times New Roman" w:eastAsia="Times New Roman" w:hAnsi="Times New Roman" w:cs="Times New Roman"/>
                <w:sz w:val="20"/>
                <w:szCs w:val="20"/>
                <w:lang w:eastAsia="lt-LT"/>
              </w:rPr>
            </w:pPr>
          </w:p>
        </w:tc>
      </w:tr>
      <w:tr w:rsidR="00F7160B" w:rsidRPr="00F7160B" w14:paraId="2F6326D4" w14:textId="77777777" w:rsidTr="008D3AA7">
        <w:trPr>
          <w:trHeight w:val="270"/>
        </w:trPr>
        <w:tc>
          <w:tcPr>
            <w:tcW w:w="1160" w:type="dxa"/>
            <w:vMerge w:val="restart"/>
            <w:tcBorders>
              <w:top w:val="single" w:sz="4" w:space="0" w:color="auto"/>
              <w:left w:val="single" w:sz="4" w:space="0" w:color="auto"/>
              <w:bottom w:val="single" w:sz="4" w:space="0" w:color="auto"/>
              <w:right w:val="single" w:sz="4" w:space="0" w:color="auto"/>
            </w:tcBorders>
            <w:shd w:val="clear" w:color="auto" w:fill="auto"/>
            <w:textDirection w:val="btLr"/>
            <w:vAlign w:val="center"/>
            <w:hideMark/>
          </w:tcPr>
          <w:p w14:paraId="31E49737" w14:textId="7612342A"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Tiksliniai reikalavimai</w:t>
            </w:r>
            <w:r w:rsidR="00501BD5">
              <w:rPr>
                <w:rFonts w:ascii="Aptos Narrow" w:eastAsia="Times New Roman" w:hAnsi="Aptos Narrow" w:cs="Times New Roman"/>
                <w:color w:val="000000"/>
                <w:sz w:val="20"/>
                <w:szCs w:val="20"/>
                <w:lang w:eastAsia="lt-LT"/>
              </w:rPr>
              <w:t>,</w:t>
            </w:r>
            <w:r w:rsidRPr="00F7160B">
              <w:rPr>
                <w:rFonts w:ascii="Aptos Narrow" w:eastAsia="Times New Roman" w:hAnsi="Aptos Narrow" w:cs="Times New Roman"/>
                <w:color w:val="000000"/>
                <w:sz w:val="20"/>
                <w:szCs w:val="20"/>
                <w:lang w:eastAsia="lt-LT"/>
              </w:rPr>
              <w:t xml:space="preserve"> jei valdymo sistema yra </w:t>
            </w:r>
            <w:r w:rsidRPr="00F7160B">
              <w:rPr>
                <w:rFonts w:ascii="Aptos Narrow" w:eastAsia="Times New Roman" w:hAnsi="Aptos Narrow" w:cs="Times New Roman"/>
                <w:b/>
                <w:bCs/>
                <w:color w:val="000000"/>
                <w:sz w:val="20"/>
                <w:szCs w:val="20"/>
                <w:lang w:eastAsia="lt-LT"/>
              </w:rPr>
              <w:t>ne iš</w:t>
            </w:r>
            <w:r w:rsidRPr="00F7160B">
              <w:rPr>
                <w:rFonts w:ascii="Aptos Narrow" w:eastAsia="Times New Roman" w:hAnsi="Aptos Narrow" w:cs="Times New Roman"/>
                <w:color w:val="000000"/>
                <w:sz w:val="20"/>
                <w:szCs w:val="20"/>
                <w:lang w:eastAsia="lt-LT"/>
              </w:rPr>
              <w:t xml:space="preserve"> grėsmę keliančių valstybių</w:t>
            </w:r>
          </w:p>
        </w:tc>
        <w:tc>
          <w:tcPr>
            <w:tcW w:w="5852" w:type="dxa"/>
            <w:tcBorders>
              <w:top w:val="single" w:sz="4" w:space="0" w:color="auto"/>
              <w:left w:val="nil"/>
              <w:bottom w:val="single" w:sz="4" w:space="0" w:color="auto"/>
              <w:right w:val="single" w:sz="4" w:space="0" w:color="auto"/>
            </w:tcBorders>
            <w:shd w:val="clear" w:color="auto" w:fill="auto"/>
            <w:vAlign w:val="center"/>
            <w:hideMark/>
          </w:tcPr>
          <w:p w14:paraId="2989E5EF"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Visos nuotolinės prieigos prie Valdymo sistemos yra dokumentuotos ir valdomos </w:t>
            </w:r>
          </w:p>
        </w:tc>
        <w:tc>
          <w:tcPr>
            <w:tcW w:w="1780" w:type="dxa"/>
            <w:tcBorders>
              <w:top w:val="single" w:sz="4" w:space="0" w:color="auto"/>
              <w:left w:val="nil"/>
              <w:bottom w:val="single" w:sz="4" w:space="0" w:color="auto"/>
              <w:right w:val="single" w:sz="4" w:space="0" w:color="auto"/>
            </w:tcBorders>
            <w:shd w:val="clear" w:color="auto" w:fill="auto"/>
            <w:noWrap/>
            <w:vAlign w:val="center"/>
            <w:hideMark/>
          </w:tcPr>
          <w:p w14:paraId="2A46CA35"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3.1</w:t>
            </w:r>
          </w:p>
        </w:tc>
        <w:tc>
          <w:tcPr>
            <w:tcW w:w="1381" w:type="dxa"/>
            <w:tcBorders>
              <w:top w:val="single" w:sz="4" w:space="0" w:color="auto"/>
              <w:left w:val="nil"/>
              <w:bottom w:val="single" w:sz="4" w:space="0" w:color="auto"/>
              <w:right w:val="single" w:sz="4" w:space="0" w:color="auto"/>
            </w:tcBorders>
            <w:shd w:val="clear" w:color="auto" w:fill="auto"/>
            <w:noWrap/>
            <w:vAlign w:val="center"/>
            <w:hideMark/>
          </w:tcPr>
          <w:p w14:paraId="78C8188F"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6D454544" w14:textId="77777777" w:rsidTr="008D3AA7">
        <w:trPr>
          <w:trHeight w:val="81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09D556AE"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586B0582"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Valdymo sistema yra atskirta nuo viešųjų ryšių tinklų (interneto) naudojant ugniasienę, kuri palaiko duomenų srauto turinio analizės (angl. „</w:t>
            </w:r>
            <w:proofErr w:type="spellStart"/>
            <w:r w:rsidRPr="00F7160B">
              <w:rPr>
                <w:rFonts w:ascii="Aptos Narrow" w:eastAsia="Times New Roman" w:hAnsi="Aptos Narrow" w:cs="Times New Roman"/>
                <w:i/>
                <w:iCs/>
                <w:sz w:val="20"/>
                <w:szCs w:val="20"/>
                <w:lang w:eastAsia="lt-LT"/>
              </w:rPr>
              <w:t>Deep</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packet</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inspection</w:t>
            </w:r>
            <w:proofErr w:type="spellEnd"/>
            <w:r w:rsidRPr="00F7160B">
              <w:rPr>
                <w:rFonts w:ascii="Aptos Narrow" w:eastAsia="Times New Roman" w:hAnsi="Aptos Narrow" w:cs="Times New Roman"/>
                <w:sz w:val="20"/>
                <w:szCs w:val="20"/>
                <w:lang w:eastAsia="lt-LT"/>
              </w:rPr>
              <w:t xml:space="preserve">“, </w:t>
            </w:r>
            <w:r w:rsidRPr="00F7160B">
              <w:rPr>
                <w:rFonts w:ascii="Aptos Narrow" w:eastAsia="Times New Roman" w:hAnsi="Aptos Narrow" w:cs="Times New Roman"/>
                <w:i/>
                <w:iCs/>
                <w:sz w:val="20"/>
                <w:szCs w:val="20"/>
                <w:lang w:eastAsia="lt-LT"/>
              </w:rPr>
              <w:t>DPI</w:t>
            </w:r>
            <w:r w:rsidRPr="00F7160B">
              <w:rPr>
                <w:rFonts w:ascii="Aptos Narrow" w:eastAsia="Times New Roman" w:hAnsi="Aptos Narrow" w:cs="Times New Roman"/>
                <w:sz w:val="20"/>
                <w:szCs w:val="20"/>
                <w:lang w:eastAsia="lt-LT"/>
              </w:rPr>
              <w:t>)    technologiją,  apimančią, bet neapsiribojant, įsiskverbimų aptikimo (angl. „</w:t>
            </w:r>
            <w:proofErr w:type="spellStart"/>
            <w:r w:rsidRPr="00F7160B">
              <w:rPr>
                <w:rFonts w:ascii="Aptos Narrow" w:eastAsia="Times New Roman" w:hAnsi="Aptos Narrow" w:cs="Times New Roman"/>
                <w:i/>
                <w:iCs/>
                <w:sz w:val="20"/>
                <w:szCs w:val="20"/>
                <w:lang w:eastAsia="lt-LT"/>
              </w:rPr>
              <w:t>intrusion</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detection</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system</w:t>
            </w:r>
            <w:proofErr w:type="spellEnd"/>
            <w:r w:rsidRPr="00F7160B">
              <w:rPr>
                <w:rFonts w:ascii="Aptos Narrow" w:eastAsia="Times New Roman" w:hAnsi="Aptos Narrow" w:cs="Times New Roman"/>
                <w:sz w:val="20"/>
                <w:szCs w:val="20"/>
                <w:lang w:eastAsia="lt-LT"/>
              </w:rPr>
              <w:t>“, IDS), įsiskverbimo užkardymo (angl. „</w:t>
            </w:r>
            <w:proofErr w:type="spellStart"/>
            <w:r w:rsidRPr="00F7160B">
              <w:rPr>
                <w:rFonts w:ascii="Aptos Narrow" w:eastAsia="Times New Roman" w:hAnsi="Aptos Narrow" w:cs="Times New Roman"/>
                <w:i/>
                <w:iCs/>
                <w:sz w:val="20"/>
                <w:szCs w:val="20"/>
                <w:lang w:eastAsia="lt-LT"/>
              </w:rPr>
              <w:t>intrusion</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prevention</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system</w:t>
            </w:r>
            <w:proofErr w:type="spellEnd"/>
            <w:r w:rsidRPr="00F7160B">
              <w:rPr>
                <w:rFonts w:ascii="Aptos Narrow" w:eastAsia="Times New Roman" w:hAnsi="Aptos Narrow" w:cs="Times New Roman"/>
                <w:sz w:val="20"/>
                <w:szCs w:val="20"/>
                <w:lang w:eastAsia="lt-LT"/>
              </w:rPr>
              <w:t>“, IPS) ir antivirusinės programos ir  funkcijas. Visas įeinantis srautas tikrinamas remiantis išvardintais funkcionalumais</w:t>
            </w:r>
          </w:p>
        </w:tc>
        <w:tc>
          <w:tcPr>
            <w:tcW w:w="1780" w:type="dxa"/>
            <w:tcBorders>
              <w:top w:val="nil"/>
              <w:left w:val="nil"/>
              <w:bottom w:val="single" w:sz="4" w:space="0" w:color="auto"/>
              <w:right w:val="single" w:sz="4" w:space="0" w:color="auto"/>
            </w:tcBorders>
            <w:shd w:val="clear" w:color="auto" w:fill="auto"/>
            <w:noWrap/>
            <w:vAlign w:val="center"/>
            <w:hideMark/>
          </w:tcPr>
          <w:p w14:paraId="1CBF4430"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3.2</w:t>
            </w:r>
          </w:p>
        </w:tc>
        <w:tc>
          <w:tcPr>
            <w:tcW w:w="1381" w:type="dxa"/>
            <w:tcBorders>
              <w:top w:val="nil"/>
              <w:left w:val="nil"/>
              <w:bottom w:val="single" w:sz="4" w:space="0" w:color="auto"/>
              <w:right w:val="single" w:sz="4" w:space="0" w:color="auto"/>
            </w:tcBorders>
            <w:shd w:val="clear" w:color="auto" w:fill="auto"/>
            <w:noWrap/>
            <w:vAlign w:val="center"/>
            <w:hideMark/>
          </w:tcPr>
          <w:p w14:paraId="70A7B7DB"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5C683E75" w14:textId="77777777" w:rsidTr="008D3AA7">
        <w:trPr>
          <w:trHeight w:val="54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157F3386"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BE84BDC"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xml:space="preserve">Iš išorės pasiekiamų vartotojo sąsajų (svetainių) komunikacija į išorę ir iš išorės yra šifruojama naudojant saugų transporto lygmens saugumo (angl. </w:t>
            </w:r>
            <w:proofErr w:type="spellStart"/>
            <w:r w:rsidRPr="00F7160B">
              <w:rPr>
                <w:rFonts w:ascii="Aptos Narrow" w:eastAsia="Times New Roman" w:hAnsi="Aptos Narrow" w:cs="Times New Roman"/>
                <w:i/>
                <w:iCs/>
                <w:sz w:val="20"/>
                <w:szCs w:val="20"/>
                <w:lang w:eastAsia="lt-LT"/>
              </w:rPr>
              <w:t>Transport</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Layer</w:t>
            </w:r>
            <w:proofErr w:type="spellEnd"/>
            <w:r w:rsidRPr="00F7160B">
              <w:rPr>
                <w:rFonts w:ascii="Aptos Narrow" w:eastAsia="Times New Roman" w:hAnsi="Aptos Narrow" w:cs="Times New Roman"/>
                <w:i/>
                <w:iCs/>
                <w:sz w:val="20"/>
                <w:szCs w:val="20"/>
                <w:lang w:eastAsia="lt-LT"/>
              </w:rPr>
              <w:t xml:space="preserve"> </w:t>
            </w:r>
            <w:proofErr w:type="spellStart"/>
            <w:r w:rsidRPr="00F7160B">
              <w:rPr>
                <w:rFonts w:ascii="Aptos Narrow" w:eastAsia="Times New Roman" w:hAnsi="Aptos Narrow" w:cs="Times New Roman"/>
                <w:i/>
                <w:iCs/>
                <w:sz w:val="20"/>
                <w:szCs w:val="20"/>
                <w:lang w:eastAsia="lt-LT"/>
              </w:rPr>
              <w:t>Security</w:t>
            </w:r>
            <w:proofErr w:type="spellEnd"/>
            <w:r w:rsidRPr="00F7160B">
              <w:rPr>
                <w:rFonts w:ascii="Aptos Narrow" w:eastAsia="Times New Roman" w:hAnsi="Aptos Narrow" w:cs="Times New Roman"/>
                <w:i/>
                <w:iCs/>
                <w:sz w:val="20"/>
                <w:szCs w:val="20"/>
                <w:lang w:eastAsia="lt-LT"/>
              </w:rPr>
              <w:t>, TLS</w:t>
            </w:r>
            <w:r w:rsidRPr="00F7160B">
              <w:rPr>
                <w:rFonts w:ascii="Aptos Narrow" w:eastAsia="Times New Roman" w:hAnsi="Aptos Narrow" w:cs="Times New Roman"/>
                <w:sz w:val="20"/>
                <w:szCs w:val="20"/>
                <w:lang w:eastAsia="lt-LT"/>
              </w:rPr>
              <w:t>) standarto protokolą</w:t>
            </w:r>
          </w:p>
        </w:tc>
        <w:tc>
          <w:tcPr>
            <w:tcW w:w="1780" w:type="dxa"/>
            <w:tcBorders>
              <w:top w:val="nil"/>
              <w:left w:val="nil"/>
              <w:bottom w:val="single" w:sz="4" w:space="0" w:color="auto"/>
              <w:right w:val="single" w:sz="4" w:space="0" w:color="auto"/>
            </w:tcBorders>
            <w:shd w:val="clear" w:color="auto" w:fill="auto"/>
            <w:noWrap/>
            <w:vAlign w:val="center"/>
            <w:hideMark/>
          </w:tcPr>
          <w:p w14:paraId="29B308E5"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3.3</w:t>
            </w:r>
          </w:p>
        </w:tc>
        <w:tc>
          <w:tcPr>
            <w:tcW w:w="1381" w:type="dxa"/>
            <w:tcBorders>
              <w:top w:val="nil"/>
              <w:left w:val="nil"/>
              <w:bottom w:val="single" w:sz="4" w:space="0" w:color="auto"/>
              <w:right w:val="single" w:sz="4" w:space="0" w:color="auto"/>
            </w:tcBorders>
            <w:shd w:val="clear" w:color="auto" w:fill="auto"/>
            <w:noWrap/>
            <w:vAlign w:val="center"/>
            <w:hideMark/>
          </w:tcPr>
          <w:p w14:paraId="54690817"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5ADECD7A" w14:textId="77777777" w:rsidTr="008D3AA7">
        <w:trPr>
          <w:trHeight w:val="27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2631021F"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12B1D27"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xml:space="preserve">Iš išorės pasiekiamos Valdymo sistemos vartotojo sąsajos (angl. </w:t>
            </w:r>
            <w:proofErr w:type="spellStart"/>
            <w:r w:rsidRPr="00F7160B">
              <w:rPr>
                <w:rFonts w:ascii="Aptos Narrow" w:eastAsia="Times New Roman" w:hAnsi="Aptos Narrow" w:cs="Times New Roman"/>
                <w:i/>
                <w:iCs/>
                <w:color w:val="000000"/>
                <w:sz w:val="20"/>
                <w:szCs w:val="20"/>
                <w:lang w:eastAsia="lt-LT"/>
              </w:rPr>
              <w:t>user</w:t>
            </w:r>
            <w:proofErr w:type="spellEnd"/>
            <w:r w:rsidRPr="00F7160B">
              <w:rPr>
                <w:rFonts w:ascii="Aptos Narrow" w:eastAsia="Times New Roman" w:hAnsi="Aptos Narrow" w:cs="Times New Roman"/>
                <w:i/>
                <w:iCs/>
                <w:color w:val="000000"/>
                <w:sz w:val="20"/>
                <w:szCs w:val="20"/>
                <w:lang w:eastAsia="lt-LT"/>
              </w:rPr>
              <w:t xml:space="preserve"> </w:t>
            </w:r>
            <w:proofErr w:type="spellStart"/>
            <w:r w:rsidRPr="00F7160B">
              <w:rPr>
                <w:rFonts w:ascii="Aptos Narrow" w:eastAsia="Times New Roman" w:hAnsi="Aptos Narrow" w:cs="Times New Roman"/>
                <w:i/>
                <w:iCs/>
                <w:color w:val="000000"/>
                <w:sz w:val="20"/>
                <w:szCs w:val="20"/>
                <w:lang w:eastAsia="lt-LT"/>
              </w:rPr>
              <w:t>interface</w:t>
            </w:r>
            <w:proofErr w:type="spellEnd"/>
            <w:r w:rsidRPr="00F7160B">
              <w:rPr>
                <w:rFonts w:ascii="Aptos Narrow" w:eastAsia="Times New Roman" w:hAnsi="Aptos Narrow" w:cs="Times New Roman"/>
                <w:i/>
                <w:iCs/>
                <w:color w:val="000000"/>
                <w:sz w:val="20"/>
                <w:szCs w:val="20"/>
                <w:lang w:eastAsia="lt-LT"/>
              </w:rPr>
              <w:t>, UI</w:t>
            </w:r>
            <w:r w:rsidRPr="00F7160B">
              <w:rPr>
                <w:rFonts w:ascii="Aptos Narrow" w:eastAsia="Times New Roman" w:hAnsi="Aptos Narrow" w:cs="Times New Roman"/>
                <w:color w:val="000000"/>
                <w:sz w:val="20"/>
                <w:szCs w:val="20"/>
                <w:lang w:eastAsia="lt-LT"/>
              </w:rPr>
              <w:t>) naudoja dviejų faktorių autentifikaciją </w:t>
            </w:r>
          </w:p>
        </w:tc>
        <w:tc>
          <w:tcPr>
            <w:tcW w:w="1780" w:type="dxa"/>
            <w:tcBorders>
              <w:top w:val="nil"/>
              <w:left w:val="nil"/>
              <w:bottom w:val="single" w:sz="4" w:space="0" w:color="auto"/>
              <w:right w:val="single" w:sz="4" w:space="0" w:color="auto"/>
            </w:tcBorders>
            <w:shd w:val="clear" w:color="auto" w:fill="auto"/>
            <w:noWrap/>
            <w:vAlign w:val="center"/>
            <w:hideMark/>
          </w:tcPr>
          <w:p w14:paraId="2E0A3C5B"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3.4</w:t>
            </w:r>
          </w:p>
        </w:tc>
        <w:tc>
          <w:tcPr>
            <w:tcW w:w="1381" w:type="dxa"/>
            <w:tcBorders>
              <w:top w:val="nil"/>
              <w:left w:val="nil"/>
              <w:bottom w:val="single" w:sz="4" w:space="0" w:color="auto"/>
              <w:right w:val="single" w:sz="4" w:space="0" w:color="auto"/>
            </w:tcBorders>
            <w:shd w:val="clear" w:color="auto" w:fill="auto"/>
            <w:noWrap/>
            <w:vAlign w:val="center"/>
            <w:hideMark/>
          </w:tcPr>
          <w:p w14:paraId="59BA4B12"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6316CB2F" w14:textId="77777777" w:rsidTr="008D3AA7">
        <w:trPr>
          <w:trHeight w:val="54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307D964A"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nil"/>
              <w:right w:val="single" w:sz="4" w:space="0" w:color="auto"/>
            </w:tcBorders>
            <w:shd w:val="clear" w:color="auto" w:fill="auto"/>
            <w:vAlign w:val="center"/>
            <w:hideMark/>
          </w:tcPr>
          <w:p w14:paraId="5CFB6DF9"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Nuotolinė prieiga prie Valdymo sistemos nėra ir nebus suteikta asmenims, esantiems valstybėse, kurios pagal Lietuvos Respublikos Seimo tvirtinamą nacionalinio saugumo strategiją kelia grėsmę Lietuvos Respublikos nacionaliniam saugumui ir nacionalinio saugumo interesų užtikrinimui </w:t>
            </w:r>
          </w:p>
        </w:tc>
        <w:tc>
          <w:tcPr>
            <w:tcW w:w="1780" w:type="dxa"/>
            <w:tcBorders>
              <w:top w:val="nil"/>
              <w:left w:val="nil"/>
              <w:bottom w:val="nil"/>
              <w:right w:val="single" w:sz="4" w:space="0" w:color="auto"/>
            </w:tcBorders>
            <w:shd w:val="clear" w:color="auto" w:fill="auto"/>
            <w:noWrap/>
            <w:vAlign w:val="center"/>
            <w:hideMark/>
          </w:tcPr>
          <w:p w14:paraId="34B6C22C"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3.5</w:t>
            </w:r>
          </w:p>
        </w:tc>
        <w:tc>
          <w:tcPr>
            <w:tcW w:w="1381" w:type="dxa"/>
            <w:tcBorders>
              <w:top w:val="nil"/>
              <w:left w:val="nil"/>
              <w:bottom w:val="single" w:sz="4" w:space="0" w:color="auto"/>
              <w:right w:val="single" w:sz="4" w:space="0" w:color="auto"/>
            </w:tcBorders>
            <w:shd w:val="clear" w:color="auto" w:fill="auto"/>
            <w:noWrap/>
            <w:vAlign w:val="center"/>
            <w:hideMark/>
          </w:tcPr>
          <w:p w14:paraId="6243EE38"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7F4A64A9" w14:textId="77777777" w:rsidTr="008D3AA7">
        <w:trPr>
          <w:trHeight w:val="270"/>
        </w:trPr>
        <w:tc>
          <w:tcPr>
            <w:tcW w:w="1160" w:type="dxa"/>
            <w:tcBorders>
              <w:top w:val="nil"/>
              <w:left w:val="nil"/>
              <w:bottom w:val="nil"/>
              <w:right w:val="nil"/>
            </w:tcBorders>
            <w:shd w:val="clear" w:color="auto" w:fill="auto"/>
            <w:noWrap/>
            <w:vAlign w:val="bottom"/>
            <w:hideMark/>
          </w:tcPr>
          <w:p w14:paraId="7C7DB90A"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p>
        </w:tc>
        <w:tc>
          <w:tcPr>
            <w:tcW w:w="5852" w:type="dxa"/>
            <w:tcBorders>
              <w:top w:val="single" w:sz="4" w:space="0" w:color="auto"/>
              <w:left w:val="single" w:sz="4" w:space="0" w:color="auto"/>
              <w:bottom w:val="single" w:sz="4" w:space="0" w:color="auto"/>
              <w:right w:val="nil"/>
            </w:tcBorders>
            <w:shd w:val="clear" w:color="auto" w:fill="auto"/>
            <w:vAlign w:val="center"/>
            <w:hideMark/>
          </w:tcPr>
          <w:p w14:paraId="7E30B535" w14:textId="77777777" w:rsidR="00F7160B" w:rsidRPr="00F7160B" w:rsidRDefault="00F7160B" w:rsidP="00F7160B">
            <w:pPr>
              <w:ind w:firstLine="0"/>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w:t>
            </w:r>
          </w:p>
        </w:tc>
        <w:tc>
          <w:tcPr>
            <w:tcW w:w="1780" w:type="dxa"/>
            <w:tcBorders>
              <w:top w:val="single" w:sz="4" w:space="0" w:color="auto"/>
              <w:left w:val="nil"/>
              <w:bottom w:val="single" w:sz="4" w:space="0" w:color="auto"/>
              <w:right w:val="nil"/>
            </w:tcBorders>
            <w:shd w:val="clear" w:color="auto" w:fill="auto"/>
            <w:noWrap/>
            <w:vAlign w:val="center"/>
            <w:hideMark/>
          </w:tcPr>
          <w:p w14:paraId="2DA4A6C5"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w:t>
            </w:r>
          </w:p>
        </w:tc>
        <w:tc>
          <w:tcPr>
            <w:tcW w:w="1381" w:type="dxa"/>
            <w:tcBorders>
              <w:top w:val="nil"/>
              <w:left w:val="nil"/>
              <w:bottom w:val="single" w:sz="4" w:space="0" w:color="auto"/>
              <w:right w:val="nil"/>
            </w:tcBorders>
            <w:shd w:val="clear" w:color="auto" w:fill="auto"/>
            <w:noWrap/>
            <w:vAlign w:val="center"/>
            <w:hideMark/>
          </w:tcPr>
          <w:p w14:paraId="209E986E"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w:t>
            </w:r>
          </w:p>
        </w:tc>
      </w:tr>
      <w:tr w:rsidR="00F7160B" w:rsidRPr="00F7160B" w14:paraId="23D89C6F" w14:textId="77777777" w:rsidTr="008D3AA7">
        <w:trPr>
          <w:trHeight w:val="810"/>
        </w:trPr>
        <w:tc>
          <w:tcPr>
            <w:tcW w:w="1160" w:type="dxa"/>
            <w:vMerge w:val="restart"/>
            <w:tcBorders>
              <w:top w:val="single" w:sz="4" w:space="0" w:color="auto"/>
              <w:left w:val="single" w:sz="4" w:space="0" w:color="auto"/>
              <w:bottom w:val="single" w:sz="4" w:space="0" w:color="auto"/>
              <w:right w:val="single" w:sz="4" w:space="0" w:color="auto"/>
            </w:tcBorders>
            <w:shd w:val="clear" w:color="auto" w:fill="auto"/>
            <w:textDirection w:val="btLr"/>
            <w:vAlign w:val="center"/>
            <w:hideMark/>
          </w:tcPr>
          <w:p w14:paraId="6404AA24" w14:textId="7BADABA6"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Tiksliniai reikalavimai</w:t>
            </w:r>
            <w:r w:rsidR="006D0EFC">
              <w:rPr>
                <w:rFonts w:ascii="Aptos Narrow" w:eastAsia="Times New Roman" w:hAnsi="Aptos Narrow" w:cs="Times New Roman"/>
                <w:color w:val="000000"/>
                <w:sz w:val="20"/>
                <w:szCs w:val="20"/>
                <w:lang w:eastAsia="lt-LT"/>
              </w:rPr>
              <w:t>,</w:t>
            </w:r>
            <w:r w:rsidRPr="00F7160B">
              <w:rPr>
                <w:rFonts w:ascii="Aptos Narrow" w:eastAsia="Times New Roman" w:hAnsi="Aptos Narrow" w:cs="Times New Roman"/>
                <w:color w:val="000000"/>
                <w:sz w:val="20"/>
                <w:szCs w:val="20"/>
                <w:lang w:eastAsia="lt-LT"/>
              </w:rPr>
              <w:t xml:space="preserve"> jei valdymo sistema yra </w:t>
            </w:r>
            <w:r w:rsidRPr="00F7160B">
              <w:rPr>
                <w:rFonts w:ascii="Aptos Narrow" w:eastAsia="Times New Roman" w:hAnsi="Aptos Narrow" w:cs="Times New Roman"/>
                <w:b/>
                <w:bCs/>
                <w:color w:val="000000"/>
                <w:sz w:val="20"/>
                <w:szCs w:val="20"/>
                <w:lang w:eastAsia="lt-LT"/>
              </w:rPr>
              <w:t>iš</w:t>
            </w:r>
            <w:r w:rsidRPr="00F7160B">
              <w:rPr>
                <w:rFonts w:ascii="Aptos Narrow" w:eastAsia="Times New Roman" w:hAnsi="Aptos Narrow" w:cs="Times New Roman"/>
                <w:color w:val="000000"/>
                <w:sz w:val="20"/>
                <w:szCs w:val="20"/>
                <w:lang w:eastAsia="lt-LT"/>
              </w:rPr>
              <w:t xml:space="preserve"> grėsmę keliančių valstybių</w:t>
            </w:r>
          </w:p>
        </w:tc>
        <w:tc>
          <w:tcPr>
            <w:tcW w:w="5852" w:type="dxa"/>
            <w:tcBorders>
              <w:top w:val="nil"/>
              <w:left w:val="nil"/>
              <w:bottom w:val="single" w:sz="4" w:space="0" w:color="auto"/>
              <w:right w:val="single" w:sz="4" w:space="0" w:color="auto"/>
            </w:tcBorders>
            <w:shd w:val="clear" w:color="auto" w:fill="auto"/>
            <w:vAlign w:val="center"/>
            <w:hideMark/>
          </w:tcPr>
          <w:p w14:paraId="220025EF"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 xml:space="preserve">Neprijungta prie išorės duomenų perdavimo tinklo ir nenaudoja nuotolinio valdymo (išskyrus būtiną elektros sistemos operatorių valdymą), t. y. Valdymo sistema sukonfigūruota taip, kad visos pagrindinės funkcijos (nuotolinis elektros energijos gamybos valdymas ir (ar) energijos kaupimo įrenginių galios parametrų keitimas, įrenginių įjungimas ar išjungimas) yra vykdomos tik vietiniu (angl. </w:t>
            </w:r>
            <w:proofErr w:type="spellStart"/>
            <w:r w:rsidRPr="00F7160B">
              <w:rPr>
                <w:rFonts w:ascii="Aptos Narrow" w:eastAsia="Times New Roman" w:hAnsi="Aptos Narrow" w:cs="Times New Roman"/>
                <w:i/>
                <w:iCs/>
                <w:sz w:val="20"/>
                <w:szCs w:val="20"/>
                <w:lang w:eastAsia="lt-LT"/>
              </w:rPr>
              <w:t>off</w:t>
            </w:r>
            <w:proofErr w:type="spellEnd"/>
            <w:r w:rsidRPr="00F7160B">
              <w:rPr>
                <w:rFonts w:ascii="Aptos Narrow" w:eastAsia="Times New Roman" w:hAnsi="Aptos Narrow" w:cs="Times New Roman"/>
                <w:i/>
                <w:iCs/>
                <w:sz w:val="20"/>
                <w:szCs w:val="20"/>
                <w:lang w:eastAsia="lt-LT"/>
              </w:rPr>
              <w:t>-line</w:t>
            </w:r>
            <w:r w:rsidRPr="00F7160B">
              <w:rPr>
                <w:rFonts w:ascii="Aptos Narrow" w:eastAsia="Times New Roman" w:hAnsi="Aptos Narrow" w:cs="Times New Roman"/>
                <w:sz w:val="20"/>
                <w:szCs w:val="20"/>
                <w:lang w:eastAsia="lt-LT"/>
              </w:rPr>
              <w:t>) režimu.</w:t>
            </w:r>
          </w:p>
        </w:tc>
        <w:tc>
          <w:tcPr>
            <w:tcW w:w="1780" w:type="dxa"/>
            <w:tcBorders>
              <w:top w:val="nil"/>
              <w:left w:val="nil"/>
              <w:bottom w:val="single" w:sz="4" w:space="0" w:color="auto"/>
              <w:right w:val="single" w:sz="4" w:space="0" w:color="auto"/>
            </w:tcBorders>
            <w:shd w:val="clear" w:color="auto" w:fill="auto"/>
            <w:noWrap/>
            <w:vAlign w:val="center"/>
            <w:hideMark/>
          </w:tcPr>
          <w:p w14:paraId="7ABC0927"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4.1.1</w:t>
            </w:r>
          </w:p>
        </w:tc>
        <w:tc>
          <w:tcPr>
            <w:tcW w:w="1381" w:type="dxa"/>
            <w:tcBorders>
              <w:top w:val="nil"/>
              <w:left w:val="nil"/>
              <w:bottom w:val="single" w:sz="4" w:space="0" w:color="auto"/>
              <w:right w:val="single" w:sz="4" w:space="0" w:color="auto"/>
            </w:tcBorders>
            <w:shd w:val="clear" w:color="auto" w:fill="auto"/>
            <w:noWrap/>
            <w:vAlign w:val="center"/>
            <w:hideMark/>
          </w:tcPr>
          <w:p w14:paraId="1AB81A60"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632E5340" w14:textId="77777777" w:rsidTr="008D3AA7">
        <w:trPr>
          <w:trHeight w:val="54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47F613B5"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65EE83C" w14:textId="63F0F99B"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Veikia be priklausomybės nuo išorinių nuotolinių paslaugų, kurias teikia asmenys, registruoti arba nuolat gyvenantys valstybėse, kurios pagal Lietuvos Respublikos Seimo tvirtinamą nacionalinio saugumo strategiją kelia grėsmę Lietuvos Respublikos nacionaliniam saugumui ir nacionalinio saugumo interesų užtikrinimui.</w:t>
            </w:r>
            <w:r w:rsidR="00CF4E20">
              <w:rPr>
                <w:rFonts w:ascii="Aptos Narrow" w:eastAsia="Times New Roman" w:hAnsi="Aptos Narrow" w:cs="Times New Roman"/>
                <w:color w:val="000000"/>
                <w:sz w:val="20"/>
                <w:szCs w:val="20"/>
                <w:lang w:eastAsia="lt-LT"/>
              </w:rPr>
              <w:t xml:space="preserve"> </w:t>
            </w:r>
            <w:r w:rsidR="00CF4E20" w:rsidRPr="00CF4E20">
              <w:rPr>
                <w:rFonts w:ascii="Aptos Narrow" w:eastAsia="Times New Roman" w:hAnsi="Aptos Narrow" w:cs="Times New Roman"/>
                <w:color w:val="000000"/>
                <w:sz w:val="20"/>
                <w:szCs w:val="20"/>
                <w:lang w:eastAsia="lt-LT"/>
              </w:rPr>
              <w:t>Tuo atveju, jeigu Valdymo sistema veikia be priklausomybės nuo išorinių nuotolinių paslaugų, kurias teikia asmenys, registruoti arba nuolat gyvenantys valstybėse, kurios pagal Lietuvos Respublikos Seimo tvirtinamą nacionalinio saugumo strategiją kelia grėsmę Lietuvos Respublikos nacionaliniam saugumui ir nacionalinio saugumo interesų užtikrinimui, tokia Valdymo sistema atitinka 3.1–3.5 papunkčių reikalavimus</w:t>
            </w:r>
            <w:r w:rsidR="00CF4E20">
              <w:rPr>
                <w:rFonts w:ascii="Aptos Narrow" w:eastAsia="Times New Roman" w:hAnsi="Aptos Narrow" w:cs="Times New Roman"/>
                <w:color w:val="000000"/>
                <w:sz w:val="20"/>
                <w:szCs w:val="20"/>
                <w:lang w:eastAsia="lt-LT"/>
              </w:rPr>
              <w:t>.</w:t>
            </w:r>
          </w:p>
        </w:tc>
        <w:tc>
          <w:tcPr>
            <w:tcW w:w="1780" w:type="dxa"/>
            <w:tcBorders>
              <w:top w:val="nil"/>
              <w:left w:val="nil"/>
              <w:bottom w:val="single" w:sz="4" w:space="0" w:color="auto"/>
              <w:right w:val="single" w:sz="4" w:space="0" w:color="auto"/>
            </w:tcBorders>
            <w:shd w:val="clear" w:color="auto" w:fill="auto"/>
            <w:noWrap/>
            <w:vAlign w:val="center"/>
            <w:hideMark/>
          </w:tcPr>
          <w:p w14:paraId="42002BB3"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4.1.2</w:t>
            </w:r>
          </w:p>
        </w:tc>
        <w:tc>
          <w:tcPr>
            <w:tcW w:w="1381" w:type="dxa"/>
            <w:tcBorders>
              <w:top w:val="nil"/>
              <w:left w:val="nil"/>
              <w:bottom w:val="single" w:sz="4" w:space="0" w:color="auto"/>
              <w:right w:val="single" w:sz="4" w:space="0" w:color="auto"/>
            </w:tcBorders>
            <w:shd w:val="clear" w:color="auto" w:fill="auto"/>
            <w:noWrap/>
            <w:vAlign w:val="center"/>
            <w:hideMark/>
          </w:tcPr>
          <w:p w14:paraId="1B994D11"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72844BC4" w14:textId="77777777" w:rsidTr="008D3AA7">
        <w:trPr>
          <w:trHeight w:val="135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033CA26F"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8302A2E" w14:textId="5C8A8289"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Visą įrangos naudojimosi laikotarpį bus diegiami tik būtini Valdymo sistemos atnaujinimai, prieš tai atlikus jų saugumo analizę, siekiant užkirsti kelią potencialioms kenkėjiškos programinės įrangos grėsmėms, o Valdymo sistemos atnaujinimų būtinumo vertinimas ir jų saugumo analizė – dokumentuoti </w:t>
            </w:r>
          </w:p>
        </w:tc>
        <w:tc>
          <w:tcPr>
            <w:tcW w:w="1780" w:type="dxa"/>
            <w:tcBorders>
              <w:top w:val="nil"/>
              <w:left w:val="nil"/>
              <w:bottom w:val="single" w:sz="4" w:space="0" w:color="auto"/>
              <w:right w:val="single" w:sz="4" w:space="0" w:color="auto"/>
            </w:tcBorders>
            <w:shd w:val="clear" w:color="auto" w:fill="auto"/>
            <w:noWrap/>
            <w:vAlign w:val="center"/>
            <w:hideMark/>
          </w:tcPr>
          <w:p w14:paraId="7ACF06D8"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4.2.1</w:t>
            </w:r>
          </w:p>
        </w:tc>
        <w:tc>
          <w:tcPr>
            <w:tcW w:w="1381" w:type="dxa"/>
            <w:tcBorders>
              <w:top w:val="nil"/>
              <w:left w:val="nil"/>
              <w:bottom w:val="single" w:sz="4" w:space="0" w:color="auto"/>
              <w:right w:val="single" w:sz="4" w:space="0" w:color="auto"/>
            </w:tcBorders>
            <w:shd w:val="clear" w:color="auto" w:fill="auto"/>
            <w:noWrap/>
            <w:vAlign w:val="center"/>
            <w:hideMark/>
          </w:tcPr>
          <w:p w14:paraId="73467F08"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r w:rsidR="00F7160B" w:rsidRPr="00F7160B" w14:paraId="36F15369" w14:textId="77777777" w:rsidTr="008D3AA7">
        <w:trPr>
          <w:trHeight w:val="540"/>
        </w:trPr>
        <w:tc>
          <w:tcPr>
            <w:tcW w:w="1160" w:type="dxa"/>
            <w:vMerge/>
            <w:tcBorders>
              <w:top w:val="single" w:sz="4" w:space="0" w:color="auto"/>
              <w:left w:val="single" w:sz="4" w:space="0" w:color="auto"/>
              <w:bottom w:val="single" w:sz="4" w:space="0" w:color="auto"/>
              <w:right w:val="single" w:sz="4" w:space="0" w:color="auto"/>
            </w:tcBorders>
            <w:vAlign w:val="center"/>
            <w:hideMark/>
          </w:tcPr>
          <w:p w14:paraId="585B93C4" w14:textId="77777777" w:rsidR="00F7160B" w:rsidRPr="00F7160B" w:rsidRDefault="00F7160B" w:rsidP="00F7160B">
            <w:pPr>
              <w:ind w:firstLine="0"/>
              <w:rPr>
                <w:rFonts w:ascii="Aptos Narrow" w:eastAsia="Times New Roman" w:hAnsi="Aptos Narrow" w:cs="Times New Roman"/>
                <w:color w:val="000000"/>
                <w:sz w:val="20"/>
                <w:szCs w:val="20"/>
                <w:lang w:eastAsia="lt-LT"/>
              </w:rPr>
            </w:pPr>
          </w:p>
        </w:tc>
        <w:tc>
          <w:tcPr>
            <w:tcW w:w="5852" w:type="dxa"/>
            <w:tcBorders>
              <w:top w:val="nil"/>
              <w:left w:val="nil"/>
              <w:bottom w:val="single" w:sz="4" w:space="0" w:color="auto"/>
              <w:right w:val="single" w:sz="4" w:space="0" w:color="auto"/>
            </w:tcBorders>
            <w:shd w:val="clear" w:color="auto" w:fill="auto"/>
            <w:vAlign w:val="center"/>
            <w:hideMark/>
          </w:tcPr>
          <w:p w14:paraId="4C409FE4" w14:textId="77777777" w:rsidR="00F7160B" w:rsidRPr="00F7160B" w:rsidRDefault="00F7160B" w:rsidP="00177C52">
            <w:pPr>
              <w:ind w:firstLine="0"/>
              <w:jc w:val="both"/>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Ne anksčiau kaip prieš 6 mėnesius iki deklaracijos pateikimo yra atliktas ir periodiškai, bet ne rečiau kaip kartą per metus, bus atnaujinamas gamintojų ir tiekėjų rizikos vertinimas (vertinimas, kurio metu vertinama atitinkamų gamintojų ir tiekėjų Valdymo sistemos naudojimo įtaka tinklų naudotojo veiklos, susijusios su elektros energijos gamyba ir (ar) kaupimu, tęstinumui)</w:t>
            </w:r>
          </w:p>
        </w:tc>
        <w:tc>
          <w:tcPr>
            <w:tcW w:w="1780" w:type="dxa"/>
            <w:tcBorders>
              <w:top w:val="nil"/>
              <w:left w:val="nil"/>
              <w:bottom w:val="single" w:sz="4" w:space="0" w:color="auto"/>
              <w:right w:val="single" w:sz="4" w:space="0" w:color="auto"/>
            </w:tcBorders>
            <w:shd w:val="clear" w:color="auto" w:fill="auto"/>
            <w:noWrap/>
            <w:vAlign w:val="center"/>
            <w:hideMark/>
          </w:tcPr>
          <w:p w14:paraId="6642D7ED"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4.2.2</w:t>
            </w:r>
          </w:p>
        </w:tc>
        <w:tc>
          <w:tcPr>
            <w:tcW w:w="1381" w:type="dxa"/>
            <w:tcBorders>
              <w:top w:val="nil"/>
              <w:left w:val="nil"/>
              <w:bottom w:val="single" w:sz="4" w:space="0" w:color="auto"/>
              <w:right w:val="single" w:sz="4" w:space="0" w:color="auto"/>
            </w:tcBorders>
            <w:shd w:val="clear" w:color="auto" w:fill="auto"/>
            <w:noWrap/>
            <w:vAlign w:val="center"/>
            <w:hideMark/>
          </w:tcPr>
          <w:p w14:paraId="2D6280BB" w14:textId="77777777" w:rsidR="00F7160B" w:rsidRPr="00F7160B" w:rsidRDefault="00F7160B" w:rsidP="00F7160B">
            <w:pPr>
              <w:ind w:firstLine="0"/>
              <w:jc w:val="center"/>
              <w:rPr>
                <w:rFonts w:ascii="Aptos Narrow" w:eastAsia="Times New Roman" w:hAnsi="Aptos Narrow" w:cs="Times New Roman"/>
                <w:color w:val="000000"/>
                <w:sz w:val="20"/>
                <w:szCs w:val="20"/>
                <w:lang w:eastAsia="lt-LT"/>
              </w:rPr>
            </w:pPr>
            <w:r w:rsidRPr="00F7160B">
              <w:rPr>
                <w:rFonts w:ascii="Aptos Narrow" w:eastAsia="Times New Roman" w:hAnsi="Aptos Narrow" w:cs="Times New Roman"/>
                <w:color w:val="000000"/>
                <w:sz w:val="20"/>
                <w:szCs w:val="20"/>
                <w:lang w:eastAsia="lt-LT"/>
              </w:rPr>
              <w:t>X</w:t>
            </w:r>
          </w:p>
        </w:tc>
      </w:tr>
    </w:tbl>
    <w:p w14:paraId="1FD9C8B5" w14:textId="77777777" w:rsidR="00AD3FB3" w:rsidRPr="00F7160B" w:rsidRDefault="00AD3FB3" w:rsidP="00F7160B">
      <w:pPr>
        <w:pStyle w:val="ListParagraph"/>
        <w:spacing w:before="60" w:after="60"/>
        <w:ind w:left="360" w:firstLine="0"/>
        <w:jc w:val="both"/>
        <w:rPr>
          <w:rFonts w:cs="Arial"/>
          <w:i/>
          <w:sz w:val="20"/>
          <w:szCs w:val="20"/>
        </w:rPr>
      </w:pPr>
    </w:p>
    <w:p w14:paraId="6E3F755C" w14:textId="7E5F1D4C" w:rsidR="00F7160B" w:rsidRPr="00F7160B" w:rsidRDefault="00F7160B" w:rsidP="00F7160B">
      <w:pPr>
        <w:spacing w:before="60" w:after="60"/>
        <w:ind w:firstLine="0"/>
        <w:jc w:val="both"/>
        <w:rPr>
          <w:rFonts w:cs="Arial"/>
          <w:i/>
          <w:sz w:val="20"/>
          <w:szCs w:val="20"/>
        </w:rPr>
      </w:pPr>
      <w:r w:rsidRPr="00F7160B">
        <w:rPr>
          <w:rFonts w:cs="Arial"/>
          <w:b/>
          <w:bCs/>
          <w:i/>
          <w:sz w:val="20"/>
          <w:szCs w:val="20"/>
        </w:rPr>
        <w:t>Rezultatai ir ataskaita</w:t>
      </w:r>
    </w:p>
    <w:p w14:paraId="13863293" w14:textId="79FB117D" w:rsidR="00F7160B" w:rsidRPr="00F7160B" w:rsidRDefault="00F7160B" w:rsidP="00F7160B">
      <w:pPr>
        <w:numPr>
          <w:ilvl w:val="0"/>
          <w:numId w:val="86"/>
        </w:numPr>
        <w:spacing w:before="60" w:after="60"/>
        <w:jc w:val="both"/>
        <w:rPr>
          <w:rFonts w:cs="Arial"/>
          <w:i/>
          <w:sz w:val="20"/>
          <w:szCs w:val="20"/>
        </w:rPr>
      </w:pPr>
      <w:r w:rsidRPr="00F7160B">
        <w:rPr>
          <w:rFonts w:cs="Arial"/>
          <w:i/>
          <w:sz w:val="20"/>
          <w:szCs w:val="20"/>
        </w:rPr>
        <w:t xml:space="preserve">Pateikti </w:t>
      </w:r>
      <w:r>
        <w:rPr>
          <w:rFonts w:cs="Arial"/>
          <w:i/>
          <w:sz w:val="20"/>
          <w:szCs w:val="20"/>
        </w:rPr>
        <w:t xml:space="preserve">atitikties </w:t>
      </w:r>
      <w:r w:rsidR="001F58F3">
        <w:rPr>
          <w:rFonts w:cs="Arial"/>
          <w:i/>
          <w:sz w:val="20"/>
          <w:szCs w:val="20"/>
        </w:rPr>
        <w:t>Deklara</w:t>
      </w:r>
      <w:r w:rsidR="0087555C">
        <w:rPr>
          <w:rFonts w:cs="Arial"/>
          <w:i/>
          <w:sz w:val="20"/>
          <w:szCs w:val="20"/>
        </w:rPr>
        <w:t>cijoje nurodytiems reikalavimams patikrinimo</w:t>
      </w:r>
      <w:r>
        <w:rPr>
          <w:rFonts w:cs="Arial"/>
          <w:i/>
          <w:sz w:val="20"/>
          <w:szCs w:val="20"/>
        </w:rPr>
        <w:t xml:space="preserve"> </w:t>
      </w:r>
      <w:r w:rsidRPr="00F7160B">
        <w:rPr>
          <w:rFonts w:cs="Arial"/>
          <w:i/>
          <w:sz w:val="20"/>
          <w:szCs w:val="20"/>
        </w:rPr>
        <w:t xml:space="preserve">ataskaitą, </w:t>
      </w:r>
      <w:r w:rsidR="00727FDA">
        <w:rPr>
          <w:rFonts w:cs="Arial"/>
          <w:i/>
          <w:sz w:val="20"/>
          <w:szCs w:val="20"/>
        </w:rPr>
        <w:t xml:space="preserve">išsamiai </w:t>
      </w:r>
      <w:r w:rsidRPr="00F7160B">
        <w:rPr>
          <w:rFonts w:cs="Arial"/>
          <w:i/>
          <w:sz w:val="20"/>
          <w:szCs w:val="20"/>
        </w:rPr>
        <w:t xml:space="preserve">aprašant </w:t>
      </w:r>
      <w:r w:rsidR="00A927C5">
        <w:rPr>
          <w:rFonts w:cs="Arial"/>
          <w:i/>
          <w:sz w:val="20"/>
          <w:szCs w:val="20"/>
        </w:rPr>
        <w:t xml:space="preserve">atitiktį / neatitiktį </w:t>
      </w:r>
      <w:r w:rsidR="00A927C5" w:rsidRPr="00F7160B">
        <w:rPr>
          <w:rFonts w:cs="Arial"/>
          <w:i/>
          <w:sz w:val="20"/>
          <w:szCs w:val="20"/>
        </w:rPr>
        <w:t>kiekvien</w:t>
      </w:r>
      <w:r w:rsidR="00A927C5">
        <w:rPr>
          <w:rFonts w:cs="Arial"/>
          <w:i/>
          <w:sz w:val="20"/>
          <w:szCs w:val="20"/>
        </w:rPr>
        <w:t>am</w:t>
      </w:r>
      <w:r w:rsidR="00A927C5" w:rsidRPr="00F7160B">
        <w:rPr>
          <w:rFonts w:cs="Arial"/>
          <w:i/>
          <w:sz w:val="20"/>
          <w:szCs w:val="20"/>
        </w:rPr>
        <w:t xml:space="preserve"> tikrint</w:t>
      </w:r>
      <w:r w:rsidR="00A927C5">
        <w:rPr>
          <w:rFonts w:cs="Arial"/>
          <w:i/>
          <w:sz w:val="20"/>
          <w:szCs w:val="20"/>
        </w:rPr>
        <w:t>am</w:t>
      </w:r>
      <w:r w:rsidR="00A927C5" w:rsidRPr="00F7160B">
        <w:rPr>
          <w:rFonts w:cs="Arial"/>
          <w:i/>
          <w:sz w:val="20"/>
          <w:szCs w:val="20"/>
        </w:rPr>
        <w:t xml:space="preserve"> </w:t>
      </w:r>
      <w:r w:rsidR="00A927C5">
        <w:rPr>
          <w:rFonts w:cs="Arial"/>
          <w:i/>
          <w:sz w:val="20"/>
          <w:szCs w:val="20"/>
        </w:rPr>
        <w:t>reikalavimui</w:t>
      </w:r>
      <w:r w:rsidRPr="00F7160B">
        <w:rPr>
          <w:rFonts w:cs="Arial"/>
          <w:i/>
          <w:sz w:val="20"/>
          <w:szCs w:val="20"/>
        </w:rPr>
        <w:t>.</w:t>
      </w:r>
      <w:r w:rsidR="003E58AB">
        <w:rPr>
          <w:rFonts w:cs="Arial"/>
          <w:i/>
          <w:sz w:val="20"/>
          <w:szCs w:val="20"/>
        </w:rPr>
        <w:t xml:space="preserve"> Informaciją suvesti į </w:t>
      </w:r>
      <w:r w:rsidR="00727FDA">
        <w:rPr>
          <w:rFonts w:cs="Arial"/>
          <w:i/>
          <w:sz w:val="20"/>
          <w:szCs w:val="20"/>
        </w:rPr>
        <w:t>K</w:t>
      </w:r>
      <w:r w:rsidR="003E58AB">
        <w:rPr>
          <w:rFonts w:cs="Arial"/>
          <w:i/>
          <w:sz w:val="20"/>
          <w:szCs w:val="20"/>
        </w:rPr>
        <w:t>liento informacinę sistemą</w:t>
      </w:r>
      <w:r w:rsidR="00AF04F1">
        <w:rPr>
          <w:rFonts w:cs="Arial"/>
          <w:i/>
          <w:sz w:val="20"/>
          <w:szCs w:val="20"/>
        </w:rPr>
        <w:t>, nurod</w:t>
      </w:r>
      <w:r w:rsidR="00483F5E">
        <w:rPr>
          <w:rFonts w:cs="Arial"/>
          <w:i/>
          <w:sz w:val="20"/>
          <w:szCs w:val="20"/>
        </w:rPr>
        <w:t xml:space="preserve">ant </w:t>
      </w:r>
      <w:r w:rsidR="00851DE6">
        <w:rPr>
          <w:rFonts w:cs="Arial"/>
          <w:i/>
          <w:sz w:val="20"/>
          <w:szCs w:val="20"/>
        </w:rPr>
        <w:t xml:space="preserve">ar </w:t>
      </w:r>
      <w:r w:rsidR="000118E2">
        <w:rPr>
          <w:rFonts w:cs="Arial"/>
          <w:i/>
          <w:sz w:val="20"/>
          <w:szCs w:val="20"/>
        </w:rPr>
        <w:t xml:space="preserve">nustatytas atitikimas arba neatitikimas reikalavimui, jeigu nustatytas neatitikimas reikalavimui, nurodyti </w:t>
      </w:r>
      <w:r w:rsidR="00E45D53">
        <w:rPr>
          <w:rFonts w:cs="Arial"/>
          <w:i/>
          <w:sz w:val="20"/>
          <w:szCs w:val="20"/>
        </w:rPr>
        <w:t>aplinkybes, dėl kurių nustatytas neatitikimas</w:t>
      </w:r>
      <w:r w:rsidR="003E58AB">
        <w:rPr>
          <w:rFonts w:cs="Arial"/>
          <w:i/>
          <w:sz w:val="20"/>
          <w:szCs w:val="20"/>
        </w:rPr>
        <w:t>.</w:t>
      </w:r>
      <w:r w:rsidR="00786BDD">
        <w:rPr>
          <w:rFonts w:cs="Arial"/>
          <w:i/>
          <w:sz w:val="20"/>
          <w:szCs w:val="20"/>
        </w:rPr>
        <w:t xml:space="preserve"> (toliau – Ata</w:t>
      </w:r>
      <w:r w:rsidR="000A6B5E">
        <w:rPr>
          <w:rFonts w:cs="Arial"/>
          <w:i/>
          <w:sz w:val="20"/>
          <w:szCs w:val="20"/>
        </w:rPr>
        <w:t>s</w:t>
      </w:r>
      <w:r w:rsidR="00786BDD">
        <w:rPr>
          <w:rFonts w:cs="Arial"/>
          <w:i/>
          <w:sz w:val="20"/>
          <w:szCs w:val="20"/>
        </w:rPr>
        <w:t>kait</w:t>
      </w:r>
      <w:r w:rsidR="000A6B5E">
        <w:rPr>
          <w:rFonts w:cs="Arial"/>
          <w:i/>
          <w:sz w:val="20"/>
          <w:szCs w:val="20"/>
        </w:rPr>
        <w:t>ą</w:t>
      </w:r>
      <w:r w:rsidR="00786BDD">
        <w:rPr>
          <w:rFonts w:cs="Arial"/>
          <w:i/>
          <w:sz w:val="20"/>
          <w:szCs w:val="20"/>
        </w:rPr>
        <w:t xml:space="preserve"> Nr.</w:t>
      </w:r>
      <w:r w:rsidR="00786BDD">
        <w:rPr>
          <w:rFonts w:cs="Arial"/>
          <w:i/>
          <w:sz w:val="20"/>
          <w:szCs w:val="20"/>
          <w:lang w:val="en-US"/>
        </w:rPr>
        <w:t>1)</w:t>
      </w:r>
    </w:p>
    <w:p w14:paraId="56783D56" w14:textId="7B52E35D" w:rsidR="00F7160B" w:rsidRDefault="00F7160B" w:rsidP="00F7160B">
      <w:pPr>
        <w:numPr>
          <w:ilvl w:val="0"/>
          <w:numId w:val="86"/>
        </w:numPr>
        <w:spacing w:before="60" w:after="60"/>
        <w:jc w:val="both"/>
        <w:rPr>
          <w:rFonts w:cs="Arial"/>
          <w:i/>
          <w:sz w:val="20"/>
          <w:szCs w:val="20"/>
        </w:rPr>
      </w:pPr>
      <w:r w:rsidRPr="00F7160B">
        <w:rPr>
          <w:rFonts w:cs="Arial"/>
          <w:i/>
          <w:sz w:val="20"/>
          <w:szCs w:val="20"/>
        </w:rPr>
        <w:t>Įvertinti, ar Valdymo sistema atitinka reikalavimus Deklaracijos pateikimu</w:t>
      </w:r>
      <w:r w:rsidR="00727FDA">
        <w:rPr>
          <w:rFonts w:cs="Arial"/>
          <w:i/>
          <w:sz w:val="20"/>
          <w:szCs w:val="20"/>
        </w:rPr>
        <w:t>, jei neatitinka, teikti konkrečius neatitikinus reikalavimams</w:t>
      </w:r>
      <w:r w:rsidR="000A6B5E">
        <w:rPr>
          <w:rFonts w:cs="Arial"/>
          <w:i/>
          <w:sz w:val="20"/>
          <w:szCs w:val="20"/>
        </w:rPr>
        <w:t xml:space="preserve"> (toliau – Ataskaitą Nr.</w:t>
      </w:r>
      <w:r w:rsidR="000A6B5E">
        <w:rPr>
          <w:rFonts w:cs="Arial"/>
          <w:i/>
          <w:sz w:val="20"/>
          <w:szCs w:val="20"/>
          <w:lang w:val="en-US"/>
        </w:rPr>
        <w:t>2)</w:t>
      </w:r>
    </w:p>
    <w:p w14:paraId="35FD835F" w14:textId="578792E3" w:rsidR="004B750E" w:rsidRDefault="004B750E" w:rsidP="004B750E">
      <w:pPr>
        <w:spacing w:before="60" w:after="60"/>
        <w:ind w:firstLine="0"/>
        <w:jc w:val="both"/>
        <w:rPr>
          <w:rFonts w:cs="Arial"/>
          <w:b/>
          <w:bCs/>
          <w:i/>
          <w:sz w:val="20"/>
          <w:szCs w:val="20"/>
        </w:rPr>
      </w:pPr>
      <w:r>
        <w:rPr>
          <w:rFonts w:cs="Arial"/>
          <w:b/>
          <w:bCs/>
          <w:i/>
          <w:sz w:val="20"/>
          <w:szCs w:val="20"/>
        </w:rPr>
        <w:t xml:space="preserve">Kiti reikalavimai: </w:t>
      </w:r>
    </w:p>
    <w:p w14:paraId="2DB390FE" w14:textId="01F6FD7A" w:rsidR="004B750E" w:rsidRDefault="004B750E" w:rsidP="00382191">
      <w:pPr>
        <w:pStyle w:val="ListParagraph"/>
        <w:numPr>
          <w:ilvl w:val="0"/>
          <w:numId w:val="88"/>
        </w:numPr>
        <w:spacing w:before="60" w:after="60"/>
        <w:jc w:val="both"/>
        <w:rPr>
          <w:rFonts w:cs="Arial"/>
          <w:i/>
          <w:sz w:val="20"/>
          <w:szCs w:val="20"/>
        </w:rPr>
      </w:pPr>
      <w:r w:rsidRPr="00382191">
        <w:rPr>
          <w:rFonts w:cs="Arial"/>
          <w:i/>
          <w:sz w:val="20"/>
          <w:szCs w:val="20"/>
        </w:rPr>
        <w:t>Paslaugos teikėjas aptarnauja paslaugos užsakovo klientus pagal</w:t>
      </w:r>
      <w:r w:rsidR="00382191" w:rsidRPr="00382191">
        <w:rPr>
          <w:rFonts w:cs="Arial"/>
          <w:i/>
          <w:sz w:val="20"/>
          <w:szCs w:val="20"/>
        </w:rPr>
        <w:t xml:space="preserve"> </w:t>
      </w:r>
      <w:r w:rsidR="00217C35">
        <w:rPr>
          <w:rFonts w:cs="Arial"/>
          <w:i/>
          <w:sz w:val="20"/>
          <w:szCs w:val="20"/>
        </w:rPr>
        <w:t>K</w:t>
      </w:r>
      <w:r w:rsidR="004B7A75">
        <w:rPr>
          <w:rFonts w:cs="Arial"/>
          <w:i/>
          <w:sz w:val="20"/>
          <w:szCs w:val="20"/>
        </w:rPr>
        <w:t>liento</w:t>
      </w:r>
      <w:r w:rsidR="00382191" w:rsidRPr="00382191">
        <w:rPr>
          <w:rFonts w:cs="Arial"/>
          <w:i/>
          <w:sz w:val="20"/>
          <w:szCs w:val="20"/>
        </w:rPr>
        <w:t xml:space="preserve"> patvirtint</w:t>
      </w:r>
      <w:r w:rsidR="00217C35">
        <w:rPr>
          <w:rFonts w:cs="Arial"/>
          <w:i/>
          <w:sz w:val="20"/>
          <w:szCs w:val="20"/>
        </w:rPr>
        <w:t>ą</w:t>
      </w:r>
      <w:r w:rsidR="00382191" w:rsidRPr="00382191">
        <w:rPr>
          <w:rFonts w:cs="Arial"/>
          <w:i/>
          <w:sz w:val="20"/>
          <w:szCs w:val="20"/>
        </w:rPr>
        <w:t xml:space="preserve"> klientų aptarnavimo standartą</w:t>
      </w:r>
      <w:r w:rsidR="004B7A75">
        <w:rPr>
          <w:rFonts w:cs="Arial"/>
          <w:i/>
          <w:sz w:val="20"/>
          <w:szCs w:val="20"/>
        </w:rPr>
        <w:t>.</w:t>
      </w:r>
    </w:p>
    <w:p w14:paraId="610EEB9E" w14:textId="49055071" w:rsidR="00F7602C" w:rsidRDefault="00BA2994" w:rsidP="00382191">
      <w:pPr>
        <w:pStyle w:val="ListParagraph"/>
        <w:numPr>
          <w:ilvl w:val="0"/>
          <w:numId w:val="88"/>
        </w:numPr>
        <w:spacing w:before="60" w:after="60"/>
        <w:jc w:val="both"/>
        <w:rPr>
          <w:rFonts w:cs="Arial"/>
          <w:i/>
          <w:sz w:val="20"/>
          <w:szCs w:val="20"/>
        </w:rPr>
      </w:pPr>
      <w:r>
        <w:rPr>
          <w:rFonts w:cs="Arial"/>
          <w:i/>
          <w:sz w:val="20"/>
          <w:szCs w:val="20"/>
        </w:rPr>
        <w:t xml:space="preserve">Paslaugą gali teikti </w:t>
      </w:r>
      <w:r w:rsidR="002A570E" w:rsidRPr="002A570E">
        <w:rPr>
          <w:rFonts w:cs="Arial"/>
          <w:i/>
          <w:sz w:val="20"/>
          <w:szCs w:val="20"/>
        </w:rPr>
        <w:t>nepriklausomi visuotinai pripažintų tarptautinių organizacijų sertifikuoti informacinių sistemų saugumo atitikties auditoriai, audito įmonės ar kitos institucijos, Nacionalinio kibernetinio saugumo centro vadovo nustatyta tvarka mokymus išklausę ir kvalifikacinius žinių ir praktinių įgūdžių patikrinimo egzaminą išlaikę asmenys, kurie atitinka Nacionalinio kibernetinio saugumo centro kibernetinio saugumo auditų atlikimo metodikoje nustatytus nepriklausomumo, nešališkumo ir nepriekaištingos reputacijos reikalavimus.</w:t>
      </w:r>
    </w:p>
    <w:p w14:paraId="37D736AF" w14:textId="05955B5F" w:rsidR="000D44F3" w:rsidRDefault="000D44F3" w:rsidP="000D44F3">
      <w:pPr>
        <w:pStyle w:val="ListParagraph"/>
        <w:numPr>
          <w:ilvl w:val="0"/>
          <w:numId w:val="88"/>
        </w:numPr>
        <w:spacing w:before="60" w:after="60"/>
        <w:jc w:val="both"/>
        <w:rPr>
          <w:rFonts w:cs="Arial"/>
          <w:i/>
          <w:sz w:val="20"/>
          <w:szCs w:val="20"/>
        </w:rPr>
      </w:pPr>
      <w:r>
        <w:rPr>
          <w:rFonts w:cs="Arial"/>
          <w:i/>
          <w:sz w:val="20"/>
          <w:szCs w:val="20"/>
        </w:rPr>
        <w:lastRenderedPageBreak/>
        <w:t>Paslaugos teikėjas privalės:</w:t>
      </w:r>
    </w:p>
    <w:p w14:paraId="056DF3FE" w14:textId="072A956B" w:rsidR="000D44F3" w:rsidRDefault="00021C80" w:rsidP="000D44F3">
      <w:pPr>
        <w:pStyle w:val="ListParagraph"/>
        <w:numPr>
          <w:ilvl w:val="0"/>
          <w:numId w:val="92"/>
        </w:numPr>
        <w:spacing w:before="60" w:after="60"/>
        <w:jc w:val="both"/>
        <w:rPr>
          <w:rFonts w:cs="Arial"/>
          <w:i/>
          <w:sz w:val="20"/>
          <w:szCs w:val="20"/>
        </w:rPr>
      </w:pPr>
      <w:r>
        <w:rPr>
          <w:rFonts w:cs="Arial"/>
          <w:i/>
          <w:sz w:val="20"/>
          <w:szCs w:val="20"/>
        </w:rPr>
        <w:t xml:space="preserve">Užtikrinti </w:t>
      </w:r>
      <w:r w:rsidR="000D44F3" w:rsidRPr="000D44F3">
        <w:rPr>
          <w:rFonts w:cs="Arial"/>
          <w:i/>
          <w:sz w:val="20"/>
          <w:szCs w:val="20"/>
        </w:rPr>
        <w:t xml:space="preserve">iš Kliento klientų </w:t>
      </w:r>
      <w:r>
        <w:rPr>
          <w:rFonts w:cs="Arial"/>
          <w:i/>
          <w:sz w:val="20"/>
          <w:szCs w:val="20"/>
        </w:rPr>
        <w:t xml:space="preserve">gautos </w:t>
      </w:r>
      <w:r w:rsidR="000D44F3" w:rsidRPr="000D44F3">
        <w:rPr>
          <w:rFonts w:cs="Arial"/>
          <w:i/>
          <w:sz w:val="20"/>
          <w:szCs w:val="20"/>
        </w:rPr>
        <w:t>informacijos konfidencialumą, įskaitant asmens duomenų apsaugą vadovaujantis galiojančiais teisės aktais</w:t>
      </w:r>
      <w:r w:rsidR="000D44F3">
        <w:rPr>
          <w:rFonts w:cs="Arial"/>
          <w:i/>
          <w:sz w:val="20"/>
          <w:szCs w:val="20"/>
        </w:rPr>
        <w:t>;</w:t>
      </w:r>
    </w:p>
    <w:p w14:paraId="7B31AC6B" w14:textId="779E861A" w:rsidR="00DE34ED" w:rsidRDefault="00DE34ED" w:rsidP="000D44F3">
      <w:pPr>
        <w:pStyle w:val="ListParagraph"/>
        <w:numPr>
          <w:ilvl w:val="0"/>
          <w:numId w:val="92"/>
        </w:numPr>
        <w:spacing w:before="60" w:after="60"/>
        <w:jc w:val="both"/>
        <w:rPr>
          <w:rFonts w:cs="Arial"/>
          <w:i/>
          <w:sz w:val="20"/>
          <w:szCs w:val="20"/>
        </w:rPr>
      </w:pPr>
      <w:r>
        <w:rPr>
          <w:rFonts w:cs="Arial"/>
          <w:i/>
          <w:sz w:val="20"/>
          <w:szCs w:val="20"/>
        </w:rPr>
        <w:t xml:space="preserve">Esant </w:t>
      </w:r>
      <w:r w:rsidR="00E17BB0">
        <w:rPr>
          <w:rFonts w:cs="Arial"/>
          <w:i/>
          <w:sz w:val="20"/>
          <w:szCs w:val="20"/>
        </w:rPr>
        <w:t>skundų ar ginčų dėl Paslaugos teikimo, teikti informacij</w:t>
      </w:r>
      <w:r w:rsidR="00C32EC3">
        <w:rPr>
          <w:rFonts w:cs="Arial"/>
          <w:i/>
          <w:sz w:val="20"/>
          <w:szCs w:val="20"/>
        </w:rPr>
        <w:t xml:space="preserve">ą Klientui, </w:t>
      </w:r>
      <w:r w:rsidR="00675264">
        <w:rPr>
          <w:rFonts w:cs="Arial"/>
          <w:i/>
          <w:sz w:val="20"/>
          <w:szCs w:val="20"/>
        </w:rPr>
        <w:t xml:space="preserve">o Klientui nurodžius – ir </w:t>
      </w:r>
      <w:r w:rsidR="00B63277">
        <w:rPr>
          <w:rFonts w:cs="Arial"/>
          <w:i/>
          <w:sz w:val="20"/>
          <w:szCs w:val="20"/>
        </w:rPr>
        <w:t xml:space="preserve">Valstybinei </w:t>
      </w:r>
      <w:r w:rsidR="001427E4">
        <w:rPr>
          <w:rFonts w:cs="Arial"/>
          <w:i/>
          <w:sz w:val="20"/>
          <w:szCs w:val="20"/>
        </w:rPr>
        <w:t>energetikos reguliavimo tarybai, kitoms</w:t>
      </w:r>
      <w:r w:rsidR="002D5236">
        <w:rPr>
          <w:rFonts w:cs="Arial"/>
          <w:i/>
          <w:sz w:val="20"/>
          <w:szCs w:val="20"/>
        </w:rPr>
        <w:t xml:space="preserve"> skundus bei ginčus nagrinėjančios institucijoms, kitoms</w:t>
      </w:r>
      <w:r w:rsidR="001427E4">
        <w:rPr>
          <w:rFonts w:cs="Arial"/>
          <w:i/>
          <w:sz w:val="20"/>
          <w:szCs w:val="20"/>
        </w:rPr>
        <w:t xml:space="preserve"> valstybės institucijoms ir įstaigoms informaciją</w:t>
      </w:r>
      <w:r w:rsidR="00675264">
        <w:rPr>
          <w:rFonts w:cs="Arial"/>
          <w:i/>
          <w:sz w:val="20"/>
          <w:szCs w:val="20"/>
        </w:rPr>
        <w:t>, susijusią su Paslaugos teikimu.</w:t>
      </w:r>
    </w:p>
    <w:p w14:paraId="4EEC48E3" w14:textId="77777777" w:rsidR="00382191" w:rsidRPr="00F7160B" w:rsidRDefault="00382191" w:rsidP="004B750E">
      <w:pPr>
        <w:spacing w:before="60" w:after="60"/>
        <w:ind w:firstLine="0"/>
        <w:jc w:val="both"/>
        <w:rPr>
          <w:rFonts w:cs="Arial"/>
          <w:i/>
          <w:sz w:val="20"/>
          <w:szCs w:val="20"/>
        </w:rPr>
      </w:pPr>
    </w:p>
    <w:p w14:paraId="243B6B9F" w14:textId="77777777" w:rsidR="00FB5DA6" w:rsidRDefault="00FB5DA6" w:rsidP="00F7160B">
      <w:pPr>
        <w:spacing w:before="60" w:after="60"/>
        <w:ind w:firstLine="0"/>
        <w:jc w:val="both"/>
        <w:rPr>
          <w:rFonts w:cs="Arial"/>
          <w:i/>
          <w:color w:val="7F7F7F" w:themeColor="text1" w:themeTint="80"/>
          <w:sz w:val="20"/>
          <w:szCs w:val="20"/>
        </w:rPr>
      </w:pPr>
    </w:p>
    <w:p w14:paraId="2C803865" w14:textId="21F3E240" w:rsidR="00F7160B" w:rsidRPr="00F7160B" w:rsidRDefault="00000000" w:rsidP="00F7160B">
      <w:pPr>
        <w:spacing w:before="60" w:after="60"/>
        <w:ind w:firstLine="0"/>
        <w:jc w:val="both"/>
        <w:rPr>
          <w:rFonts w:cs="Arial"/>
          <w:i/>
          <w:color w:val="7F7F7F" w:themeColor="text1" w:themeTint="80"/>
          <w:sz w:val="20"/>
          <w:szCs w:val="20"/>
        </w:rPr>
      </w:pPr>
      <w:r>
        <w:rPr>
          <w:rFonts w:cs="Arial"/>
          <w:i/>
          <w:color w:val="7F7F7F" w:themeColor="text1" w:themeTint="80"/>
          <w:sz w:val="20"/>
          <w:szCs w:val="20"/>
        </w:rPr>
        <w:pict w14:anchorId="0E306A34">
          <v:rect id="_x0000_i1025" style="width:0;height:1.5pt" o:hralign="center" o:hrstd="t" o:hr="t" fillcolor="#a0a0a0" stroked="f"/>
        </w:pict>
      </w:r>
    </w:p>
    <w:p w14:paraId="6D4F3E82" w14:textId="77777777" w:rsidR="00F7160B" w:rsidRDefault="00F7160B" w:rsidP="003D3309">
      <w:pPr>
        <w:spacing w:before="60" w:after="60"/>
        <w:ind w:firstLine="0"/>
        <w:jc w:val="both"/>
        <w:rPr>
          <w:rFonts w:cs="Arial"/>
          <w:i/>
          <w:color w:val="7F7F7F" w:themeColor="text1" w:themeTint="80"/>
          <w:sz w:val="20"/>
          <w:szCs w:val="20"/>
        </w:rPr>
      </w:pPr>
    </w:p>
    <w:p w14:paraId="0A1CA36F" w14:textId="77777777" w:rsidR="00F7160B" w:rsidRDefault="00F7160B" w:rsidP="003D3309">
      <w:pPr>
        <w:spacing w:before="60" w:after="60"/>
        <w:ind w:firstLine="0"/>
        <w:jc w:val="both"/>
        <w:rPr>
          <w:rFonts w:cs="Arial"/>
          <w:i/>
          <w:color w:val="7F7F7F" w:themeColor="text1" w:themeTint="80"/>
          <w:sz w:val="20"/>
          <w:szCs w:val="20"/>
        </w:rPr>
      </w:pPr>
    </w:p>
    <w:p w14:paraId="77B94B03" w14:textId="77777777" w:rsidR="00995CAA" w:rsidRPr="00412E39" w:rsidRDefault="00995CAA" w:rsidP="003D3309">
      <w:pPr>
        <w:pStyle w:val="ListParagraph"/>
        <w:tabs>
          <w:tab w:val="left" w:pos="567"/>
        </w:tabs>
        <w:spacing w:before="60" w:after="60"/>
        <w:ind w:left="0" w:firstLine="0"/>
        <w:contextualSpacing w:val="0"/>
        <w:jc w:val="right"/>
        <w:rPr>
          <w:rFonts w:cs="Arial"/>
          <w:sz w:val="20"/>
          <w:szCs w:val="20"/>
        </w:rPr>
      </w:pPr>
    </w:p>
    <w:p w14:paraId="50670098" w14:textId="77777777" w:rsidR="00AA4C9F" w:rsidRPr="00412E39" w:rsidRDefault="00AA4C9F" w:rsidP="003D3309">
      <w:pPr>
        <w:pStyle w:val="ListParagraph"/>
        <w:numPr>
          <w:ilvl w:val="0"/>
          <w:numId w:val="13"/>
        </w:numPr>
        <w:pBdr>
          <w:top w:val="single" w:sz="4" w:space="1" w:color="auto"/>
          <w:bottom w:val="single" w:sz="4" w:space="1" w:color="auto"/>
        </w:pBdr>
        <w:shd w:val="clear" w:color="auto" w:fill="D9D9D9" w:themeFill="background1" w:themeFillShade="D9"/>
        <w:tabs>
          <w:tab w:val="left" w:pos="284"/>
          <w:tab w:val="left" w:pos="360"/>
        </w:tabs>
        <w:spacing w:before="60" w:after="60"/>
        <w:ind w:left="0" w:firstLine="0"/>
        <w:jc w:val="both"/>
        <w:rPr>
          <w:rStyle w:val="Laukeliai"/>
          <w:rFonts w:cs="Arial"/>
          <w:b/>
          <w:szCs w:val="20"/>
        </w:rPr>
      </w:pPr>
      <w:r w:rsidRPr="00412E39">
        <w:rPr>
          <w:rStyle w:val="Laukeliai"/>
          <w:rFonts w:cs="Arial"/>
          <w:b/>
          <w:szCs w:val="20"/>
        </w:rPr>
        <w:t xml:space="preserve">PASLAUGŲ VYKDYMO TVARKA IR TERMINAI </w:t>
      </w:r>
    </w:p>
    <w:p w14:paraId="1A8EB823" w14:textId="3DFEC89A" w:rsidR="00AA4C9F" w:rsidRPr="00412E39" w:rsidRDefault="00AA4C9F" w:rsidP="003D3309">
      <w:pPr>
        <w:pStyle w:val="ListParagraph"/>
        <w:numPr>
          <w:ilvl w:val="1"/>
          <w:numId w:val="13"/>
        </w:numPr>
        <w:tabs>
          <w:tab w:val="left" w:pos="567"/>
        </w:tabs>
        <w:spacing w:before="60" w:after="60"/>
        <w:ind w:left="0" w:firstLine="0"/>
        <w:jc w:val="both"/>
        <w:rPr>
          <w:rFonts w:cs="Arial"/>
          <w:b/>
          <w:i/>
          <w:sz w:val="20"/>
          <w:szCs w:val="20"/>
        </w:rPr>
      </w:pPr>
      <w:r w:rsidRPr="00412E39">
        <w:rPr>
          <w:rFonts w:cs="Arial"/>
          <w:sz w:val="20"/>
          <w:szCs w:val="20"/>
        </w:rPr>
        <w:t xml:space="preserve">Paslaugos turės būti suteiktos ne vėliau kaip per </w:t>
      </w:r>
      <w:sdt>
        <w:sdtPr>
          <w:rPr>
            <w:rFonts w:cs="Arial"/>
            <w:bCs/>
            <w:sz w:val="20"/>
            <w:szCs w:val="20"/>
            <w:highlight w:val="yellow"/>
          </w:rPr>
          <w:id w:val="1263416853"/>
          <w:placeholder>
            <w:docPart w:val="A533690B79BD4669AB14501963BD0B64"/>
          </w:placeholder>
          <w:text/>
        </w:sdtPr>
        <w:sdtContent>
          <w:r w:rsidR="00C34258">
            <w:rPr>
              <w:rFonts w:cs="Arial"/>
              <w:bCs/>
              <w:sz w:val="20"/>
              <w:szCs w:val="20"/>
              <w:highlight w:val="yellow"/>
            </w:rPr>
            <w:t>20</w:t>
          </w:r>
        </w:sdtContent>
      </w:sdt>
      <w:r w:rsidRPr="00412E39">
        <w:rPr>
          <w:rFonts w:eastAsia="Calibri" w:cs="Arial"/>
          <w:bCs/>
          <w:sz w:val="20"/>
          <w:szCs w:val="20"/>
          <w:highlight w:val="yellow"/>
        </w:rPr>
        <w:t xml:space="preserve"> (</w:t>
      </w:r>
      <w:r w:rsidR="00C34258">
        <w:rPr>
          <w:rFonts w:eastAsia="Calibri" w:cs="Arial"/>
          <w:bCs/>
          <w:i/>
          <w:sz w:val="20"/>
          <w:szCs w:val="20"/>
          <w:highlight w:val="yellow"/>
        </w:rPr>
        <w:t>dvidešimt</w:t>
      </w:r>
      <w:r w:rsidRPr="00412E39">
        <w:rPr>
          <w:rFonts w:eastAsia="Calibri" w:cs="Arial"/>
          <w:bCs/>
          <w:sz w:val="20"/>
          <w:szCs w:val="20"/>
          <w:highlight w:val="yellow"/>
        </w:rPr>
        <w:t>)</w:t>
      </w:r>
      <w:r w:rsidRPr="00412E39">
        <w:rPr>
          <w:rFonts w:eastAsia="Calibri" w:cs="Arial"/>
          <w:bCs/>
          <w:sz w:val="20"/>
          <w:szCs w:val="20"/>
        </w:rPr>
        <w:t xml:space="preserve"> </w:t>
      </w:r>
      <w:sdt>
        <w:sdtPr>
          <w:rPr>
            <w:rFonts w:cs="Arial"/>
            <w:sz w:val="20"/>
            <w:szCs w:val="20"/>
          </w:rPr>
          <w:id w:val="1981571461"/>
          <w:placeholder>
            <w:docPart w:val="C489AA84E7A040638D4E5CCCA8B7E015"/>
          </w:placeholde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listItem w:displayText="mėnesį" w:value="mėnesį"/>
            <w:listItem w:displayText="mėnesius" w:value="mėnesius"/>
            <w:listItem w:displayText="mėnesių" w:value="mėnesių"/>
            <w:listItem w:displayText="metus" w:value="metus"/>
          </w:dropDownList>
        </w:sdtPr>
        <w:sdtContent>
          <w:r w:rsidR="008F7E94">
            <w:rPr>
              <w:rFonts w:cs="Arial"/>
              <w:sz w:val="20"/>
              <w:szCs w:val="20"/>
            </w:rPr>
            <w:t>dienų</w:t>
          </w:r>
        </w:sdtContent>
      </w:sdt>
      <w:r w:rsidRPr="00412E39">
        <w:rPr>
          <w:rFonts w:cs="Arial"/>
          <w:color w:val="FF0000"/>
          <w:sz w:val="20"/>
          <w:szCs w:val="20"/>
        </w:rPr>
        <w:t xml:space="preserve"> </w:t>
      </w:r>
      <w:bookmarkStart w:id="5" w:name="_Hlk35507474"/>
      <w:sdt>
        <w:sdtPr>
          <w:rPr>
            <w:rFonts w:cs="Arial"/>
            <w:sz w:val="20"/>
            <w:szCs w:val="20"/>
          </w:rPr>
          <w:id w:val="-182437091"/>
          <w:placeholder>
            <w:docPart w:val="7B988D950B6C46E599FD7C7DE64EACC1"/>
          </w:placeholder>
          <w:dropDownList>
            <w:listItem w:value="[Pasirinkite]"/>
            <w:listItem w:displayText="Sutarties pasirašymo dienos." w:value="Sutarties pasirašymo dienos."/>
            <w:listItem w:displayText="Sutarties įsigaliojimo dienos." w:value="Sutarties įsigaliojimo dienos."/>
            <w:listItem w:displayText="nuo Užsakymo pateikimo Paslaugų teikėjui dienos." w:value="nuo Užsakymo pateikimo Paslaugų teikėjui dienos."/>
          </w:dropDownList>
        </w:sdtPr>
        <w:sdtContent>
          <w:r w:rsidR="00F7160B">
            <w:rPr>
              <w:rFonts w:cs="Arial"/>
              <w:sz w:val="20"/>
              <w:szCs w:val="20"/>
            </w:rPr>
            <w:t>nuo Užsakymo pateikimo Paslaugų teikėjui dienos.</w:t>
          </w:r>
        </w:sdtContent>
      </w:sdt>
      <w:bookmarkEnd w:id="5"/>
    </w:p>
    <w:p w14:paraId="3C78D277" w14:textId="77777777" w:rsidR="00AA4C9F" w:rsidRPr="00412E39" w:rsidRDefault="00AA4C9F" w:rsidP="003D3309">
      <w:pPr>
        <w:pStyle w:val="ListParagraph"/>
        <w:numPr>
          <w:ilvl w:val="1"/>
          <w:numId w:val="13"/>
        </w:numPr>
        <w:tabs>
          <w:tab w:val="left" w:pos="567"/>
        </w:tabs>
        <w:spacing w:before="60" w:after="60"/>
        <w:ind w:left="0" w:firstLine="0"/>
        <w:jc w:val="both"/>
        <w:rPr>
          <w:rFonts w:cs="Arial"/>
          <w:iCs/>
          <w:color w:val="FF0000"/>
          <w:sz w:val="20"/>
          <w:szCs w:val="20"/>
        </w:rPr>
      </w:pPr>
      <w:r w:rsidRPr="00412E39">
        <w:rPr>
          <w:rFonts w:cs="Arial"/>
          <w:iCs/>
          <w:sz w:val="20"/>
          <w:szCs w:val="20"/>
        </w:rPr>
        <w:t>Paslaugos bus teikiamos tik pagal atskirus Kliento pateiktus Užsakymus Sutarties galiojimo metu.</w:t>
      </w:r>
    </w:p>
    <w:p w14:paraId="02DCF80E" w14:textId="3B6126C8" w:rsidR="00AA4C9F" w:rsidRPr="00CD5F0D" w:rsidRDefault="00AA4C9F" w:rsidP="003D3309">
      <w:pPr>
        <w:pStyle w:val="ListParagraph"/>
        <w:numPr>
          <w:ilvl w:val="1"/>
          <w:numId w:val="13"/>
        </w:numPr>
        <w:tabs>
          <w:tab w:val="left" w:pos="567"/>
        </w:tabs>
        <w:spacing w:before="60" w:after="60"/>
        <w:ind w:left="0" w:firstLine="0"/>
        <w:jc w:val="both"/>
        <w:rPr>
          <w:rFonts w:eastAsia="Calibri" w:cs="Arial"/>
          <w:sz w:val="20"/>
          <w:szCs w:val="20"/>
        </w:rPr>
      </w:pPr>
      <w:r w:rsidRPr="00412E39">
        <w:rPr>
          <w:rFonts w:eastAsia="Calibri" w:cs="Arial"/>
          <w:sz w:val="20"/>
          <w:szCs w:val="20"/>
        </w:rPr>
        <w:t>Paslaugos bus teikiamos šioje Techninėje specifikacijoje nustatyta tvarka.</w:t>
      </w:r>
    </w:p>
    <w:p w14:paraId="7224D19A" w14:textId="73ABFDA3" w:rsidR="00AA4C9F" w:rsidRPr="00412E39" w:rsidRDefault="00AA4C9F" w:rsidP="003D3309">
      <w:pPr>
        <w:numPr>
          <w:ilvl w:val="1"/>
          <w:numId w:val="13"/>
        </w:numPr>
        <w:tabs>
          <w:tab w:val="left" w:pos="567"/>
        </w:tabs>
        <w:spacing w:after="60"/>
        <w:ind w:left="0" w:hanging="11"/>
        <w:jc w:val="both"/>
        <w:rPr>
          <w:rFonts w:cs="Arial"/>
          <w:sz w:val="20"/>
          <w:szCs w:val="20"/>
        </w:rPr>
      </w:pPr>
      <w:r w:rsidRPr="00412E39">
        <w:rPr>
          <w:rFonts w:cs="Arial"/>
          <w:sz w:val="20"/>
          <w:szCs w:val="20"/>
        </w:rPr>
        <w:t xml:space="preserve">Nustatomas </w:t>
      </w:r>
      <w:sdt>
        <w:sdtPr>
          <w:rPr>
            <w:rFonts w:cs="Arial"/>
            <w:bCs/>
            <w:sz w:val="20"/>
            <w:szCs w:val="20"/>
            <w:highlight w:val="yellow"/>
          </w:rPr>
          <w:id w:val="1079024536"/>
          <w:placeholder>
            <w:docPart w:val="80D56F4C4E63415D93A3E8F7149C5B9A"/>
          </w:placeholder>
          <w:text/>
        </w:sdtPr>
        <w:sdtContent>
          <w:r w:rsidR="0006499E">
            <w:rPr>
              <w:rFonts w:cs="Arial"/>
              <w:bCs/>
              <w:sz w:val="20"/>
              <w:szCs w:val="20"/>
              <w:highlight w:val="yellow"/>
            </w:rPr>
            <w:t>10</w:t>
          </w:r>
        </w:sdtContent>
      </w:sdt>
      <w:r w:rsidRPr="00412E39">
        <w:rPr>
          <w:rFonts w:eastAsia="Calibri" w:cs="Arial"/>
          <w:bCs/>
          <w:sz w:val="20"/>
          <w:szCs w:val="20"/>
          <w:highlight w:val="yellow"/>
        </w:rPr>
        <w:t xml:space="preserve"> (</w:t>
      </w:r>
      <w:r w:rsidR="0006499E" w:rsidRPr="00177C52">
        <w:rPr>
          <w:rFonts w:eastAsia="Calibri" w:cs="Arial"/>
          <w:bCs/>
          <w:iCs/>
          <w:sz w:val="20"/>
          <w:szCs w:val="20"/>
          <w:highlight w:val="yellow"/>
        </w:rPr>
        <w:t>dešimt</w:t>
      </w:r>
      <w:r w:rsidRPr="00412E39">
        <w:rPr>
          <w:rFonts w:eastAsia="Calibri" w:cs="Arial"/>
          <w:bCs/>
          <w:sz w:val="20"/>
          <w:szCs w:val="20"/>
          <w:highlight w:val="yellow"/>
        </w:rPr>
        <w:t>)</w:t>
      </w:r>
      <w:r w:rsidRPr="00412E39">
        <w:rPr>
          <w:rFonts w:eastAsia="Calibri" w:cs="Arial"/>
          <w:bCs/>
          <w:sz w:val="20"/>
          <w:szCs w:val="20"/>
        </w:rPr>
        <w:t xml:space="preserve"> </w:t>
      </w:r>
      <w:sdt>
        <w:sdtPr>
          <w:rPr>
            <w:rFonts w:cs="Arial"/>
            <w:sz w:val="20"/>
            <w:szCs w:val="20"/>
          </w:rPr>
          <w:id w:val="1899010941"/>
          <w:placeholder>
            <w:docPart w:val="F9938BE50D4C4814AC2D3F2BA95949AB"/>
          </w:placeholder>
          <w:dropDownList>
            <w:listItem w:value="[Pasirinkite]"/>
            <w:listItem w:displayText="dienų" w:value="dienų"/>
            <w:listItem w:displayText="dienos" w:value="dienos"/>
            <w:listItem w:displayText="darbo dienos" w:value="darbo dienos"/>
            <w:listItem w:displayText="darbo dienų" w:value="darbo dienų"/>
          </w:dropDownList>
        </w:sdtPr>
        <w:sdtContent>
          <w:r w:rsidR="008F7E94">
            <w:rPr>
              <w:rFonts w:cs="Arial"/>
              <w:sz w:val="20"/>
              <w:szCs w:val="20"/>
            </w:rPr>
            <w:t>dienų</w:t>
          </w:r>
        </w:sdtContent>
      </w:sdt>
      <w:r w:rsidR="0006499E">
        <w:rPr>
          <w:rFonts w:cs="Arial"/>
          <w:sz w:val="20"/>
          <w:szCs w:val="20"/>
        </w:rPr>
        <w:t xml:space="preserve"> terminas</w:t>
      </w:r>
      <w:r w:rsidRPr="00412E39">
        <w:rPr>
          <w:rFonts w:cs="Arial"/>
          <w:sz w:val="20"/>
          <w:szCs w:val="20"/>
        </w:rPr>
        <w:t xml:space="preserve">, per kurį Klientas turi priimti suteiktas Paslaugas (t. y. pasirašyti </w:t>
      </w:r>
      <w:r w:rsidR="00027D46">
        <w:rPr>
          <w:rFonts w:cs="Arial"/>
          <w:sz w:val="20"/>
          <w:szCs w:val="20"/>
        </w:rPr>
        <w:t>ar</w:t>
      </w:r>
      <w:r w:rsidR="00BF376C">
        <w:rPr>
          <w:rFonts w:cs="Arial"/>
          <w:sz w:val="20"/>
          <w:szCs w:val="20"/>
        </w:rPr>
        <w:t xml:space="preserve"> patvirtinti per  sistemą ) </w:t>
      </w:r>
    </w:p>
    <w:p w14:paraId="0989FAB6" w14:textId="77777777" w:rsidR="00AA4C9F" w:rsidRPr="00412E39" w:rsidRDefault="00AA4C9F" w:rsidP="003D3309">
      <w:pPr>
        <w:spacing w:before="60" w:after="60"/>
        <w:ind w:firstLine="0"/>
        <w:jc w:val="both"/>
        <w:rPr>
          <w:rFonts w:cs="Arial"/>
          <w:b/>
          <w:i/>
          <w:sz w:val="20"/>
          <w:szCs w:val="20"/>
        </w:rPr>
      </w:pPr>
    </w:p>
    <w:p w14:paraId="0D63C29B" w14:textId="77777777" w:rsidR="00AA4C9F" w:rsidRPr="00412E39" w:rsidRDefault="00AA4C9F" w:rsidP="003D3309">
      <w:pPr>
        <w:pStyle w:val="ListParagraph"/>
        <w:numPr>
          <w:ilvl w:val="0"/>
          <w:numId w:val="14"/>
        </w:numPr>
        <w:pBdr>
          <w:top w:val="single" w:sz="4" w:space="1" w:color="auto"/>
          <w:bottom w:val="single" w:sz="4" w:space="1" w:color="auto"/>
        </w:pBdr>
        <w:shd w:val="clear" w:color="auto" w:fill="D9D9D9" w:themeFill="background1" w:themeFillShade="D9"/>
        <w:tabs>
          <w:tab w:val="left" w:pos="360"/>
        </w:tabs>
        <w:spacing w:before="60" w:after="60"/>
        <w:ind w:left="0" w:firstLine="0"/>
        <w:jc w:val="both"/>
        <w:rPr>
          <w:rFonts w:cs="Arial"/>
          <w:b/>
          <w:sz w:val="20"/>
          <w:szCs w:val="20"/>
        </w:rPr>
      </w:pPr>
      <w:r w:rsidRPr="00412E39">
        <w:rPr>
          <w:rStyle w:val="Laukeliai"/>
          <w:rFonts w:cs="Arial"/>
          <w:b/>
          <w:szCs w:val="20"/>
        </w:rPr>
        <w:t>KOKYBĖ IR TRŪKUMŲ PAŠALINIMAS</w:t>
      </w:r>
    </w:p>
    <w:p w14:paraId="19E1752C" w14:textId="263DB931" w:rsidR="00BB1C9D" w:rsidRDefault="00AA4C9F" w:rsidP="00105529">
      <w:pPr>
        <w:pStyle w:val="ListParagraph"/>
        <w:numPr>
          <w:ilvl w:val="1"/>
          <w:numId w:val="89"/>
        </w:numPr>
        <w:tabs>
          <w:tab w:val="left" w:pos="567"/>
        </w:tabs>
        <w:spacing w:after="60"/>
        <w:jc w:val="both"/>
        <w:rPr>
          <w:rFonts w:eastAsia="Calibri" w:cs="Arial"/>
          <w:sz w:val="20"/>
          <w:szCs w:val="20"/>
        </w:rPr>
      </w:pPr>
      <w:r w:rsidRPr="00BB1C9D">
        <w:rPr>
          <w:rFonts w:eastAsia="Calibri" w:cs="Arial"/>
          <w:sz w:val="20"/>
          <w:szCs w:val="20"/>
        </w:rPr>
        <w:t>Paslaugų ir (ar) Paslaugų rezultato trūkumais laikomi</w:t>
      </w:r>
      <w:r w:rsidR="00C55A7D" w:rsidRPr="00BB1C9D">
        <w:rPr>
          <w:rFonts w:eastAsia="Calibri" w:cs="Arial"/>
          <w:sz w:val="20"/>
          <w:szCs w:val="20"/>
        </w:rPr>
        <w:t xml:space="preserve"> </w:t>
      </w:r>
      <w:r w:rsidR="00105529" w:rsidRPr="00105529">
        <w:rPr>
          <w:rFonts w:ascii="Segoe UI" w:hAnsi="Segoe UI" w:cs="Segoe UI"/>
          <w:sz w:val="18"/>
          <w:szCs w:val="18"/>
        </w:rPr>
        <w:t xml:space="preserve"> </w:t>
      </w:r>
      <w:r w:rsidR="00105529">
        <w:rPr>
          <w:rFonts w:eastAsia="Calibri" w:cs="Arial"/>
          <w:sz w:val="20"/>
          <w:szCs w:val="20"/>
        </w:rPr>
        <w:t>ne visa apimtimi</w:t>
      </w:r>
      <w:r w:rsidR="00105529" w:rsidRPr="00105529">
        <w:rPr>
          <w:rFonts w:eastAsia="Calibri" w:cs="Arial"/>
          <w:sz w:val="20"/>
          <w:szCs w:val="20"/>
        </w:rPr>
        <w:t xml:space="preserve"> atliktas atitikties patikrinimas, t.</w:t>
      </w:r>
      <w:r w:rsidR="00105529">
        <w:rPr>
          <w:rFonts w:eastAsia="Calibri" w:cs="Arial"/>
          <w:sz w:val="20"/>
          <w:szCs w:val="20"/>
        </w:rPr>
        <w:t xml:space="preserve"> </w:t>
      </w:r>
      <w:r w:rsidR="00105529" w:rsidRPr="00105529">
        <w:rPr>
          <w:rFonts w:eastAsia="Calibri" w:cs="Arial"/>
          <w:sz w:val="20"/>
          <w:szCs w:val="20"/>
        </w:rPr>
        <w:t>y. nepatikrinta atitiktis visiems techninėje specifikacijoje nurodytiems reikalavimams ir / arba patikrinimo rezultatas nėra vienareikšmis, t.</w:t>
      </w:r>
      <w:r w:rsidR="00105529">
        <w:rPr>
          <w:rFonts w:eastAsia="Calibri" w:cs="Arial"/>
          <w:sz w:val="20"/>
          <w:szCs w:val="20"/>
        </w:rPr>
        <w:t xml:space="preserve"> </w:t>
      </w:r>
      <w:r w:rsidR="00105529" w:rsidRPr="00105529">
        <w:rPr>
          <w:rFonts w:eastAsia="Calibri" w:cs="Arial"/>
          <w:sz w:val="20"/>
          <w:szCs w:val="20"/>
        </w:rPr>
        <w:t xml:space="preserve">y. atitiktis reikalavimui nėra įvertinti reikšme </w:t>
      </w:r>
      <w:r w:rsidR="00105529">
        <w:rPr>
          <w:rFonts w:eastAsia="Calibri" w:cs="Arial"/>
          <w:sz w:val="20"/>
          <w:szCs w:val="20"/>
        </w:rPr>
        <w:t>„</w:t>
      </w:r>
      <w:r w:rsidR="00105529" w:rsidRPr="00105529">
        <w:rPr>
          <w:rFonts w:eastAsia="Calibri" w:cs="Arial"/>
          <w:sz w:val="20"/>
          <w:szCs w:val="20"/>
        </w:rPr>
        <w:t>atitinka</w:t>
      </w:r>
      <w:r w:rsidR="00105529">
        <w:rPr>
          <w:rFonts w:eastAsia="Calibri" w:cs="Arial"/>
          <w:sz w:val="20"/>
          <w:szCs w:val="20"/>
        </w:rPr>
        <w:t>“</w:t>
      </w:r>
      <w:r w:rsidR="00105529" w:rsidRPr="00105529">
        <w:rPr>
          <w:rFonts w:eastAsia="Calibri" w:cs="Arial"/>
          <w:sz w:val="20"/>
          <w:szCs w:val="20"/>
        </w:rPr>
        <w:t xml:space="preserve"> arba </w:t>
      </w:r>
      <w:r w:rsidR="00105529">
        <w:rPr>
          <w:rFonts w:eastAsia="Calibri" w:cs="Arial"/>
          <w:sz w:val="20"/>
          <w:szCs w:val="20"/>
        </w:rPr>
        <w:t>„</w:t>
      </w:r>
      <w:r w:rsidR="00105529" w:rsidRPr="00105529">
        <w:rPr>
          <w:rFonts w:eastAsia="Calibri" w:cs="Arial"/>
          <w:sz w:val="20"/>
          <w:szCs w:val="20"/>
        </w:rPr>
        <w:t>neatitinka</w:t>
      </w:r>
      <w:r w:rsidR="00105529">
        <w:rPr>
          <w:rFonts w:eastAsia="Calibri" w:cs="Arial"/>
          <w:sz w:val="20"/>
          <w:szCs w:val="20"/>
        </w:rPr>
        <w:t>“</w:t>
      </w:r>
      <w:r w:rsidR="00105529" w:rsidRPr="00105529">
        <w:rPr>
          <w:rFonts w:eastAsia="Calibri" w:cs="Arial"/>
          <w:sz w:val="20"/>
          <w:szCs w:val="20"/>
        </w:rPr>
        <w:t>, atitikties patikrinimo atlikimo termino pažeidimas</w:t>
      </w:r>
      <w:r w:rsidR="00C55A7D" w:rsidRPr="00BB1C9D">
        <w:rPr>
          <w:rFonts w:eastAsia="Calibri" w:cs="Arial"/>
          <w:sz w:val="20"/>
          <w:szCs w:val="20"/>
        </w:rPr>
        <w:t xml:space="preserve">. </w:t>
      </w:r>
    </w:p>
    <w:p w14:paraId="7B00F6CF" w14:textId="77777777" w:rsidR="00BB1C9D" w:rsidRDefault="00482DDC" w:rsidP="00E203CD">
      <w:pPr>
        <w:pStyle w:val="ListParagraph"/>
        <w:numPr>
          <w:ilvl w:val="1"/>
          <w:numId w:val="89"/>
        </w:numPr>
        <w:tabs>
          <w:tab w:val="left" w:pos="567"/>
        </w:tabs>
        <w:spacing w:after="60"/>
        <w:jc w:val="both"/>
        <w:rPr>
          <w:rFonts w:eastAsia="Calibri" w:cs="Arial"/>
          <w:sz w:val="20"/>
          <w:szCs w:val="20"/>
        </w:rPr>
      </w:pPr>
      <w:r w:rsidRPr="00BB1C9D">
        <w:rPr>
          <w:rFonts w:eastAsia="Calibri" w:cs="Arial"/>
          <w:sz w:val="20"/>
          <w:szCs w:val="20"/>
        </w:rPr>
        <w:t>Suteikiamų Paslaugų kokybė turi atitikti pridedamą Techninę specifikaciją ir teisės aktus, kurie numato kokybės reikalavimus Paslaugoms.</w:t>
      </w:r>
    </w:p>
    <w:p w14:paraId="404D47D6" w14:textId="09F29837" w:rsidR="00BB1C9D" w:rsidRPr="00FC4EB8" w:rsidRDefault="00CF3769" w:rsidP="00E203CD">
      <w:pPr>
        <w:pStyle w:val="ListParagraph"/>
        <w:numPr>
          <w:ilvl w:val="1"/>
          <w:numId w:val="89"/>
        </w:numPr>
        <w:tabs>
          <w:tab w:val="left" w:pos="567"/>
        </w:tabs>
        <w:spacing w:after="60"/>
        <w:jc w:val="both"/>
        <w:rPr>
          <w:rFonts w:eastAsia="Calibri" w:cs="Arial"/>
          <w:sz w:val="20"/>
          <w:szCs w:val="20"/>
        </w:rPr>
      </w:pPr>
      <w:r w:rsidRPr="00BB1C9D">
        <w:rPr>
          <w:rFonts w:eastAsia="Calibri" w:cs="Arial"/>
          <w:sz w:val="20"/>
          <w:szCs w:val="20"/>
        </w:rPr>
        <w:t xml:space="preserve">Paslaugų teikėjas įsipareigoja atlyginti </w:t>
      </w:r>
      <w:r w:rsidR="00EB7C22">
        <w:rPr>
          <w:rFonts w:eastAsia="Calibri" w:cs="Arial"/>
          <w:sz w:val="20"/>
          <w:szCs w:val="20"/>
        </w:rPr>
        <w:t xml:space="preserve">Kliento ir Kliento </w:t>
      </w:r>
      <w:proofErr w:type="spellStart"/>
      <w:r w:rsidR="004F462A">
        <w:rPr>
          <w:rFonts w:eastAsia="Calibri" w:cs="Arial"/>
          <w:sz w:val="20"/>
          <w:szCs w:val="20"/>
        </w:rPr>
        <w:t>klient</w:t>
      </w:r>
      <w:r w:rsidR="00EB7C22">
        <w:rPr>
          <w:rFonts w:eastAsia="Calibri" w:cs="Arial"/>
          <w:sz w:val="20"/>
          <w:szCs w:val="20"/>
        </w:rPr>
        <w:t>o</w:t>
      </w:r>
      <w:proofErr w:type="spellEnd"/>
      <w:r w:rsidR="00EB7C22">
        <w:rPr>
          <w:rFonts w:eastAsia="Calibri" w:cs="Arial"/>
          <w:sz w:val="20"/>
          <w:szCs w:val="20"/>
        </w:rPr>
        <w:t xml:space="preserve"> patirtus</w:t>
      </w:r>
      <w:r w:rsidRPr="00BB1C9D">
        <w:rPr>
          <w:rFonts w:eastAsia="Calibri" w:cs="Arial"/>
          <w:sz w:val="20"/>
          <w:szCs w:val="20"/>
        </w:rPr>
        <w:t xml:space="preserve"> nuostolius, kilusius dėl </w:t>
      </w:r>
      <w:r w:rsidR="00EB7C22" w:rsidRPr="00EB7C22">
        <w:rPr>
          <w:rFonts w:eastAsia="Calibri" w:cs="Arial"/>
          <w:sz w:val="20"/>
          <w:szCs w:val="20"/>
        </w:rPr>
        <w:t>netinkamo atitikties aukščiau nurodytiems reikalavimams patikrinimo</w:t>
      </w:r>
      <w:r w:rsidR="00EB7C22">
        <w:rPr>
          <w:rFonts w:eastAsia="Calibri" w:cs="Arial"/>
          <w:sz w:val="20"/>
          <w:szCs w:val="20"/>
        </w:rPr>
        <w:t xml:space="preserve"> bei kitų Paslaugų teikimo pažeidimo, įskaitant, bet neapsiribojant, iš Kliento bei Kliento </w:t>
      </w:r>
      <w:proofErr w:type="spellStart"/>
      <w:r w:rsidR="00EB7C22">
        <w:rPr>
          <w:rFonts w:eastAsia="Calibri" w:cs="Arial"/>
          <w:sz w:val="20"/>
          <w:szCs w:val="20"/>
        </w:rPr>
        <w:t>kliento</w:t>
      </w:r>
      <w:proofErr w:type="spellEnd"/>
      <w:r w:rsidR="00EB7C22">
        <w:rPr>
          <w:rFonts w:eastAsia="Calibri" w:cs="Arial"/>
          <w:sz w:val="20"/>
          <w:szCs w:val="20"/>
        </w:rPr>
        <w:t xml:space="preserve"> gautos informacijos konfidencialumo pažeidimus</w:t>
      </w:r>
      <w:r w:rsidRPr="00BB1C9D">
        <w:rPr>
          <w:rFonts w:eastAsia="Calibri" w:cs="Arial"/>
          <w:sz w:val="20"/>
          <w:szCs w:val="20"/>
        </w:rPr>
        <w:t xml:space="preserve">. Paslaugų teikėjas įsipareigoja už kiekvieno pagrįsto skundo atvejį sumokėti </w:t>
      </w:r>
      <w:r w:rsidR="00BB1C9D" w:rsidRPr="00BB1C9D">
        <w:rPr>
          <w:rFonts w:eastAsia="Calibri" w:cs="Arial"/>
          <w:sz w:val="20"/>
          <w:szCs w:val="20"/>
        </w:rPr>
        <w:t>200</w:t>
      </w:r>
      <w:r w:rsidRPr="00BB1C9D">
        <w:rPr>
          <w:rFonts w:eastAsia="Calibri" w:cs="Arial"/>
          <w:sz w:val="20"/>
          <w:szCs w:val="20"/>
        </w:rPr>
        <w:t xml:space="preserve"> EUR dydžio baudą, kuri laikoma minimaliais </w:t>
      </w:r>
      <w:r w:rsidR="004F462A">
        <w:rPr>
          <w:rFonts w:eastAsia="Calibri" w:cs="Arial"/>
          <w:sz w:val="20"/>
          <w:szCs w:val="20"/>
        </w:rPr>
        <w:t>kliento</w:t>
      </w:r>
      <w:r w:rsidRPr="00BB1C9D">
        <w:rPr>
          <w:rFonts w:eastAsia="Calibri" w:cs="Arial"/>
          <w:sz w:val="20"/>
          <w:szCs w:val="20"/>
        </w:rPr>
        <w:t xml:space="preserve"> patirtais nuostoliais, taip pat atlyginti </w:t>
      </w:r>
      <w:r w:rsidR="00E203CD">
        <w:rPr>
          <w:rFonts w:eastAsia="Calibri" w:cs="Arial"/>
          <w:sz w:val="20"/>
          <w:szCs w:val="20"/>
        </w:rPr>
        <w:t>kliento</w:t>
      </w:r>
      <w:r w:rsidRPr="00BB1C9D">
        <w:rPr>
          <w:rFonts w:eastAsia="Calibri" w:cs="Arial"/>
          <w:sz w:val="20"/>
          <w:szCs w:val="20"/>
        </w:rPr>
        <w:t xml:space="preserve"> klientų patirtus nuostolius, kurių nepadengia šiame punkte nurodyta bauda</w:t>
      </w:r>
      <w:r w:rsidR="00E203CD">
        <w:rPr>
          <w:rFonts w:eastAsia="Calibri" w:cs="Arial"/>
          <w:sz w:val="20"/>
          <w:szCs w:val="20"/>
        </w:rPr>
        <w:t>.</w:t>
      </w:r>
    </w:p>
    <w:p w14:paraId="06892819" w14:textId="3AC63C90" w:rsidR="00E203CD" w:rsidRDefault="006B0A41" w:rsidP="00E203CD">
      <w:pPr>
        <w:pStyle w:val="ListParagraph"/>
        <w:numPr>
          <w:ilvl w:val="1"/>
          <w:numId w:val="89"/>
        </w:numPr>
        <w:tabs>
          <w:tab w:val="left" w:pos="567"/>
        </w:tabs>
        <w:spacing w:after="60"/>
        <w:jc w:val="both"/>
        <w:rPr>
          <w:rFonts w:eastAsia="Calibri" w:cs="Arial"/>
          <w:sz w:val="20"/>
          <w:szCs w:val="20"/>
        </w:rPr>
      </w:pPr>
      <w:r w:rsidRPr="00E203CD">
        <w:rPr>
          <w:rFonts w:eastAsia="Calibri" w:cs="Arial"/>
          <w:sz w:val="20"/>
          <w:szCs w:val="20"/>
        </w:rPr>
        <w:t xml:space="preserve">Paslaugų tiekėjas </w:t>
      </w:r>
      <w:r w:rsidR="00EB7C22" w:rsidRPr="00E203CD">
        <w:rPr>
          <w:rFonts w:eastAsia="Calibri" w:cs="Arial"/>
          <w:sz w:val="20"/>
          <w:szCs w:val="20"/>
        </w:rPr>
        <w:t xml:space="preserve">sutarties sudarymo metu </w:t>
      </w:r>
      <w:r w:rsidRPr="00E203CD">
        <w:rPr>
          <w:rFonts w:eastAsia="Calibri" w:cs="Arial"/>
          <w:sz w:val="20"/>
          <w:szCs w:val="20"/>
        </w:rPr>
        <w:t>turės pasirašyti konfidencialumo sutartį.</w:t>
      </w:r>
    </w:p>
    <w:p w14:paraId="78418107" w14:textId="6571E875" w:rsidR="00E203CD" w:rsidRDefault="00FC4EB8" w:rsidP="00E203CD">
      <w:pPr>
        <w:pStyle w:val="ListParagraph"/>
        <w:numPr>
          <w:ilvl w:val="1"/>
          <w:numId w:val="89"/>
        </w:numPr>
        <w:tabs>
          <w:tab w:val="left" w:pos="567"/>
        </w:tabs>
        <w:spacing w:after="60"/>
        <w:jc w:val="both"/>
        <w:rPr>
          <w:rFonts w:eastAsia="Calibri" w:cs="Arial"/>
          <w:sz w:val="20"/>
          <w:szCs w:val="20"/>
        </w:rPr>
      </w:pPr>
      <w:r w:rsidRPr="00E203CD">
        <w:rPr>
          <w:rFonts w:eastAsia="Calibri" w:cs="Arial"/>
          <w:sz w:val="20"/>
          <w:szCs w:val="20"/>
        </w:rPr>
        <w:t xml:space="preserve"> </w:t>
      </w:r>
      <w:r w:rsidR="00677C3C" w:rsidRPr="00E203CD">
        <w:rPr>
          <w:rFonts w:eastAsia="Calibri" w:cs="Arial"/>
          <w:sz w:val="20"/>
          <w:szCs w:val="20"/>
        </w:rPr>
        <w:t xml:space="preserve">Nuvykus į užsakymo atlikimo vietą, </w:t>
      </w:r>
      <w:r w:rsidR="00C34258">
        <w:rPr>
          <w:rFonts w:eastAsia="Calibri" w:cs="Arial"/>
          <w:sz w:val="20"/>
          <w:szCs w:val="20"/>
        </w:rPr>
        <w:t>P</w:t>
      </w:r>
      <w:r w:rsidR="00677C3C" w:rsidRPr="00E203CD">
        <w:rPr>
          <w:rFonts w:eastAsia="Calibri" w:cs="Arial"/>
          <w:sz w:val="20"/>
          <w:szCs w:val="20"/>
        </w:rPr>
        <w:t xml:space="preserve">aslaugos tiekėjas </w:t>
      </w:r>
      <w:r w:rsidR="00AC5A95">
        <w:rPr>
          <w:rFonts w:eastAsia="Calibri" w:cs="Arial"/>
          <w:sz w:val="20"/>
          <w:szCs w:val="20"/>
        </w:rPr>
        <w:t>gali</w:t>
      </w:r>
      <w:r w:rsidR="00677C3C" w:rsidRPr="00E203CD">
        <w:rPr>
          <w:rFonts w:eastAsia="Calibri" w:cs="Arial"/>
          <w:sz w:val="20"/>
          <w:szCs w:val="20"/>
        </w:rPr>
        <w:t xml:space="preserve"> išrašyti patikrinimo aktą, supildytą deklaraciją</w:t>
      </w:r>
      <w:r w:rsidR="00393A65">
        <w:rPr>
          <w:rFonts w:eastAsia="Calibri" w:cs="Arial"/>
          <w:sz w:val="20"/>
          <w:szCs w:val="20"/>
        </w:rPr>
        <w:t xml:space="preserve"> (</w:t>
      </w:r>
      <w:r w:rsidR="00393A65">
        <w:rPr>
          <w:rFonts w:cs="Arial"/>
          <w:i/>
          <w:sz w:val="20"/>
          <w:szCs w:val="20"/>
        </w:rPr>
        <w:t>Ataskaitą Nr.</w:t>
      </w:r>
      <w:r w:rsidR="00393A65">
        <w:rPr>
          <w:rFonts w:cs="Arial"/>
          <w:i/>
          <w:sz w:val="20"/>
          <w:szCs w:val="20"/>
          <w:lang w:val="en-US"/>
        </w:rPr>
        <w:t xml:space="preserve">1) </w:t>
      </w:r>
      <w:r w:rsidR="00677C3C" w:rsidRPr="00E203CD">
        <w:rPr>
          <w:rFonts w:eastAsia="Calibri" w:cs="Arial"/>
          <w:sz w:val="20"/>
          <w:szCs w:val="20"/>
        </w:rPr>
        <w:t xml:space="preserve">ir pateikti ją </w:t>
      </w:r>
      <w:r w:rsidR="00C34258">
        <w:rPr>
          <w:rFonts w:eastAsia="Calibri" w:cs="Arial"/>
          <w:sz w:val="20"/>
          <w:szCs w:val="20"/>
        </w:rPr>
        <w:t>K</w:t>
      </w:r>
      <w:r w:rsidR="00E203CD" w:rsidRPr="00E203CD">
        <w:rPr>
          <w:rFonts w:eastAsia="Calibri" w:cs="Arial"/>
          <w:sz w:val="20"/>
          <w:szCs w:val="20"/>
        </w:rPr>
        <w:t>liento</w:t>
      </w:r>
      <w:r w:rsidR="00677C3C" w:rsidRPr="00E203CD">
        <w:rPr>
          <w:rFonts w:eastAsia="Calibri" w:cs="Arial"/>
          <w:sz w:val="20"/>
          <w:szCs w:val="20"/>
        </w:rPr>
        <w:t xml:space="preserve"> klientui</w:t>
      </w:r>
      <w:r w:rsidR="00BB769B">
        <w:rPr>
          <w:rFonts w:eastAsia="Calibri" w:cs="Arial"/>
          <w:sz w:val="20"/>
          <w:szCs w:val="20"/>
        </w:rPr>
        <w:t>, jei to pareikalaus.</w:t>
      </w:r>
    </w:p>
    <w:p w14:paraId="1952B984" w14:textId="22D7DD68" w:rsidR="00AA4C9F" w:rsidRPr="00E203CD" w:rsidRDefault="00AA4C9F" w:rsidP="00E203CD">
      <w:pPr>
        <w:pStyle w:val="ListParagraph"/>
        <w:numPr>
          <w:ilvl w:val="1"/>
          <w:numId w:val="89"/>
        </w:numPr>
        <w:tabs>
          <w:tab w:val="left" w:pos="567"/>
        </w:tabs>
        <w:spacing w:after="60"/>
        <w:jc w:val="both"/>
        <w:rPr>
          <w:rFonts w:eastAsia="Calibri" w:cs="Arial"/>
          <w:sz w:val="20"/>
          <w:szCs w:val="20"/>
        </w:rPr>
      </w:pPr>
      <w:r w:rsidRPr="00E203CD">
        <w:rPr>
          <w:rFonts w:eastAsia="Calibri" w:cs="Arial"/>
          <w:sz w:val="20"/>
          <w:szCs w:val="20"/>
        </w:rPr>
        <w:t xml:space="preserve">Klientas turi teisę kreiptis į Paslaugų teikėją dėl Paslaugų ir (ar) Paslaugų rezultato trūkumų pašalinimo ne vėliau kaip per </w:t>
      </w:r>
      <w:sdt>
        <w:sdtPr>
          <w:rPr>
            <w:rFonts w:eastAsia="Calibri" w:cs="Arial"/>
            <w:sz w:val="20"/>
            <w:szCs w:val="20"/>
          </w:rPr>
          <w:id w:val="-746957516"/>
          <w:placeholder>
            <w:docPart w:val="EB0D9C37F89F423A81B9273EAF0E60E8"/>
          </w:placeholder>
          <w:text/>
        </w:sdtPr>
        <w:sdtContent>
          <w:r w:rsidR="00C34258">
            <w:rPr>
              <w:rFonts w:eastAsia="Calibri" w:cs="Arial"/>
              <w:sz w:val="20"/>
              <w:szCs w:val="20"/>
            </w:rPr>
            <w:t>30</w:t>
          </w:r>
        </w:sdtContent>
      </w:sdt>
      <w:r w:rsidRPr="00E203CD">
        <w:rPr>
          <w:rFonts w:eastAsia="Calibri" w:cs="Arial"/>
          <w:sz w:val="20"/>
          <w:szCs w:val="20"/>
        </w:rPr>
        <w:t xml:space="preserve"> (</w:t>
      </w:r>
      <w:r w:rsidR="00C34258">
        <w:rPr>
          <w:rFonts w:eastAsia="Calibri" w:cs="Arial"/>
          <w:sz w:val="20"/>
          <w:szCs w:val="20"/>
        </w:rPr>
        <w:t>trisdešimt</w:t>
      </w:r>
      <w:r w:rsidRPr="00E203CD">
        <w:rPr>
          <w:rFonts w:eastAsia="Calibri" w:cs="Arial"/>
          <w:sz w:val="20"/>
          <w:szCs w:val="20"/>
        </w:rPr>
        <w:t xml:space="preserve">) </w:t>
      </w:r>
      <w:sdt>
        <w:sdtPr>
          <w:rPr>
            <w:rFonts w:eastAsia="Calibri" w:cs="Arial"/>
            <w:sz w:val="20"/>
            <w:szCs w:val="20"/>
          </w:rPr>
          <w:id w:val="63221614"/>
          <w:placeholder>
            <w:docPart w:val="C336AF82B74742C1A1EB90543870A616"/>
          </w:placeholde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listItem w:displayText="mėnesį" w:value="mėnesį"/>
            <w:listItem w:displayText="mėnesius" w:value="mėnesius"/>
            <w:listItem w:displayText="mėnesių" w:value="mėnesių"/>
            <w:listItem w:displayText="metus" w:value="metus"/>
          </w:dropDownList>
        </w:sdtPr>
        <w:sdtContent>
          <w:r w:rsidR="008F7E94" w:rsidRPr="00E203CD">
            <w:rPr>
              <w:rFonts w:eastAsia="Calibri" w:cs="Arial"/>
              <w:sz w:val="20"/>
              <w:szCs w:val="20"/>
            </w:rPr>
            <w:t>dienų</w:t>
          </w:r>
        </w:sdtContent>
      </w:sdt>
      <w:r w:rsidRPr="00E203CD">
        <w:rPr>
          <w:rFonts w:eastAsia="Calibri" w:cs="Arial"/>
          <w:sz w:val="20"/>
          <w:szCs w:val="20"/>
        </w:rPr>
        <w:t xml:space="preserve"> nuo suteiktų Paslaugų perdavimo</w:t>
      </w:r>
      <w:r w:rsidR="00C34258">
        <w:rPr>
          <w:rFonts w:eastAsia="Calibri" w:cs="Arial"/>
          <w:sz w:val="20"/>
          <w:szCs w:val="20"/>
        </w:rPr>
        <w:t>-</w:t>
      </w:r>
      <w:r w:rsidRPr="00E203CD">
        <w:rPr>
          <w:rFonts w:eastAsia="Calibri" w:cs="Arial"/>
          <w:sz w:val="20"/>
          <w:szCs w:val="20"/>
        </w:rPr>
        <w:t xml:space="preserve">priėmimo akto pasirašymo / trūkumų užfiksavimo dienos.  </w:t>
      </w:r>
    </w:p>
    <w:p w14:paraId="15A3B407" w14:textId="49A65A72" w:rsidR="00AA4C9F" w:rsidRPr="00E203CD" w:rsidRDefault="00AA4C9F" w:rsidP="00E203CD">
      <w:pPr>
        <w:numPr>
          <w:ilvl w:val="1"/>
          <w:numId w:val="89"/>
        </w:numPr>
        <w:tabs>
          <w:tab w:val="left" w:pos="567"/>
        </w:tabs>
        <w:spacing w:after="60"/>
        <w:jc w:val="both"/>
        <w:rPr>
          <w:rFonts w:eastAsia="Calibri" w:cs="Arial"/>
          <w:sz w:val="20"/>
          <w:szCs w:val="20"/>
        </w:rPr>
      </w:pPr>
      <w:r w:rsidRPr="00E203CD">
        <w:rPr>
          <w:rFonts w:eastAsia="Calibri" w:cs="Arial"/>
          <w:sz w:val="20"/>
          <w:szCs w:val="20"/>
        </w:rPr>
        <w:t xml:space="preserve">Kliento nustatytiems Paslaugų rezultato trūkumams šalinti nustatomas </w:t>
      </w:r>
      <w:sdt>
        <w:sdtPr>
          <w:rPr>
            <w:rFonts w:eastAsia="Calibri" w:cs="Arial"/>
            <w:sz w:val="20"/>
            <w:szCs w:val="20"/>
          </w:rPr>
          <w:id w:val="-1944369492"/>
          <w:placeholder>
            <w:docPart w:val="931F8225DE3049D7A3C70369EAA00DE0"/>
          </w:placeholder>
          <w:text/>
        </w:sdtPr>
        <w:sdtContent>
          <w:r w:rsidR="00C34258">
            <w:rPr>
              <w:rFonts w:eastAsia="Calibri" w:cs="Arial"/>
              <w:sz w:val="20"/>
              <w:szCs w:val="20"/>
            </w:rPr>
            <w:t>30</w:t>
          </w:r>
        </w:sdtContent>
      </w:sdt>
      <w:r w:rsidRPr="00E203CD">
        <w:rPr>
          <w:rFonts w:eastAsia="Calibri" w:cs="Arial"/>
          <w:sz w:val="20"/>
          <w:szCs w:val="20"/>
        </w:rPr>
        <w:t xml:space="preserve"> (</w:t>
      </w:r>
      <w:r w:rsidR="00C34258">
        <w:rPr>
          <w:rFonts w:eastAsia="Calibri" w:cs="Arial"/>
          <w:sz w:val="20"/>
          <w:szCs w:val="20"/>
        </w:rPr>
        <w:t>trisdešimt</w:t>
      </w:r>
      <w:r w:rsidRPr="00E203CD">
        <w:rPr>
          <w:rFonts w:eastAsia="Calibri" w:cs="Arial"/>
          <w:sz w:val="20"/>
          <w:szCs w:val="20"/>
        </w:rPr>
        <w:t xml:space="preserve">) </w:t>
      </w:r>
      <w:sdt>
        <w:sdtPr>
          <w:rPr>
            <w:rFonts w:eastAsia="Calibri" w:cs="Arial"/>
            <w:sz w:val="20"/>
            <w:szCs w:val="20"/>
          </w:rPr>
          <w:id w:val="-1947917886"/>
          <w:placeholder>
            <w:docPart w:val="1BD37ACC3A0D418C9001F5A323E9C6EB"/>
          </w:placeholder>
          <w:dropDownList>
            <w:listItem w:value="[Pasirinkite]"/>
            <w:listItem w:displayText="dienų" w:value="dienų"/>
            <w:listItem w:displayText="dienos" w:value="dienos"/>
            <w:listItem w:displayText="darbo dienos" w:value="darbo dienos"/>
            <w:listItem w:displayText="darbo dienų" w:value="darbo dienų"/>
          </w:dropDownList>
        </w:sdtPr>
        <w:sdtContent>
          <w:r w:rsidR="008F7E94" w:rsidRPr="00E203CD">
            <w:rPr>
              <w:rFonts w:eastAsia="Calibri" w:cs="Arial"/>
              <w:sz w:val="20"/>
              <w:szCs w:val="20"/>
            </w:rPr>
            <w:t>dienų</w:t>
          </w:r>
        </w:sdtContent>
      </w:sdt>
      <w:r w:rsidRPr="00E203CD">
        <w:rPr>
          <w:rFonts w:eastAsia="Calibri" w:cs="Arial"/>
          <w:sz w:val="20"/>
          <w:szCs w:val="20"/>
        </w:rPr>
        <w:t xml:space="preserve"> terminas. </w:t>
      </w:r>
    </w:p>
    <w:p w14:paraId="443E376D" w14:textId="77777777" w:rsidR="00AA4C9F" w:rsidRPr="00412E39" w:rsidRDefault="00AA4C9F" w:rsidP="003D3309">
      <w:pPr>
        <w:pStyle w:val="ListParagraph"/>
        <w:tabs>
          <w:tab w:val="left" w:pos="567"/>
        </w:tabs>
        <w:spacing w:before="60" w:after="60"/>
        <w:ind w:left="0" w:firstLine="0"/>
        <w:contextualSpacing w:val="0"/>
        <w:jc w:val="both"/>
        <w:rPr>
          <w:rStyle w:val="Laukeliai"/>
          <w:rFonts w:cs="Arial"/>
          <w:szCs w:val="20"/>
        </w:rPr>
      </w:pPr>
    </w:p>
    <w:p w14:paraId="2D32AA8E" w14:textId="51F29ECE" w:rsidR="00AA4C9F" w:rsidRPr="00412E39" w:rsidRDefault="00AA4C9F" w:rsidP="003D3309">
      <w:pPr>
        <w:pStyle w:val="ListParagraph"/>
        <w:numPr>
          <w:ilvl w:val="0"/>
          <w:numId w:val="16"/>
        </w:numPr>
        <w:pBdr>
          <w:top w:val="single" w:sz="4" w:space="1" w:color="auto"/>
          <w:bottom w:val="single" w:sz="4" w:space="1" w:color="auto"/>
        </w:pBdr>
        <w:shd w:val="clear" w:color="auto" w:fill="D9D9D9" w:themeFill="background1" w:themeFillShade="D9"/>
        <w:tabs>
          <w:tab w:val="left" w:pos="360"/>
        </w:tabs>
        <w:spacing w:before="60" w:after="60"/>
        <w:ind w:left="0" w:firstLine="0"/>
        <w:contextualSpacing w:val="0"/>
        <w:jc w:val="both"/>
        <w:rPr>
          <w:rStyle w:val="Laukeliai"/>
          <w:rFonts w:cs="Arial"/>
          <w:b/>
          <w:szCs w:val="20"/>
        </w:rPr>
      </w:pPr>
      <w:r w:rsidRPr="00412E39">
        <w:rPr>
          <w:rStyle w:val="Laukeliai"/>
          <w:rFonts w:cs="Arial"/>
          <w:b/>
          <w:szCs w:val="20"/>
        </w:rPr>
        <w:t>APMOKĖJIMO SĄLYGOS</w:t>
      </w:r>
    </w:p>
    <w:p w14:paraId="0BC5C47C" w14:textId="0D03947D" w:rsidR="00AA4C9F" w:rsidRPr="00412E39" w:rsidRDefault="00AA4C9F" w:rsidP="003D3309">
      <w:pPr>
        <w:pStyle w:val="ListParagraph"/>
        <w:numPr>
          <w:ilvl w:val="1"/>
          <w:numId w:val="16"/>
        </w:numPr>
        <w:tabs>
          <w:tab w:val="left" w:pos="0"/>
          <w:tab w:val="left" w:pos="426"/>
        </w:tabs>
        <w:spacing w:before="60" w:after="60"/>
        <w:ind w:left="0" w:firstLine="0"/>
        <w:jc w:val="both"/>
        <w:rPr>
          <w:rFonts w:cs="Arial"/>
          <w:sz w:val="20"/>
          <w:szCs w:val="20"/>
        </w:rPr>
      </w:pPr>
      <w:bookmarkStart w:id="6" w:name="_Hlk101435639"/>
      <w:r w:rsidRPr="00412E39">
        <w:rPr>
          <w:rFonts w:cs="Arial"/>
          <w:sz w:val="20"/>
          <w:szCs w:val="20"/>
        </w:rPr>
        <w:t xml:space="preserve">Klientas sumoka Paslaugų teikėjui už </w:t>
      </w:r>
      <w:bookmarkStart w:id="7" w:name="_Hlk34737709"/>
      <w:sdt>
        <w:sdtPr>
          <w:rPr>
            <w:rFonts w:cs="Arial"/>
            <w:sz w:val="20"/>
            <w:szCs w:val="20"/>
          </w:rPr>
          <w:id w:val="696968841"/>
          <w:placeholder>
            <w:docPart w:val="F984160E9F2D44CAAFCCD1BF1231832E"/>
          </w:placeholder>
          <w:dropDownList>
            <w:listItem w:value="[Pasirinkite]"/>
            <w:listItem w:displayText="faktiškai" w:value="faktiškai"/>
            <w:listItem w:displayText="faktiškai per praėjusį mėnesį  " w:value="faktiškai per praėjusį mėnesį  "/>
          </w:dropDownList>
        </w:sdtPr>
        <w:sdtContent>
          <w:r w:rsidR="008F7E94">
            <w:rPr>
              <w:rFonts w:cs="Arial"/>
              <w:sz w:val="20"/>
              <w:szCs w:val="20"/>
            </w:rPr>
            <w:t xml:space="preserve">faktiškai per praėjusį mėnesį  </w:t>
          </w:r>
        </w:sdtContent>
      </w:sdt>
      <w:bookmarkEnd w:id="7"/>
      <w:r w:rsidRPr="00412E39">
        <w:rPr>
          <w:rFonts w:cs="Arial"/>
          <w:color w:val="FF0000"/>
          <w:sz w:val="20"/>
          <w:szCs w:val="20"/>
        </w:rPr>
        <w:t xml:space="preserve"> </w:t>
      </w:r>
      <w:r w:rsidRPr="00412E39">
        <w:rPr>
          <w:rFonts w:cs="Arial"/>
          <w:sz w:val="20"/>
          <w:szCs w:val="20"/>
        </w:rPr>
        <w:t xml:space="preserve">suteiktas kokybiškas Paslaugas per </w:t>
      </w:r>
      <w:bookmarkStart w:id="8" w:name="_Hlk34735528"/>
      <w:sdt>
        <w:sdtPr>
          <w:rPr>
            <w:rFonts w:cs="Arial"/>
            <w:bCs/>
            <w:sz w:val="20"/>
            <w:szCs w:val="20"/>
            <w:highlight w:val="yellow"/>
          </w:rPr>
          <w:id w:val="-517164039"/>
          <w:placeholder>
            <w:docPart w:val="4687796C5739464199F12683600B3EA2"/>
          </w:placeholder>
          <w:text/>
        </w:sdtPr>
        <w:sdtContent>
          <w:r w:rsidR="00C34258">
            <w:rPr>
              <w:rFonts w:cs="Arial"/>
              <w:bCs/>
              <w:sz w:val="20"/>
              <w:szCs w:val="20"/>
              <w:highlight w:val="yellow"/>
            </w:rPr>
            <w:t>30</w:t>
          </w:r>
        </w:sdtContent>
      </w:sdt>
      <w:r w:rsidRPr="00412E39">
        <w:rPr>
          <w:rFonts w:eastAsia="Calibri" w:cs="Arial"/>
          <w:bCs/>
          <w:sz w:val="20"/>
          <w:szCs w:val="20"/>
          <w:highlight w:val="yellow"/>
        </w:rPr>
        <w:t xml:space="preserve"> (</w:t>
      </w:r>
      <w:r w:rsidR="00C34258">
        <w:rPr>
          <w:rFonts w:eastAsia="Calibri" w:cs="Arial"/>
          <w:bCs/>
          <w:i/>
          <w:sz w:val="20"/>
          <w:szCs w:val="20"/>
          <w:highlight w:val="yellow"/>
        </w:rPr>
        <w:t>trisdešimt</w:t>
      </w:r>
      <w:r w:rsidRPr="00412E39">
        <w:rPr>
          <w:rFonts w:eastAsia="Calibri" w:cs="Arial"/>
          <w:bCs/>
          <w:sz w:val="20"/>
          <w:szCs w:val="20"/>
          <w:highlight w:val="yellow"/>
        </w:rPr>
        <w:t>)</w:t>
      </w:r>
      <w:r w:rsidRPr="00412E39">
        <w:rPr>
          <w:rFonts w:eastAsia="Calibri" w:cs="Arial"/>
          <w:bCs/>
          <w:sz w:val="20"/>
          <w:szCs w:val="20"/>
        </w:rPr>
        <w:t xml:space="preserve"> </w:t>
      </w:r>
      <w:sdt>
        <w:sdtPr>
          <w:rPr>
            <w:rFonts w:cs="Arial"/>
            <w:sz w:val="20"/>
            <w:szCs w:val="20"/>
          </w:rPr>
          <w:id w:val="-1290968696"/>
          <w:placeholder>
            <w:docPart w:val="80DBC666C34846A2B3C04AACA83FDFFB"/>
          </w:placeholde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008F7E94">
            <w:rPr>
              <w:rFonts w:cs="Arial"/>
              <w:sz w:val="20"/>
              <w:szCs w:val="20"/>
            </w:rPr>
            <w:t>dienų</w:t>
          </w:r>
        </w:sdtContent>
      </w:sdt>
      <w:bookmarkEnd w:id="8"/>
      <w:r w:rsidRPr="00412E39">
        <w:rPr>
          <w:rFonts w:cs="Arial"/>
          <w:sz w:val="20"/>
          <w:szCs w:val="20"/>
        </w:rPr>
        <w:t xml:space="preserve"> nuo Paslaugų rezultato perdavimo-priėmimo akto pasirašymo ir Sąskaitos gavimo dienos.</w:t>
      </w:r>
    </w:p>
    <w:p w14:paraId="3D0F73AE" w14:textId="77777777" w:rsidR="00AA4C9F" w:rsidRPr="00412E39" w:rsidRDefault="00AA4C9F" w:rsidP="003D3309">
      <w:pPr>
        <w:pStyle w:val="ListParagraph"/>
        <w:tabs>
          <w:tab w:val="left" w:pos="0"/>
          <w:tab w:val="left" w:pos="426"/>
        </w:tabs>
        <w:spacing w:before="60" w:after="60"/>
        <w:ind w:left="0" w:firstLine="0"/>
        <w:contextualSpacing w:val="0"/>
        <w:jc w:val="both"/>
        <w:rPr>
          <w:rFonts w:cs="Arial"/>
          <w:sz w:val="20"/>
          <w:szCs w:val="20"/>
        </w:rPr>
      </w:pPr>
    </w:p>
    <w:p w14:paraId="677170FC" w14:textId="41CF34EE" w:rsidR="00AA4C9F" w:rsidRPr="00412E39" w:rsidRDefault="00AA4C9F" w:rsidP="003D3309">
      <w:pPr>
        <w:pStyle w:val="ListParagraph"/>
        <w:numPr>
          <w:ilvl w:val="1"/>
          <w:numId w:val="16"/>
        </w:numPr>
        <w:tabs>
          <w:tab w:val="left" w:pos="0"/>
          <w:tab w:val="left" w:pos="426"/>
        </w:tabs>
        <w:spacing w:before="60" w:after="60"/>
        <w:ind w:left="0" w:firstLine="0"/>
        <w:contextualSpacing w:val="0"/>
        <w:jc w:val="both"/>
        <w:rPr>
          <w:rFonts w:cs="Arial"/>
          <w:sz w:val="20"/>
          <w:szCs w:val="20"/>
        </w:rPr>
      </w:pPr>
      <w:r w:rsidRPr="00412E39">
        <w:rPr>
          <w:rFonts w:cs="Arial"/>
          <w:sz w:val="20"/>
          <w:szCs w:val="20"/>
        </w:rPr>
        <w:t xml:space="preserve">Sąskaitas už </w:t>
      </w:r>
      <w:sdt>
        <w:sdtPr>
          <w:rPr>
            <w:rFonts w:cs="Arial"/>
            <w:sz w:val="20"/>
            <w:szCs w:val="20"/>
          </w:rPr>
          <w:id w:val="1737901956"/>
          <w:placeholder>
            <w:docPart w:val="E2C3354E2FAF4EE8BD3B3E8FDA689A40"/>
          </w:placeholder>
          <w:dropDownList>
            <w:listItem w:value="[Pasirinkite]"/>
            <w:listItem w:displayText="faktiškai" w:value="faktiškai"/>
            <w:listItem w:displayText="faktiškai per praėjusį mėnesį  " w:value="faktiškai per praėjusį mėnesį  "/>
          </w:dropDownList>
        </w:sdtPr>
        <w:sdtContent>
          <w:r w:rsidR="008F7E94">
            <w:rPr>
              <w:rFonts w:cs="Arial"/>
              <w:sz w:val="20"/>
              <w:szCs w:val="20"/>
            </w:rPr>
            <w:t xml:space="preserve">faktiškai per praėjusį mėnesį  </w:t>
          </w:r>
        </w:sdtContent>
      </w:sdt>
      <w:r w:rsidRPr="00412E39">
        <w:rPr>
          <w:rFonts w:cs="Arial"/>
          <w:color w:val="FF0000"/>
          <w:sz w:val="20"/>
          <w:szCs w:val="20"/>
        </w:rPr>
        <w:t xml:space="preserve"> </w:t>
      </w:r>
      <w:r w:rsidRPr="00412E39">
        <w:rPr>
          <w:rFonts w:cs="Arial"/>
          <w:sz w:val="20"/>
          <w:szCs w:val="20"/>
        </w:rPr>
        <w:t xml:space="preserve">suteiktas Paslaugas ir Paslaugų perdavimo-priėmimo aktus Paslaugų teikėjas pateikia Klientui iki </w:t>
      </w:r>
      <w:r w:rsidRPr="00412E39">
        <w:rPr>
          <w:rFonts w:cs="Arial"/>
          <w:i/>
          <w:color w:val="7F7F7F" w:themeColor="text1" w:themeTint="80"/>
          <w:sz w:val="20"/>
          <w:szCs w:val="20"/>
        </w:rPr>
        <w:t xml:space="preserve">einamojo mėnesio </w:t>
      </w:r>
      <w:r w:rsidRPr="00412E39">
        <w:rPr>
          <w:rFonts w:cs="Arial"/>
          <w:i/>
          <w:color w:val="7F7F7F" w:themeColor="text1" w:themeTint="80"/>
          <w:sz w:val="20"/>
          <w:szCs w:val="20"/>
          <w:u w:val="single"/>
        </w:rPr>
        <w:t>5 (penktos) kalendorinės dienos</w:t>
      </w:r>
      <w:r w:rsidR="00786BDD">
        <w:rPr>
          <w:rFonts w:cs="Arial"/>
          <w:i/>
          <w:color w:val="7F7F7F" w:themeColor="text1" w:themeTint="80"/>
          <w:sz w:val="20"/>
          <w:szCs w:val="20"/>
        </w:rPr>
        <w:t>.</w:t>
      </w:r>
    </w:p>
    <w:p w14:paraId="4F8C9D8A" w14:textId="0CA251CC" w:rsidR="002E6B0A" w:rsidRPr="00412E39" w:rsidRDefault="002E6B0A" w:rsidP="003D3309">
      <w:pPr>
        <w:pStyle w:val="ListParagraph"/>
        <w:numPr>
          <w:ilvl w:val="1"/>
          <w:numId w:val="26"/>
        </w:numPr>
        <w:tabs>
          <w:tab w:val="left" w:pos="0"/>
          <w:tab w:val="left" w:pos="426"/>
        </w:tabs>
        <w:spacing w:before="60" w:after="60"/>
        <w:ind w:left="0" w:firstLine="0"/>
        <w:contextualSpacing w:val="0"/>
        <w:jc w:val="both"/>
        <w:rPr>
          <w:rFonts w:eastAsia="Times New Roman" w:cs="Arial"/>
          <w:sz w:val="20"/>
          <w:szCs w:val="20"/>
        </w:rPr>
      </w:pPr>
      <w:bookmarkStart w:id="9" w:name="_Hlk101435701"/>
      <w:r w:rsidRPr="00412E39">
        <w:rPr>
          <w:rFonts w:eastAsia="Times New Roman" w:cs="Arial"/>
          <w:sz w:val="20"/>
          <w:szCs w:val="20"/>
        </w:rPr>
        <w:t>Paslaugų teikėjas per 2 (dvi) Darbo dienas nuo suteiktų Paslaugų perdavimo-priėmimo akto pasirašymo pateikia PVM sąskaitą</w:t>
      </w:r>
      <w:r w:rsidR="007A2BCF">
        <w:rPr>
          <w:rFonts w:eastAsia="Times New Roman" w:cs="Arial"/>
          <w:sz w:val="20"/>
          <w:szCs w:val="20"/>
        </w:rPr>
        <w:t>-</w:t>
      </w:r>
      <w:r w:rsidRPr="00412E39">
        <w:rPr>
          <w:rFonts w:eastAsia="Times New Roman" w:cs="Arial"/>
          <w:sz w:val="20"/>
          <w:szCs w:val="20"/>
        </w:rPr>
        <w:t>faktūrą ir pasirašytą Paslaugų perdavimo-priėmimo aktą Klientui.</w:t>
      </w:r>
    </w:p>
    <w:p w14:paraId="7BD554CA" w14:textId="77777777" w:rsidR="002E6B0A" w:rsidRPr="00412E39" w:rsidRDefault="002E6B0A" w:rsidP="003D3309">
      <w:pPr>
        <w:pStyle w:val="ListParagraph"/>
        <w:tabs>
          <w:tab w:val="left" w:pos="0"/>
          <w:tab w:val="left" w:pos="426"/>
        </w:tabs>
        <w:spacing w:before="60" w:after="60"/>
        <w:ind w:left="0" w:firstLine="0"/>
        <w:contextualSpacing w:val="0"/>
        <w:jc w:val="both"/>
        <w:rPr>
          <w:rFonts w:cs="Arial"/>
          <w:sz w:val="20"/>
          <w:szCs w:val="20"/>
        </w:rPr>
      </w:pPr>
    </w:p>
    <w:bookmarkEnd w:id="6"/>
    <w:bookmarkEnd w:id="9"/>
    <w:p w14:paraId="390A87F8" w14:textId="77777777" w:rsidR="00AA4C9F" w:rsidRPr="00412E39" w:rsidRDefault="00AA4C9F" w:rsidP="003D3309">
      <w:pPr>
        <w:pStyle w:val="ListParagraph"/>
        <w:numPr>
          <w:ilvl w:val="0"/>
          <w:numId w:val="26"/>
        </w:numPr>
        <w:pBdr>
          <w:top w:val="single" w:sz="4" w:space="1" w:color="auto"/>
          <w:bottom w:val="single" w:sz="4" w:space="1" w:color="auto"/>
        </w:pBdr>
        <w:shd w:val="clear" w:color="auto" w:fill="D9D9D9" w:themeFill="background1" w:themeFillShade="D9"/>
        <w:tabs>
          <w:tab w:val="left" w:pos="360"/>
        </w:tabs>
        <w:spacing w:before="60" w:after="60"/>
        <w:ind w:left="0" w:firstLine="0"/>
        <w:contextualSpacing w:val="0"/>
        <w:jc w:val="both"/>
        <w:rPr>
          <w:rStyle w:val="Laukeliai"/>
          <w:rFonts w:cs="Arial"/>
          <w:b/>
          <w:szCs w:val="20"/>
        </w:rPr>
      </w:pPr>
      <w:r w:rsidRPr="00412E39">
        <w:rPr>
          <w:rStyle w:val="Laukeliai"/>
          <w:rFonts w:cs="Arial"/>
          <w:b/>
          <w:szCs w:val="20"/>
        </w:rPr>
        <w:t>KARTU SU TEIKIAMOMIS PASLAUGOMIS PATEIKIAMI DOKUMENTAI</w:t>
      </w:r>
    </w:p>
    <w:p w14:paraId="30387E72" w14:textId="77777777" w:rsidR="00AA4C9F" w:rsidRPr="00412E39" w:rsidRDefault="00AA4C9F" w:rsidP="003D3309">
      <w:pPr>
        <w:pStyle w:val="ListParagraph"/>
        <w:numPr>
          <w:ilvl w:val="1"/>
          <w:numId w:val="19"/>
        </w:numPr>
        <w:tabs>
          <w:tab w:val="left" w:pos="540"/>
        </w:tabs>
        <w:spacing w:before="60" w:after="60"/>
        <w:ind w:left="0" w:firstLine="0"/>
        <w:jc w:val="both"/>
        <w:rPr>
          <w:rStyle w:val="Laukeliai"/>
          <w:rFonts w:cs="Arial"/>
          <w:color w:val="7F7F7F" w:themeColor="text1" w:themeTint="80"/>
          <w:szCs w:val="20"/>
        </w:rPr>
      </w:pPr>
      <w:r w:rsidRPr="00412E39">
        <w:rPr>
          <w:rStyle w:val="Laukeliai"/>
          <w:rFonts w:cs="Arial"/>
          <w:color w:val="7F7F7F" w:themeColor="text1" w:themeTint="80"/>
          <w:szCs w:val="20"/>
        </w:rPr>
        <w:t>Paslaugų rezultato perdavimo-priėmimo aktas;</w:t>
      </w:r>
    </w:p>
    <w:p w14:paraId="0257B28F" w14:textId="191146BF" w:rsidR="00AA4C9F" w:rsidRPr="00177C52" w:rsidRDefault="000A6B5E" w:rsidP="003D3309">
      <w:pPr>
        <w:pStyle w:val="ListParagraph"/>
        <w:numPr>
          <w:ilvl w:val="1"/>
          <w:numId w:val="19"/>
        </w:numPr>
        <w:tabs>
          <w:tab w:val="left" w:pos="0"/>
          <w:tab w:val="left" w:pos="567"/>
        </w:tabs>
        <w:spacing w:before="60" w:after="60"/>
        <w:ind w:left="0" w:firstLine="0"/>
        <w:contextualSpacing w:val="0"/>
        <w:jc w:val="both"/>
        <w:rPr>
          <w:rStyle w:val="Laukeliai"/>
          <w:rFonts w:cs="Arial"/>
          <w:color w:val="7F7F7F" w:themeColor="text1" w:themeTint="80"/>
          <w:szCs w:val="20"/>
        </w:rPr>
      </w:pPr>
      <w:r>
        <w:rPr>
          <w:rStyle w:val="Laukeliai"/>
          <w:rFonts w:cs="Arial"/>
          <w:color w:val="7F7F7F" w:themeColor="text1" w:themeTint="80"/>
          <w:szCs w:val="20"/>
        </w:rPr>
        <w:t>Ataskaita Nr.</w:t>
      </w:r>
      <w:r w:rsidR="00BB3884">
        <w:rPr>
          <w:rStyle w:val="Laukeliai"/>
          <w:rFonts w:cs="Arial"/>
          <w:color w:val="7F7F7F" w:themeColor="text1" w:themeTint="80"/>
          <w:szCs w:val="20"/>
          <w:lang w:val="en-US"/>
        </w:rPr>
        <w:t>1</w:t>
      </w:r>
      <w:r w:rsidR="005D3042">
        <w:rPr>
          <w:rStyle w:val="Laukeliai"/>
          <w:rFonts w:cs="Arial"/>
          <w:color w:val="7F7F7F" w:themeColor="text1" w:themeTint="80"/>
          <w:szCs w:val="20"/>
          <w:lang w:val="en-US"/>
        </w:rPr>
        <w:t xml:space="preserve"> </w:t>
      </w:r>
      <w:proofErr w:type="spellStart"/>
      <w:r w:rsidR="005D3042">
        <w:rPr>
          <w:rStyle w:val="Laukeliai"/>
          <w:rFonts w:cs="Arial"/>
          <w:color w:val="7F7F7F" w:themeColor="text1" w:themeTint="80"/>
          <w:szCs w:val="20"/>
          <w:lang w:val="en-US"/>
        </w:rPr>
        <w:t>ir</w:t>
      </w:r>
      <w:proofErr w:type="spellEnd"/>
      <w:r w:rsidR="005D3042">
        <w:rPr>
          <w:rStyle w:val="Laukeliai"/>
          <w:rFonts w:cs="Arial"/>
          <w:color w:val="7F7F7F" w:themeColor="text1" w:themeTint="80"/>
          <w:szCs w:val="20"/>
          <w:lang w:val="en-US"/>
        </w:rPr>
        <w:t xml:space="preserve"> </w:t>
      </w:r>
      <w:proofErr w:type="spellStart"/>
      <w:r w:rsidR="005D3042">
        <w:rPr>
          <w:rStyle w:val="Laukeliai"/>
          <w:rFonts w:cs="Arial"/>
          <w:color w:val="7F7F7F" w:themeColor="text1" w:themeTint="80"/>
          <w:szCs w:val="20"/>
          <w:lang w:val="en-US"/>
        </w:rPr>
        <w:t>jos</w:t>
      </w:r>
      <w:proofErr w:type="spellEnd"/>
      <w:r w:rsidR="005D3042">
        <w:rPr>
          <w:rStyle w:val="Laukeliai"/>
          <w:rFonts w:cs="Arial"/>
          <w:color w:val="7F7F7F" w:themeColor="text1" w:themeTint="80"/>
          <w:szCs w:val="20"/>
          <w:lang w:val="en-US"/>
        </w:rPr>
        <w:t xml:space="preserve"> </w:t>
      </w:r>
      <w:proofErr w:type="spellStart"/>
      <w:r w:rsidR="005D3042">
        <w:rPr>
          <w:rStyle w:val="Laukeliai"/>
          <w:rFonts w:cs="Arial"/>
          <w:color w:val="7F7F7F" w:themeColor="text1" w:themeTint="80"/>
          <w:szCs w:val="20"/>
          <w:lang w:val="en-US"/>
        </w:rPr>
        <w:t>priedus</w:t>
      </w:r>
      <w:proofErr w:type="spellEnd"/>
      <w:r w:rsidR="00BB3884">
        <w:rPr>
          <w:rStyle w:val="Laukeliai"/>
          <w:rFonts w:cs="Arial"/>
          <w:color w:val="7F7F7F" w:themeColor="text1" w:themeTint="80"/>
          <w:szCs w:val="20"/>
          <w:lang w:val="en-US"/>
        </w:rPr>
        <w:t>.</w:t>
      </w:r>
    </w:p>
    <w:p w14:paraId="7570B6D0" w14:textId="0B7F9011" w:rsidR="00BB3884" w:rsidRPr="00412E39" w:rsidRDefault="00BB3884" w:rsidP="003D3309">
      <w:pPr>
        <w:pStyle w:val="ListParagraph"/>
        <w:numPr>
          <w:ilvl w:val="1"/>
          <w:numId w:val="19"/>
        </w:numPr>
        <w:tabs>
          <w:tab w:val="left" w:pos="0"/>
          <w:tab w:val="left" w:pos="567"/>
        </w:tabs>
        <w:spacing w:before="60" w:after="60"/>
        <w:ind w:left="0" w:firstLine="0"/>
        <w:contextualSpacing w:val="0"/>
        <w:jc w:val="both"/>
        <w:rPr>
          <w:rStyle w:val="Laukeliai"/>
          <w:rFonts w:cs="Arial"/>
          <w:color w:val="7F7F7F" w:themeColor="text1" w:themeTint="80"/>
          <w:szCs w:val="20"/>
        </w:rPr>
      </w:pPr>
      <w:r>
        <w:rPr>
          <w:rStyle w:val="Laukeliai"/>
          <w:rFonts w:cs="Arial"/>
          <w:color w:val="7F7F7F" w:themeColor="text1" w:themeTint="80"/>
          <w:szCs w:val="20"/>
        </w:rPr>
        <w:t xml:space="preserve"> Ataskaita Nr</w:t>
      </w:r>
      <w:r w:rsidR="005D3042">
        <w:rPr>
          <w:rStyle w:val="Laukeliai"/>
          <w:rFonts w:cs="Arial"/>
          <w:color w:val="7F7F7F" w:themeColor="text1" w:themeTint="80"/>
          <w:szCs w:val="20"/>
        </w:rPr>
        <w:t>. 2 ir jos priedus.</w:t>
      </w:r>
    </w:p>
    <w:p w14:paraId="49509EDA" w14:textId="77777777" w:rsidR="00AA4C9F" w:rsidRPr="00412E39" w:rsidRDefault="00AA4C9F" w:rsidP="003D3309">
      <w:pPr>
        <w:pStyle w:val="ListParagraph"/>
        <w:tabs>
          <w:tab w:val="left" w:pos="567"/>
        </w:tabs>
        <w:spacing w:before="60" w:after="60"/>
        <w:ind w:left="0" w:firstLine="0"/>
        <w:contextualSpacing w:val="0"/>
        <w:jc w:val="both"/>
        <w:rPr>
          <w:rStyle w:val="Laukeliai"/>
          <w:rFonts w:cs="Arial"/>
          <w:color w:val="FF0000"/>
          <w:szCs w:val="20"/>
        </w:rPr>
      </w:pPr>
    </w:p>
    <w:p w14:paraId="0D8B5FFE" w14:textId="77777777" w:rsidR="00AA4C9F" w:rsidRPr="00412E39" w:rsidRDefault="00AA4C9F" w:rsidP="003D3309">
      <w:pPr>
        <w:tabs>
          <w:tab w:val="left" w:pos="567"/>
        </w:tabs>
        <w:spacing w:before="60" w:after="60"/>
        <w:ind w:firstLine="0"/>
        <w:jc w:val="both"/>
        <w:rPr>
          <w:rStyle w:val="Laukeliai"/>
          <w:rFonts w:cs="Arial"/>
          <w:szCs w:val="20"/>
        </w:rPr>
      </w:pPr>
    </w:p>
    <w:p w14:paraId="23F16F8A" w14:textId="77777777" w:rsidR="00AA4C9F" w:rsidRPr="00412E39" w:rsidRDefault="00AA4C9F" w:rsidP="003D3309">
      <w:pPr>
        <w:pStyle w:val="ListParagraph"/>
        <w:shd w:val="clear" w:color="auto" w:fill="FFFFFF" w:themeFill="background1"/>
        <w:spacing w:before="60" w:after="60"/>
        <w:ind w:left="644" w:firstLine="0"/>
        <w:jc w:val="both"/>
        <w:rPr>
          <w:rFonts w:cs="Arial"/>
          <w:i/>
          <w:sz w:val="20"/>
          <w:szCs w:val="20"/>
          <w:shd w:val="clear" w:color="auto" w:fill="D9D9D9" w:themeFill="background1" w:themeFillShade="D9"/>
        </w:rPr>
      </w:pPr>
    </w:p>
    <w:p w14:paraId="6206AB5C" w14:textId="1CE2B78E" w:rsidR="00AA4C9F" w:rsidRPr="00E76448" w:rsidRDefault="005D3042" w:rsidP="00177C52">
      <w:pPr>
        <w:pBdr>
          <w:top w:val="single" w:sz="8" w:space="1" w:color="auto"/>
          <w:bottom w:val="single" w:sz="8" w:space="1" w:color="auto"/>
        </w:pBdr>
        <w:shd w:val="clear" w:color="auto" w:fill="D9D9D9" w:themeFill="background1" w:themeFillShade="D9"/>
        <w:tabs>
          <w:tab w:val="left" w:pos="426"/>
        </w:tabs>
        <w:spacing w:before="60" w:after="60"/>
        <w:ind w:left="360" w:firstLine="0"/>
        <w:rPr>
          <w:rFonts w:cs="Arial"/>
          <w:b/>
          <w:sz w:val="20"/>
          <w:szCs w:val="20"/>
        </w:rPr>
      </w:pPr>
      <w:r>
        <w:rPr>
          <w:rFonts w:cs="Arial"/>
          <w:b/>
          <w:sz w:val="20"/>
          <w:szCs w:val="20"/>
        </w:rPr>
        <w:t xml:space="preserve">10. </w:t>
      </w:r>
      <w:r w:rsidR="00AA4C9F" w:rsidRPr="00E76448">
        <w:rPr>
          <w:rFonts w:cs="Arial"/>
          <w:b/>
          <w:sz w:val="20"/>
          <w:szCs w:val="20"/>
        </w:rPr>
        <w:t>PRIEDAI</w:t>
      </w:r>
    </w:p>
    <w:p w14:paraId="33AAB3FC" w14:textId="77777777" w:rsidR="005F0591" w:rsidRDefault="00AA4C9F" w:rsidP="005F0591">
      <w:pPr>
        <w:pStyle w:val="ListParagraph"/>
        <w:tabs>
          <w:tab w:val="left" w:pos="540"/>
        </w:tabs>
        <w:spacing w:before="60" w:after="60"/>
        <w:ind w:firstLine="0"/>
        <w:jc w:val="both"/>
        <w:rPr>
          <w:rFonts w:cs="Arial"/>
          <w:bCs/>
          <w:sz w:val="20"/>
          <w:szCs w:val="20"/>
        </w:rPr>
      </w:pPr>
      <w:r w:rsidRPr="00412E39">
        <w:rPr>
          <w:rFonts w:cs="Arial"/>
          <w:bCs/>
          <w:sz w:val="20"/>
          <w:szCs w:val="20"/>
        </w:rPr>
        <w:t>Priedas Nr. 1</w:t>
      </w:r>
      <w:r w:rsidR="005F0591">
        <w:rPr>
          <w:rFonts w:cs="Arial"/>
          <w:bCs/>
          <w:sz w:val="20"/>
          <w:szCs w:val="20"/>
        </w:rPr>
        <w:t xml:space="preserve"> nuorodos:</w:t>
      </w:r>
    </w:p>
    <w:p w14:paraId="0EC298BE" w14:textId="76821ED8" w:rsidR="00AA4C9F" w:rsidRPr="005F0591" w:rsidRDefault="005F7884" w:rsidP="005F0591">
      <w:pPr>
        <w:pStyle w:val="ListParagraph"/>
        <w:tabs>
          <w:tab w:val="left" w:pos="540"/>
        </w:tabs>
        <w:spacing w:before="60" w:after="60"/>
        <w:ind w:firstLine="0"/>
        <w:jc w:val="both"/>
        <w:rPr>
          <w:rFonts w:cs="Arial"/>
          <w:bCs/>
          <w:sz w:val="20"/>
          <w:szCs w:val="20"/>
        </w:rPr>
      </w:pPr>
      <w:r>
        <w:rPr>
          <w:rFonts w:cs="Arial"/>
          <w:sz w:val="20"/>
          <w:szCs w:val="20"/>
        </w:rPr>
        <w:t xml:space="preserve"> </w:t>
      </w:r>
      <w:hyperlink r:id="rId13" w:history="1">
        <w:r w:rsidR="005F0591" w:rsidRPr="000A16B5">
          <w:rPr>
            <w:rStyle w:val="Hyperlink"/>
            <w:rFonts w:cs="Arial"/>
            <w:sz w:val="20"/>
            <w:szCs w:val="20"/>
          </w:rPr>
          <w:t>https://e-seimas.lrs.lt/portal/legalAct/lt/TAD/TAIS.106350/asr?positionInSearchResults=0&amp;searchModelUUID=9b94f630-40b1-4a5f-8ca8-b0c1f1cf9a69</w:t>
        </w:r>
      </w:hyperlink>
    </w:p>
    <w:p w14:paraId="27F16748" w14:textId="78E63C93" w:rsidR="005F0591" w:rsidRPr="005F0591" w:rsidRDefault="005F0591" w:rsidP="005F0591">
      <w:pPr>
        <w:tabs>
          <w:tab w:val="left" w:pos="540"/>
        </w:tabs>
        <w:spacing w:before="60" w:after="60"/>
        <w:ind w:firstLine="0"/>
        <w:jc w:val="both"/>
        <w:rPr>
          <w:rFonts w:cs="Arial"/>
          <w:bCs/>
          <w:sz w:val="20"/>
          <w:szCs w:val="20"/>
        </w:rPr>
      </w:pPr>
    </w:p>
    <w:tbl>
      <w:tblPr>
        <w:tblStyle w:val="TableGrid1"/>
        <w:tblW w:w="9639" w:type="dxa"/>
        <w:tblInd w:w="-5" w:type="dxa"/>
        <w:tblLayout w:type="fixed"/>
        <w:tblLook w:val="04A0" w:firstRow="1" w:lastRow="0" w:firstColumn="1" w:lastColumn="0" w:noHBand="0" w:noVBand="1"/>
      </w:tblPr>
      <w:tblGrid>
        <w:gridCol w:w="993"/>
        <w:gridCol w:w="6520"/>
        <w:gridCol w:w="2126"/>
      </w:tblGrid>
      <w:tr w:rsidR="00AC2E61" w:rsidRPr="00412E39" w14:paraId="0A9DFE0D" w14:textId="77777777" w:rsidTr="00903CE1">
        <w:trPr>
          <w:hidden/>
        </w:trPr>
        <w:tc>
          <w:tcPr>
            <w:tcW w:w="993" w:type="dxa"/>
          </w:tcPr>
          <w:p w14:paraId="6FD48CE1" w14:textId="77777777" w:rsidR="00AC2E61" w:rsidRPr="00412E39" w:rsidRDefault="00AC2E61" w:rsidP="003D3309">
            <w:pPr>
              <w:spacing w:before="60" w:after="60"/>
              <w:ind w:firstLine="0"/>
              <w:jc w:val="center"/>
              <w:rPr>
                <w:rFonts w:eastAsiaTheme="minorHAnsi" w:cs="Arial"/>
                <w:vanish/>
              </w:rPr>
            </w:pPr>
            <w:bookmarkStart w:id="10" w:name="TS3"/>
            <w:bookmarkEnd w:id="0"/>
            <w:bookmarkEnd w:id="1"/>
            <w:r w:rsidRPr="00412E39">
              <w:rPr>
                <w:rFonts w:eastAsiaTheme="minorHAnsi" w:cs="Arial"/>
                <w:vanish/>
              </w:rPr>
              <w:t>1.</w:t>
            </w:r>
          </w:p>
        </w:tc>
        <w:tc>
          <w:tcPr>
            <w:tcW w:w="6520" w:type="dxa"/>
            <w:vAlign w:val="bottom"/>
          </w:tcPr>
          <w:p w14:paraId="482D8D1F" w14:textId="77777777" w:rsidR="00AC2E61" w:rsidRPr="00412E39" w:rsidRDefault="00AC2E61" w:rsidP="003D3309">
            <w:pPr>
              <w:spacing w:before="60" w:after="60"/>
              <w:ind w:firstLine="0"/>
              <w:rPr>
                <w:rFonts w:eastAsiaTheme="minorHAnsi" w:cs="Arial"/>
                <w:vanish/>
              </w:rPr>
            </w:pPr>
          </w:p>
        </w:tc>
        <w:tc>
          <w:tcPr>
            <w:tcW w:w="2126" w:type="dxa"/>
            <w:vAlign w:val="center"/>
          </w:tcPr>
          <w:p w14:paraId="168BC1FE" w14:textId="77777777" w:rsidR="00AC2E61" w:rsidRPr="00412E39" w:rsidRDefault="00AC2E61" w:rsidP="003D3309">
            <w:pPr>
              <w:spacing w:before="60" w:after="60"/>
              <w:ind w:firstLine="0"/>
              <w:jc w:val="center"/>
              <w:rPr>
                <w:rFonts w:eastAsiaTheme="minorHAnsi" w:cs="Arial"/>
                <w:vanish/>
              </w:rPr>
            </w:pPr>
          </w:p>
        </w:tc>
      </w:tr>
      <w:tr w:rsidR="00AC2E61" w:rsidRPr="00412E39" w14:paraId="684EFCB9" w14:textId="77777777" w:rsidTr="00903CE1">
        <w:trPr>
          <w:hidden/>
        </w:trPr>
        <w:tc>
          <w:tcPr>
            <w:tcW w:w="993" w:type="dxa"/>
          </w:tcPr>
          <w:p w14:paraId="6A27E4DA" w14:textId="77777777" w:rsidR="00AC2E61" w:rsidRPr="00412E39" w:rsidRDefault="00AC2E61" w:rsidP="003D3309">
            <w:pPr>
              <w:spacing w:before="60" w:after="60"/>
              <w:ind w:firstLine="0"/>
              <w:jc w:val="center"/>
              <w:rPr>
                <w:rFonts w:eastAsiaTheme="minorHAnsi" w:cs="Arial"/>
                <w:vanish/>
              </w:rPr>
            </w:pPr>
            <w:r w:rsidRPr="00412E39">
              <w:rPr>
                <w:rFonts w:eastAsiaTheme="minorHAnsi" w:cs="Arial"/>
                <w:vanish/>
              </w:rPr>
              <w:t>2.</w:t>
            </w:r>
          </w:p>
        </w:tc>
        <w:tc>
          <w:tcPr>
            <w:tcW w:w="6520" w:type="dxa"/>
            <w:vAlign w:val="bottom"/>
          </w:tcPr>
          <w:p w14:paraId="17837EE0" w14:textId="77777777" w:rsidR="00AC2E61" w:rsidRPr="00412E39" w:rsidRDefault="00AC2E61" w:rsidP="003D3309">
            <w:pPr>
              <w:spacing w:before="60" w:after="60"/>
              <w:ind w:firstLine="0"/>
              <w:rPr>
                <w:rFonts w:eastAsiaTheme="minorHAnsi" w:cs="Arial"/>
                <w:vanish/>
              </w:rPr>
            </w:pPr>
          </w:p>
        </w:tc>
        <w:tc>
          <w:tcPr>
            <w:tcW w:w="2126" w:type="dxa"/>
            <w:vAlign w:val="center"/>
          </w:tcPr>
          <w:p w14:paraId="2AA71EA2" w14:textId="77777777" w:rsidR="00AC2E61" w:rsidRPr="00412E39" w:rsidRDefault="00AC2E61" w:rsidP="003D3309">
            <w:pPr>
              <w:spacing w:before="60" w:after="60"/>
              <w:ind w:firstLine="0"/>
              <w:jc w:val="center"/>
              <w:rPr>
                <w:rFonts w:eastAsiaTheme="minorHAnsi" w:cs="Arial"/>
                <w:vanish/>
              </w:rPr>
            </w:pPr>
          </w:p>
        </w:tc>
      </w:tr>
      <w:tr w:rsidR="00AC2E61" w:rsidRPr="00412E39" w14:paraId="4FA8EEA1" w14:textId="77777777" w:rsidTr="00903CE1">
        <w:trPr>
          <w:hidden/>
        </w:trPr>
        <w:tc>
          <w:tcPr>
            <w:tcW w:w="993" w:type="dxa"/>
          </w:tcPr>
          <w:p w14:paraId="579C604F" w14:textId="77777777" w:rsidR="00AC2E61" w:rsidRPr="00412E39" w:rsidRDefault="00AC2E61" w:rsidP="003D3309">
            <w:pPr>
              <w:spacing w:before="60" w:after="60"/>
              <w:ind w:firstLine="0"/>
              <w:jc w:val="center"/>
              <w:rPr>
                <w:rFonts w:cs="Arial"/>
                <w:vanish/>
              </w:rPr>
            </w:pPr>
            <w:r w:rsidRPr="00412E39">
              <w:rPr>
                <w:rFonts w:cs="Arial"/>
                <w:vanish/>
              </w:rPr>
              <w:t>...</w:t>
            </w:r>
          </w:p>
        </w:tc>
        <w:tc>
          <w:tcPr>
            <w:tcW w:w="6520" w:type="dxa"/>
            <w:vAlign w:val="center"/>
          </w:tcPr>
          <w:p w14:paraId="2527AAFD" w14:textId="77777777" w:rsidR="00AC2E61" w:rsidRPr="00412E39" w:rsidRDefault="00AC2E61" w:rsidP="003D3309">
            <w:pPr>
              <w:spacing w:before="60" w:after="60"/>
              <w:ind w:firstLine="0"/>
              <w:rPr>
                <w:rFonts w:cs="Arial"/>
                <w:bCs/>
                <w:vanish/>
                <w:color w:val="000000"/>
              </w:rPr>
            </w:pPr>
          </w:p>
        </w:tc>
        <w:tc>
          <w:tcPr>
            <w:tcW w:w="2126" w:type="dxa"/>
            <w:vAlign w:val="center"/>
          </w:tcPr>
          <w:p w14:paraId="7DD78226" w14:textId="77777777" w:rsidR="00AC2E61" w:rsidRPr="00412E39" w:rsidRDefault="00AC2E61" w:rsidP="003D3309">
            <w:pPr>
              <w:spacing w:before="60" w:after="60"/>
              <w:ind w:firstLine="0"/>
              <w:jc w:val="center"/>
              <w:rPr>
                <w:rFonts w:cs="Arial"/>
                <w:vanish/>
              </w:rPr>
            </w:pPr>
          </w:p>
        </w:tc>
      </w:tr>
    </w:tbl>
    <w:p w14:paraId="4007DCA7" w14:textId="77777777" w:rsidR="00AC2E61" w:rsidRPr="00412E39" w:rsidRDefault="00AC2E61" w:rsidP="003D3309">
      <w:pPr>
        <w:spacing w:before="60" w:after="60"/>
        <w:ind w:firstLine="0"/>
        <w:jc w:val="both"/>
        <w:rPr>
          <w:rFonts w:cs="Arial"/>
          <w:b/>
          <w:iCs/>
          <w:vanish/>
          <w:sz w:val="20"/>
          <w:szCs w:val="20"/>
        </w:rPr>
      </w:pPr>
    </w:p>
    <w:p w14:paraId="08A8BF53" w14:textId="77777777" w:rsidR="00AC2E61" w:rsidRPr="00412E39" w:rsidRDefault="00AC2E61" w:rsidP="003D3309">
      <w:pPr>
        <w:spacing w:before="60" w:after="60"/>
        <w:ind w:firstLine="0"/>
        <w:jc w:val="both"/>
        <w:rPr>
          <w:rFonts w:eastAsia="Arial" w:cs="Arial"/>
          <w:b/>
          <w:bCs/>
          <w:i/>
          <w:iCs/>
          <w:vanish/>
          <w:color w:val="7F7F7F" w:themeColor="text1" w:themeTint="80"/>
          <w:sz w:val="20"/>
          <w:szCs w:val="20"/>
        </w:rPr>
      </w:pPr>
      <w:r w:rsidRPr="00412E39">
        <w:rPr>
          <w:rFonts w:eastAsia="Arial" w:cs="Arial"/>
          <w:b/>
          <w:bCs/>
          <w:i/>
          <w:iCs/>
          <w:vanish/>
          <w:color w:val="7F7F7F" w:themeColor="text1" w:themeTint="80"/>
          <w:sz w:val="20"/>
          <w:szCs w:val="20"/>
        </w:rPr>
        <w:t>Pildymo instrukcija:</w:t>
      </w:r>
    </w:p>
    <w:p w14:paraId="4CC07FA9" w14:textId="77777777" w:rsidR="00AC2E61" w:rsidRPr="00412E39" w:rsidRDefault="00AC2E61" w:rsidP="003D3309">
      <w:pPr>
        <w:spacing w:before="60" w:after="60"/>
        <w:ind w:firstLine="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Nurodomi kiekiai ir jų matavimo vienetai. Kiekiai gali būti nurodomi:</w:t>
      </w:r>
    </w:p>
    <w:p w14:paraId="0FEE4C31"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nustatomas konkretus perkamų Prekių kiekis, kuris negalės būti didinamas ar mažinamas Sutarties galiojimo laikotarpiu;</w:t>
      </w:r>
    </w:p>
    <w:p w14:paraId="43EDA674"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bookmarkStart w:id="11" w:name="_Hlk34730284"/>
      <w:r w:rsidRPr="00412E39">
        <w:rPr>
          <w:rFonts w:eastAsia="Arial" w:cs="Arial"/>
          <w:i/>
          <w:iCs/>
          <w:vanish/>
          <w:color w:val="7F7F7F" w:themeColor="text1" w:themeTint="80"/>
          <w:sz w:val="20"/>
          <w:szCs w:val="20"/>
        </w:rPr>
        <w:t>nustatomas maksimalus kiekis</w:t>
      </w:r>
      <w:bookmarkEnd w:id="11"/>
      <w:r w:rsidRPr="00412E39">
        <w:rPr>
          <w:rFonts w:eastAsia="Arial" w:cs="Arial"/>
          <w:i/>
          <w:iCs/>
          <w:vanish/>
          <w:color w:val="7F7F7F" w:themeColor="text1" w:themeTint="80"/>
          <w:sz w:val="20"/>
          <w:szCs w:val="20"/>
        </w:rPr>
        <w:t xml:space="preserve"> (viršutinė riba, ne daugiau kaip &lt;...&gt;, nebūtina išpirkti viso kiekio);</w:t>
      </w:r>
    </w:p>
    <w:p w14:paraId="0F1781E4"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bookmarkStart w:id="12" w:name="_Hlk34730196"/>
      <w:r w:rsidRPr="00412E39">
        <w:rPr>
          <w:rFonts w:eastAsia="Arial" w:cs="Arial"/>
          <w:i/>
          <w:iCs/>
          <w:vanish/>
          <w:color w:val="7F7F7F" w:themeColor="text1" w:themeTint="80"/>
          <w:sz w:val="20"/>
          <w:szCs w:val="20"/>
        </w:rPr>
        <w:t>nurodytas preliminarus kiekis mato vienetais (sutartis pasirašoma preliminariai pirkimo vertei, galima pirkti keičiant eilutėse kiekius tol, kol išnaudojama visa sutarties suma)</w:t>
      </w:r>
      <w:bookmarkEnd w:id="12"/>
    </w:p>
    <w:p w14:paraId="13DEC1D3"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kiekis gali būti nurodomas sąrašu bei lėšų suma (pvz. Pateikiamas perkamų Prekių sąrašas (nurodant preliminarius kiekius arba koeficientus) bei nurodant, jog Prekių bus perkama maksimaliai už pvz. 10.000,00 EUR (maksimali suma lygi preliminariai pirkimo vertei).</w:t>
      </w:r>
    </w:p>
    <w:p w14:paraId="63BE85C1" w14:textId="77777777" w:rsidR="00AC2E61" w:rsidRPr="00412E39" w:rsidRDefault="00AC2E61" w:rsidP="003D3309">
      <w:pPr>
        <w:spacing w:before="60" w:after="60"/>
        <w:jc w:val="both"/>
        <w:rPr>
          <w:rFonts w:eastAsia="Arial" w:cs="Arial"/>
          <w:i/>
          <w:iCs/>
          <w:vanish/>
          <w:sz w:val="20"/>
          <w:szCs w:val="20"/>
        </w:rPr>
      </w:pPr>
    </w:p>
    <w:p w14:paraId="1F1E2F9B" w14:textId="77777777" w:rsidR="00AC2E61" w:rsidRPr="00412E39" w:rsidRDefault="00AC2E61" w:rsidP="003D3309">
      <w:pPr>
        <w:pStyle w:val="ListParagraph"/>
        <w:numPr>
          <w:ilvl w:val="0"/>
          <w:numId w:val="36"/>
        </w:numPr>
        <w:pBdr>
          <w:top w:val="single" w:sz="4" w:space="1" w:color="auto"/>
          <w:bottom w:val="single" w:sz="4"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bookmarkStart w:id="13" w:name="_Hlk34730466"/>
      <w:r w:rsidRPr="00412E39">
        <w:rPr>
          <w:rFonts w:eastAsia="Arial" w:cs="Arial"/>
          <w:b/>
          <w:bCs/>
          <w:vanish/>
          <w:sz w:val="20"/>
          <w:szCs w:val="20"/>
        </w:rPr>
        <w:t>SUTARTINIŲ ĮSIPAREIGOJIMŲ VYKDYMO VIETA</w:t>
      </w:r>
      <w:bookmarkEnd w:id="13"/>
    </w:p>
    <w:p w14:paraId="641515C3" w14:textId="2F9730F4" w:rsidR="00AC2E61" w:rsidRPr="00412E39" w:rsidRDefault="00AC2E61" w:rsidP="003D3309">
      <w:pPr>
        <w:pStyle w:val="ListParagraph"/>
        <w:numPr>
          <w:ilvl w:val="1"/>
          <w:numId w:val="36"/>
        </w:numPr>
        <w:tabs>
          <w:tab w:val="left" w:pos="540"/>
        </w:tabs>
        <w:spacing w:before="60" w:after="60"/>
        <w:ind w:left="0" w:firstLine="0"/>
        <w:jc w:val="both"/>
        <w:rPr>
          <w:rFonts w:cs="Arial"/>
          <w:i/>
          <w:vanish/>
          <w:sz w:val="20"/>
          <w:szCs w:val="20"/>
        </w:rPr>
      </w:pPr>
      <w:r w:rsidRPr="00412E39">
        <w:rPr>
          <w:rFonts w:cs="Arial"/>
          <w:bCs/>
          <w:iCs/>
          <w:vanish/>
          <w:sz w:val="20"/>
          <w:szCs w:val="20"/>
        </w:rPr>
        <w:t xml:space="preserve">Prekės turės būti pristatomos: </w:t>
      </w:r>
      <w:bookmarkStart w:id="14" w:name="_Hlk34730663"/>
      <w:bookmarkStart w:id="15" w:name="_Hlk35516371"/>
      <w:sdt>
        <w:sdtPr>
          <w:rPr>
            <w:rFonts w:cs="Arial"/>
            <w:bCs/>
            <w:vanish/>
            <w:sz w:val="20"/>
            <w:szCs w:val="20"/>
          </w:rPr>
          <w:id w:val="-1791275531"/>
          <w:placeholder>
            <w:docPart w:val="2A138DC1FF9D48508FE239D6A705287B"/>
          </w:placeholder>
          <w:showingPlcHdr/>
          <w:text/>
        </w:sdtPr>
        <w:sdtContent>
          <w:r w:rsidRPr="00412E39">
            <w:rPr>
              <w:rFonts w:cs="Arial"/>
              <w:bCs/>
              <w:vanish/>
              <w:sz w:val="20"/>
              <w:szCs w:val="20"/>
            </w:rPr>
            <w:t>____________________________</w:t>
          </w:r>
        </w:sdtContent>
      </w:sdt>
      <w:bookmarkEnd w:id="14"/>
      <w:r w:rsidRPr="00412E39">
        <w:rPr>
          <w:rFonts w:cs="Arial"/>
          <w:bCs/>
          <w:vanish/>
          <w:sz w:val="20"/>
          <w:szCs w:val="20"/>
        </w:rPr>
        <w:t>.</w:t>
      </w:r>
      <w:r w:rsidRPr="00412E39">
        <w:rPr>
          <w:rFonts w:cs="Arial"/>
          <w:bCs/>
          <w:i/>
          <w:vanish/>
          <w:sz w:val="20"/>
          <w:szCs w:val="20"/>
        </w:rPr>
        <w:t xml:space="preserve"> </w:t>
      </w:r>
      <w:r w:rsidRPr="00412E39">
        <w:rPr>
          <w:rFonts w:cs="Arial"/>
          <w:bCs/>
          <w:i/>
          <w:vanish/>
          <w:color w:val="7F7F7F" w:themeColor="text1" w:themeTint="80"/>
          <w:sz w:val="20"/>
          <w:szCs w:val="20"/>
        </w:rPr>
        <w:t xml:space="preserve">(nurodomas </w:t>
      </w:r>
      <w:r w:rsidRPr="00412E39">
        <w:rPr>
          <w:rFonts w:cs="Arial"/>
          <w:i/>
          <w:vanish/>
          <w:color w:val="7F7F7F" w:themeColor="text1" w:themeTint="80"/>
          <w:sz w:val="20"/>
          <w:szCs w:val="20"/>
        </w:rPr>
        <w:t>konkretus adresas)</w:t>
      </w:r>
      <w:bookmarkEnd w:id="15"/>
    </w:p>
    <w:p w14:paraId="17F0CC7C" w14:textId="77777777" w:rsidR="00AC2E61" w:rsidRPr="00412E39" w:rsidRDefault="00AC2E61" w:rsidP="003D3309">
      <w:pPr>
        <w:spacing w:before="60" w:after="60"/>
        <w:ind w:firstLine="0"/>
        <w:jc w:val="both"/>
        <w:rPr>
          <w:rFonts w:cs="Arial"/>
          <w:b/>
          <w:i/>
          <w:vanish/>
          <w:sz w:val="20"/>
          <w:szCs w:val="20"/>
        </w:rPr>
      </w:pPr>
    </w:p>
    <w:p w14:paraId="0BE16114" w14:textId="77777777" w:rsidR="00AC2E61" w:rsidRPr="00412E39" w:rsidRDefault="00AC2E61" w:rsidP="003D3309">
      <w:pPr>
        <w:spacing w:before="60" w:after="60"/>
        <w:ind w:firstLine="0"/>
        <w:jc w:val="both"/>
        <w:rPr>
          <w:rFonts w:eastAsia="Arial" w:cs="Arial"/>
          <w:b/>
          <w:bCs/>
          <w:i/>
          <w:iCs/>
          <w:vanish/>
          <w:color w:val="7F7F7F" w:themeColor="text1" w:themeTint="80"/>
          <w:sz w:val="20"/>
          <w:szCs w:val="20"/>
        </w:rPr>
      </w:pPr>
      <w:r w:rsidRPr="00412E39">
        <w:rPr>
          <w:rFonts w:eastAsia="Arial" w:cs="Arial"/>
          <w:b/>
          <w:bCs/>
          <w:i/>
          <w:iCs/>
          <w:vanish/>
          <w:color w:val="7F7F7F" w:themeColor="text1" w:themeTint="80"/>
          <w:sz w:val="20"/>
          <w:szCs w:val="20"/>
        </w:rPr>
        <w:t>Pildymo instrukcija:</w:t>
      </w:r>
    </w:p>
    <w:p w14:paraId="6056004D" w14:textId="77777777" w:rsidR="00AC2E61" w:rsidRPr="00412E39" w:rsidRDefault="00AC2E61" w:rsidP="003D3309">
      <w:pPr>
        <w:spacing w:before="60" w:after="60"/>
        <w:ind w:left="284" w:firstLine="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Jei numatomos kelios sutartinių įsipareigojimų vykdymo vietos (pvz. prekės turės būti pristatomos keliais adresais, pridedama papildoma eilutė). Esant poreikiui, vietų sąrašas gali būti pateikiamas Techninės specifikacijos priede.</w:t>
      </w:r>
    </w:p>
    <w:p w14:paraId="5E56611D" w14:textId="77777777" w:rsidR="00AC2E61" w:rsidRPr="00412E39" w:rsidRDefault="00AC2E61" w:rsidP="003D3309">
      <w:pPr>
        <w:spacing w:before="60" w:after="60"/>
        <w:ind w:firstLine="0"/>
        <w:jc w:val="both"/>
        <w:rPr>
          <w:rFonts w:cs="Arial"/>
          <w:i/>
          <w:vanish/>
          <w:sz w:val="20"/>
          <w:szCs w:val="20"/>
        </w:rPr>
      </w:pPr>
    </w:p>
    <w:p w14:paraId="4EF4C159" w14:textId="59092F39" w:rsidR="00AC2E61" w:rsidRPr="00412E39" w:rsidRDefault="00AC2E61" w:rsidP="003D3309">
      <w:pPr>
        <w:pStyle w:val="ListParagraph"/>
        <w:numPr>
          <w:ilvl w:val="0"/>
          <w:numId w:val="36"/>
        </w:numPr>
        <w:pBdr>
          <w:top w:val="single" w:sz="4" w:space="1" w:color="auto"/>
          <w:bottom w:val="single" w:sz="4"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REIKALAVIMAI PIRKIMO OBJEKTUI</w:t>
      </w:r>
    </w:p>
    <w:p w14:paraId="08594BE6" w14:textId="04625121" w:rsidR="00AC2E61" w:rsidRPr="00412E39" w:rsidRDefault="00AC2E61" w:rsidP="003D3309">
      <w:pPr>
        <w:pStyle w:val="ListParagraph"/>
        <w:numPr>
          <w:ilvl w:val="1"/>
          <w:numId w:val="36"/>
        </w:numPr>
        <w:tabs>
          <w:tab w:val="left" w:pos="567"/>
        </w:tabs>
        <w:spacing w:before="60" w:after="60"/>
        <w:ind w:left="0" w:firstLine="0"/>
        <w:jc w:val="both"/>
        <w:rPr>
          <w:rFonts w:cs="Arial"/>
          <w:vanish/>
          <w:color w:val="7F7F7F" w:themeColor="text1" w:themeTint="80"/>
          <w:sz w:val="20"/>
          <w:szCs w:val="20"/>
        </w:rPr>
      </w:pPr>
      <w:r w:rsidRPr="00412E39">
        <w:rPr>
          <w:rFonts w:eastAsia="Arial" w:cs="Arial"/>
          <w:vanish/>
          <w:sz w:val="20"/>
          <w:szCs w:val="20"/>
        </w:rPr>
        <w:t>Techniniai reikalavimai pateikiami lentelėje Nr.1</w:t>
      </w:r>
      <w:r w:rsidRPr="00412E39">
        <w:rPr>
          <w:rFonts w:eastAsia="Arial" w:cs="Arial"/>
          <w:vanish/>
          <w:color w:val="7F7F7F" w:themeColor="text1" w:themeTint="80"/>
          <w:sz w:val="20"/>
          <w:szCs w:val="20"/>
        </w:rPr>
        <w:t>:</w:t>
      </w:r>
      <w:r w:rsidRPr="00412E39">
        <w:rPr>
          <w:rFonts w:cs="Arial"/>
          <w:vanish/>
          <w:color w:val="7F7F7F" w:themeColor="text1" w:themeTint="80"/>
          <w:sz w:val="20"/>
          <w:szCs w:val="20"/>
        </w:rPr>
        <w:t xml:space="preserve"> </w:t>
      </w:r>
      <w:r w:rsidRPr="00412E39">
        <w:rPr>
          <w:rFonts w:cs="Arial"/>
          <w:i/>
          <w:vanish/>
          <w:color w:val="7F7F7F" w:themeColor="text1" w:themeTint="80"/>
          <w:sz w:val="20"/>
          <w:szCs w:val="20"/>
        </w:rPr>
        <w:t>(žemiau pateikta tik pavyzdinė lentelė, reikalavimai nurodomi pagal pirkimo objektą)</w:t>
      </w:r>
    </w:p>
    <w:p w14:paraId="64C16D2D" w14:textId="77777777" w:rsidR="00AC2E61" w:rsidRPr="00412E39" w:rsidRDefault="00AC2E61" w:rsidP="003D3309">
      <w:pPr>
        <w:pStyle w:val="ListParagraph"/>
        <w:tabs>
          <w:tab w:val="left" w:pos="567"/>
        </w:tabs>
        <w:spacing w:before="60" w:after="60"/>
        <w:ind w:left="0" w:firstLine="0"/>
        <w:jc w:val="both"/>
        <w:rPr>
          <w:rFonts w:cs="Arial"/>
          <w:vanish/>
          <w:sz w:val="20"/>
          <w:szCs w:val="20"/>
        </w:rPr>
      </w:pPr>
    </w:p>
    <w:p w14:paraId="6B864125" w14:textId="77777777" w:rsidR="00AC2E61" w:rsidRPr="00412E39" w:rsidRDefault="00AC2E61" w:rsidP="003D3309">
      <w:pPr>
        <w:pStyle w:val="ListParagraph"/>
        <w:tabs>
          <w:tab w:val="left" w:pos="567"/>
        </w:tabs>
        <w:spacing w:before="60" w:after="60"/>
        <w:ind w:left="0" w:firstLine="0"/>
        <w:contextualSpacing w:val="0"/>
        <w:jc w:val="right"/>
        <w:rPr>
          <w:rFonts w:cs="Arial"/>
          <w:vanish/>
          <w:sz w:val="20"/>
          <w:szCs w:val="20"/>
        </w:rPr>
      </w:pPr>
      <w:r w:rsidRPr="00412E39">
        <w:rPr>
          <w:rFonts w:cs="Arial"/>
          <w:vanish/>
          <w:sz w:val="20"/>
          <w:szCs w:val="20"/>
        </w:rPr>
        <w:t>Lentelė Nr.1</w:t>
      </w:r>
    </w:p>
    <w:tbl>
      <w:tblPr>
        <w:tblW w:w="5000" w:type="pct"/>
        <w:tblInd w:w="-5" w:type="dxa"/>
        <w:tblLayout w:type="fixed"/>
        <w:tblLook w:val="0000" w:firstRow="0" w:lastRow="0" w:firstColumn="0" w:lastColumn="0" w:noHBand="0" w:noVBand="0"/>
      </w:tblPr>
      <w:tblGrid>
        <w:gridCol w:w="555"/>
        <w:gridCol w:w="5008"/>
        <w:gridCol w:w="4065"/>
      </w:tblGrid>
      <w:tr w:rsidR="00AC2E61" w:rsidRPr="00412E39" w14:paraId="16C66260" w14:textId="77777777" w:rsidTr="004655AC">
        <w:trPr>
          <w:hidden/>
        </w:trPr>
        <w:tc>
          <w:tcPr>
            <w:tcW w:w="288"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87E1491" w14:textId="77777777" w:rsidR="00AC2E61" w:rsidRPr="00412E39" w:rsidRDefault="00AC2E61" w:rsidP="003D3309">
            <w:pPr>
              <w:ind w:firstLine="0"/>
              <w:rPr>
                <w:rFonts w:cs="Arial"/>
                <w:b/>
                <w:vanish/>
                <w:color w:val="000000"/>
                <w:sz w:val="20"/>
                <w:szCs w:val="20"/>
              </w:rPr>
            </w:pPr>
            <w:r w:rsidRPr="00412E39">
              <w:rPr>
                <w:rFonts w:cs="Arial"/>
                <w:b/>
                <w:vanish/>
                <w:color w:val="000000"/>
                <w:sz w:val="20"/>
                <w:szCs w:val="20"/>
              </w:rPr>
              <w:t>Eil. Nr.</w:t>
            </w:r>
          </w:p>
        </w:tc>
        <w:tc>
          <w:tcPr>
            <w:tcW w:w="2601"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7E7B659" w14:textId="77777777" w:rsidR="00AC2E61" w:rsidRPr="00412E39" w:rsidRDefault="00AC2E61" w:rsidP="003D3309">
            <w:pPr>
              <w:spacing w:before="120"/>
              <w:jc w:val="center"/>
              <w:rPr>
                <w:rFonts w:cs="Arial"/>
                <w:b/>
                <w:vanish/>
                <w:color w:val="000000"/>
                <w:sz w:val="20"/>
                <w:szCs w:val="20"/>
              </w:rPr>
            </w:pPr>
            <w:r w:rsidRPr="00412E39">
              <w:rPr>
                <w:rFonts w:cs="Arial"/>
                <w:b/>
                <w:vanish/>
                <w:color w:val="000000"/>
                <w:sz w:val="20"/>
                <w:szCs w:val="20"/>
              </w:rPr>
              <w:t xml:space="preserve">Techniniai parametrai ir reikalavimai </w:t>
            </w:r>
          </w:p>
        </w:tc>
        <w:tc>
          <w:tcPr>
            <w:tcW w:w="2111"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F4B4C99" w14:textId="77777777" w:rsidR="00AC2E61" w:rsidRPr="00412E39" w:rsidRDefault="00AC2E61" w:rsidP="003D3309">
            <w:pPr>
              <w:spacing w:before="120"/>
              <w:jc w:val="center"/>
              <w:rPr>
                <w:rFonts w:cs="Arial"/>
                <w:b/>
                <w:vanish/>
                <w:color w:val="000000"/>
                <w:sz w:val="20"/>
                <w:szCs w:val="20"/>
              </w:rPr>
            </w:pPr>
            <w:r w:rsidRPr="00412E39">
              <w:rPr>
                <w:rFonts w:cs="Arial"/>
                <w:b/>
                <w:vanish/>
                <w:color w:val="000000"/>
                <w:sz w:val="20"/>
                <w:szCs w:val="20"/>
              </w:rPr>
              <w:t>Dydis, sąlyga</w:t>
            </w:r>
          </w:p>
        </w:tc>
      </w:tr>
      <w:tr w:rsidR="00AC2E61" w:rsidRPr="00412E39" w14:paraId="710026DA" w14:textId="77777777" w:rsidTr="00903CE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53B8B9B7" w14:textId="77777777" w:rsidR="00AC2E61" w:rsidRPr="00412E39" w:rsidRDefault="00AC2E61" w:rsidP="003D3309">
            <w:pPr>
              <w:ind w:firstLine="0"/>
              <w:rPr>
                <w:rFonts w:cs="Arial"/>
                <w:vanish/>
                <w:color w:val="000000"/>
                <w:sz w:val="20"/>
                <w:szCs w:val="20"/>
              </w:rPr>
            </w:pPr>
            <w:r w:rsidRPr="00412E39">
              <w:rPr>
                <w:rFonts w:cs="Arial"/>
                <w:vanish/>
                <w:color w:val="000000"/>
                <w:sz w:val="20"/>
                <w:szCs w:val="20"/>
              </w:rPr>
              <w:t>1.</w:t>
            </w:r>
          </w:p>
        </w:tc>
        <w:tc>
          <w:tcPr>
            <w:tcW w:w="2601" w:type="pct"/>
          </w:tcPr>
          <w:p w14:paraId="70B98E33" w14:textId="77777777" w:rsidR="00AC2E61" w:rsidRPr="00412E39" w:rsidRDefault="00AC2E61" w:rsidP="003D3309">
            <w:pPr>
              <w:ind w:firstLine="0"/>
              <w:rPr>
                <w:rFonts w:cs="Arial"/>
                <w:i/>
                <w:iCs/>
                <w:vanish/>
                <w:color w:val="7F7F7F" w:themeColor="text1" w:themeTint="80"/>
                <w:sz w:val="20"/>
                <w:szCs w:val="20"/>
              </w:rPr>
            </w:pPr>
            <w:r w:rsidRPr="00412E39">
              <w:rPr>
                <w:rFonts w:cs="Arial"/>
                <w:i/>
                <w:iCs/>
                <w:vanish/>
                <w:color w:val="7F7F7F" w:themeColor="text1" w:themeTint="80"/>
                <w:sz w:val="20"/>
                <w:szCs w:val="20"/>
              </w:rPr>
              <w:t>Prekės išmatavimai</w:t>
            </w:r>
          </w:p>
        </w:tc>
        <w:tc>
          <w:tcPr>
            <w:tcW w:w="2111" w:type="pct"/>
          </w:tcPr>
          <w:p w14:paraId="199129E0" w14:textId="77777777" w:rsidR="00AC2E61" w:rsidRPr="00412E39" w:rsidRDefault="00AC2E61" w:rsidP="003D3309">
            <w:pPr>
              <w:pStyle w:val="Footer"/>
              <w:ind w:firstLine="0"/>
              <w:rPr>
                <w:rFonts w:cs="Arial"/>
                <w:vanish/>
                <w:color w:val="000000"/>
                <w:sz w:val="20"/>
                <w:szCs w:val="20"/>
              </w:rPr>
            </w:pPr>
          </w:p>
        </w:tc>
      </w:tr>
      <w:tr w:rsidR="00AC2E61" w:rsidRPr="00412E39" w14:paraId="5DF85CD8" w14:textId="77777777" w:rsidTr="00903CE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2DDF670B" w14:textId="77777777" w:rsidR="00AC2E61" w:rsidRPr="00412E39" w:rsidRDefault="00AC2E61" w:rsidP="003D3309">
            <w:pPr>
              <w:ind w:firstLine="0"/>
              <w:rPr>
                <w:rFonts w:cs="Arial"/>
                <w:vanish/>
                <w:color w:val="000000"/>
                <w:sz w:val="20"/>
                <w:szCs w:val="20"/>
              </w:rPr>
            </w:pPr>
            <w:r w:rsidRPr="00412E39">
              <w:rPr>
                <w:rFonts w:cs="Arial"/>
                <w:vanish/>
                <w:color w:val="000000"/>
                <w:sz w:val="20"/>
                <w:szCs w:val="20"/>
              </w:rPr>
              <w:t>2.</w:t>
            </w:r>
          </w:p>
        </w:tc>
        <w:tc>
          <w:tcPr>
            <w:tcW w:w="2601" w:type="pct"/>
          </w:tcPr>
          <w:p w14:paraId="6E80CF8F" w14:textId="77777777" w:rsidR="00AC2E61" w:rsidRPr="00412E39" w:rsidRDefault="00AC2E61" w:rsidP="003D3309">
            <w:pPr>
              <w:ind w:firstLine="0"/>
              <w:rPr>
                <w:rFonts w:cs="Arial"/>
                <w:i/>
                <w:iCs/>
                <w:vanish/>
                <w:color w:val="7F7F7F" w:themeColor="text1" w:themeTint="80"/>
                <w:sz w:val="20"/>
                <w:szCs w:val="20"/>
              </w:rPr>
            </w:pPr>
            <w:r w:rsidRPr="00412E39">
              <w:rPr>
                <w:rFonts w:cs="Arial"/>
                <w:i/>
                <w:iCs/>
                <w:vanish/>
                <w:color w:val="7F7F7F" w:themeColor="text1" w:themeTint="80"/>
                <w:sz w:val="20"/>
                <w:szCs w:val="20"/>
              </w:rPr>
              <w:t>Aplinkos temperatūra</w:t>
            </w:r>
          </w:p>
        </w:tc>
        <w:tc>
          <w:tcPr>
            <w:tcW w:w="2111" w:type="pct"/>
          </w:tcPr>
          <w:p w14:paraId="5EA7947D" w14:textId="77777777" w:rsidR="00AC2E61" w:rsidRPr="00412E39" w:rsidRDefault="00AC2E61" w:rsidP="003D3309">
            <w:pPr>
              <w:ind w:firstLine="0"/>
              <w:rPr>
                <w:rFonts w:cs="Arial"/>
                <w:vanish/>
                <w:color w:val="000000"/>
                <w:sz w:val="20"/>
                <w:szCs w:val="20"/>
              </w:rPr>
            </w:pPr>
          </w:p>
        </w:tc>
      </w:tr>
      <w:tr w:rsidR="00AC2E61" w:rsidRPr="00412E39" w14:paraId="4A264DA9" w14:textId="77777777" w:rsidTr="00903CE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1C0EB7B7" w14:textId="77777777" w:rsidR="00AC2E61" w:rsidRPr="00412E39" w:rsidRDefault="00AC2E61" w:rsidP="003D3309">
            <w:pPr>
              <w:pStyle w:val="ListParagraph"/>
              <w:numPr>
                <w:ilvl w:val="0"/>
                <w:numId w:val="32"/>
              </w:numPr>
              <w:rPr>
                <w:rFonts w:cs="Arial"/>
                <w:vanish/>
                <w:color w:val="000000"/>
                <w:sz w:val="20"/>
                <w:szCs w:val="20"/>
              </w:rPr>
            </w:pPr>
          </w:p>
        </w:tc>
        <w:tc>
          <w:tcPr>
            <w:tcW w:w="2601" w:type="pct"/>
          </w:tcPr>
          <w:p w14:paraId="7BAABADF" w14:textId="77777777" w:rsidR="00AC2E61" w:rsidRPr="00412E39" w:rsidRDefault="00AC2E61" w:rsidP="003D3309">
            <w:pPr>
              <w:ind w:firstLine="0"/>
              <w:rPr>
                <w:rFonts w:cs="Arial"/>
                <w:vanish/>
                <w:color w:val="000000"/>
                <w:sz w:val="20"/>
                <w:szCs w:val="20"/>
              </w:rPr>
            </w:pPr>
            <w:r w:rsidRPr="00412E39">
              <w:rPr>
                <w:rFonts w:cs="Arial"/>
                <w:vanish/>
                <w:color w:val="000000"/>
                <w:sz w:val="20"/>
                <w:szCs w:val="20"/>
              </w:rPr>
              <w:t>........</w:t>
            </w:r>
          </w:p>
        </w:tc>
        <w:tc>
          <w:tcPr>
            <w:tcW w:w="2111" w:type="pct"/>
          </w:tcPr>
          <w:p w14:paraId="5FD00395" w14:textId="77777777" w:rsidR="00AC2E61" w:rsidRPr="00412E39" w:rsidRDefault="00AC2E61" w:rsidP="003D3309">
            <w:pPr>
              <w:pStyle w:val="Footer"/>
              <w:ind w:firstLine="0"/>
              <w:rPr>
                <w:rFonts w:cs="Arial"/>
                <w:vanish/>
                <w:color w:val="000000"/>
                <w:sz w:val="20"/>
                <w:szCs w:val="20"/>
              </w:rPr>
            </w:pPr>
          </w:p>
        </w:tc>
      </w:tr>
      <w:tr w:rsidR="00AC2E61" w:rsidRPr="00412E39" w14:paraId="6B33FBF8" w14:textId="77777777" w:rsidTr="00903CE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3A7E20C4" w14:textId="77777777" w:rsidR="00AC2E61" w:rsidRPr="00412E39" w:rsidRDefault="00AC2E61" w:rsidP="003D3309">
            <w:pPr>
              <w:pStyle w:val="ListParagraph"/>
              <w:numPr>
                <w:ilvl w:val="0"/>
                <w:numId w:val="32"/>
              </w:numPr>
              <w:rPr>
                <w:rFonts w:cs="Arial"/>
                <w:vanish/>
                <w:color w:val="000000"/>
                <w:sz w:val="20"/>
                <w:szCs w:val="20"/>
              </w:rPr>
            </w:pPr>
          </w:p>
        </w:tc>
        <w:tc>
          <w:tcPr>
            <w:tcW w:w="2601" w:type="pct"/>
          </w:tcPr>
          <w:p w14:paraId="13BBC6EA" w14:textId="77777777" w:rsidR="00AC2E61" w:rsidRPr="00412E39" w:rsidRDefault="00AC2E61" w:rsidP="003D3309">
            <w:pPr>
              <w:ind w:firstLine="0"/>
              <w:rPr>
                <w:rFonts w:cs="Arial"/>
                <w:vanish/>
                <w:color w:val="000000"/>
                <w:sz w:val="20"/>
                <w:szCs w:val="20"/>
              </w:rPr>
            </w:pPr>
          </w:p>
        </w:tc>
        <w:tc>
          <w:tcPr>
            <w:tcW w:w="2111" w:type="pct"/>
          </w:tcPr>
          <w:p w14:paraId="25CAABF7" w14:textId="77777777" w:rsidR="00AC2E61" w:rsidRPr="00412E39" w:rsidRDefault="00AC2E61" w:rsidP="003D3309">
            <w:pPr>
              <w:ind w:firstLine="0"/>
              <w:rPr>
                <w:rFonts w:cs="Arial"/>
                <w:vanish/>
                <w:color w:val="000000"/>
                <w:sz w:val="20"/>
                <w:szCs w:val="20"/>
              </w:rPr>
            </w:pPr>
          </w:p>
        </w:tc>
      </w:tr>
      <w:tr w:rsidR="00AC2E61" w:rsidRPr="00412E39" w14:paraId="432A58B9" w14:textId="77777777" w:rsidTr="00903CE1">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44563FBF" w14:textId="77777777" w:rsidR="00AC2E61" w:rsidRPr="00412E39" w:rsidRDefault="00AC2E61" w:rsidP="003D3309">
            <w:pPr>
              <w:rPr>
                <w:rFonts w:cs="Arial"/>
                <w:vanish/>
                <w:color w:val="000000"/>
                <w:sz w:val="20"/>
                <w:szCs w:val="20"/>
              </w:rPr>
            </w:pPr>
          </w:p>
        </w:tc>
        <w:tc>
          <w:tcPr>
            <w:tcW w:w="2601" w:type="pct"/>
          </w:tcPr>
          <w:p w14:paraId="3BD85688" w14:textId="77777777" w:rsidR="00AC2E61" w:rsidRPr="00412E39" w:rsidRDefault="00AC2E61" w:rsidP="003D3309">
            <w:pPr>
              <w:pStyle w:val="Default"/>
              <w:rPr>
                <w:vanish/>
                <w:sz w:val="20"/>
                <w:szCs w:val="20"/>
              </w:rPr>
            </w:pPr>
          </w:p>
        </w:tc>
        <w:tc>
          <w:tcPr>
            <w:tcW w:w="2111" w:type="pct"/>
          </w:tcPr>
          <w:p w14:paraId="757C7891" w14:textId="77777777" w:rsidR="00AC2E61" w:rsidRPr="00412E39" w:rsidRDefault="00AC2E61" w:rsidP="003D3309">
            <w:pPr>
              <w:pStyle w:val="Default"/>
              <w:rPr>
                <w:vanish/>
                <w:sz w:val="20"/>
                <w:szCs w:val="20"/>
              </w:rPr>
            </w:pPr>
          </w:p>
        </w:tc>
      </w:tr>
    </w:tbl>
    <w:p w14:paraId="4A9A8966" w14:textId="77777777" w:rsidR="00AC2E61" w:rsidRPr="00412E39" w:rsidRDefault="00AC2E61" w:rsidP="006F1B0C">
      <w:pPr>
        <w:pStyle w:val="ListParagraph"/>
        <w:tabs>
          <w:tab w:val="left" w:pos="567"/>
        </w:tabs>
        <w:spacing w:before="60" w:after="60"/>
        <w:ind w:left="0" w:firstLine="0"/>
        <w:contextualSpacing w:val="0"/>
        <w:jc w:val="both"/>
        <w:rPr>
          <w:rFonts w:cs="Arial"/>
          <w:i/>
          <w:vanish/>
          <w:color w:val="FF0000"/>
          <w:sz w:val="20"/>
          <w:szCs w:val="20"/>
        </w:rPr>
      </w:pPr>
    </w:p>
    <w:p w14:paraId="2595DFE1" w14:textId="77777777" w:rsidR="00AC2E61" w:rsidRPr="00412E39" w:rsidRDefault="00AC2E61" w:rsidP="003D3309">
      <w:pPr>
        <w:spacing w:before="60" w:after="60"/>
        <w:ind w:firstLine="0"/>
        <w:jc w:val="both"/>
        <w:rPr>
          <w:rFonts w:eastAsia="Arial" w:cs="Arial"/>
          <w:b/>
          <w:bCs/>
          <w:i/>
          <w:iCs/>
          <w:vanish/>
          <w:color w:val="7F7F7F" w:themeColor="text1" w:themeTint="80"/>
          <w:sz w:val="20"/>
          <w:szCs w:val="20"/>
        </w:rPr>
      </w:pPr>
      <w:r w:rsidRPr="00412E39">
        <w:rPr>
          <w:rFonts w:eastAsia="Arial" w:cs="Arial"/>
          <w:b/>
          <w:bCs/>
          <w:i/>
          <w:iCs/>
          <w:vanish/>
          <w:color w:val="7F7F7F" w:themeColor="text1" w:themeTint="80"/>
          <w:sz w:val="20"/>
          <w:szCs w:val="20"/>
        </w:rPr>
        <w:t>Pildymo instrukcija:</w:t>
      </w:r>
    </w:p>
    <w:p w14:paraId="01BA7BB5" w14:textId="77777777" w:rsidR="00AC2E61" w:rsidRPr="00412E39" w:rsidRDefault="00AC2E61" w:rsidP="003D3309">
      <w:pPr>
        <w:spacing w:before="60" w:after="60"/>
        <w:ind w:firstLine="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Pateikiamas detalus perkamų Prekių norimo rezultato aprašymas, pirkimo objekto funkcinės savybės (parametrai):</w:t>
      </w:r>
    </w:p>
    <w:p w14:paraId="6A286E5F"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aiškiai išskiriamos perkamos Prekės (skirtingos Prekės nurodomos atskirais punktais);</w:t>
      </w:r>
    </w:p>
    <w:p w14:paraId="2C1F2561"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techniniai reikalavimai surašomi į lentelę (pavyzdys pateiktas aukščiau);</w:t>
      </w:r>
    </w:p>
    <w:p w14:paraId="41E9D62D"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jeigu neįmanoma užpildyti lentelės, pateikiama atskirais punktais, nurodomi aktualūs reikalavimai: prekėms, įrenginiams, garantinei priežiūrai, palaikymui, eksploatacijai.</w:t>
      </w:r>
    </w:p>
    <w:p w14:paraId="42CA5151" w14:textId="77777777" w:rsidR="00AC2E61" w:rsidRPr="00412E39" w:rsidRDefault="00AC2E61" w:rsidP="003D3309">
      <w:pPr>
        <w:pStyle w:val="ListParagraph"/>
        <w:numPr>
          <w:ilvl w:val="0"/>
          <w:numId w:val="10"/>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 xml:space="preserve">visiems parametrams (kiek tai įmanoma) turi būti nurodytos ribos (pvz:. ne mažiau kaip 20 cm.; ne siauresnėse ribose nei nuo -10°C iki +20 °C; 10 cm ±5mm) </w:t>
      </w:r>
    </w:p>
    <w:p w14:paraId="03743B64" w14:textId="77777777" w:rsidR="00AC2E61" w:rsidRPr="00412E39" w:rsidRDefault="00AC2E61" w:rsidP="003D3309">
      <w:pPr>
        <w:pStyle w:val="ListParagraph"/>
        <w:spacing w:before="60" w:after="60"/>
        <w:ind w:left="0" w:firstLine="0"/>
        <w:jc w:val="both"/>
        <w:rPr>
          <w:rFonts w:eastAsia="Arial" w:cs="Arial"/>
          <w:vanish/>
          <w:sz w:val="20"/>
          <w:szCs w:val="20"/>
        </w:rPr>
      </w:pPr>
    </w:p>
    <w:p w14:paraId="1D171BE2" w14:textId="77777777" w:rsidR="00AC2E61" w:rsidRPr="00412E39" w:rsidRDefault="00AC2E61" w:rsidP="003D3309">
      <w:pPr>
        <w:pStyle w:val="ListParagraph"/>
        <w:numPr>
          <w:ilvl w:val="0"/>
          <w:numId w:val="44"/>
        </w:numPr>
        <w:pBdr>
          <w:top w:val="single" w:sz="4" w:space="1" w:color="auto"/>
          <w:bottom w:val="single" w:sz="4" w:space="1" w:color="auto"/>
        </w:pBdr>
        <w:shd w:val="clear" w:color="auto" w:fill="D9D9D9" w:themeFill="background1" w:themeFillShade="D9"/>
        <w:tabs>
          <w:tab w:val="left" w:pos="284"/>
          <w:tab w:val="left" w:pos="360"/>
        </w:tabs>
        <w:spacing w:before="60" w:after="60"/>
        <w:ind w:hanging="720"/>
        <w:jc w:val="both"/>
        <w:rPr>
          <w:rStyle w:val="Laukeliai"/>
          <w:rFonts w:eastAsia="Arial" w:cs="Arial"/>
          <w:b/>
          <w:bCs/>
          <w:vanish/>
        </w:rPr>
      </w:pPr>
      <w:r w:rsidRPr="00412E39">
        <w:rPr>
          <w:rStyle w:val="Laukeliai"/>
          <w:rFonts w:eastAsia="Arial" w:cs="Arial"/>
          <w:b/>
          <w:bCs/>
          <w:vanish/>
        </w:rPr>
        <w:t xml:space="preserve">PREKIŲ PRISTATYMO TVARKA IR TERMINAI </w:t>
      </w:r>
    </w:p>
    <w:p w14:paraId="1A957B8E" w14:textId="30AFCC76" w:rsidR="00AC2E61" w:rsidRPr="00412E39" w:rsidRDefault="00AC2E61" w:rsidP="003D3309">
      <w:pPr>
        <w:numPr>
          <w:ilvl w:val="1"/>
          <w:numId w:val="44"/>
        </w:numPr>
        <w:tabs>
          <w:tab w:val="left" w:pos="567"/>
        </w:tabs>
        <w:spacing w:before="60" w:after="60"/>
        <w:ind w:left="0" w:firstLine="0"/>
        <w:contextualSpacing/>
        <w:jc w:val="both"/>
        <w:rPr>
          <w:rFonts w:eastAsia="Calibri" w:cs="Arial"/>
          <w:bCs/>
          <w:vanish/>
          <w:sz w:val="20"/>
          <w:szCs w:val="20"/>
        </w:rPr>
      </w:pPr>
      <w:r w:rsidRPr="00412E39">
        <w:rPr>
          <w:rFonts w:eastAsia="Calibri" w:cs="Arial"/>
          <w:bCs/>
          <w:vanish/>
          <w:sz w:val="20"/>
          <w:szCs w:val="20"/>
        </w:rPr>
        <w:t xml:space="preserve">Prekės turi būti pristatytos ne vėliau kaip per </w:t>
      </w:r>
      <w:sdt>
        <w:sdtPr>
          <w:rPr>
            <w:rFonts w:cs="Arial"/>
            <w:bCs/>
            <w:vanish/>
            <w:sz w:val="20"/>
            <w:szCs w:val="20"/>
            <w:highlight w:val="yellow"/>
          </w:rPr>
          <w:id w:val="362028822"/>
          <w:placeholder>
            <w:docPart w:val="7856D68E20264EFDBB054E69A6306D14"/>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489492726"/>
          <w:placeholder>
            <w:docPart w:val="BF82D4524EB845D4A52E433B9C5497DA"/>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bCs/>
          <w:vanish/>
          <w:sz w:val="20"/>
          <w:szCs w:val="20"/>
        </w:rPr>
        <w:t xml:space="preserve"> nuo </w:t>
      </w:r>
      <w:sdt>
        <w:sdtPr>
          <w:rPr>
            <w:rFonts w:cs="Arial"/>
            <w:vanish/>
            <w:sz w:val="20"/>
            <w:szCs w:val="20"/>
          </w:rPr>
          <w:id w:val="-770234050"/>
          <w:placeholder>
            <w:docPart w:val="16DD21D325154E829C5792AF3680F22A"/>
          </w:placeholder>
          <w:showingPlcHdr/>
          <w:dropDownList>
            <w:listItem w:value="[Pasirinkite]"/>
            <w:listItem w:displayText="Sutarties pasirašymo dienos." w:value="Sutarties pasirašymo dienos."/>
            <w:listItem w:displayText="Sutarties įsigaliojimo dienos." w:value="Sutarties įsigaliojimo dienos."/>
            <w:listItem w:displayText="nuo Užsakymo pateikimo Tiekėjui dienos." w:value="nuo Užsakymo pateikimo Tiekėjui dienos."/>
          </w:dropDownList>
        </w:sdtPr>
        <w:sdtContent>
          <w:r w:rsidRPr="00412E39">
            <w:rPr>
              <w:rFonts w:cs="Arial"/>
              <w:vanish/>
              <w:color w:val="FF0000"/>
              <w:sz w:val="20"/>
              <w:szCs w:val="20"/>
            </w:rPr>
            <w:t>[Pasirinkite]</w:t>
          </w:r>
        </w:sdtContent>
      </w:sdt>
      <w:r w:rsidRPr="00412E39">
        <w:rPr>
          <w:rFonts w:eastAsia="Calibri" w:cs="Arial"/>
          <w:bCs/>
          <w:vanish/>
          <w:sz w:val="20"/>
          <w:szCs w:val="20"/>
        </w:rPr>
        <w:t xml:space="preserve"> </w:t>
      </w:r>
    </w:p>
    <w:p w14:paraId="73B1B0E1" w14:textId="77777777" w:rsidR="00AC2E61" w:rsidRPr="00412E39" w:rsidRDefault="00AC2E61" w:rsidP="003D3309">
      <w:pPr>
        <w:numPr>
          <w:ilvl w:val="1"/>
          <w:numId w:val="44"/>
        </w:numPr>
        <w:tabs>
          <w:tab w:val="left" w:pos="567"/>
        </w:tabs>
        <w:spacing w:before="60" w:after="60"/>
        <w:ind w:left="0" w:firstLine="0"/>
        <w:contextualSpacing/>
        <w:jc w:val="both"/>
        <w:rPr>
          <w:rFonts w:eastAsia="Calibri" w:cs="Arial"/>
          <w:bCs/>
          <w:vanish/>
          <w:sz w:val="20"/>
          <w:szCs w:val="20"/>
        </w:rPr>
      </w:pPr>
      <w:r w:rsidRPr="00412E39">
        <w:rPr>
          <w:rFonts w:cs="Arial"/>
          <w:vanish/>
          <w:sz w:val="20"/>
          <w:szCs w:val="20"/>
        </w:rPr>
        <w:t>Tiekėjas turės pristatyti Prekes Techninės specifikacijos 4 skyriuje nurodytais adresais Pirkėjo darbo laiku (I-IV 7:30 – 16:30 val., V 7:30 – 15:15 val.).</w:t>
      </w:r>
    </w:p>
    <w:p w14:paraId="02DB8DB8" w14:textId="77777777" w:rsidR="00AC2E61" w:rsidRPr="00412E39" w:rsidRDefault="00AC2E61" w:rsidP="003D3309">
      <w:pPr>
        <w:tabs>
          <w:tab w:val="left" w:pos="567"/>
        </w:tabs>
        <w:spacing w:before="60" w:after="60"/>
        <w:ind w:firstLine="0"/>
        <w:contextualSpacing/>
        <w:jc w:val="both"/>
        <w:rPr>
          <w:rFonts w:eastAsia="Calibri" w:cs="Arial"/>
          <w:bCs/>
          <w:vanish/>
          <w:sz w:val="20"/>
          <w:szCs w:val="20"/>
        </w:rPr>
      </w:pPr>
    </w:p>
    <w:p w14:paraId="3BD88790" w14:textId="77777777" w:rsidR="00AC2E61" w:rsidRPr="00412E39" w:rsidRDefault="00AC2E61" w:rsidP="003D3309">
      <w:pPr>
        <w:pStyle w:val="ListParagraph"/>
        <w:tabs>
          <w:tab w:val="left" w:pos="567"/>
        </w:tabs>
        <w:spacing w:before="60" w:after="60"/>
        <w:ind w:left="0" w:firstLine="0"/>
        <w:jc w:val="both"/>
        <w:rPr>
          <w:rFonts w:cs="Arial"/>
          <w:vanish/>
          <w:color w:val="7F7F7F" w:themeColor="text1" w:themeTint="80"/>
          <w:sz w:val="20"/>
          <w:szCs w:val="20"/>
        </w:rPr>
      </w:pPr>
      <w:r w:rsidRPr="00412E39">
        <w:rPr>
          <w:rFonts w:cs="Arial"/>
          <w:i/>
          <w:iCs/>
          <w:vanish/>
          <w:color w:val="7F7F7F" w:themeColor="text1" w:themeTint="80"/>
          <w:sz w:val="20"/>
          <w:szCs w:val="20"/>
        </w:rPr>
        <w:t xml:space="preserve">Jeigu Prekės tiekiamos pagal Užsakymus </w:t>
      </w:r>
      <w:bookmarkStart w:id="16" w:name="_Hlk35519138"/>
      <w:r w:rsidRPr="00412E39">
        <w:rPr>
          <w:rFonts w:cs="Arial"/>
          <w:i/>
          <w:iCs/>
          <w:vanish/>
          <w:color w:val="7F7F7F" w:themeColor="text1" w:themeTint="80"/>
          <w:sz w:val="20"/>
          <w:szCs w:val="20"/>
        </w:rPr>
        <w:t>(</w:t>
      </w:r>
      <w:bookmarkStart w:id="17" w:name="_Hlk35519041"/>
      <w:r w:rsidRPr="00412E39">
        <w:rPr>
          <w:rFonts w:cs="Arial"/>
          <w:i/>
          <w:vanish/>
          <w:color w:val="7F7F7F" w:themeColor="text1" w:themeTint="80"/>
          <w:sz w:val="20"/>
          <w:szCs w:val="20"/>
        </w:rPr>
        <w:t>jei netaikoma, šis punktas ištrinamas)</w:t>
      </w:r>
      <w:bookmarkEnd w:id="16"/>
      <w:r w:rsidRPr="00412E39">
        <w:rPr>
          <w:rFonts w:cs="Arial"/>
          <w:vanish/>
          <w:color w:val="7F7F7F" w:themeColor="text1" w:themeTint="80"/>
          <w:sz w:val="20"/>
          <w:szCs w:val="20"/>
        </w:rPr>
        <w:t>.</w:t>
      </w:r>
      <w:bookmarkEnd w:id="17"/>
    </w:p>
    <w:p w14:paraId="7CD5703C" w14:textId="77777777" w:rsidR="00AC2E61" w:rsidRPr="00412E39" w:rsidRDefault="00AC2E61" w:rsidP="003D3309">
      <w:pPr>
        <w:numPr>
          <w:ilvl w:val="1"/>
          <w:numId w:val="44"/>
        </w:numPr>
        <w:tabs>
          <w:tab w:val="left" w:pos="567"/>
        </w:tabs>
        <w:spacing w:before="60" w:after="60"/>
        <w:ind w:left="0" w:firstLine="0"/>
        <w:contextualSpacing/>
        <w:jc w:val="both"/>
        <w:rPr>
          <w:vanish/>
          <w:sz w:val="20"/>
          <w:szCs w:val="20"/>
        </w:rPr>
      </w:pPr>
      <w:r w:rsidRPr="00412E39">
        <w:rPr>
          <w:vanish/>
          <w:sz w:val="20"/>
          <w:szCs w:val="20"/>
        </w:rPr>
        <w:t>Prekės bus perkamos ir tiekiamos pagal atskirus Pirkėjo Užsakymus Sutarties galiojimo metu.</w:t>
      </w:r>
    </w:p>
    <w:p w14:paraId="233FA53C" w14:textId="77777777" w:rsidR="00AC2E61" w:rsidRPr="00412E39" w:rsidRDefault="00AC2E61" w:rsidP="003D3309">
      <w:pPr>
        <w:numPr>
          <w:ilvl w:val="1"/>
          <w:numId w:val="44"/>
        </w:numPr>
        <w:tabs>
          <w:tab w:val="left" w:pos="567"/>
        </w:tabs>
        <w:spacing w:before="60" w:after="60"/>
        <w:ind w:left="0" w:firstLine="0"/>
        <w:contextualSpacing/>
        <w:jc w:val="both"/>
        <w:rPr>
          <w:vanish/>
          <w:sz w:val="20"/>
          <w:szCs w:val="20"/>
        </w:rPr>
      </w:pPr>
      <w:r w:rsidRPr="00412E39">
        <w:rPr>
          <w:rFonts w:cs="Arial"/>
          <w:vanish/>
          <w:sz w:val="20"/>
          <w:szCs w:val="20"/>
        </w:rPr>
        <w:t>Tiekėjas turės pristatyti Prekes Techninės specifikacijos 4 skyriuje nurodytais adresais (arba kitu Užsakyme nurodomu konkrečiu adresu) Pirkėjo darbo laiku (I-IV 7:30 – 16:30 val., V 7:30 – 15:15 val.).</w:t>
      </w:r>
    </w:p>
    <w:p w14:paraId="5BB2B6F4" w14:textId="77777777" w:rsidR="00AC2E61" w:rsidRPr="00412E39" w:rsidRDefault="00AC2E61" w:rsidP="003D3309">
      <w:pPr>
        <w:tabs>
          <w:tab w:val="left" w:pos="567"/>
        </w:tabs>
        <w:spacing w:before="60" w:after="60"/>
        <w:ind w:firstLine="0"/>
        <w:jc w:val="both"/>
        <w:rPr>
          <w:rFonts w:eastAsia="Calibri" w:cs="Arial"/>
          <w:bCs/>
          <w:vanish/>
          <w:color w:val="7F7F7F" w:themeColor="text1" w:themeTint="80"/>
          <w:sz w:val="20"/>
          <w:szCs w:val="20"/>
        </w:rPr>
      </w:pPr>
      <w:bookmarkStart w:id="18" w:name="_Hlk35509183"/>
      <w:r w:rsidRPr="00412E39">
        <w:rPr>
          <w:rFonts w:cs="Arial"/>
          <w:i/>
          <w:iCs/>
          <w:vanish/>
          <w:color w:val="7F7F7F" w:themeColor="text1" w:themeTint="80"/>
          <w:sz w:val="20"/>
          <w:szCs w:val="20"/>
        </w:rPr>
        <w:t>Jei netaikoma, šis žemiau esantis punktas ištrinamas</w:t>
      </w:r>
    </w:p>
    <w:p w14:paraId="72218568" w14:textId="77777777" w:rsidR="00AC2E61" w:rsidRPr="00412E39" w:rsidRDefault="00AC2E61" w:rsidP="003D3309">
      <w:pPr>
        <w:numPr>
          <w:ilvl w:val="1"/>
          <w:numId w:val="44"/>
        </w:numPr>
        <w:tabs>
          <w:tab w:val="left" w:pos="567"/>
        </w:tabs>
        <w:spacing w:before="60" w:after="60"/>
        <w:ind w:left="0" w:firstLine="0"/>
        <w:contextualSpacing/>
        <w:jc w:val="both"/>
        <w:rPr>
          <w:rFonts w:eastAsia="Calibri" w:cs="Arial"/>
          <w:bCs/>
          <w:i/>
          <w:iCs/>
          <w:vanish/>
          <w:color w:val="7F7F7F" w:themeColor="text1" w:themeTint="80"/>
          <w:sz w:val="20"/>
          <w:szCs w:val="20"/>
        </w:rPr>
      </w:pPr>
      <w:r w:rsidRPr="00412E39">
        <w:rPr>
          <w:rFonts w:eastAsia="Calibri" w:cs="Arial"/>
          <w:vanish/>
          <w:sz w:val="20"/>
          <w:szCs w:val="20"/>
        </w:rPr>
        <w:t xml:space="preserve">Pirkėjas pirmą Užsakymą Tiekėjui pateikia: </w:t>
      </w:r>
      <w:r w:rsidRPr="00412E39">
        <w:rPr>
          <w:rFonts w:eastAsia="Calibri" w:cs="Arial"/>
          <w:i/>
          <w:iCs/>
          <w:vanish/>
          <w:color w:val="7F7F7F" w:themeColor="text1" w:themeTint="80"/>
          <w:sz w:val="20"/>
          <w:szCs w:val="20"/>
        </w:rPr>
        <w:t>(pasirinkite tinkamą variantą, kitus variantus ištrinkite)</w:t>
      </w:r>
    </w:p>
    <w:p w14:paraId="0B07CDA9" w14:textId="77777777" w:rsidR="00AC2E61" w:rsidRPr="00412E39" w:rsidRDefault="00AC2E61" w:rsidP="003D3309">
      <w:pPr>
        <w:pStyle w:val="CommentText"/>
        <w:numPr>
          <w:ilvl w:val="2"/>
          <w:numId w:val="44"/>
        </w:numPr>
        <w:jc w:val="both"/>
        <w:rPr>
          <w:vanish/>
        </w:rPr>
      </w:pPr>
      <w:r w:rsidRPr="00412E39">
        <w:rPr>
          <w:vanish/>
        </w:rPr>
        <w:t xml:space="preserve">Ne anksčiau kaip po </w:t>
      </w:r>
      <w:sdt>
        <w:sdtPr>
          <w:rPr>
            <w:rFonts w:cs="Arial"/>
            <w:bCs/>
            <w:vanish/>
            <w:highlight w:val="yellow"/>
          </w:rPr>
          <w:id w:val="-2078117089"/>
          <w:placeholder>
            <w:docPart w:val="80190951534B41479EA3D28B682EBF22"/>
          </w:placeholder>
          <w:showingPlcHdr/>
          <w:text/>
        </w:sdtPr>
        <w:sdtContent>
          <w:r w:rsidRPr="00412E39">
            <w:rPr>
              <w:rFonts w:cs="Arial"/>
              <w:bCs/>
              <w:vanish/>
              <w:highlight w:val="yellow"/>
            </w:rPr>
            <w:t>____</w:t>
          </w:r>
        </w:sdtContent>
      </w:sdt>
      <w:r w:rsidRPr="00412E39">
        <w:rPr>
          <w:rFonts w:eastAsia="Calibri" w:cs="Arial"/>
          <w:bCs/>
          <w:vanish/>
          <w:highlight w:val="yellow"/>
        </w:rPr>
        <w:t xml:space="preserve"> (</w:t>
      </w:r>
      <w:r w:rsidRPr="00412E39">
        <w:rPr>
          <w:rFonts w:eastAsia="Calibri" w:cs="Arial"/>
          <w:bCs/>
          <w:i/>
          <w:vanish/>
          <w:highlight w:val="yellow"/>
        </w:rPr>
        <w:t>žodžiais</w:t>
      </w:r>
      <w:r w:rsidRPr="00412E39">
        <w:rPr>
          <w:rFonts w:eastAsia="Calibri" w:cs="Arial"/>
          <w:bCs/>
          <w:vanish/>
          <w:highlight w:val="yellow"/>
        </w:rPr>
        <w:t>)</w:t>
      </w:r>
      <w:r w:rsidRPr="00412E39">
        <w:rPr>
          <w:vanish/>
        </w:rPr>
        <w:t xml:space="preserve"> (dienos (-ų) / darbo dienos (-ų)) nuo Sutarties įsigaliojimo dienos;</w:t>
      </w:r>
    </w:p>
    <w:p w14:paraId="45698F01" w14:textId="77777777" w:rsidR="00AC2E61" w:rsidRPr="00412E39" w:rsidRDefault="00AC2E61" w:rsidP="003D3309">
      <w:pPr>
        <w:pStyle w:val="CommentText"/>
        <w:numPr>
          <w:ilvl w:val="2"/>
          <w:numId w:val="44"/>
        </w:numPr>
        <w:jc w:val="both"/>
        <w:rPr>
          <w:vanish/>
        </w:rPr>
      </w:pPr>
      <w:r w:rsidRPr="00412E39">
        <w:rPr>
          <w:vanish/>
        </w:rPr>
        <w:t xml:space="preserve">Ne vėliau kaip likus </w:t>
      </w:r>
      <w:sdt>
        <w:sdtPr>
          <w:rPr>
            <w:rFonts w:cs="Arial"/>
            <w:bCs/>
            <w:vanish/>
            <w:highlight w:val="yellow"/>
          </w:rPr>
          <w:id w:val="-1080204634"/>
          <w:placeholder>
            <w:docPart w:val="157A864F5EB24FD592B909B704F3403D"/>
          </w:placeholder>
          <w:showingPlcHdr/>
          <w:text/>
        </w:sdtPr>
        <w:sdtContent>
          <w:r w:rsidRPr="00412E39">
            <w:rPr>
              <w:rFonts w:cs="Arial"/>
              <w:bCs/>
              <w:vanish/>
              <w:highlight w:val="yellow"/>
            </w:rPr>
            <w:t>____</w:t>
          </w:r>
        </w:sdtContent>
      </w:sdt>
      <w:r w:rsidRPr="00412E39">
        <w:rPr>
          <w:rFonts w:eastAsia="Calibri" w:cs="Arial"/>
          <w:bCs/>
          <w:vanish/>
          <w:highlight w:val="yellow"/>
        </w:rPr>
        <w:t xml:space="preserve"> (</w:t>
      </w:r>
      <w:r w:rsidRPr="00412E39">
        <w:rPr>
          <w:rFonts w:eastAsia="Calibri" w:cs="Arial"/>
          <w:bCs/>
          <w:i/>
          <w:vanish/>
          <w:highlight w:val="yellow"/>
        </w:rPr>
        <w:t>žodžiais</w:t>
      </w:r>
      <w:r w:rsidRPr="00412E39">
        <w:rPr>
          <w:rFonts w:eastAsia="Calibri" w:cs="Arial"/>
          <w:bCs/>
          <w:vanish/>
          <w:highlight w:val="yellow"/>
        </w:rPr>
        <w:t>)</w:t>
      </w:r>
      <w:r w:rsidRPr="00412E39">
        <w:rPr>
          <w:vanish/>
        </w:rPr>
        <w:t xml:space="preserve"> (dienoms/savaitėms) iki Prekių tiekimo pradžios;</w:t>
      </w:r>
    </w:p>
    <w:p w14:paraId="7DA0058E" w14:textId="77777777" w:rsidR="00AC2E61" w:rsidRPr="00412E39" w:rsidRDefault="00000000" w:rsidP="003D3309">
      <w:pPr>
        <w:pStyle w:val="CommentText"/>
        <w:numPr>
          <w:ilvl w:val="2"/>
          <w:numId w:val="44"/>
        </w:numPr>
        <w:jc w:val="both"/>
        <w:rPr>
          <w:vanish/>
        </w:rPr>
      </w:pPr>
      <w:sdt>
        <w:sdtPr>
          <w:rPr>
            <w:rFonts w:cs="Arial"/>
            <w:bCs/>
            <w:vanish/>
            <w:highlight w:val="yellow"/>
          </w:rPr>
          <w:id w:val="-543600609"/>
          <w:placeholder>
            <w:docPart w:val="5E03AB8CD60849B6800E8D8455AAF3ED"/>
          </w:placeholder>
          <w:showingPlcHdr/>
          <w:text/>
        </w:sdtPr>
        <w:sdtContent>
          <w:r w:rsidR="00AC2E61" w:rsidRPr="00412E39">
            <w:rPr>
              <w:rFonts w:cs="Arial"/>
              <w:bCs/>
              <w:vanish/>
            </w:rPr>
            <w:t>_________________________</w:t>
          </w:r>
        </w:sdtContent>
      </w:sdt>
      <w:r w:rsidR="00AC2E61" w:rsidRPr="00412E39">
        <w:rPr>
          <w:vanish/>
        </w:rPr>
        <w:t xml:space="preserve"> </w:t>
      </w:r>
      <w:r w:rsidR="00AC2E61" w:rsidRPr="00412E39">
        <w:rPr>
          <w:i/>
          <w:iCs/>
          <w:vanish/>
          <w:color w:val="7F7F7F" w:themeColor="text1" w:themeTint="80"/>
        </w:rPr>
        <w:t>(įrašykite kitą variantą)</w:t>
      </w:r>
      <w:r w:rsidR="00AC2E61" w:rsidRPr="00412E39">
        <w:rPr>
          <w:vanish/>
          <w:color w:val="7F7F7F" w:themeColor="text1" w:themeTint="80"/>
        </w:rPr>
        <w:t>.</w:t>
      </w:r>
    </w:p>
    <w:bookmarkEnd w:id="18"/>
    <w:p w14:paraId="7F0223E0" w14:textId="77777777" w:rsidR="00AC2E61" w:rsidRPr="00412E39" w:rsidRDefault="00AC2E61" w:rsidP="003D3309">
      <w:pPr>
        <w:tabs>
          <w:tab w:val="left" w:pos="567"/>
        </w:tabs>
        <w:spacing w:before="60" w:after="60"/>
        <w:ind w:firstLine="0"/>
        <w:contextualSpacing/>
        <w:jc w:val="both"/>
        <w:rPr>
          <w:rFonts w:cs="Arial"/>
          <w:vanish/>
          <w:sz w:val="20"/>
          <w:szCs w:val="20"/>
        </w:rPr>
      </w:pPr>
    </w:p>
    <w:p w14:paraId="10273BFE" w14:textId="77777777" w:rsidR="00AC2E61" w:rsidRPr="00412E39" w:rsidRDefault="00AC2E61" w:rsidP="003D3309">
      <w:pPr>
        <w:tabs>
          <w:tab w:val="left" w:pos="567"/>
        </w:tabs>
        <w:spacing w:before="60" w:after="60"/>
        <w:ind w:firstLine="0"/>
        <w:contextualSpacing/>
        <w:jc w:val="both"/>
        <w:rPr>
          <w:rFonts w:cs="Arial"/>
          <w:vanish/>
          <w:color w:val="7F7F7F" w:themeColor="text1" w:themeTint="80"/>
          <w:sz w:val="20"/>
          <w:szCs w:val="20"/>
        </w:rPr>
      </w:pPr>
      <w:r w:rsidRPr="00412E39">
        <w:rPr>
          <w:rFonts w:cs="Arial"/>
          <w:i/>
          <w:iCs/>
          <w:vanish/>
          <w:color w:val="7F7F7F" w:themeColor="text1" w:themeTint="80"/>
          <w:sz w:val="20"/>
          <w:szCs w:val="20"/>
        </w:rPr>
        <w:t>Jeigu Prekės tiekiamos pagal grafiką (jei netaikoma, šis punktas ištrinamas).</w:t>
      </w:r>
    </w:p>
    <w:p w14:paraId="4C353D3D" w14:textId="5544C724" w:rsidR="00AC2E61" w:rsidRPr="00412E39" w:rsidRDefault="00AC2E61" w:rsidP="003D3309">
      <w:pPr>
        <w:pStyle w:val="CommentText"/>
        <w:numPr>
          <w:ilvl w:val="1"/>
          <w:numId w:val="44"/>
        </w:numPr>
        <w:tabs>
          <w:tab w:val="left" w:pos="567"/>
        </w:tabs>
        <w:ind w:left="0" w:firstLine="0"/>
        <w:jc w:val="both"/>
        <w:rPr>
          <w:vanish/>
        </w:rPr>
      </w:pPr>
      <w:r w:rsidRPr="00412E39">
        <w:rPr>
          <w:vanish/>
        </w:rPr>
        <w:t xml:space="preserve">Prekės bus perkamos ir tiekiamos pagal šalių suderintą Prekių tiekimo grafiką, kurį Tiekėjas privalo per </w:t>
      </w:r>
      <w:bookmarkStart w:id="19" w:name="_Hlk35507883"/>
      <w:sdt>
        <w:sdtPr>
          <w:rPr>
            <w:rFonts w:cs="Arial"/>
            <w:bCs/>
            <w:vanish/>
            <w:highlight w:val="yellow"/>
          </w:rPr>
          <w:id w:val="-113292370"/>
          <w:placeholder>
            <w:docPart w:val="80368741B2DE470BB022962457F49CBD"/>
          </w:placeholder>
          <w:showingPlcHdr/>
          <w:text/>
        </w:sdtPr>
        <w:sdtContent>
          <w:r w:rsidRPr="00412E39">
            <w:rPr>
              <w:rFonts w:cs="Arial"/>
              <w:bCs/>
              <w:vanish/>
              <w:highlight w:val="yellow"/>
            </w:rPr>
            <w:t>____</w:t>
          </w:r>
        </w:sdtContent>
      </w:sdt>
      <w:r w:rsidRPr="00412E39">
        <w:rPr>
          <w:rFonts w:eastAsia="Calibri" w:cs="Arial"/>
          <w:bCs/>
          <w:vanish/>
          <w:highlight w:val="yellow"/>
        </w:rPr>
        <w:t xml:space="preserve"> (</w:t>
      </w:r>
      <w:r w:rsidRPr="00412E39">
        <w:rPr>
          <w:rFonts w:eastAsia="Calibri" w:cs="Arial"/>
          <w:bCs/>
          <w:i/>
          <w:vanish/>
          <w:highlight w:val="yellow"/>
        </w:rPr>
        <w:t>žodžiais</w:t>
      </w:r>
      <w:r w:rsidRPr="00412E39">
        <w:rPr>
          <w:rFonts w:eastAsia="Calibri" w:cs="Arial"/>
          <w:bCs/>
          <w:vanish/>
          <w:highlight w:val="yellow"/>
        </w:rPr>
        <w:t>)</w:t>
      </w:r>
      <w:r w:rsidRPr="00412E39">
        <w:rPr>
          <w:rFonts w:eastAsia="Calibri" w:cs="Arial"/>
          <w:bCs/>
          <w:vanish/>
        </w:rPr>
        <w:t xml:space="preserve"> </w:t>
      </w:r>
      <w:bookmarkEnd w:id="19"/>
      <w:r w:rsidRPr="00412E39">
        <w:rPr>
          <w:rFonts w:eastAsia="Calibri" w:cs="Arial"/>
          <w:bCs/>
          <w:vanish/>
        </w:rPr>
        <w:t>darbo dienas nuo Sutarties sudarymo dienos pateikti ir suderinti su Pirkėju.</w:t>
      </w:r>
    </w:p>
    <w:p w14:paraId="317B2F51" w14:textId="77777777" w:rsidR="00AC2E61" w:rsidRPr="00412E39" w:rsidRDefault="00AC2E61" w:rsidP="003D3309">
      <w:pPr>
        <w:pStyle w:val="CommentText"/>
        <w:tabs>
          <w:tab w:val="left" w:pos="567"/>
        </w:tabs>
        <w:ind w:firstLine="0"/>
        <w:jc w:val="both"/>
        <w:rPr>
          <w:vanish/>
        </w:rPr>
      </w:pPr>
    </w:p>
    <w:p w14:paraId="5DD30E51" w14:textId="77777777" w:rsidR="00AC2E61" w:rsidRPr="00412E39" w:rsidRDefault="00AC2E61" w:rsidP="003D3309">
      <w:pPr>
        <w:tabs>
          <w:tab w:val="left" w:pos="567"/>
        </w:tabs>
        <w:spacing w:before="60" w:after="60"/>
        <w:ind w:firstLine="0"/>
        <w:contextualSpacing/>
        <w:jc w:val="both"/>
        <w:rPr>
          <w:rFonts w:cs="Arial"/>
          <w:vanish/>
          <w:color w:val="7F7F7F" w:themeColor="text1" w:themeTint="80"/>
          <w:sz w:val="20"/>
          <w:szCs w:val="20"/>
        </w:rPr>
      </w:pPr>
      <w:bookmarkStart w:id="20" w:name="_Hlk35509277"/>
      <w:r w:rsidRPr="00412E39">
        <w:rPr>
          <w:rFonts w:cs="Arial"/>
          <w:i/>
          <w:iCs/>
          <w:vanish/>
          <w:color w:val="7F7F7F" w:themeColor="text1" w:themeTint="80"/>
          <w:sz w:val="20"/>
          <w:szCs w:val="20"/>
        </w:rPr>
        <w:t xml:space="preserve">Jeigu Prekės tiekiamos tam tikra tvarka </w:t>
      </w:r>
      <w:r w:rsidRPr="00412E39">
        <w:rPr>
          <w:i/>
          <w:iCs/>
          <w:vanish/>
          <w:color w:val="7F7F7F" w:themeColor="text1" w:themeTint="80"/>
          <w:sz w:val="20"/>
          <w:szCs w:val="20"/>
        </w:rPr>
        <w:t xml:space="preserve">(prašome aprašyti konkrečią Prekių tiekimo tvarką, (pvz.: </w:t>
      </w:r>
      <w:r w:rsidRPr="00412E39">
        <w:rPr>
          <w:rFonts w:eastAsia="Calibri" w:cs="Arial"/>
          <w:bCs/>
          <w:i/>
          <w:iCs/>
          <w:vanish/>
          <w:color w:val="7F7F7F" w:themeColor="text1" w:themeTint="80"/>
          <w:sz w:val="20"/>
          <w:szCs w:val="20"/>
        </w:rPr>
        <w:t>Prekes atsiims Pirkėjo atstovas.)</w:t>
      </w:r>
      <w:r w:rsidRPr="00412E39">
        <w:rPr>
          <w:i/>
          <w:iCs/>
          <w:vanish/>
          <w:color w:val="7F7F7F" w:themeColor="text1" w:themeTint="80"/>
          <w:sz w:val="20"/>
          <w:szCs w:val="20"/>
        </w:rPr>
        <w:t xml:space="preserve">). </w:t>
      </w:r>
      <w:r w:rsidRPr="00412E39">
        <w:rPr>
          <w:rFonts w:cs="Arial"/>
          <w:i/>
          <w:iCs/>
          <w:vanish/>
          <w:color w:val="7F7F7F" w:themeColor="text1" w:themeTint="80"/>
          <w:sz w:val="20"/>
          <w:szCs w:val="20"/>
        </w:rPr>
        <w:t>(Jei netaikoma, šis punktas ištrinamas).</w:t>
      </w:r>
    </w:p>
    <w:p w14:paraId="04D915BE" w14:textId="77777777" w:rsidR="00AC2E61" w:rsidRPr="00412E39" w:rsidRDefault="00AC2E61" w:rsidP="003D3309">
      <w:pPr>
        <w:pStyle w:val="CommentText"/>
        <w:numPr>
          <w:ilvl w:val="1"/>
          <w:numId w:val="44"/>
        </w:numPr>
        <w:tabs>
          <w:tab w:val="left" w:pos="567"/>
        </w:tabs>
        <w:ind w:left="0" w:firstLine="0"/>
        <w:jc w:val="both"/>
        <w:rPr>
          <w:vanish/>
        </w:rPr>
      </w:pPr>
      <w:r w:rsidRPr="00412E39">
        <w:rPr>
          <w:vanish/>
        </w:rPr>
        <w:t xml:space="preserve">Prekės bus perkamos ir tiekiamos šioje Techninėje specifikacijoje nustatyta tvarka. </w:t>
      </w:r>
      <w:bookmarkEnd w:id="20"/>
    </w:p>
    <w:p w14:paraId="1723C51C" w14:textId="77777777" w:rsidR="00AC2E61" w:rsidRPr="00412E39" w:rsidRDefault="00AC2E61" w:rsidP="003D3309">
      <w:pPr>
        <w:tabs>
          <w:tab w:val="left" w:pos="567"/>
        </w:tabs>
        <w:spacing w:before="60" w:after="60"/>
        <w:ind w:firstLine="0"/>
        <w:contextualSpacing/>
        <w:jc w:val="both"/>
        <w:rPr>
          <w:rFonts w:eastAsia="Calibri" w:cs="Arial"/>
          <w:bCs/>
          <w:vanish/>
          <w:sz w:val="20"/>
          <w:szCs w:val="20"/>
        </w:rPr>
      </w:pPr>
    </w:p>
    <w:p w14:paraId="524D87A8" w14:textId="77777777" w:rsidR="00AC2E61" w:rsidRPr="00412E39" w:rsidRDefault="00AC2E61" w:rsidP="003D3309">
      <w:pPr>
        <w:tabs>
          <w:tab w:val="left" w:pos="567"/>
        </w:tabs>
        <w:spacing w:before="60" w:after="60"/>
        <w:ind w:firstLine="0"/>
        <w:contextualSpacing/>
        <w:jc w:val="both"/>
        <w:rPr>
          <w:rFonts w:eastAsia="Calibri" w:cs="Arial"/>
          <w:bCs/>
          <w:vanish/>
          <w:color w:val="7F7F7F" w:themeColor="text1" w:themeTint="80"/>
          <w:sz w:val="20"/>
          <w:szCs w:val="20"/>
        </w:rPr>
      </w:pPr>
      <w:r w:rsidRPr="00412E39">
        <w:rPr>
          <w:rFonts w:eastAsia="Calibri" w:cs="Arial"/>
          <w:bCs/>
          <w:i/>
          <w:iCs/>
          <w:vanish/>
          <w:color w:val="7F7F7F" w:themeColor="text1" w:themeTint="80"/>
          <w:sz w:val="20"/>
          <w:szCs w:val="20"/>
        </w:rPr>
        <w:t>Jeigu tiekiamų Prekių naudojimui reikalingi papildomi mokymai Pirkėjo darbuotojams</w:t>
      </w:r>
      <w:r w:rsidRPr="00412E39">
        <w:rPr>
          <w:rFonts w:eastAsia="Calibri" w:cs="Arial"/>
          <w:bCs/>
          <w:vanish/>
          <w:color w:val="7F7F7F" w:themeColor="text1" w:themeTint="80"/>
          <w:sz w:val="20"/>
          <w:szCs w:val="20"/>
        </w:rPr>
        <w:t xml:space="preserve"> </w:t>
      </w:r>
      <w:r w:rsidRPr="00412E39">
        <w:rPr>
          <w:rFonts w:cs="Arial"/>
          <w:i/>
          <w:iCs/>
          <w:vanish/>
          <w:color w:val="7F7F7F" w:themeColor="text1" w:themeTint="80"/>
          <w:sz w:val="20"/>
          <w:szCs w:val="20"/>
        </w:rPr>
        <w:t>(jei netaikoma, šis punktas ištrinamas).</w:t>
      </w:r>
      <w:r w:rsidRPr="00412E39">
        <w:rPr>
          <w:rFonts w:eastAsia="Calibri" w:cs="Arial"/>
          <w:bCs/>
          <w:vanish/>
          <w:color w:val="7F7F7F" w:themeColor="text1" w:themeTint="80"/>
          <w:sz w:val="20"/>
          <w:szCs w:val="20"/>
        </w:rPr>
        <w:t xml:space="preserve"> </w:t>
      </w:r>
    </w:p>
    <w:p w14:paraId="035A12A0" w14:textId="78A198C9" w:rsidR="00AC2E61" w:rsidRPr="00412E39" w:rsidRDefault="00AC2E61" w:rsidP="003D3309">
      <w:pPr>
        <w:numPr>
          <w:ilvl w:val="1"/>
          <w:numId w:val="44"/>
        </w:numPr>
        <w:tabs>
          <w:tab w:val="left" w:pos="567"/>
        </w:tabs>
        <w:spacing w:before="60" w:after="60"/>
        <w:ind w:left="0" w:firstLine="0"/>
        <w:contextualSpacing/>
        <w:jc w:val="both"/>
        <w:rPr>
          <w:rFonts w:eastAsia="Calibri" w:cs="Arial"/>
          <w:bCs/>
          <w:vanish/>
          <w:sz w:val="20"/>
          <w:szCs w:val="20"/>
        </w:rPr>
      </w:pPr>
      <w:r w:rsidRPr="00412E39">
        <w:rPr>
          <w:rFonts w:cs="Arial"/>
          <w:vanish/>
          <w:sz w:val="20"/>
          <w:szCs w:val="20"/>
        </w:rPr>
        <w:t>Tiekėjas turi surengti mokymus</w:t>
      </w:r>
      <w:r w:rsidRPr="00412E39">
        <w:rPr>
          <w:rFonts w:cs="Arial"/>
          <w:vanish/>
          <w:sz w:val="20"/>
          <w:szCs w:val="20"/>
          <w:lang w:val="en-US"/>
        </w:rPr>
        <w:t xml:space="preserve"> </w:t>
      </w:r>
      <w:r w:rsidRPr="00412E39">
        <w:rPr>
          <w:rFonts w:cs="Arial"/>
          <w:vanish/>
          <w:sz w:val="20"/>
          <w:szCs w:val="20"/>
        </w:rPr>
        <w:t xml:space="preserve">Pirkėjo personalui </w:t>
      </w:r>
      <w:sdt>
        <w:sdtPr>
          <w:rPr>
            <w:rFonts w:cs="Arial"/>
            <w:bCs/>
            <w:vanish/>
            <w:sz w:val="20"/>
            <w:szCs w:val="20"/>
          </w:rPr>
          <w:id w:val="-1507126904"/>
          <w:placeholder>
            <w:docPart w:val="2B311266729E490A9FE5B9034F1BB0FE"/>
          </w:placeholder>
          <w:showingPlcHdr/>
          <w:text/>
        </w:sdtPr>
        <w:sdtContent>
          <w:r w:rsidRPr="00412E39">
            <w:rPr>
              <w:rFonts w:cs="Arial"/>
              <w:bCs/>
              <w:vanish/>
              <w:sz w:val="20"/>
              <w:szCs w:val="20"/>
            </w:rPr>
            <w:t>____</w:t>
          </w:r>
        </w:sdtContent>
      </w:sdt>
      <w:r w:rsidRPr="00412E39">
        <w:rPr>
          <w:rFonts w:cs="Arial"/>
          <w:vanish/>
          <w:sz w:val="20"/>
          <w:szCs w:val="20"/>
        </w:rPr>
        <w:t xml:space="preserve"> </w:t>
      </w:r>
      <w:r w:rsidRPr="00412E39">
        <w:rPr>
          <w:rFonts w:cs="Arial"/>
          <w:vanish/>
          <w:color w:val="FF0000"/>
          <w:sz w:val="20"/>
          <w:szCs w:val="20"/>
        </w:rPr>
        <w:t>(</w:t>
      </w:r>
      <w:r w:rsidRPr="00412E39">
        <w:rPr>
          <w:rFonts w:cs="Arial"/>
          <w:i/>
          <w:vanish/>
          <w:color w:val="FF0000"/>
          <w:sz w:val="20"/>
          <w:szCs w:val="20"/>
        </w:rPr>
        <w:t>nurodyti asmenų skaičių</w:t>
      </w:r>
      <w:r w:rsidRPr="00412E39">
        <w:rPr>
          <w:rFonts w:cs="Arial"/>
          <w:vanish/>
          <w:color w:val="FF0000"/>
          <w:sz w:val="20"/>
          <w:szCs w:val="20"/>
        </w:rPr>
        <w:t xml:space="preserve">) </w:t>
      </w:r>
      <w:r w:rsidRPr="00412E39">
        <w:rPr>
          <w:rFonts w:cs="Arial"/>
          <w:vanish/>
          <w:sz w:val="20"/>
          <w:szCs w:val="20"/>
        </w:rPr>
        <w:t xml:space="preserve">ne ilgiau kaip per </w:t>
      </w:r>
      <w:sdt>
        <w:sdtPr>
          <w:rPr>
            <w:rFonts w:cs="Arial"/>
            <w:bCs/>
            <w:vanish/>
            <w:sz w:val="20"/>
            <w:szCs w:val="20"/>
            <w:highlight w:val="yellow"/>
          </w:rPr>
          <w:id w:val="-1170868851"/>
          <w:placeholder>
            <w:docPart w:val="4F06D4846144475499D25CAA01F07447"/>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372269476"/>
          <w:placeholder>
            <w:docPart w:val="CB56B33F32EB4D6881C461B72C57B73C"/>
          </w:placeholder>
          <w:showingPlcHdr/>
          <w:dropDownList>
            <w:listItem w:value="[Pasirinkite]"/>
            <w:listItem w:displayText="darbo dieną" w:value="darbo dieną"/>
            <w:listItem w:displayText="darbo dienų" w:value="darbo dienų"/>
            <w:listItem w:displayText="darbo dienas" w:value="darbo dienas"/>
            <w:listItem w:displayText="dienas" w:value="dienas"/>
            <w:listItem w:displayText="dienų" w:value="dienų"/>
            <w:listItem w:displayText="dieną" w:value="dieną"/>
          </w:dropDownList>
        </w:sdtPr>
        <w:sdtContent>
          <w:r w:rsidRPr="00412E39">
            <w:rPr>
              <w:rFonts w:cs="Arial"/>
              <w:vanish/>
              <w:color w:val="FF0000"/>
              <w:sz w:val="20"/>
              <w:szCs w:val="20"/>
            </w:rPr>
            <w:t>[Pasirinkite]</w:t>
          </w:r>
        </w:sdtContent>
      </w:sdt>
      <w:r w:rsidRPr="00412E39">
        <w:rPr>
          <w:rFonts w:cs="Arial"/>
          <w:vanish/>
          <w:sz w:val="20"/>
          <w:szCs w:val="20"/>
        </w:rPr>
        <w:t xml:space="preserve"> nuo </w:t>
      </w:r>
      <w:sdt>
        <w:sdtPr>
          <w:rPr>
            <w:rFonts w:cs="Arial"/>
            <w:vanish/>
            <w:sz w:val="20"/>
            <w:szCs w:val="20"/>
          </w:rPr>
          <w:id w:val="-2142869782"/>
          <w:placeholder>
            <w:docPart w:val="849053995F7D42A78626D4A5848DB7B9"/>
          </w:placeholder>
          <w:showingPlcHdr/>
          <w:dropDownList>
            <w:listItem w:value="[Pasirinkite]"/>
            <w:listItem w:displayText="Užsakymo pateikimo dienos." w:value="Užsakymo pateikimo dienos."/>
            <w:listItem w:displayText="Sutarties įsigaliojimo dienos." w:value="Sutarties įsigaliojimo dienos."/>
          </w:dropDownList>
        </w:sdtPr>
        <w:sdtContent>
          <w:r w:rsidRPr="00412E39">
            <w:rPr>
              <w:rFonts w:cs="Arial"/>
              <w:vanish/>
              <w:color w:val="FF0000"/>
              <w:sz w:val="20"/>
              <w:szCs w:val="20"/>
            </w:rPr>
            <w:t>[Pasirinkite]</w:t>
          </w:r>
        </w:sdtContent>
      </w:sdt>
      <w:r w:rsidRPr="00412E39">
        <w:rPr>
          <w:rFonts w:cs="Arial"/>
          <w:vanish/>
          <w:sz w:val="20"/>
          <w:szCs w:val="20"/>
        </w:rPr>
        <w:t xml:space="preserve"> Mokymų trukmė turi būti ne trumpesnė kaip </w:t>
      </w:r>
      <w:sdt>
        <w:sdtPr>
          <w:rPr>
            <w:rFonts w:cs="Arial"/>
            <w:bCs/>
            <w:vanish/>
            <w:sz w:val="20"/>
            <w:szCs w:val="20"/>
            <w:highlight w:val="yellow"/>
          </w:rPr>
          <w:id w:val="-597333868"/>
          <w:placeholder>
            <w:docPart w:val="BF062413473B4539B5EF437CC581BF16"/>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354608943"/>
          <w:placeholder>
            <w:docPart w:val="1BB4A434A48447D0AF02E83523ED9725"/>
          </w:placeholder>
          <w:showingPlcHdr/>
          <w:dropDownList>
            <w:listItem w:value="[Pasirinkite]"/>
            <w:listItem w:displayText="valanda" w:value="valanda"/>
            <w:listItem w:displayText="valandų." w:value="valandų."/>
            <w:listItem w:displayText="valandos" w:value="valandos"/>
            <w:listItem w:displayText="akademinė valanda" w:value="akademinė valanda"/>
            <w:listItem w:displayText="akademinių valandų." w:value="akademinių valandų."/>
            <w:listItem w:displayText="akademinės valandos" w:value="akademinės valandos"/>
          </w:dropDownList>
        </w:sdtPr>
        <w:sdtContent>
          <w:r w:rsidRPr="00412E39">
            <w:rPr>
              <w:rFonts w:cs="Arial"/>
              <w:vanish/>
              <w:color w:val="FF0000"/>
              <w:sz w:val="20"/>
              <w:szCs w:val="20"/>
            </w:rPr>
            <w:t>[Pasirinkite]</w:t>
          </w:r>
        </w:sdtContent>
      </w:sdt>
      <w:r w:rsidRPr="00412E39">
        <w:rPr>
          <w:rFonts w:eastAsia="Calibri" w:cs="Arial"/>
          <w:bCs/>
          <w:i/>
          <w:vanish/>
          <w:sz w:val="20"/>
          <w:szCs w:val="20"/>
        </w:rPr>
        <w:t xml:space="preserve"> </w:t>
      </w:r>
      <w:r w:rsidRPr="00412E39">
        <w:rPr>
          <w:rFonts w:cs="Arial"/>
          <w:vanish/>
          <w:sz w:val="20"/>
          <w:szCs w:val="20"/>
        </w:rPr>
        <w:t xml:space="preserve">Mokymai turi būti lietuviu kalba, mokymo medžiaga </w:t>
      </w:r>
      <w:r w:rsidRPr="00412E39">
        <w:rPr>
          <w:rFonts w:cs="Arial"/>
          <w:i/>
          <w:vanish/>
          <w:sz w:val="20"/>
          <w:szCs w:val="20"/>
          <w:highlight w:val="yellow"/>
        </w:rPr>
        <w:t>lietuvių ir anglų kalbomis</w:t>
      </w:r>
      <w:r w:rsidRPr="00412E39">
        <w:rPr>
          <w:rFonts w:cs="Arial"/>
          <w:vanish/>
          <w:sz w:val="20"/>
          <w:szCs w:val="20"/>
        </w:rPr>
        <w:t xml:space="preserve">. Mokymų programoje turi būti įtrauktos temos, susijusios su </w:t>
      </w:r>
      <w:sdt>
        <w:sdtPr>
          <w:rPr>
            <w:rFonts w:cs="Arial"/>
            <w:bCs/>
            <w:vanish/>
            <w:sz w:val="20"/>
            <w:szCs w:val="20"/>
          </w:rPr>
          <w:id w:val="1884282828"/>
          <w:placeholder>
            <w:docPart w:val="7280BE2962824472B2159FAEACF7B512"/>
          </w:placeholder>
          <w:showingPlcHdr/>
          <w:text/>
        </w:sdtPr>
        <w:sdtContent>
          <w:r w:rsidRPr="00412E39">
            <w:rPr>
              <w:rFonts w:cs="Arial"/>
              <w:bCs/>
              <w:vanish/>
              <w:sz w:val="20"/>
              <w:szCs w:val="20"/>
            </w:rPr>
            <w:t>____________________</w:t>
          </w:r>
        </w:sdtContent>
      </w:sdt>
      <w:r w:rsidRPr="00412E39">
        <w:rPr>
          <w:rFonts w:cs="Arial"/>
          <w:vanish/>
          <w:sz w:val="20"/>
          <w:szCs w:val="20"/>
        </w:rPr>
        <w:t xml:space="preserve"> </w:t>
      </w:r>
      <w:r w:rsidRPr="00412E39">
        <w:rPr>
          <w:rFonts w:cs="Arial"/>
          <w:i/>
          <w:vanish/>
          <w:color w:val="FF0000"/>
          <w:sz w:val="20"/>
          <w:szCs w:val="20"/>
        </w:rPr>
        <w:t>(Nurodyti, kas turi sudaryti mokymų medžiagą, kokias žinias turi įgyti personalas po mokymų).</w:t>
      </w:r>
    </w:p>
    <w:p w14:paraId="31892864" w14:textId="77777777" w:rsidR="00AC2E61" w:rsidRPr="00412E39" w:rsidRDefault="00AC2E61" w:rsidP="003D3309">
      <w:pPr>
        <w:pStyle w:val="ListParagraph"/>
        <w:tabs>
          <w:tab w:val="left" w:pos="567"/>
        </w:tabs>
        <w:spacing w:before="60" w:after="60"/>
        <w:ind w:left="1080" w:firstLine="0"/>
        <w:contextualSpacing w:val="0"/>
        <w:jc w:val="both"/>
        <w:rPr>
          <w:rStyle w:val="Laukeliai"/>
          <w:rFonts w:cs="Arial"/>
          <w:vanish/>
          <w:szCs w:val="20"/>
        </w:rPr>
      </w:pPr>
    </w:p>
    <w:p w14:paraId="75DF5ADE" w14:textId="77777777" w:rsidR="00AC2E61" w:rsidRPr="00412E39" w:rsidRDefault="00AC2E61" w:rsidP="003D3309">
      <w:pPr>
        <w:pStyle w:val="ListParagraph"/>
        <w:numPr>
          <w:ilvl w:val="0"/>
          <w:numId w:val="45"/>
        </w:numPr>
        <w:pBdr>
          <w:top w:val="single" w:sz="4" w:space="1" w:color="auto"/>
          <w:bottom w:val="single" w:sz="4" w:space="1" w:color="auto"/>
        </w:pBdr>
        <w:shd w:val="clear" w:color="auto" w:fill="D9D9D9" w:themeFill="background1" w:themeFillShade="D9"/>
        <w:tabs>
          <w:tab w:val="left" w:pos="360"/>
        </w:tabs>
        <w:spacing w:before="60" w:after="60"/>
        <w:ind w:hanging="720"/>
        <w:jc w:val="both"/>
        <w:rPr>
          <w:rStyle w:val="Laukeliai"/>
          <w:rFonts w:eastAsia="Arial" w:cs="Arial"/>
          <w:b/>
          <w:bCs/>
          <w:vanish/>
        </w:rPr>
      </w:pPr>
      <w:r w:rsidRPr="00412E39">
        <w:rPr>
          <w:rStyle w:val="Laukeliai"/>
          <w:rFonts w:eastAsia="Arial" w:cs="Arial"/>
          <w:b/>
          <w:bCs/>
          <w:vanish/>
        </w:rPr>
        <w:t>KOKYBĖ IR TRŪKUMŲ ŠALINIMAS</w:t>
      </w:r>
    </w:p>
    <w:p w14:paraId="14ADEEFC" w14:textId="31BE75C0" w:rsidR="00AC2E61" w:rsidRPr="00412E39" w:rsidRDefault="00AC2E61" w:rsidP="003D3309">
      <w:pPr>
        <w:pStyle w:val="ListParagraph"/>
        <w:tabs>
          <w:tab w:val="left" w:pos="567"/>
        </w:tabs>
        <w:ind w:left="0" w:firstLine="0"/>
        <w:jc w:val="both"/>
        <w:rPr>
          <w:rFonts w:eastAsia="Calibri"/>
          <w:vanish/>
          <w:color w:val="7F7F7F" w:themeColor="text1" w:themeTint="80"/>
          <w:sz w:val="20"/>
          <w:szCs w:val="20"/>
        </w:rPr>
      </w:pPr>
      <w:r w:rsidRPr="00412E39">
        <w:rPr>
          <w:rFonts w:eastAsia="Arial" w:cs="Arial"/>
          <w:i/>
          <w:iCs/>
          <w:vanish/>
          <w:color w:val="7F7F7F" w:themeColor="text1" w:themeTint="80"/>
          <w:sz w:val="20"/>
          <w:szCs w:val="20"/>
        </w:rPr>
        <w:t xml:space="preserve">Nurodomas Prekėms taikomas garantinis terminas (mėnesiais, metais) skaičiuojamas nuo Prekių priėmimo - perdavimo akto pasirašymo dienos (pvz. „Prekėms nustatomas ne trumpesnis kaip </w:t>
      </w:r>
      <w:sdt>
        <w:sdtPr>
          <w:rPr>
            <w:rFonts w:cs="Arial"/>
            <w:i/>
            <w:iCs/>
            <w:vanish/>
            <w:color w:val="7F7F7F" w:themeColor="text1" w:themeTint="80"/>
            <w:sz w:val="20"/>
            <w:szCs w:val="20"/>
          </w:rPr>
          <w:id w:val="1735503746"/>
          <w:dropDownList>
            <w:listItem w:value="Choose an item."/>
            <w:listItem w:displayText="1" w:value="1"/>
            <w:listItem w:displayText="2" w:value="2"/>
            <w:listItem w:displayText="3" w:value="3"/>
            <w:listItem w:displayText="4" w:value="4"/>
            <w:listItem w:displayText="5" w:value="5"/>
            <w:listItem w:displayText="6" w:value="6"/>
            <w:listItem w:displayText="7" w:value="7"/>
            <w:listItem w:displayText="8" w:value="8"/>
            <w:listItem w:displayText="9" w:value="9"/>
            <w:listItem w:displayText="10" w:value="10"/>
          </w:dropDownList>
        </w:sdtPr>
        <w:sdtContent>
          <w:r w:rsidRPr="00412E39">
            <w:rPr>
              <w:rFonts w:cs="Arial"/>
              <w:i/>
              <w:iCs/>
              <w:vanish/>
              <w:color w:val="7F7F7F" w:themeColor="text1" w:themeTint="80"/>
              <w:sz w:val="20"/>
              <w:szCs w:val="20"/>
            </w:rPr>
            <w:t>1</w:t>
          </w:r>
        </w:sdtContent>
      </w:sdt>
      <w:r w:rsidRPr="00412E39">
        <w:rPr>
          <w:rFonts w:cs="Arial"/>
          <w:i/>
          <w:iCs/>
          <w:vanish/>
          <w:color w:val="7F7F7F" w:themeColor="text1" w:themeTint="80"/>
          <w:sz w:val="20"/>
          <w:szCs w:val="20"/>
        </w:rPr>
        <w:t xml:space="preserve"> (vienerių)</w:t>
      </w:r>
      <w:r w:rsidRPr="00412E39">
        <w:rPr>
          <w:rFonts w:eastAsia="Arial" w:cs="Arial"/>
          <w:i/>
          <w:iCs/>
          <w:vanish/>
          <w:color w:val="7F7F7F" w:themeColor="text1" w:themeTint="80"/>
          <w:sz w:val="20"/>
          <w:szCs w:val="20"/>
        </w:rPr>
        <w:t xml:space="preserve"> metų Prekių gamintojo garantijos terminas, kuris skaičiuojamas nuo Prekių priėmimo - perdavimo akto pasirašymo dienos</w:t>
      </w:r>
    </w:p>
    <w:p w14:paraId="6FB60898" w14:textId="5B3866DE" w:rsidR="00AC2E61" w:rsidRPr="00412E39" w:rsidRDefault="00AC2E61" w:rsidP="003D3309">
      <w:pPr>
        <w:pStyle w:val="ListParagraph"/>
        <w:numPr>
          <w:ilvl w:val="1"/>
          <w:numId w:val="45"/>
        </w:numPr>
        <w:tabs>
          <w:tab w:val="left" w:pos="567"/>
        </w:tabs>
        <w:ind w:left="0" w:firstLine="0"/>
        <w:jc w:val="both"/>
        <w:rPr>
          <w:rFonts w:eastAsia="Calibri"/>
          <w:vanish/>
          <w:sz w:val="20"/>
          <w:szCs w:val="20"/>
        </w:rPr>
      </w:pPr>
      <w:r w:rsidRPr="00412E39">
        <w:rPr>
          <w:rFonts w:eastAsia="Calibri"/>
          <w:vanish/>
          <w:sz w:val="20"/>
          <w:szCs w:val="20"/>
        </w:rPr>
        <w:t xml:space="preserve">Prekėms nustatomas Tiekėjo arba Prekių gamintojo taikomas (nustatomas ilgesnis taikomas terminas) garantijos terminas, tačiau bet kokiu atveju ne trumpesnis kaip </w:t>
      </w:r>
      <w:sdt>
        <w:sdtPr>
          <w:rPr>
            <w:rFonts w:cs="Arial"/>
            <w:bCs/>
            <w:vanish/>
            <w:sz w:val="20"/>
            <w:szCs w:val="20"/>
            <w:highlight w:val="yellow"/>
          </w:rPr>
          <w:id w:val="104864702"/>
          <w:placeholder>
            <w:docPart w:val="39E7E3FEE17B428E8F133032E3B22662"/>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2043630221"/>
          <w:placeholder>
            <w:docPart w:val="FACB2EFCC7924364B93625293F30631B"/>
          </w:placeholder>
          <w:showingPlcHdr/>
          <w:dropDownList>
            <w:listItem w:value="[Pasirinkite]"/>
            <w:listItem w:displayText="mėnesių" w:value="mėnesių"/>
            <w:listItem w:displayText="mėnesio" w:value="mėnesio"/>
            <w:listItem w:displayText="metų" w:value="metų"/>
          </w:dropDownList>
        </w:sdtPr>
        <w:sdtContent>
          <w:r w:rsidRPr="00412E39">
            <w:rPr>
              <w:rFonts w:cs="Arial"/>
              <w:vanish/>
              <w:color w:val="FF0000"/>
              <w:sz w:val="20"/>
              <w:szCs w:val="20"/>
            </w:rPr>
            <w:t>[Pasirinkite]</w:t>
          </w:r>
        </w:sdtContent>
      </w:sdt>
      <w:r w:rsidRPr="00412E39">
        <w:rPr>
          <w:rFonts w:eastAsia="Calibri"/>
          <w:vanish/>
          <w:sz w:val="20"/>
          <w:szCs w:val="20"/>
        </w:rPr>
        <w:t xml:space="preserve"> garantijos terminas, skaičiuojamas nuo Prekių perdavimo-priėmimo akto pasirašymo dienos.</w:t>
      </w:r>
    </w:p>
    <w:p w14:paraId="3574A143" w14:textId="77777777" w:rsidR="00AC2E61" w:rsidRPr="00412E39" w:rsidRDefault="00AC2E61" w:rsidP="003D3309">
      <w:pPr>
        <w:pStyle w:val="ListParagraph"/>
        <w:spacing w:before="60" w:after="60"/>
        <w:ind w:left="0" w:firstLine="0"/>
        <w:jc w:val="both"/>
        <w:rPr>
          <w:rFonts w:eastAsia="Arial" w:cs="Arial"/>
          <w:i/>
          <w:iCs/>
          <w:vanish/>
          <w:sz w:val="20"/>
          <w:szCs w:val="20"/>
        </w:rPr>
      </w:pPr>
      <w:bookmarkStart w:id="21" w:name="_Hlk35509799"/>
      <w:r w:rsidRPr="00412E39">
        <w:rPr>
          <w:rFonts w:eastAsia="Arial" w:cs="Arial"/>
          <w:i/>
          <w:iCs/>
          <w:vanish/>
          <w:color w:val="FF0000"/>
          <w:sz w:val="20"/>
          <w:szCs w:val="20"/>
        </w:rPr>
        <w:t>Nurodomas trūkumų šalinimo terminas (dienomis arba darbo dienomis, atskirais atvejais – mėnesiais) (pvz. „Prekių perdavimo - priėmimo ar garantinio laikotarpio metu pastebėtiems trūkumams šalinti nustatomas 10 kalendorinių dienų terminas“)</w:t>
      </w:r>
      <w:bookmarkEnd w:id="21"/>
    </w:p>
    <w:p w14:paraId="565B4C7F" w14:textId="40A96018" w:rsidR="00AC2E61" w:rsidRPr="00412E39" w:rsidRDefault="00AC2E61" w:rsidP="003D3309">
      <w:pPr>
        <w:numPr>
          <w:ilvl w:val="1"/>
          <w:numId w:val="45"/>
        </w:numPr>
        <w:tabs>
          <w:tab w:val="left" w:pos="567"/>
          <w:tab w:val="left" w:pos="851"/>
        </w:tabs>
        <w:spacing w:after="60"/>
        <w:ind w:left="0" w:firstLine="0"/>
        <w:jc w:val="both"/>
        <w:rPr>
          <w:rStyle w:val="Laukeliai"/>
          <w:rFonts w:cs="Arial"/>
          <w:vanish/>
          <w:szCs w:val="20"/>
          <w:u w:val="single"/>
        </w:rPr>
      </w:pPr>
      <w:bookmarkStart w:id="22" w:name="_Ref340669472"/>
      <w:r w:rsidRPr="00412E39">
        <w:rPr>
          <w:rFonts w:cs="Arial"/>
          <w:vanish/>
          <w:color w:val="000000" w:themeColor="text1"/>
          <w:sz w:val="20"/>
          <w:szCs w:val="20"/>
        </w:rPr>
        <w:t xml:space="preserve">Prekių perdavimo - </w:t>
      </w:r>
      <w:r w:rsidRPr="00412E39">
        <w:rPr>
          <w:rFonts w:cs="Arial"/>
          <w:vanish/>
          <w:sz w:val="20"/>
          <w:szCs w:val="20"/>
        </w:rPr>
        <w:t xml:space="preserve">priėmimo ar Garantinio laikotarpio metu pastebėtiems trūkumams šalinti nustatomas </w:t>
      </w:r>
      <w:bookmarkStart w:id="23" w:name="_Hlk34737751"/>
      <w:sdt>
        <w:sdtPr>
          <w:rPr>
            <w:rFonts w:cs="Arial"/>
            <w:bCs/>
            <w:vanish/>
            <w:sz w:val="20"/>
            <w:szCs w:val="20"/>
            <w:highlight w:val="yellow"/>
          </w:rPr>
          <w:id w:val="-1916157393"/>
          <w:placeholder>
            <w:docPart w:val="1DA53DE03EC948D3943B3C498D7493AE"/>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bookmarkEnd w:id="23"/>
      <w:r w:rsidRPr="00412E39">
        <w:rPr>
          <w:rFonts w:eastAsia="Calibri" w:cs="Arial"/>
          <w:bCs/>
          <w:vanish/>
          <w:sz w:val="20"/>
          <w:szCs w:val="20"/>
        </w:rPr>
        <w:t xml:space="preserve"> </w:t>
      </w:r>
      <w:sdt>
        <w:sdtPr>
          <w:rPr>
            <w:rFonts w:cs="Arial"/>
            <w:vanish/>
            <w:sz w:val="20"/>
            <w:szCs w:val="20"/>
          </w:rPr>
          <w:id w:val="1688860993"/>
          <w:placeholder>
            <w:docPart w:val="6B9D6374EEF04252B0B26BD8DB0D50F5"/>
          </w:placeholder>
          <w:showingPlcHdr/>
          <w:dropDownList>
            <w:listItem w:value="[Pasirinkite]"/>
            <w:listItem w:displayText="darbo dienų" w:value="darbo dienų"/>
            <w:listItem w:displayText="darbo dienos" w:value="darbo dienos"/>
            <w:listItem w:displayText="kalendorinių dienų" w:value="kalendorinių dienų"/>
            <w:listItem w:displayText="kalendorinės dienos" w:value="kalendorinės dieno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w:t>
      </w:r>
      <w:r w:rsidRPr="00412E39">
        <w:rPr>
          <w:rFonts w:cs="Arial"/>
          <w:vanish/>
          <w:sz w:val="20"/>
          <w:szCs w:val="20"/>
        </w:rPr>
        <w:t>terminas</w:t>
      </w:r>
      <w:bookmarkEnd w:id="22"/>
      <w:r w:rsidRPr="00412E39">
        <w:rPr>
          <w:rFonts w:cs="Arial"/>
          <w:vanish/>
          <w:sz w:val="20"/>
          <w:szCs w:val="20"/>
        </w:rPr>
        <w:t xml:space="preserve"> </w:t>
      </w:r>
      <w:r w:rsidRPr="00412E39">
        <w:rPr>
          <w:rStyle w:val="Laukeliai"/>
          <w:vanish/>
        </w:rPr>
        <w:t>nuo Pirkėjo pranešimo apie sugedusias, nekokybiškas ar turinčias trūkumų Prekes. Tiekėjas netinkamas/sugedusias Prekes privalo pasiimti iš Pirkėjo nurodytų adresų ir suremontuotas Prekes savo lėšomis grąžinti Pirkėjo nurodytais adresais, iš kurių jos buvo paimtos.</w:t>
      </w:r>
    </w:p>
    <w:p w14:paraId="07929715" w14:textId="77777777" w:rsidR="00AC2E61" w:rsidRPr="00412E39" w:rsidRDefault="00AC2E61" w:rsidP="003D3309">
      <w:pPr>
        <w:pStyle w:val="ListParagraph"/>
        <w:numPr>
          <w:ilvl w:val="1"/>
          <w:numId w:val="45"/>
        </w:numPr>
        <w:tabs>
          <w:tab w:val="left" w:pos="540"/>
        </w:tabs>
        <w:spacing w:before="60" w:after="60"/>
        <w:ind w:left="0" w:firstLine="0"/>
        <w:jc w:val="both"/>
        <w:rPr>
          <w:rStyle w:val="Laukeliai"/>
          <w:rFonts w:cs="Arial"/>
          <w:vanish/>
          <w:szCs w:val="20"/>
        </w:rPr>
      </w:pPr>
      <w:r w:rsidRPr="00412E39">
        <w:rPr>
          <w:rStyle w:val="Laukeliai"/>
          <w:rFonts w:cs="Arial"/>
          <w:vanish/>
          <w:szCs w:val="20"/>
        </w:rPr>
        <w:t>Tiekėjas patvirtina, kad parduodamos Prekės yra tinkamos naudoti pagal jų tikslinę paskirtį, kad nėra paslėptų Prekių trūkumų, dėl kurių Prekių nebūtų galima naudoti pagal jų tikslinę paskirtį arba dėl kurių sumažėtų Prekių naudingumas.</w:t>
      </w:r>
    </w:p>
    <w:p w14:paraId="1DBAA62C" w14:textId="6B05B74C" w:rsidR="00AC2E61" w:rsidRPr="00412E39" w:rsidRDefault="00AC2E61" w:rsidP="003D3309">
      <w:pPr>
        <w:pStyle w:val="ListParagraph"/>
        <w:numPr>
          <w:ilvl w:val="1"/>
          <w:numId w:val="45"/>
        </w:numPr>
        <w:tabs>
          <w:tab w:val="left" w:pos="540"/>
        </w:tabs>
        <w:spacing w:before="60" w:after="60"/>
        <w:ind w:left="0" w:firstLine="0"/>
        <w:jc w:val="both"/>
        <w:rPr>
          <w:rStyle w:val="Laukeliai"/>
          <w:rFonts w:cs="Arial"/>
          <w:vanish/>
          <w:szCs w:val="20"/>
        </w:rPr>
      </w:pPr>
      <w:r w:rsidRPr="00412E39">
        <w:rPr>
          <w:rStyle w:val="Laukeliai"/>
          <w:rFonts w:cs="Arial"/>
          <w:vanish/>
          <w:szCs w:val="20"/>
        </w:rPr>
        <w:t xml:space="preserve">Už nustatytų Prekių trūkumų nepašalinimą per Sutarties Techninės specifikacijos </w:t>
      </w:r>
      <w:r w:rsidRPr="00412E39">
        <w:rPr>
          <w:rStyle w:val="Laukeliai"/>
          <w:rFonts w:cs="Arial"/>
          <w:vanish/>
          <w:szCs w:val="20"/>
          <w:highlight w:val="yellow"/>
        </w:rPr>
        <w:t>XX punkte</w:t>
      </w:r>
      <w:r w:rsidRPr="00412E39">
        <w:rPr>
          <w:rStyle w:val="Laukeliai"/>
          <w:rFonts w:cs="Arial"/>
          <w:vanish/>
          <w:szCs w:val="20"/>
        </w:rPr>
        <w:t xml:space="preserve"> nustatytą terminą Tiekėjas, Pirkėjui pareikalavus, moka Pirkėjui 0,05 procentų nuo trūkumų turinčių Prekių kainos dydžio delspinigius už kiekvieną uždelstą dieną (tačiau bet kokiu atveju ne mažiau kaip </w:t>
      </w:r>
      <w:sdt>
        <w:sdtPr>
          <w:rPr>
            <w:rFonts w:cs="Arial"/>
            <w:bCs/>
            <w:vanish/>
            <w:sz w:val="20"/>
            <w:szCs w:val="20"/>
          </w:rPr>
          <w:id w:val="-202720603"/>
          <w:placeholder>
            <w:docPart w:val="E14EF76C412648B8B41B528003ADD1D5"/>
          </w:placeholder>
          <w:showingPlcHdr/>
          <w:text/>
        </w:sdtPr>
        <w:sdtContent>
          <w:r w:rsidRPr="00412E39">
            <w:rPr>
              <w:rFonts w:cs="Arial"/>
              <w:bCs/>
              <w:vanish/>
              <w:sz w:val="20"/>
              <w:szCs w:val="20"/>
            </w:rPr>
            <w:t>____</w:t>
          </w:r>
        </w:sdtContent>
      </w:sdt>
      <w:r w:rsidRPr="00412E39">
        <w:rPr>
          <w:rStyle w:val="Laukeliai"/>
          <w:rFonts w:cs="Arial"/>
          <w:vanish/>
          <w:szCs w:val="20"/>
        </w:rPr>
        <w:t xml:space="preserve"> eurų (</w:t>
      </w:r>
      <w:r w:rsidRPr="00412E39">
        <w:rPr>
          <w:rStyle w:val="Laukeliai"/>
          <w:rFonts w:cs="Arial"/>
          <w:i/>
          <w:iCs/>
          <w:vanish/>
          <w:color w:val="FF0000"/>
          <w:szCs w:val="20"/>
        </w:rPr>
        <w:t>suma žodžiais</w:t>
      </w:r>
      <w:r w:rsidRPr="00412E39">
        <w:rPr>
          <w:rStyle w:val="Laukeliai"/>
          <w:rFonts w:cs="Arial"/>
          <w:vanish/>
          <w:szCs w:val="20"/>
        </w:rPr>
        <w:t xml:space="preserve">)  už vieną vėlavimo laikotarpį). </w:t>
      </w:r>
    </w:p>
    <w:p w14:paraId="1C85998A" w14:textId="77777777" w:rsidR="00AC2E61" w:rsidRPr="00412E39" w:rsidRDefault="00AC2E61" w:rsidP="003D3309">
      <w:pPr>
        <w:pStyle w:val="ListParagraph"/>
        <w:tabs>
          <w:tab w:val="left" w:pos="540"/>
        </w:tabs>
        <w:spacing w:before="60" w:after="60"/>
        <w:ind w:left="0" w:firstLine="0"/>
        <w:jc w:val="both"/>
        <w:rPr>
          <w:rStyle w:val="Laukeliai"/>
          <w:rFonts w:cs="Arial"/>
          <w:vanish/>
          <w:szCs w:val="20"/>
        </w:rPr>
      </w:pPr>
    </w:p>
    <w:p w14:paraId="4C5FF569" w14:textId="77777777" w:rsidR="00AC2E61" w:rsidRPr="00412E39" w:rsidRDefault="00AC2E61" w:rsidP="003D3309">
      <w:pPr>
        <w:spacing w:before="60" w:after="60"/>
        <w:ind w:firstLine="0"/>
        <w:jc w:val="both"/>
        <w:rPr>
          <w:rFonts w:eastAsia="Arial" w:cs="Arial"/>
          <w:b/>
          <w:bCs/>
          <w:i/>
          <w:iCs/>
          <w:vanish/>
          <w:color w:val="7F7F7F" w:themeColor="text1" w:themeTint="80"/>
          <w:sz w:val="20"/>
          <w:szCs w:val="20"/>
        </w:rPr>
      </w:pPr>
      <w:bookmarkStart w:id="24" w:name="_Hlk35509975"/>
      <w:r w:rsidRPr="00412E39">
        <w:rPr>
          <w:rFonts w:eastAsia="Arial" w:cs="Arial"/>
          <w:b/>
          <w:bCs/>
          <w:i/>
          <w:iCs/>
          <w:vanish/>
          <w:color w:val="7F7F7F" w:themeColor="text1" w:themeTint="80"/>
          <w:sz w:val="20"/>
          <w:szCs w:val="20"/>
        </w:rPr>
        <w:t>Pildymo instrukcija:</w:t>
      </w:r>
    </w:p>
    <w:p w14:paraId="1856926A" w14:textId="77777777" w:rsidR="00AC2E61" w:rsidRPr="00412E39" w:rsidRDefault="00AC2E61" w:rsidP="003D3309">
      <w:pPr>
        <w:pStyle w:val="ListParagraph"/>
        <w:numPr>
          <w:ilvl w:val="0"/>
          <w:numId w:val="33"/>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nurodomi Pirkimo objekto kokybę reglamentuojantys teisės aktai, standartai (būtinas prierašas „arba lygiavertis“), techniniai reglamentai, normatyvai, arba, jei tokių nėra, kuo konkrečiau apibūdinama laukiama Pirkimo objekto kokybė.</w:t>
      </w:r>
    </w:p>
    <w:p w14:paraId="4C3BBB1B" w14:textId="77777777" w:rsidR="00AC2E61" w:rsidRPr="00412E39" w:rsidRDefault="00AC2E61" w:rsidP="003D3309">
      <w:pPr>
        <w:pStyle w:val="ListParagraph"/>
        <w:numPr>
          <w:ilvl w:val="0"/>
          <w:numId w:val="33"/>
        </w:numPr>
        <w:spacing w:before="60"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Nurodoma netesybų suma.</w:t>
      </w:r>
    </w:p>
    <w:bookmarkEnd w:id="24"/>
    <w:p w14:paraId="2A85E968" w14:textId="77777777" w:rsidR="00AC2E61" w:rsidRPr="00412E39" w:rsidRDefault="00AC2E61" w:rsidP="003D3309">
      <w:pPr>
        <w:pStyle w:val="ListParagraph"/>
        <w:tabs>
          <w:tab w:val="left" w:pos="567"/>
        </w:tabs>
        <w:spacing w:before="60" w:after="60"/>
        <w:ind w:left="0" w:firstLine="0"/>
        <w:contextualSpacing w:val="0"/>
        <w:jc w:val="both"/>
        <w:rPr>
          <w:rStyle w:val="Laukeliai"/>
          <w:rFonts w:cs="Arial"/>
          <w:vanish/>
          <w:szCs w:val="20"/>
        </w:rPr>
      </w:pPr>
    </w:p>
    <w:p w14:paraId="3EF1A4ED" w14:textId="7B287DF1" w:rsidR="00AC2E61" w:rsidRPr="00412E39" w:rsidRDefault="00AC2E61" w:rsidP="003D3309">
      <w:pPr>
        <w:pStyle w:val="ListParagraph"/>
        <w:numPr>
          <w:ilvl w:val="0"/>
          <w:numId w:val="46"/>
        </w:numPr>
        <w:pBdr>
          <w:top w:val="single" w:sz="4" w:space="1" w:color="auto"/>
          <w:bottom w:val="single" w:sz="4" w:space="1" w:color="auto"/>
        </w:pBdr>
        <w:shd w:val="clear" w:color="auto" w:fill="D9D9D9" w:themeFill="background1" w:themeFillShade="D9"/>
        <w:tabs>
          <w:tab w:val="left" w:pos="360"/>
        </w:tabs>
        <w:spacing w:before="60" w:after="60"/>
        <w:ind w:hanging="720"/>
        <w:contextualSpacing w:val="0"/>
        <w:jc w:val="both"/>
        <w:rPr>
          <w:rStyle w:val="Laukeliai"/>
          <w:rFonts w:cs="Arial"/>
          <w:b/>
          <w:vanish/>
          <w:szCs w:val="20"/>
        </w:rPr>
      </w:pPr>
      <w:r w:rsidRPr="00412E39">
        <w:rPr>
          <w:rStyle w:val="Laukeliai"/>
          <w:rFonts w:cs="Arial"/>
          <w:b/>
          <w:vanish/>
          <w:szCs w:val="20"/>
        </w:rPr>
        <w:t>APMOKĖJIMO SĄLYGOS</w:t>
      </w:r>
    </w:p>
    <w:p w14:paraId="5750DB28" w14:textId="77C12F78" w:rsidR="00AC2E61" w:rsidRPr="00412E39" w:rsidRDefault="00AC2E61" w:rsidP="003D3309">
      <w:pPr>
        <w:pStyle w:val="ListParagraph"/>
        <w:numPr>
          <w:ilvl w:val="1"/>
          <w:numId w:val="46"/>
        </w:numPr>
        <w:tabs>
          <w:tab w:val="left" w:pos="567"/>
        </w:tabs>
        <w:spacing w:after="60"/>
        <w:ind w:left="0" w:firstLine="0"/>
        <w:jc w:val="both"/>
        <w:rPr>
          <w:rFonts w:cs="Arial"/>
          <w:vanish/>
          <w:sz w:val="20"/>
          <w:szCs w:val="20"/>
        </w:rPr>
      </w:pPr>
      <w:r w:rsidRPr="00412E39">
        <w:rPr>
          <w:rFonts w:cs="Arial"/>
          <w:vanish/>
          <w:sz w:val="20"/>
          <w:szCs w:val="20"/>
        </w:rPr>
        <w:t xml:space="preserve">Pirkėjas sumoka Tiekėjui už </w:t>
      </w:r>
      <w:sdt>
        <w:sdtPr>
          <w:rPr>
            <w:vanish/>
          </w:rPr>
          <w:id w:val="-1433581148"/>
          <w:placeholder>
            <w:docPart w:val="94A71EB36D5B4DD9A96FB6BCE2CF7DE1"/>
          </w:placeholder>
          <w:showingPlcHdr/>
          <w:dropDownList>
            <w:listItem w:value="[Pasirinkite]"/>
            <w:listItem w:displayText="faktiškai" w:value="faktiškai"/>
            <w:listItem w:displayText="faktiškai per praėjusį mėnesį  " w:value="faktiškai per praėjusį mėnesį  "/>
          </w:dropDownList>
        </w:sdtPr>
        <w:sdtContent>
          <w:r w:rsidRPr="00412E39">
            <w:rPr>
              <w:rFonts w:cs="Arial"/>
              <w:vanish/>
              <w:color w:val="FF0000"/>
              <w:sz w:val="20"/>
              <w:szCs w:val="20"/>
            </w:rPr>
            <w:t>[Pasirinkite]</w:t>
          </w:r>
        </w:sdtContent>
      </w:sdt>
      <w:r w:rsidRPr="00412E39">
        <w:rPr>
          <w:rFonts w:cs="Arial"/>
          <w:i/>
          <w:vanish/>
          <w:sz w:val="20"/>
          <w:szCs w:val="20"/>
        </w:rPr>
        <w:t xml:space="preserve"> </w:t>
      </w:r>
      <w:r w:rsidRPr="00412E39">
        <w:rPr>
          <w:rFonts w:cs="Arial"/>
          <w:vanish/>
          <w:sz w:val="20"/>
          <w:szCs w:val="20"/>
        </w:rPr>
        <w:t xml:space="preserve">pristatytas kokybiškas Prekes, šalims pasirašius Prekių perdavimo – priėmimo aktą, per </w:t>
      </w:r>
      <w:r w:rsidRPr="00412E39">
        <w:rPr>
          <w:rFonts w:cs="Arial"/>
          <w:vanish/>
          <w:sz w:val="20"/>
          <w:szCs w:val="20"/>
          <w:highlight w:val="yellow"/>
          <w:lang w:val="en-US"/>
        </w:rPr>
        <w:t>30 (trisdešimt)</w:t>
      </w:r>
      <w:r w:rsidRPr="00412E39">
        <w:rPr>
          <w:rFonts w:cs="Arial"/>
          <w:vanish/>
          <w:sz w:val="20"/>
          <w:szCs w:val="20"/>
          <w:lang w:val="en-US"/>
        </w:rPr>
        <w:t xml:space="preserve"> </w:t>
      </w:r>
      <w:r w:rsidRPr="00412E39">
        <w:rPr>
          <w:rFonts w:cs="Arial"/>
          <w:vanish/>
          <w:sz w:val="20"/>
          <w:szCs w:val="20"/>
        </w:rPr>
        <w:t>kalendorinių dienų</w:t>
      </w:r>
      <w:r w:rsidRPr="00412E39">
        <w:rPr>
          <w:rFonts w:cs="Arial"/>
          <w:iCs/>
          <w:vanish/>
          <w:sz w:val="20"/>
          <w:szCs w:val="20"/>
        </w:rPr>
        <w:t xml:space="preserve"> nuo Sąskaitos gavimo dienos. </w:t>
      </w:r>
    </w:p>
    <w:p w14:paraId="53F47D2C" w14:textId="77777777" w:rsidR="00AC2E61" w:rsidRPr="00412E39" w:rsidRDefault="00AC2E61" w:rsidP="003D3309">
      <w:pPr>
        <w:pStyle w:val="ListParagraph"/>
        <w:tabs>
          <w:tab w:val="left" w:pos="567"/>
        </w:tabs>
        <w:spacing w:after="60"/>
        <w:ind w:left="0" w:firstLine="0"/>
        <w:jc w:val="both"/>
        <w:rPr>
          <w:rFonts w:cs="Arial"/>
          <w:iCs/>
          <w:vanish/>
          <w:sz w:val="20"/>
          <w:szCs w:val="20"/>
        </w:rPr>
      </w:pPr>
    </w:p>
    <w:p w14:paraId="6572F38C" w14:textId="6F24D853" w:rsidR="00AC2E61" w:rsidRPr="00412E39" w:rsidRDefault="00AC2E61" w:rsidP="003D3309">
      <w:pPr>
        <w:pStyle w:val="ListParagraph"/>
        <w:tabs>
          <w:tab w:val="left" w:pos="0"/>
          <w:tab w:val="left" w:pos="426"/>
        </w:tabs>
        <w:spacing w:before="60" w:after="60"/>
        <w:ind w:left="0" w:firstLine="0"/>
        <w:contextualSpacing w:val="0"/>
        <w:jc w:val="both"/>
        <w:rPr>
          <w:rFonts w:cs="Arial"/>
          <w:vanish/>
          <w:color w:val="7F7F7F" w:themeColor="text1" w:themeTint="80"/>
          <w:sz w:val="20"/>
          <w:szCs w:val="20"/>
        </w:rPr>
      </w:pPr>
      <w:r w:rsidRPr="00412E39">
        <w:rPr>
          <w:rFonts w:cs="Arial"/>
          <w:i/>
          <w:vanish/>
          <w:color w:val="7F7F7F" w:themeColor="text1" w:themeTint="80"/>
          <w:sz w:val="20"/>
          <w:szCs w:val="20"/>
        </w:rPr>
        <w:t>Jeigu Tiekėjas PVM sąskaitą faktūrą turi pateikti per nurodytą terminą (jei netaikoma, šis punktas ištrinamas</w:t>
      </w:r>
      <w:r w:rsidR="00154B44" w:rsidRPr="00412E39">
        <w:rPr>
          <w:rFonts w:cs="Arial"/>
          <w:i/>
          <w:vanish/>
          <w:color w:val="7F7F7F" w:themeColor="text1" w:themeTint="80"/>
          <w:sz w:val="20"/>
          <w:szCs w:val="20"/>
        </w:rPr>
        <w:t>. (GSC) pirkimų atveju, šis punktas yra privalomas</w:t>
      </w:r>
      <w:r w:rsidRPr="00412E39">
        <w:rPr>
          <w:rFonts w:cs="Arial"/>
          <w:i/>
          <w:vanish/>
          <w:color w:val="7F7F7F" w:themeColor="text1" w:themeTint="80"/>
          <w:sz w:val="20"/>
          <w:szCs w:val="20"/>
        </w:rPr>
        <w:t>).</w:t>
      </w:r>
    </w:p>
    <w:p w14:paraId="05F637A7" w14:textId="77777777" w:rsidR="00AC2E61" w:rsidRPr="00412E39" w:rsidRDefault="00AC2E61" w:rsidP="003D3309">
      <w:pPr>
        <w:pStyle w:val="ListParagraph"/>
        <w:numPr>
          <w:ilvl w:val="1"/>
          <w:numId w:val="46"/>
        </w:numPr>
        <w:tabs>
          <w:tab w:val="left" w:pos="567"/>
        </w:tabs>
        <w:spacing w:after="60"/>
        <w:ind w:left="0" w:firstLine="0"/>
        <w:jc w:val="both"/>
        <w:rPr>
          <w:rFonts w:cs="Arial"/>
          <w:vanish/>
          <w:sz w:val="20"/>
          <w:szCs w:val="20"/>
        </w:rPr>
      </w:pPr>
      <w:r w:rsidRPr="00412E39">
        <w:rPr>
          <w:rFonts w:eastAsia="Times New Roman" w:cs="Arial"/>
          <w:vanish/>
          <w:sz w:val="20"/>
          <w:szCs w:val="20"/>
        </w:rPr>
        <w:t>Tiekėjas per 2 (dvi) darbo dienas nuo Prekių perdavimo-priėmimo akto pasirašymo pateikia PVM sąskaitą – faktūrą ir pasirašytą Prekių perdavimo-priėmimo aktą Pirkėjui.</w:t>
      </w:r>
    </w:p>
    <w:p w14:paraId="51C1A376" w14:textId="77777777" w:rsidR="00AC2E61" w:rsidRPr="00412E39" w:rsidRDefault="00AC2E61" w:rsidP="003D3309">
      <w:pPr>
        <w:pStyle w:val="ListParagraph"/>
        <w:shd w:val="clear" w:color="auto" w:fill="FFFFFF" w:themeFill="background1"/>
        <w:tabs>
          <w:tab w:val="left" w:pos="709"/>
        </w:tabs>
        <w:spacing w:before="60" w:after="60"/>
        <w:ind w:left="0" w:firstLine="0"/>
        <w:contextualSpacing w:val="0"/>
        <w:jc w:val="both"/>
        <w:rPr>
          <w:rStyle w:val="Laukeliai"/>
          <w:rFonts w:cs="Arial"/>
          <w:vanish/>
          <w:szCs w:val="20"/>
        </w:rPr>
      </w:pPr>
    </w:p>
    <w:p w14:paraId="0CA8BCA3" w14:textId="77777777" w:rsidR="00AC2E61" w:rsidRPr="00412E39" w:rsidRDefault="00AC2E61" w:rsidP="003D3309">
      <w:pPr>
        <w:spacing w:before="60" w:after="60"/>
        <w:ind w:firstLine="0"/>
        <w:jc w:val="both"/>
        <w:rPr>
          <w:rFonts w:eastAsia="Arial" w:cs="Arial"/>
          <w:b/>
          <w:bCs/>
          <w:i/>
          <w:iCs/>
          <w:vanish/>
          <w:color w:val="7F7F7F" w:themeColor="text1" w:themeTint="80"/>
          <w:sz w:val="20"/>
          <w:szCs w:val="20"/>
        </w:rPr>
      </w:pPr>
      <w:r w:rsidRPr="00412E39">
        <w:rPr>
          <w:rFonts w:eastAsia="Arial" w:cs="Arial"/>
          <w:b/>
          <w:bCs/>
          <w:i/>
          <w:iCs/>
          <w:vanish/>
          <w:color w:val="7F7F7F" w:themeColor="text1" w:themeTint="80"/>
          <w:sz w:val="20"/>
          <w:szCs w:val="20"/>
        </w:rPr>
        <w:t>Pildymo instrukcija:</w:t>
      </w:r>
    </w:p>
    <w:p w14:paraId="405979BA" w14:textId="77777777" w:rsidR="00AC2E61" w:rsidRPr="00412E39" w:rsidRDefault="00AC2E61" w:rsidP="003D3309">
      <w:pPr>
        <w:pStyle w:val="ListParagraph"/>
        <w:numPr>
          <w:ilvl w:val="0"/>
          <w:numId w:val="35"/>
        </w:numPr>
        <w:spacing w:after="6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Nurodomas konkretus PVM sąskaitų pateikimo terminas (pvz. Sąskaitas už faktiškai per praėjusį mėnesį pateiktas Prekes, ir Prekių perdavimo - priėmimo aktus Tiekėjas pateikia Pirkėjui iki einamojo mėnesio 5 (penktos) dienos).</w:t>
      </w:r>
    </w:p>
    <w:p w14:paraId="439FBD78" w14:textId="77777777" w:rsidR="00AC2E61" w:rsidRPr="00412E39" w:rsidRDefault="00AC2E61" w:rsidP="003D3309">
      <w:pPr>
        <w:pStyle w:val="ListParagraph"/>
        <w:numPr>
          <w:ilvl w:val="0"/>
          <w:numId w:val="35"/>
        </w:numPr>
        <w:tabs>
          <w:tab w:val="left" w:pos="284"/>
        </w:tabs>
        <w:spacing w:before="60" w:after="60"/>
        <w:contextualSpacing w:val="0"/>
        <w:jc w:val="both"/>
        <w:rPr>
          <w:rFonts w:cs="Arial"/>
          <w:i/>
          <w:vanish/>
          <w:color w:val="7F7F7F" w:themeColor="text1" w:themeTint="80"/>
          <w:sz w:val="20"/>
          <w:szCs w:val="20"/>
        </w:rPr>
      </w:pPr>
      <w:r w:rsidRPr="00412E39">
        <w:rPr>
          <w:rFonts w:cs="Arial"/>
          <w:i/>
          <w:vanish/>
          <w:color w:val="7F7F7F" w:themeColor="text1" w:themeTint="80"/>
          <w:sz w:val="20"/>
          <w:szCs w:val="20"/>
        </w:rPr>
        <w:t xml:space="preserve">Jeigu taikomas avansinis apmokėjimas, nurodoma: </w:t>
      </w:r>
    </w:p>
    <w:p w14:paraId="623489D2" w14:textId="77777777" w:rsidR="00AC2E61" w:rsidRPr="00412E39" w:rsidRDefault="00AC2E61" w:rsidP="003D3309">
      <w:pPr>
        <w:pStyle w:val="ListParagraph"/>
        <w:numPr>
          <w:ilvl w:val="1"/>
          <w:numId w:val="35"/>
        </w:numPr>
        <w:tabs>
          <w:tab w:val="left" w:pos="284"/>
        </w:tabs>
        <w:spacing w:before="60" w:after="60"/>
        <w:contextualSpacing w:val="0"/>
        <w:jc w:val="both"/>
        <w:rPr>
          <w:rFonts w:cs="Arial"/>
          <w:i/>
          <w:vanish/>
          <w:color w:val="7F7F7F" w:themeColor="text1" w:themeTint="80"/>
          <w:sz w:val="20"/>
          <w:szCs w:val="20"/>
        </w:rPr>
      </w:pPr>
      <w:r w:rsidRPr="00412E39">
        <w:rPr>
          <w:rFonts w:cs="Arial"/>
          <w:i/>
          <w:vanish/>
          <w:color w:val="7F7F7F" w:themeColor="text1" w:themeTint="80"/>
          <w:sz w:val="20"/>
          <w:szCs w:val="20"/>
        </w:rPr>
        <w:t xml:space="preserve">iki kada pateikiama avansinė sąskaita; </w:t>
      </w:r>
    </w:p>
    <w:p w14:paraId="14982657" w14:textId="77777777" w:rsidR="00AC2E61" w:rsidRPr="00412E39" w:rsidRDefault="00AC2E61" w:rsidP="003D3309">
      <w:pPr>
        <w:pStyle w:val="ListParagraph"/>
        <w:numPr>
          <w:ilvl w:val="1"/>
          <w:numId w:val="35"/>
        </w:numPr>
        <w:tabs>
          <w:tab w:val="left" w:pos="284"/>
        </w:tabs>
        <w:spacing w:before="60" w:after="60"/>
        <w:contextualSpacing w:val="0"/>
        <w:jc w:val="both"/>
        <w:rPr>
          <w:rFonts w:cs="Arial"/>
          <w:i/>
          <w:vanish/>
          <w:color w:val="7F7F7F" w:themeColor="text1" w:themeTint="80"/>
          <w:sz w:val="20"/>
          <w:szCs w:val="20"/>
        </w:rPr>
      </w:pPr>
      <w:r w:rsidRPr="00412E39">
        <w:rPr>
          <w:rFonts w:cs="Arial"/>
          <w:i/>
          <w:vanish/>
          <w:color w:val="7F7F7F" w:themeColor="text1" w:themeTint="80"/>
          <w:sz w:val="20"/>
          <w:szCs w:val="20"/>
        </w:rPr>
        <w:t>apmokėjimo terminas;</w:t>
      </w:r>
    </w:p>
    <w:p w14:paraId="2C03A469" w14:textId="77777777" w:rsidR="00AC2E61" w:rsidRPr="00412E39" w:rsidRDefault="00AC2E61" w:rsidP="003D3309">
      <w:pPr>
        <w:pStyle w:val="ListParagraph"/>
        <w:numPr>
          <w:ilvl w:val="1"/>
          <w:numId w:val="35"/>
        </w:numPr>
        <w:tabs>
          <w:tab w:val="left" w:pos="284"/>
        </w:tabs>
        <w:spacing w:before="60" w:after="60"/>
        <w:contextualSpacing w:val="0"/>
        <w:jc w:val="both"/>
        <w:rPr>
          <w:rFonts w:cs="Arial"/>
          <w:i/>
          <w:vanish/>
          <w:color w:val="7F7F7F" w:themeColor="text1" w:themeTint="80"/>
          <w:sz w:val="20"/>
          <w:szCs w:val="20"/>
        </w:rPr>
      </w:pPr>
      <w:r w:rsidRPr="00412E39">
        <w:rPr>
          <w:rFonts w:cs="Arial"/>
          <w:i/>
          <w:vanish/>
          <w:color w:val="7F7F7F" w:themeColor="text1" w:themeTint="80"/>
          <w:sz w:val="20"/>
          <w:szCs w:val="20"/>
        </w:rPr>
        <w:t>avansinio apmokėjimo sumą (EUR, procentais).</w:t>
      </w:r>
    </w:p>
    <w:p w14:paraId="35F2531B" w14:textId="77777777" w:rsidR="00A21C6B" w:rsidRPr="00412E39" w:rsidRDefault="00A21C6B" w:rsidP="003D3309">
      <w:pPr>
        <w:tabs>
          <w:tab w:val="left" w:pos="284"/>
        </w:tabs>
        <w:spacing w:before="60" w:after="60"/>
        <w:ind w:firstLine="0"/>
        <w:jc w:val="both"/>
        <w:rPr>
          <w:rStyle w:val="Laukeliai"/>
          <w:rFonts w:cs="Arial"/>
          <w:i/>
          <w:iCs/>
          <w:vanish/>
          <w:color w:val="7F7F7F" w:themeColor="text1" w:themeTint="80"/>
          <w:szCs w:val="20"/>
        </w:rPr>
      </w:pPr>
      <w:r w:rsidRPr="00412E39">
        <w:rPr>
          <w:i/>
          <w:iCs/>
          <w:vanish/>
          <w:color w:val="7F7F7F" w:themeColor="text1" w:themeTint="80"/>
          <w:sz w:val="20"/>
          <w:szCs w:val="20"/>
        </w:rPr>
        <w:t>Pastaba: Jeigu taikomas avansinis apmokėjimas, Pirkimą inicijuojantis asmuo privalo raštu tai suderinti su asmeniu, atsakingu už įmonės finansus</w:t>
      </w:r>
      <w:r w:rsidRPr="00412E39">
        <w:rPr>
          <w:rStyle w:val="Laukeliai"/>
          <w:rFonts w:cs="Arial"/>
          <w:i/>
          <w:iCs/>
          <w:vanish/>
          <w:color w:val="7F7F7F" w:themeColor="text1" w:themeTint="80"/>
          <w:szCs w:val="20"/>
        </w:rPr>
        <w:t>.</w:t>
      </w:r>
    </w:p>
    <w:p w14:paraId="22C70A97" w14:textId="77777777" w:rsidR="00AC2E61" w:rsidRPr="00412E39" w:rsidRDefault="00AC2E61" w:rsidP="003D3309">
      <w:pPr>
        <w:pStyle w:val="ListParagraph"/>
        <w:tabs>
          <w:tab w:val="left" w:pos="567"/>
        </w:tabs>
        <w:spacing w:before="60" w:after="60"/>
        <w:ind w:left="0" w:firstLine="0"/>
        <w:contextualSpacing w:val="0"/>
        <w:jc w:val="both"/>
        <w:rPr>
          <w:rStyle w:val="Laukeliai"/>
          <w:rFonts w:cs="Arial"/>
          <w:vanish/>
          <w:szCs w:val="20"/>
        </w:rPr>
      </w:pPr>
    </w:p>
    <w:p w14:paraId="6FF83F8B" w14:textId="2FA4C94C" w:rsidR="00AC2E61" w:rsidRPr="00412E39" w:rsidRDefault="00AC2E61" w:rsidP="003D3309">
      <w:pPr>
        <w:pStyle w:val="ListParagraph"/>
        <w:numPr>
          <w:ilvl w:val="0"/>
          <w:numId w:val="46"/>
        </w:numPr>
        <w:pBdr>
          <w:top w:val="single" w:sz="4" w:space="1" w:color="auto"/>
          <w:bottom w:val="single" w:sz="4" w:space="1" w:color="auto"/>
        </w:pBdr>
        <w:shd w:val="clear" w:color="auto" w:fill="D9D9D9" w:themeFill="background1" w:themeFillShade="D9"/>
        <w:tabs>
          <w:tab w:val="left" w:pos="360"/>
        </w:tabs>
        <w:spacing w:before="60" w:after="60"/>
        <w:ind w:left="0" w:firstLine="0"/>
        <w:contextualSpacing w:val="0"/>
        <w:jc w:val="both"/>
        <w:rPr>
          <w:rStyle w:val="Laukeliai"/>
          <w:rFonts w:eastAsia="Arial" w:cs="Arial"/>
          <w:b/>
          <w:bCs/>
          <w:vanish/>
        </w:rPr>
      </w:pPr>
      <w:r w:rsidRPr="00412E39">
        <w:rPr>
          <w:rStyle w:val="Laukeliai"/>
          <w:rFonts w:eastAsia="Arial" w:cs="Arial"/>
          <w:b/>
          <w:bCs/>
          <w:vanish/>
        </w:rPr>
        <w:t>KARTU SU PRISTATOMOMIS PREKĖMIS PATEIKIAMI DOKUMENTAI</w:t>
      </w:r>
    </w:p>
    <w:p w14:paraId="21AAA891" w14:textId="77777777" w:rsidR="00AC2E61" w:rsidRPr="00412E39" w:rsidRDefault="00AC2E61" w:rsidP="003D3309">
      <w:pPr>
        <w:tabs>
          <w:tab w:val="left" w:pos="540"/>
        </w:tabs>
        <w:spacing w:before="60" w:after="60"/>
        <w:ind w:firstLine="0"/>
        <w:jc w:val="both"/>
        <w:rPr>
          <w:rStyle w:val="Laukeliai"/>
          <w:rFonts w:cs="Arial"/>
          <w:i/>
          <w:vanish/>
          <w:color w:val="7F7F7F" w:themeColor="text1" w:themeTint="80"/>
          <w:szCs w:val="20"/>
        </w:rPr>
      </w:pPr>
      <w:bookmarkStart w:id="25" w:name="_Hlk35521419"/>
      <w:r w:rsidRPr="00412E39">
        <w:rPr>
          <w:rStyle w:val="Laukeliai"/>
          <w:rFonts w:cs="Arial"/>
          <w:i/>
          <w:vanish/>
          <w:color w:val="7F7F7F" w:themeColor="text1" w:themeTint="80"/>
          <w:szCs w:val="20"/>
        </w:rPr>
        <w:t>Pasirenkama pagal poreikį</w:t>
      </w:r>
      <w:bookmarkEnd w:id="25"/>
      <w:r w:rsidRPr="00412E39">
        <w:rPr>
          <w:rStyle w:val="Laukeliai"/>
          <w:rFonts w:cs="Arial"/>
          <w:i/>
          <w:vanish/>
          <w:color w:val="7F7F7F" w:themeColor="text1" w:themeTint="80"/>
          <w:szCs w:val="20"/>
        </w:rPr>
        <w:t>.</w:t>
      </w:r>
    </w:p>
    <w:p w14:paraId="2B1179E6"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r w:rsidRPr="00412E39">
        <w:rPr>
          <w:rStyle w:val="Laukeliai"/>
          <w:rFonts w:cs="Arial"/>
          <w:iCs/>
          <w:vanish/>
          <w:color w:val="7F7F7F" w:themeColor="text1" w:themeTint="80"/>
          <w:szCs w:val="20"/>
        </w:rPr>
        <w:t>Prekių pasai lietuvių arba anglų kalbomis;</w:t>
      </w:r>
    </w:p>
    <w:p w14:paraId="587E415F"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r w:rsidRPr="00412E39">
        <w:rPr>
          <w:rStyle w:val="Laukeliai"/>
          <w:rFonts w:cs="Arial"/>
          <w:iCs/>
          <w:vanish/>
          <w:color w:val="7F7F7F" w:themeColor="text1" w:themeTint="80"/>
          <w:szCs w:val="20"/>
        </w:rPr>
        <w:t>Komplektuojamų įrenginių pasai lietuvių arba anglų kalbomis;</w:t>
      </w:r>
    </w:p>
    <w:p w14:paraId="7E9ECB06"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r w:rsidRPr="00412E39">
        <w:rPr>
          <w:rStyle w:val="Laukeliai"/>
          <w:rFonts w:cs="Arial"/>
          <w:iCs/>
          <w:vanish/>
          <w:color w:val="7F7F7F" w:themeColor="text1" w:themeTint="80"/>
          <w:szCs w:val="20"/>
        </w:rPr>
        <w:t>Transportavimo, montavimo instrukcijos lietuvių arba anglų kalbomis;</w:t>
      </w:r>
    </w:p>
    <w:p w14:paraId="2CDFAC80"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r w:rsidRPr="00412E39">
        <w:rPr>
          <w:rStyle w:val="Laukeliai"/>
          <w:rFonts w:cs="Arial"/>
          <w:iCs/>
          <w:vanish/>
          <w:color w:val="7F7F7F" w:themeColor="text1" w:themeTint="80"/>
          <w:szCs w:val="20"/>
        </w:rPr>
        <w:t>Eksploatavimo instrukcija lietuvių arba anglų (jeigu gamintojas ne Lietuvos įmonė) kalbomis;</w:t>
      </w:r>
    </w:p>
    <w:p w14:paraId="1BE98624"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r w:rsidRPr="00412E39">
        <w:rPr>
          <w:rStyle w:val="Laukeliai"/>
          <w:rFonts w:cs="Arial"/>
          <w:iCs/>
          <w:vanish/>
          <w:color w:val="7F7F7F" w:themeColor="text1" w:themeTint="80"/>
          <w:szCs w:val="20"/>
        </w:rPr>
        <w:t>Prekių bandymo protokolai. Dokumentai pateikiami lietuvių ar anglų kalba;</w:t>
      </w:r>
    </w:p>
    <w:p w14:paraId="68CBCC2C"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r w:rsidRPr="00412E39">
        <w:rPr>
          <w:rStyle w:val="Laukeliai"/>
          <w:rFonts w:cs="Arial"/>
          <w:iCs/>
          <w:vanish/>
          <w:color w:val="7F7F7F" w:themeColor="text1" w:themeTint="80"/>
          <w:szCs w:val="20"/>
        </w:rPr>
        <w:t>Montavimo instrukcijos lietuvių ir anglų kalbomis;</w:t>
      </w:r>
    </w:p>
    <w:p w14:paraId="6D649D8E"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r w:rsidRPr="00412E39">
        <w:rPr>
          <w:rStyle w:val="Laukeliai"/>
          <w:rFonts w:cs="Arial"/>
          <w:iCs/>
          <w:vanish/>
          <w:color w:val="7F7F7F" w:themeColor="text1" w:themeTint="80"/>
          <w:szCs w:val="20"/>
        </w:rPr>
        <w:t>Prekių priėmimo-perdavimo aktai;</w:t>
      </w:r>
    </w:p>
    <w:p w14:paraId="47FD4E2A" w14:textId="77777777" w:rsidR="00AC2E61" w:rsidRPr="00412E39" w:rsidRDefault="00AC2E61" w:rsidP="003D3309">
      <w:pPr>
        <w:pStyle w:val="ListParagraph"/>
        <w:numPr>
          <w:ilvl w:val="1"/>
          <w:numId w:val="46"/>
        </w:numPr>
        <w:tabs>
          <w:tab w:val="left" w:pos="540"/>
        </w:tabs>
        <w:spacing w:before="60" w:after="60"/>
        <w:ind w:left="0" w:firstLine="0"/>
        <w:jc w:val="both"/>
        <w:rPr>
          <w:rStyle w:val="Laukeliai"/>
          <w:rFonts w:cs="Arial"/>
          <w:iCs/>
          <w:vanish/>
          <w:color w:val="7F7F7F" w:themeColor="text1" w:themeTint="80"/>
          <w:szCs w:val="20"/>
        </w:rPr>
      </w:pPr>
      <w:bookmarkStart w:id="26" w:name="_Hlk35521463"/>
      <w:r w:rsidRPr="00412E39">
        <w:rPr>
          <w:rStyle w:val="Laukeliai"/>
          <w:rFonts w:cs="Arial"/>
          <w:iCs/>
          <w:vanish/>
          <w:color w:val="7F7F7F" w:themeColor="text1" w:themeTint="80"/>
          <w:szCs w:val="20"/>
        </w:rPr>
        <w:t xml:space="preserve">Kita: </w:t>
      </w:r>
      <w:bookmarkStart w:id="27" w:name="_Hlk34738312"/>
      <w:sdt>
        <w:sdtPr>
          <w:rPr>
            <w:rFonts w:cs="Arial"/>
            <w:bCs/>
            <w:iCs/>
            <w:vanish/>
            <w:color w:val="7F7F7F" w:themeColor="text1" w:themeTint="80"/>
            <w:sz w:val="20"/>
            <w:szCs w:val="20"/>
          </w:rPr>
          <w:id w:val="1772430695"/>
          <w:placeholder>
            <w:docPart w:val="5689B59BF6E843C79A5B8E82C4728CDF"/>
          </w:placeholder>
          <w:showingPlcHdr/>
          <w:text/>
        </w:sdtPr>
        <w:sdtContent>
          <w:r w:rsidRPr="00412E39">
            <w:rPr>
              <w:rFonts w:cs="Arial"/>
              <w:bCs/>
              <w:iCs/>
              <w:vanish/>
              <w:color w:val="7F7F7F" w:themeColor="text1" w:themeTint="80"/>
              <w:sz w:val="20"/>
              <w:szCs w:val="20"/>
            </w:rPr>
            <w:t>_________________________________________</w:t>
          </w:r>
        </w:sdtContent>
      </w:sdt>
      <w:bookmarkEnd w:id="27"/>
    </w:p>
    <w:bookmarkEnd w:id="26"/>
    <w:p w14:paraId="5BAC8B94" w14:textId="77777777" w:rsidR="00AC2E61" w:rsidRPr="00412E39" w:rsidRDefault="00AC2E61" w:rsidP="003D3309">
      <w:pPr>
        <w:pStyle w:val="ListParagraph"/>
        <w:tabs>
          <w:tab w:val="left" w:pos="567"/>
        </w:tabs>
        <w:spacing w:before="60" w:after="60"/>
        <w:ind w:left="0" w:firstLine="0"/>
        <w:contextualSpacing w:val="0"/>
        <w:jc w:val="both"/>
        <w:rPr>
          <w:rStyle w:val="Laukeliai"/>
          <w:rFonts w:cs="Arial"/>
          <w:vanish/>
          <w:color w:val="FF0000"/>
          <w:szCs w:val="20"/>
        </w:rPr>
      </w:pPr>
    </w:p>
    <w:p w14:paraId="0573A34E" w14:textId="77777777" w:rsidR="00AC2E61" w:rsidRPr="00412E39" w:rsidRDefault="00AC2E61" w:rsidP="003D3309">
      <w:pPr>
        <w:spacing w:before="60" w:after="60"/>
        <w:ind w:firstLine="0"/>
        <w:jc w:val="both"/>
        <w:rPr>
          <w:rFonts w:eastAsia="Arial" w:cs="Arial"/>
          <w:b/>
          <w:bCs/>
          <w:i/>
          <w:iCs/>
          <w:vanish/>
          <w:color w:val="7F7F7F" w:themeColor="text1" w:themeTint="80"/>
          <w:sz w:val="20"/>
          <w:szCs w:val="20"/>
        </w:rPr>
      </w:pPr>
      <w:r w:rsidRPr="00412E39">
        <w:rPr>
          <w:rFonts w:eastAsia="Arial" w:cs="Arial"/>
          <w:b/>
          <w:bCs/>
          <w:i/>
          <w:iCs/>
          <w:vanish/>
          <w:color w:val="7F7F7F" w:themeColor="text1" w:themeTint="80"/>
          <w:sz w:val="20"/>
          <w:szCs w:val="20"/>
        </w:rPr>
        <w:t>Pildymo instrukcija:</w:t>
      </w:r>
    </w:p>
    <w:p w14:paraId="404CA873" w14:textId="77777777" w:rsidR="00AC2E61" w:rsidRPr="00412E39" w:rsidRDefault="00AC2E61" w:rsidP="003D3309">
      <w:pPr>
        <w:spacing w:before="60" w:after="60"/>
        <w:ind w:left="284" w:firstLine="0"/>
        <w:jc w:val="both"/>
        <w:rPr>
          <w:rFonts w:eastAsia="Arial" w:cs="Arial"/>
          <w:i/>
          <w:iCs/>
          <w:vanish/>
          <w:color w:val="7F7F7F" w:themeColor="text1" w:themeTint="80"/>
          <w:sz w:val="20"/>
          <w:szCs w:val="20"/>
        </w:rPr>
      </w:pPr>
      <w:bookmarkStart w:id="28" w:name="_Hlk34738437"/>
      <w:r w:rsidRPr="00412E39">
        <w:rPr>
          <w:rFonts w:eastAsia="Arial" w:cs="Arial"/>
          <w:i/>
          <w:iCs/>
          <w:vanish/>
          <w:color w:val="7F7F7F" w:themeColor="text1" w:themeTint="80"/>
          <w:sz w:val="20"/>
          <w:szCs w:val="20"/>
        </w:rPr>
        <w:t>Aukščiau pateiktas pavyzdinis pateikiamų dokumentų sąrašas. Reikia nurodyti pagal pirkimo objektą priklausančius dokumentus</w:t>
      </w:r>
      <w:bookmarkEnd w:id="28"/>
      <w:r w:rsidRPr="00412E39">
        <w:rPr>
          <w:rFonts w:eastAsia="Arial" w:cs="Arial"/>
          <w:i/>
          <w:iCs/>
          <w:vanish/>
          <w:color w:val="7F7F7F" w:themeColor="text1" w:themeTint="80"/>
          <w:sz w:val="20"/>
          <w:szCs w:val="20"/>
        </w:rPr>
        <w:t>.</w:t>
      </w:r>
    </w:p>
    <w:p w14:paraId="57E717B2" w14:textId="77777777" w:rsidR="00AC2E61" w:rsidRPr="00412E39" w:rsidRDefault="00AC2E61" w:rsidP="003D3309">
      <w:pPr>
        <w:tabs>
          <w:tab w:val="left" w:pos="567"/>
        </w:tabs>
        <w:spacing w:before="60" w:after="60"/>
        <w:ind w:firstLine="0"/>
        <w:jc w:val="both"/>
        <w:rPr>
          <w:rStyle w:val="Laukeliai"/>
          <w:rFonts w:cs="Arial"/>
          <w:vanish/>
          <w:szCs w:val="20"/>
        </w:rPr>
      </w:pPr>
    </w:p>
    <w:p w14:paraId="5784F249" w14:textId="77777777" w:rsidR="00AC2E61" w:rsidRPr="00412E39" w:rsidRDefault="00AC2E61" w:rsidP="003D3309">
      <w:pPr>
        <w:pStyle w:val="ListParagraph"/>
        <w:numPr>
          <w:ilvl w:val="0"/>
          <w:numId w:val="46"/>
        </w:numPr>
        <w:pBdr>
          <w:top w:val="single" w:sz="8" w:space="1" w:color="auto"/>
          <w:bottom w:val="single" w:sz="8" w:space="1" w:color="auto"/>
        </w:pBdr>
        <w:shd w:val="clear" w:color="auto" w:fill="D9D9D9" w:themeFill="background1" w:themeFillShade="D9"/>
        <w:tabs>
          <w:tab w:val="left" w:pos="426"/>
        </w:tabs>
        <w:spacing w:before="60" w:after="60"/>
        <w:ind w:left="0" w:firstLine="0"/>
        <w:contextualSpacing w:val="0"/>
        <w:rPr>
          <w:rFonts w:eastAsia="Arial" w:cs="Arial"/>
          <w:b/>
          <w:bCs/>
          <w:vanish/>
          <w:sz w:val="20"/>
          <w:szCs w:val="20"/>
        </w:rPr>
      </w:pPr>
      <w:bookmarkStart w:id="29" w:name="_Hlk34738595"/>
      <w:r w:rsidRPr="00412E39">
        <w:rPr>
          <w:rFonts w:eastAsia="Arial" w:cs="Arial"/>
          <w:b/>
          <w:bCs/>
          <w:vanish/>
          <w:sz w:val="20"/>
          <w:szCs w:val="20"/>
        </w:rPr>
        <w:t>KITI REIKALAVIMAI</w:t>
      </w:r>
    </w:p>
    <w:bookmarkEnd w:id="29"/>
    <w:p w14:paraId="224FC691" w14:textId="77777777" w:rsidR="00AC2E61" w:rsidRPr="00412E39" w:rsidRDefault="00AC2E61" w:rsidP="003D3309">
      <w:pPr>
        <w:pStyle w:val="ListParagraph"/>
        <w:numPr>
          <w:ilvl w:val="1"/>
          <w:numId w:val="46"/>
        </w:numPr>
        <w:tabs>
          <w:tab w:val="left" w:pos="567"/>
        </w:tabs>
        <w:spacing w:before="60" w:after="60"/>
        <w:ind w:left="0" w:firstLine="0"/>
        <w:jc w:val="both"/>
        <w:rPr>
          <w:rStyle w:val="Laukeliai"/>
          <w:rFonts w:cs="Arial"/>
          <w:vanish/>
          <w:color w:val="7F7F7F" w:themeColor="text1" w:themeTint="80"/>
          <w:szCs w:val="20"/>
        </w:rPr>
      </w:pPr>
      <w:r w:rsidRPr="00412E39">
        <w:rPr>
          <w:rFonts w:eastAsia="Calibri" w:cs="Arial"/>
          <w:vanish/>
          <w:color w:val="7F7F7F" w:themeColor="text1" w:themeTint="80"/>
          <w:sz w:val="20"/>
        </w:rPr>
        <w:t>Pirkėjas sudarys sąlygas Tiekėjams suderintu laiku atvykti ir išsibandyti siūlomą Prekę.</w:t>
      </w:r>
    </w:p>
    <w:p w14:paraId="69817FAA" w14:textId="4ABA6DDB" w:rsidR="00AC2E61" w:rsidRPr="00412E39" w:rsidRDefault="00AC2E61" w:rsidP="003D3309">
      <w:pPr>
        <w:pStyle w:val="ListParagraph"/>
        <w:numPr>
          <w:ilvl w:val="1"/>
          <w:numId w:val="46"/>
        </w:numPr>
        <w:tabs>
          <w:tab w:val="left" w:pos="567"/>
        </w:tabs>
        <w:spacing w:before="60" w:after="60"/>
        <w:ind w:left="0" w:firstLine="0"/>
        <w:jc w:val="both"/>
        <w:rPr>
          <w:rStyle w:val="Laukeliai"/>
          <w:rFonts w:cs="Arial"/>
          <w:vanish/>
          <w:color w:val="7F7F7F" w:themeColor="text1" w:themeTint="80"/>
          <w:szCs w:val="20"/>
        </w:rPr>
      </w:pPr>
      <w:bookmarkStart w:id="30" w:name="_Hlk34738629"/>
      <w:r w:rsidRPr="00412E39">
        <w:rPr>
          <w:rStyle w:val="Laukeliai"/>
          <w:rFonts w:cs="Arial"/>
          <w:vanish/>
          <w:color w:val="7F7F7F" w:themeColor="text1" w:themeTint="80"/>
          <w:szCs w:val="20"/>
        </w:rPr>
        <w:t xml:space="preserve">Pirkėjas per xx (žodžiais) po Sutarties pasirašymo pateiks Tiekėjui </w:t>
      </w:r>
      <w:sdt>
        <w:sdtPr>
          <w:rPr>
            <w:rFonts w:cs="Arial"/>
            <w:bCs/>
            <w:vanish/>
            <w:color w:val="7F7F7F" w:themeColor="text1" w:themeTint="80"/>
            <w:sz w:val="20"/>
            <w:szCs w:val="20"/>
          </w:rPr>
          <w:id w:val="663592639"/>
          <w:placeholder>
            <w:docPart w:val="4CCB5B237DA04055A154F88B1725B763"/>
          </w:placeholder>
          <w:showingPlcHdr/>
          <w:text/>
        </w:sdtPr>
        <w:sdtContent>
          <w:r w:rsidRPr="00412E39">
            <w:rPr>
              <w:rFonts w:cs="Arial"/>
              <w:bCs/>
              <w:vanish/>
              <w:color w:val="7F7F7F" w:themeColor="text1" w:themeTint="80"/>
              <w:sz w:val="20"/>
              <w:szCs w:val="20"/>
            </w:rPr>
            <w:t>______________________</w:t>
          </w:r>
        </w:sdtContent>
      </w:sdt>
      <w:r w:rsidRPr="00412E39">
        <w:rPr>
          <w:rStyle w:val="Laukeliai"/>
          <w:rFonts w:cs="Arial"/>
          <w:vanish/>
          <w:color w:val="7F7F7F" w:themeColor="text1" w:themeTint="80"/>
          <w:szCs w:val="20"/>
        </w:rPr>
        <w:t xml:space="preserve"> dokumentus (brėžinius, leidimus ir t.t.).</w:t>
      </w:r>
      <w:bookmarkEnd w:id="30"/>
    </w:p>
    <w:p w14:paraId="280B988B" w14:textId="77777777" w:rsidR="00AC2E61" w:rsidRPr="00412E39" w:rsidRDefault="00AC2E61" w:rsidP="003D3309">
      <w:pPr>
        <w:pStyle w:val="ListParagraph"/>
        <w:tabs>
          <w:tab w:val="left" w:pos="567"/>
        </w:tabs>
        <w:spacing w:before="60" w:after="60"/>
        <w:ind w:left="0" w:firstLine="0"/>
        <w:contextualSpacing w:val="0"/>
        <w:jc w:val="both"/>
        <w:rPr>
          <w:rStyle w:val="Laukeliai"/>
          <w:rFonts w:cs="Arial"/>
          <w:vanish/>
          <w:szCs w:val="20"/>
        </w:rPr>
      </w:pPr>
    </w:p>
    <w:p w14:paraId="5FE7C2AB" w14:textId="77777777" w:rsidR="00AC2E61" w:rsidRPr="00412E39" w:rsidRDefault="00AC2E61" w:rsidP="003D3309">
      <w:pPr>
        <w:spacing w:before="60" w:after="60"/>
        <w:ind w:firstLine="0"/>
        <w:jc w:val="both"/>
        <w:rPr>
          <w:rFonts w:eastAsia="Arial" w:cs="Arial"/>
          <w:b/>
          <w:bCs/>
          <w:i/>
          <w:iCs/>
          <w:vanish/>
          <w:color w:val="7F7F7F" w:themeColor="text1" w:themeTint="80"/>
          <w:sz w:val="20"/>
          <w:szCs w:val="20"/>
        </w:rPr>
      </w:pPr>
      <w:bookmarkStart w:id="31" w:name="_Hlk34738777"/>
      <w:r w:rsidRPr="00412E39">
        <w:rPr>
          <w:rFonts w:eastAsia="Arial" w:cs="Arial"/>
          <w:b/>
          <w:bCs/>
          <w:i/>
          <w:iCs/>
          <w:vanish/>
          <w:color w:val="7F7F7F" w:themeColor="text1" w:themeTint="80"/>
          <w:sz w:val="20"/>
          <w:szCs w:val="20"/>
        </w:rPr>
        <w:t>Pildymo instrukcija:</w:t>
      </w:r>
    </w:p>
    <w:p w14:paraId="59240079" w14:textId="77777777" w:rsidR="00AC2E61" w:rsidRPr="00412E39" w:rsidRDefault="00AC2E61" w:rsidP="003D3309">
      <w:pPr>
        <w:spacing w:after="60"/>
        <w:ind w:left="284" w:firstLine="0"/>
        <w:jc w:val="both"/>
        <w:rPr>
          <w:rFonts w:eastAsia="Arial" w:cs="Arial"/>
          <w:i/>
          <w:iCs/>
          <w:vanish/>
          <w:color w:val="7F7F7F" w:themeColor="text1" w:themeTint="80"/>
          <w:sz w:val="20"/>
          <w:szCs w:val="20"/>
        </w:rPr>
      </w:pPr>
      <w:r w:rsidRPr="00412E39">
        <w:rPr>
          <w:rFonts w:eastAsia="Arial" w:cs="Arial"/>
          <w:i/>
          <w:iCs/>
          <w:vanish/>
          <w:color w:val="7F7F7F" w:themeColor="text1" w:themeTint="80"/>
          <w:sz w:val="20"/>
          <w:szCs w:val="20"/>
        </w:rPr>
        <w:t>1. Nurodomi kiti su Sutarties vykdymu susiję reikalavimai</w:t>
      </w:r>
      <w:bookmarkEnd w:id="31"/>
      <w:r w:rsidRPr="00412E39">
        <w:rPr>
          <w:rFonts w:eastAsia="Arial" w:cs="Arial"/>
          <w:i/>
          <w:iCs/>
          <w:vanish/>
          <w:color w:val="7F7F7F" w:themeColor="text1" w:themeTint="80"/>
          <w:sz w:val="20"/>
          <w:szCs w:val="20"/>
        </w:rPr>
        <w:t>.</w:t>
      </w:r>
    </w:p>
    <w:p w14:paraId="55330071" w14:textId="77777777" w:rsidR="00AC2E61" w:rsidRPr="00412E39" w:rsidRDefault="00AC2E61" w:rsidP="003D3309">
      <w:pPr>
        <w:spacing w:after="60"/>
        <w:ind w:firstLine="284"/>
        <w:jc w:val="both"/>
        <w:rPr>
          <w:rFonts w:cs="Arial"/>
          <w:vanish/>
          <w:u w:val="single"/>
        </w:rPr>
      </w:pPr>
    </w:p>
    <w:p w14:paraId="20A4CAC4" w14:textId="63BF2A04" w:rsidR="00AC2E61" w:rsidRPr="00412E39" w:rsidRDefault="00AC2E61" w:rsidP="003D3309">
      <w:pPr>
        <w:pStyle w:val="ListParagraph"/>
        <w:numPr>
          <w:ilvl w:val="0"/>
          <w:numId w:val="47"/>
        </w:numPr>
        <w:pBdr>
          <w:top w:val="single" w:sz="8" w:space="1" w:color="auto"/>
          <w:bottom w:val="single" w:sz="8" w:space="1" w:color="auto"/>
        </w:pBdr>
        <w:shd w:val="clear" w:color="auto" w:fill="D9D9D9" w:themeFill="background1" w:themeFillShade="D9"/>
        <w:tabs>
          <w:tab w:val="left" w:pos="426"/>
        </w:tabs>
        <w:spacing w:before="60" w:after="60"/>
        <w:ind w:hanging="720"/>
        <w:rPr>
          <w:rFonts w:eastAsia="Arial" w:cs="Arial"/>
          <w:b/>
          <w:bCs/>
          <w:vanish/>
          <w:sz w:val="20"/>
          <w:szCs w:val="20"/>
        </w:rPr>
      </w:pPr>
      <w:r w:rsidRPr="00412E39">
        <w:rPr>
          <w:rFonts w:eastAsia="Arial" w:cs="Arial"/>
          <w:b/>
          <w:bCs/>
          <w:vanish/>
          <w:sz w:val="20"/>
          <w:szCs w:val="20"/>
        </w:rPr>
        <w:t>PRIEDAI</w:t>
      </w:r>
    </w:p>
    <w:p w14:paraId="6D038144" w14:textId="4AC7D369" w:rsidR="00AC2E61" w:rsidRPr="00412E39" w:rsidRDefault="00AC2E61" w:rsidP="003D3309">
      <w:pPr>
        <w:pStyle w:val="ListParagraph"/>
        <w:numPr>
          <w:ilvl w:val="1"/>
          <w:numId w:val="47"/>
        </w:numPr>
        <w:tabs>
          <w:tab w:val="left" w:pos="540"/>
        </w:tabs>
        <w:spacing w:before="60" w:after="60"/>
        <w:ind w:left="0" w:firstLine="0"/>
        <w:rPr>
          <w:rFonts w:eastAsia="Arial" w:cs="Arial"/>
          <w:vanish/>
          <w:sz w:val="20"/>
          <w:szCs w:val="20"/>
        </w:rPr>
      </w:pPr>
      <w:r w:rsidRPr="00412E39">
        <w:rPr>
          <w:rFonts w:eastAsia="Arial" w:cs="Arial"/>
          <w:vanish/>
          <w:sz w:val="20"/>
          <w:szCs w:val="20"/>
        </w:rPr>
        <w:t xml:space="preserve">Priedas Nr. 1 - </w:t>
      </w:r>
      <w:sdt>
        <w:sdtPr>
          <w:rPr>
            <w:rFonts w:cs="Arial"/>
            <w:vanish/>
            <w:sz w:val="20"/>
            <w:szCs w:val="20"/>
          </w:rPr>
          <w:id w:val="2032452696"/>
          <w:placeholder>
            <w:docPart w:val="DAE6C6F7942B40A8827DEF1F7660FC3B"/>
          </w:placeholder>
          <w:showingPlcHdr/>
          <w:text/>
        </w:sdtPr>
        <w:sdtContent>
          <w:r w:rsidRPr="00412E39">
            <w:rPr>
              <w:rFonts w:cs="Arial"/>
              <w:vanish/>
              <w:sz w:val="20"/>
              <w:szCs w:val="20"/>
            </w:rPr>
            <w:t>____________________</w:t>
          </w:r>
        </w:sdtContent>
      </w:sdt>
      <w:r w:rsidRPr="00412E39">
        <w:rPr>
          <w:rFonts w:eastAsia="Arial" w:cs="Arial"/>
          <w:vanish/>
          <w:sz w:val="20"/>
          <w:szCs w:val="20"/>
        </w:rPr>
        <w:t xml:space="preserve"> </w:t>
      </w:r>
    </w:p>
    <w:p w14:paraId="36AFFD24" w14:textId="2E4326EB" w:rsidR="00F6135E" w:rsidRPr="00412E39" w:rsidRDefault="00F6135E" w:rsidP="003D3309">
      <w:pPr>
        <w:spacing w:after="200" w:line="276" w:lineRule="auto"/>
        <w:ind w:firstLine="0"/>
        <w:jc w:val="center"/>
        <w:rPr>
          <w:rFonts w:cs="Arial"/>
          <w:b/>
          <w:bCs/>
          <w:vanish/>
          <w:sz w:val="20"/>
          <w:szCs w:val="20"/>
        </w:rPr>
      </w:pPr>
      <w:bookmarkStart w:id="32" w:name="TS4"/>
      <w:bookmarkEnd w:id="10"/>
      <w:r w:rsidRPr="00412E39">
        <w:rPr>
          <w:rFonts w:eastAsia="Arial" w:cs="Arial"/>
          <w:b/>
          <w:bCs/>
          <w:vanish/>
          <w:sz w:val="20"/>
          <w:szCs w:val="20"/>
        </w:rPr>
        <w:t>TECHNINĖ SPECIFIKACIJA</w:t>
      </w:r>
    </w:p>
    <w:p w14:paraId="188F25AC" w14:textId="77777777" w:rsidR="00F6135E" w:rsidRPr="00412E39" w:rsidRDefault="00F6135E" w:rsidP="003D3309">
      <w:pPr>
        <w:pStyle w:val="ListParagraph"/>
        <w:tabs>
          <w:tab w:val="left" w:pos="284"/>
        </w:tabs>
        <w:spacing w:before="60" w:after="60"/>
        <w:ind w:left="0" w:firstLine="0"/>
        <w:contextualSpacing w:val="0"/>
        <w:jc w:val="center"/>
        <w:rPr>
          <w:rFonts w:eastAsia="Arial" w:cs="Arial"/>
          <w:b/>
          <w:bCs/>
          <w:vanish/>
          <w:sz w:val="20"/>
          <w:szCs w:val="20"/>
        </w:rPr>
      </w:pPr>
      <w:r w:rsidRPr="00412E39">
        <w:rPr>
          <w:rFonts w:eastAsia="Arial" w:cs="Arial"/>
          <w:b/>
          <w:bCs/>
          <w:i/>
          <w:iCs/>
          <w:vanish/>
          <w:color w:val="FF0000"/>
          <w:sz w:val="20"/>
          <w:szCs w:val="20"/>
        </w:rPr>
        <w:t>(jeigu pirkimo objektas skaidomas į pirkimo objekto dalis, techniniai reikalavimai turi būti nurodomi kiekvienai pirkimo objekto daliai atskirai)</w:t>
      </w:r>
    </w:p>
    <w:p w14:paraId="46A4F7EC" w14:textId="77777777" w:rsidR="00F6135E" w:rsidRPr="00412E39" w:rsidRDefault="00F6135E" w:rsidP="003D3309">
      <w:pPr>
        <w:pStyle w:val="ListParagraph"/>
        <w:tabs>
          <w:tab w:val="left" w:pos="284"/>
        </w:tabs>
        <w:spacing w:before="60" w:after="60"/>
        <w:ind w:left="0" w:firstLine="0"/>
        <w:contextualSpacing w:val="0"/>
        <w:jc w:val="center"/>
        <w:rPr>
          <w:rFonts w:cs="Arial"/>
          <w:b/>
          <w:bCs/>
          <w:vanish/>
          <w:sz w:val="20"/>
          <w:szCs w:val="20"/>
        </w:rPr>
      </w:pPr>
    </w:p>
    <w:p w14:paraId="41C7FAAA" w14:textId="77777777" w:rsidR="00F6135E" w:rsidRPr="00412E39" w:rsidRDefault="00F6135E" w:rsidP="003D3309">
      <w:pPr>
        <w:pStyle w:val="ListParagraph"/>
        <w:tabs>
          <w:tab w:val="left" w:pos="284"/>
        </w:tabs>
        <w:spacing w:before="60" w:after="60"/>
        <w:ind w:left="0" w:firstLine="0"/>
        <w:rPr>
          <w:rFonts w:eastAsia="Arial" w:cs="Arial"/>
          <w:b/>
          <w:bCs/>
          <w:i/>
          <w:iCs/>
          <w:vanish/>
          <w:color w:val="FF0000"/>
          <w:sz w:val="20"/>
          <w:szCs w:val="20"/>
        </w:rPr>
      </w:pPr>
      <w:r w:rsidRPr="00412E39">
        <w:rPr>
          <w:rFonts w:eastAsia="Arial" w:cs="Arial"/>
          <w:b/>
          <w:bCs/>
          <w:i/>
          <w:iCs/>
          <w:vanish/>
          <w:color w:val="FF0000"/>
          <w:sz w:val="20"/>
          <w:szCs w:val="20"/>
        </w:rPr>
        <w:t xml:space="preserve">Techninių specifikacijų pavyzdžių galite rasti čia: </w:t>
      </w:r>
    </w:p>
    <w:p w14:paraId="2FE8351C" w14:textId="77777777" w:rsidR="00F6135E" w:rsidRPr="00412E39" w:rsidRDefault="00000000" w:rsidP="003D3309">
      <w:pPr>
        <w:pStyle w:val="ListParagraph"/>
        <w:tabs>
          <w:tab w:val="left" w:pos="284"/>
        </w:tabs>
        <w:spacing w:before="60" w:after="60"/>
        <w:ind w:left="0" w:firstLine="0"/>
        <w:rPr>
          <w:rFonts w:eastAsia="Arial" w:cs="Arial"/>
          <w:b/>
          <w:bCs/>
          <w:i/>
          <w:iCs/>
          <w:vanish/>
          <w:sz w:val="20"/>
          <w:szCs w:val="20"/>
          <w:u w:val="single"/>
        </w:rPr>
      </w:pPr>
      <w:hyperlink r:id="rId14" w:history="1">
        <w:r w:rsidR="00F6135E" w:rsidRPr="00412E39">
          <w:rPr>
            <w:rStyle w:val="Hyperlink"/>
            <w:i/>
            <w:iCs/>
            <w:vanish/>
            <w:color w:val="0000FF"/>
            <w:sz w:val="20"/>
            <w:szCs w:val="20"/>
            <w:u w:val="single"/>
          </w:rPr>
          <w:t>https://letic.sharepoint.com/sites/pirkimai/Technins%20specifikacijos/Forms/AllItems.aspx</w:t>
        </w:r>
      </w:hyperlink>
      <w:r w:rsidR="00F6135E" w:rsidRPr="00412E39">
        <w:rPr>
          <w:rFonts w:eastAsia="Arial" w:cs="Arial"/>
          <w:b/>
          <w:bCs/>
          <w:i/>
          <w:iCs/>
          <w:vanish/>
          <w:color w:val="FF0000"/>
          <w:sz w:val="20"/>
          <w:szCs w:val="20"/>
          <w:u w:val="single"/>
        </w:rPr>
        <w:t xml:space="preserve"> </w:t>
      </w:r>
    </w:p>
    <w:p w14:paraId="7A4A357B" w14:textId="77777777" w:rsidR="00F6135E" w:rsidRPr="00412E39" w:rsidRDefault="00F6135E" w:rsidP="003D3309">
      <w:pPr>
        <w:pStyle w:val="ListParagraph"/>
        <w:tabs>
          <w:tab w:val="left" w:pos="284"/>
        </w:tabs>
        <w:spacing w:before="60" w:after="60"/>
        <w:ind w:left="0" w:firstLine="0"/>
        <w:contextualSpacing w:val="0"/>
        <w:jc w:val="center"/>
        <w:rPr>
          <w:rFonts w:cs="Arial"/>
          <w:b/>
          <w:bCs/>
          <w:vanish/>
          <w:sz w:val="20"/>
          <w:szCs w:val="20"/>
        </w:rPr>
      </w:pPr>
    </w:p>
    <w:p w14:paraId="0BF2A660" w14:textId="77777777" w:rsidR="00F6135E" w:rsidRPr="00412E39" w:rsidRDefault="00F6135E" w:rsidP="009A72A3">
      <w:pPr>
        <w:pStyle w:val="ListParagraph"/>
        <w:numPr>
          <w:ilvl w:val="0"/>
          <w:numId w:val="39"/>
        </w:numPr>
        <w:pBdr>
          <w:top w:val="single" w:sz="8" w:space="1" w:color="auto"/>
          <w:bottom w:val="single" w:sz="8" w:space="1" w:color="auto"/>
        </w:pBdr>
        <w:shd w:val="clear" w:color="auto" w:fill="D9D9D9" w:themeFill="background1" w:themeFillShade="D9"/>
        <w:tabs>
          <w:tab w:val="left" w:pos="360"/>
        </w:tabs>
        <w:spacing w:before="60" w:after="60"/>
        <w:ind w:hanging="720"/>
        <w:contextualSpacing w:val="0"/>
        <w:rPr>
          <w:rFonts w:eastAsia="Arial" w:cs="Arial"/>
          <w:b/>
          <w:bCs/>
          <w:vanish/>
          <w:sz w:val="20"/>
          <w:szCs w:val="20"/>
        </w:rPr>
      </w:pPr>
      <w:r w:rsidRPr="00412E39">
        <w:rPr>
          <w:rFonts w:eastAsia="Arial" w:cs="Arial"/>
          <w:b/>
          <w:bCs/>
          <w:vanish/>
          <w:sz w:val="20"/>
          <w:szCs w:val="20"/>
        </w:rPr>
        <w:t>SĄVOKOS IR SUTRUMPINIMAI</w:t>
      </w:r>
    </w:p>
    <w:p w14:paraId="76E5598F" w14:textId="5B3CF644" w:rsidR="00F6135E" w:rsidRPr="00412E39" w:rsidRDefault="00F6135E" w:rsidP="003D3309">
      <w:pPr>
        <w:pStyle w:val="ListParagraph"/>
        <w:numPr>
          <w:ilvl w:val="1"/>
          <w:numId w:val="48"/>
        </w:numPr>
        <w:tabs>
          <w:tab w:val="left" w:pos="567"/>
        </w:tabs>
        <w:spacing w:before="60" w:after="60"/>
        <w:ind w:hanging="502"/>
        <w:contextualSpacing w:val="0"/>
        <w:jc w:val="both"/>
        <w:rPr>
          <w:rFonts w:eastAsia="Arial" w:cs="Arial"/>
          <w:vanish/>
          <w:sz w:val="20"/>
          <w:szCs w:val="20"/>
        </w:rPr>
      </w:pPr>
      <w:r w:rsidRPr="00412E39">
        <w:rPr>
          <w:rFonts w:eastAsia="Arial" w:cs="Arial"/>
          <w:b/>
          <w:bCs/>
          <w:vanish/>
          <w:sz w:val="20"/>
          <w:szCs w:val="20"/>
        </w:rPr>
        <w:t xml:space="preserve">Pirkėjas </w:t>
      </w:r>
      <w:r w:rsidRPr="00412E39">
        <w:rPr>
          <w:rFonts w:eastAsia="Arial" w:cs="Arial"/>
          <w:vanish/>
          <w:sz w:val="20"/>
          <w:szCs w:val="20"/>
        </w:rPr>
        <w:t xml:space="preserve">– </w:t>
      </w:r>
      <w:sdt>
        <w:sdtPr>
          <w:rPr>
            <w:rFonts w:cs="Arial"/>
            <w:vanish/>
            <w:sz w:val="20"/>
            <w:szCs w:val="20"/>
          </w:rPr>
          <w:id w:val="-1888564576"/>
          <w:placeholder>
            <w:docPart w:val="63D10D675DE9435B8D5BFE8943C0C554"/>
          </w:placeholder>
          <w:showingPlcHdr/>
          <w:dropDownList>
            <w:listItem w:value="[Pasirinkite]"/>
            <w:listItem w:displayText="AB „Energijos skirstymo operatorius“" w:value="AB „Energijos skirstymo operatorius“"/>
            <w:listItem w:displayText="UAB „Ignitis“" w:value="UAB „Ignitis“"/>
            <w:listItem w:displayText="AB „Ignitis gamyba”" w:value="AB „Ignitis gamyba”"/>
            <w:listItem w:displayText="AB „Ignitis grupė“" w:value="AB „Ignitis grupė“"/>
            <w:listItem w:displayText="UAB „Ignitis grupės paslaugų centras“" w:value="UAB „Ignitis grupės paslaugų centras“"/>
            <w:listItem w:displayText="UAB Kauno kogeneracinė jėgainė" w:value="UAB Kauno kogeneracinė jėgainė"/>
            <w:listItem w:displayText="UAB Vilniaus kogeneracinė jėgainė" w:value="UAB Vilniaus kogeneracinė jėgainė"/>
            <w:listItem w:displayText="UAB Elektroninių mokėjimų agentūra" w:value="UAB Elektroninių mokėjimų agentūra"/>
            <w:listItem w:displayText="UAB „Gamybos optimizavimas“" w:value="UAB „Gamybos optimizavimas“"/>
            <w:listItem w:displayText="NACIONALINĖ LIETUVOS ENERGETIKOS ASOCIACIJA" w:value="NACIONALINĖ LIETUVOS ENERGETIKOS ASOCIACIJA"/>
            <w:listItem w:displayText="UAB „EURAKRAS“" w:value="UAB „EURAKRAS“"/>
            <w:listItem w:displayText="UAB „VĖJO GŪSIS“" w:value="UAB „VĖJO GŪSIS“"/>
            <w:listItem w:displayText="UAB „VĖJO VATAS“" w:value="UAB „VĖJO VATAS“"/>
            <w:listItem w:displayText="UAB „VVP Investment“" w:value="UAB „VVP Investment“"/>
            <w:listItem w:displayText="UAB „Ignitis renewables“" w:value="UAB „Ignitis renewables“"/>
          </w:dropDownList>
        </w:sdtPr>
        <w:sdtContent>
          <w:r w:rsidR="006F1B0C" w:rsidRPr="00412E39">
            <w:rPr>
              <w:rFonts w:cs="Arial"/>
              <w:vanish/>
              <w:color w:val="FF0000"/>
              <w:sz w:val="20"/>
              <w:szCs w:val="20"/>
            </w:rPr>
            <w:t>[Pasirinkite]</w:t>
          </w:r>
        </w:sdtContent>
      </w:sdt>
    </w:p>
    <w:p w14:paraId="57A9B4FD" w14:textId="77777777" w:rsidR="00F6135E" w:rsidRPr="00412E39" w:rsidRDefault="00F6135E" w:rsidP="003D3309">
      <w:pPr>
        <w:pStyle w:val="ListParagraph"/>
        <w:numPr>
          <w:ilvl w:val="1"/>
          <w:numId w:val="48"/>
        </w:numPr>
        <w:tabs>
          <w:tab w:val="left" w:pos="567"/>
        </w:tabs>
        <w:spacing w:before="60" w:after="60"/>
        <w:ind w:left="0" w:firstLine="0"/>
        <w:contextualSpacing w:val="0"/>
        <w:jc w:val="both"/>
        <w:rPr>
          <w:rFonts w:eastAsia="Arial" w:cs="Arial"/>
          <w:vanish/>
          <w:sz w:val="20"/>
          <w:szCs w:val="20"/>
        </w:rPr>
      </w:pPr>
      <w:r w:rsidRPr="00412E39">
        <w:rPr>
          <w:rFonts w:eastAsia="Arial" w:cs="Arial"/>
          <w:b/>
          <w:bCs/>
          <w:vanish/>
          <w:sz w:val="20"/>
          <w:szCs w:val="20"/>
        </w:rPr>
        <w:t>Tiekėjas</w:t>
      </w:r>
      <w:r w:rsidRPr="00412E39">
        <w:rPr>
          <w:rFonts w:cs="Arial"/>
          <w:b/>
          <w:bCs/>
          <w:vanish/>
          <w:sz w:val="20"/>
          <w:szCs w:val="20"/>
        </w:rPr>
        <w:t xml:space="preserve"> </w:t>
      </w:r>
      <w:r w:rsidRPr="00412E39">
        <w:rPr>
          <w:rFonts w:eastAsia="Arial" w:cs="Arial"/>
          <w:vanish/>
          <w:sz w:val="20"/>
          <w:szCs w:val="20"/>
        </w:rPr>
        <w:t>– ūkio subjektas – fizinis asmuo, privatusis juridinis asmuo, viešasis juridinis asmuo, kitos organizacijos ir jų padaliniai ar tokių asmenų grupė, su kuriuo Pirkėjas sudaro Sutartį.</w:t>
      </w:r>
    </w:p>
    <w:p w14:paraId="2A26835D" w14:textId="77777777" w:rsidR="0018344D" w:rsidRPr="00412E39" w:rsidRDefault="00F6135E" w:rsidP="0018344D">
      <w:pPr>
        <w:pStyle w:val="ListParagraph"/>
        <w:numPr>
          <w:ilvl w:val="1"/>
          <w:numId w:val="21"/>
        </w:numPr>
        <w:tabs>
          <w:tab w:val="left" w:pos="0"/>
          <w:tab w:val="left" w:pos="567"/>
        </w:tabs>
        <w:spacing w:before="60" w:after="60"/>
        <w:ind w:left="0" w:firstLine="0"/>
        <w:contextualSpacing w:val="0"/>
        <w:jc w:val="both"/>
        <w:rPr>
          <w:vanish/>
          <w:sz w:val="20"/>
          <w:szCs w:val="20"/>
        </w:rPr>
      </w:pPr>
      <w:r w:rsidRPr="00412E39">
        <w:rPr>
          <w:b/>
          <w:vanish/>
          <w:sz w:val="20"/>
          <w:szCs w:val="20"/>
        </w:rPr>
        <w:t>Preliminarioji sutartis</w:t>
      </w:r>
      <w:r w:rsidRPr="00412E39">
        <w:rPr>
          <w:vanish/>
          <w:sz w:val="20"/>
          <w:szCs w:val="20"/>
        </w:rPr>
        <w:t xml:space="preserve"> – Preliminarioji sutartis, susidedanti iš Sutarties Bendrosios ir specialiosios dalies bei visų priedų, ir kurios tikslas – nustatyti sąlygas, taikomas Sutartims, kurios bus sudarytos per šios Preliminariosios sutarties galiojimo laikotarpį. Toliau tekste Preliminarioji sutartis suprantama kaip ji apibrėžiama </w:t>
      </w:r>
      <w:r w:rsidR="0018344D" w:rsidRPr="00412E39">
        <w:rPr>
          <w:vanish/>
          <w:sz w:val="20"/>
          <w:szCs w:val="20"/>
        </w:rPr>
        <w:t>Preliminariosios s</w:t>
      </w:r>
      <w:r w:rsidRPr="00412E39">
        <w:rPr>
          <w:vanish/>
          <w:sz w:val="20"/>
          <w:szCs w:val="20"/>
        </w:rPr>
        <w:t>utarties BD, įskaitant visas Preliminariosios sutarties dalis, Techninę specifikaciją, Sutartis ir kitus priedus, susitarimus, jei tekste nenumatyta kitaip.</w:t>
      </w:r>
    </w:p>
    <w:p w14:paraId="685FADC3" w14:textId="19F6BFBD" w:rsidR="0018344D" w:rsidRPr="00412E39" w:rsidRDefault="0018344D" w:rsidP="0018344D">
      <w:pPr>
        <w:pStyle w:val="ListParagraph"/>
        <w:numPr>
          <w:ilvl w:val="1"/>
          <w:numId w:val="21"/>
        </w:numPr>
        <w:tabs>
          <w:tab w:val="left" w:pos="0"/>
          <w:tab w:val="left" w:pos="567"/>
        </w:tabs>
        <w:spacing w:before="60" w:after="60"/>
        <w:ind w:left="0" w:firstLine="0"/>
        <w:contextualSpacing w:val="0"/>
        <w:jc w:val="both"/>
        <w:rPr>
          <w:vanish/>
          <w:sz w:val="20"/>
          <w:szCs w:val="20"/>
        </w:rPr>
      </w:pPr>
      <w:r w:rsidRPr="00412E39">
        <w:rPr>
          <w:rFonts w:cs="Arial"/>
          <w:b/>
          <w:bCs/>
          <w:vanish/>
          <w:sz w:val="20"/>
          <w:szCs w:val="20"/>
        </w:rPr>
        <w:t xml:space="preserve">Pasiūlymas </w:t>
      </w:r>
      <w:r w:rsidRPr="00412E39">
        <w:rPr>
          <w:rFonts w:cs="Arial"/>
          <w:bCs/>
          <w:vanish/>
          <w:sz w:val="20"/>
          <w:szCs w:val="20"/>
        </w:rPr>
        <w:t>–</w:t>
      </w:r>
      <w:r w:rsidRPr="00412E39">
        <w:rPr>
          <w:rFonts w:cs="Arial"/>
          <w:vanish/>
          <w:sz w:val="20"/>
          <w:szCs w:val="20"/>
        </w:rPr>
        <w:t xml:space="preserve"> </w:t>
      </w:r>
      <w:r w:rsidRPr="00412E39">
        <w:rPr>
          <w:vanish/>
          <w:sz w:val="20"/>
          <w:szCs w:val="20"/>
        </w:rPr>
        <w:t xml:space="preserve">Perkančiajai organizacijai vykdant Pirkimo procedūras, Tiekėjo pateiktų dokumentų visuma. </w:t>
      </w:r>
    </w:p>
    <w:p w14:paraId="482FD887" w14:textId="016D3A94" w:rsidR="0018344D" w:rsidRPr="00412E39" w:rsidRDefault="0018344D" w:rsidP="0018344D">
      <w:pPr>
        <w:tabs>
          <w:tab w:val="left" w:pos="567"/>
        </w:tabs>
        <w:spacing w:before="60" w:after="60"/>
        <w:ind w:firstLine="0"/>
        <w:jc w:val="both"/>
        <w:rPr>
          <w:rFonts w:cs="Arial"/>
          <w:b/>
          <w:vanish/>
          <w:color w:val="FF0000"/>
          <w:sz w:val="20"/>
          <w:szCs w:val="20"/>
        </w:rPr>
      </w:pPr>
      <w:r w:rsidRPr="00412E39">
        <w:rPr>
          <w:rFonts w:cs="Arial"/>
          <w:b/>
          <w:bCs/>
          <w:i/>
          <w:iCs/>
          <w:vanish/>
          <w:color w:val="FF0000"/>
          <w:sz w:val="20"/>
          <w:szCs w:val="20"/>
        </w:rPr>
        <w:t>Sąvokos nuo 1.</w:t>
      </w:r>
      <w:r w:rsidRPr="00412E39">
        <w:rPr>
          <w:rFonts w:eastAsiaTheme="minorEastAsia" w:cs="Arial"/>
          <w:b/>
          <w:bCs/>
          <w:i/>
          <w:iCs/>
          <w:vanish/>
          <w:color w:val="FF0000"/>
          <w:sz w:val="20"/>
          <w:szCs w:val="20"/>
        </w:rPr>
        <w:t xml:space="preserve">5. iki 1.12. naudojamos, </w:t>
      </w:r>
      <w:r w:rsidRPr="00412E39">
        <w:rPr>
          <w:rFonts w:cs="Arial"/>
          <w:b/>
          <w:bCs/>
          <w:i/>
          <w:iCs/>
          <w:vanish/>
          <w:color w:val="FF0000"/>
          <w:sz w:val="20"/>
          <w:szCs w:val="20"/>
        </w:rPr>
        <w:t>kai vykdomas pirkimas dėl Preliminariosios sutarties sudarymo su atnaujintu varžymusi (su AV)</w:t>
      </w:r>
      <w:r w:rsidRPr="00412E39">
        <w:rPr>
          <w:rFonts w:cs="Arial"/>
          <w:b/>
          <w:bCs/>
          <w:vanish/>
          <w:color w:val="FF0000"/>
          <w:sz w:val="20"/>
          <w:szCs w:val="20"/>
        </w:rPr>
        <w:t xml:space="preserve">. </w:t>
      </w:r>
    </w:p>
    <w:p w14:paraId="41FAD991" w14:textId="2F9AA205" w:rsidR="00F6135E" w:rsidRPr="00412E39" w:rsidRDefault="00F6135E" w:rsidP="003D3309">
      <w:pPr>
        <w:pStyle w:val="ListParagraph"/>
        <w:numPr>
          <w:ilvl w:val="1"/>
          <w:numId w:val="21"/>
        </w:numPr>
        <w:tabs>
          <w:tab w:val="left" w:pos="0"/>
          <w:tab w:val="left" w:pos="567"/>
        </w:tabs>
        <w:spacing w:before="60" w:after="60"/>
        <w:ind w:left="0" w:firstLine="0"/>
        <w:contextualSpacing w:val="0"/>
        <w:jc w:val="both"/>
        <w:rPr>
          <w:rFonts w:cs="Arial"/>
          <w:vanish/>
          <w:sz w:val="20"/>
          <w:szCs w:val="20"/>
        </w:rPr>
      </w:pPr>
      <w:r w:rsidRPr="00412E39">
        <w:rPr>
          <w:rFonts w:cs="Arial"/>
          <w:b/>
          <w:vanish/>
          <w:sz w:val="20"/>
          <w:szCs w:val="20"/>
        </w:rPr>
        <w:t>Sutartis</w:t>
      </w:r>
      <w:r w:rsidRPr="00412E39">
        <w:rPr>
          <w:rFonts w:cs="Arial"/>
          <w:vanish/>
          <w:sz w:val="20"/>
          <w:szCs w:val="20"/>
        </w:rPr>
        <w:t xml:space="preserve"> - rašytinė arba žodinė sutartis, sudaroma, Techninėje specifikacijoje ir Preliminariojoje sutartyje nustatyta tvarka, tarp atnaujintą varžymąsi laimėjusio Tiekėjo ir Pirkėjo dėl kiekvieno teikiamo </w:t>
      </w:r>
      <w:r w:rsidR="0018344D" w:rsidRPr="00412E39">
        <w:rPr>
          <w:rFonts w:cs="Arial"/>
          <w:vanish/>
          <w:sz w:val="20"/>
          <w:szCs w:val="20"/>
        </w:rPr>
        <w:t>Užsakymo</w:t>
      </w:r>
      <w:r w:rsidRPr="00412E39">
        <w:rPr>
          <w:rFonts w:cs="Arial"/>
          <w:vanish/>
          <w:sz w:val="20"/>
          <w:szCs w:val="20"/>
        </w:rPr>
        <w:t xml:space="preserve"> Preliminariosios sutarties galiojimo laikotarpyje. </w:t>
      </w:r>
    </w:p>
    <w:p w14:paraId="4F795EA6" w14:textId="77777777" w:rsidR="00F6135E" w:rsidRPr="00412E39" w:rsidRDefault="00F6135E" w:rsidP="003D3309">
      <w:pPr>
        <w:pStyle w:val="ListParagraph"/>
        <w:numPr>
          <w:ilvl w:val="1"/>
          <w:numId w:val="49"/>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Prekės</w:t>
      </w:r>
      <w:r w:rsidRPr="00412E39">
        <w:rPr>
          <w:rFonts w:cs="Arial"/>
          <w:vanish/>
          <w:sz w:val="20"/>
          <w:szCs w:val="20"/>
        </w:rPr>
        <w:t xml:space="preserve"> – atnaujinto varžymosi būdu, pasirašius Sutartį, Pirkėjo įsigyjamos prekės.</w:t>
      </w:r>
    </w:p>
    <w:p w14:paraId="023B1719" w14:textId="77777777" w:rsidR="0018344D" w:rsidRPr="00412E39" w:rsidRDefault="0018344D" w:rsidP="0018344D">
      <w:pPr>
        <w:pStyle w:val="ListParagraph"/>
        <w:numPr>
          <w:ilvl w:val="1"/>
          <w:numId w:val="49"/>
        </w:numPr>
        <w:tabs>
          <w:tab w:val="left" w:pos="567"/>
        </w:tabs>
        <w:spacing w:before="60" w:after="60"/>
        <w:ind w:left="0" w:firstLine="0"/>
        <w:contextualSpacing w:val="0"/>
        <w:jc w:val="both"/>
        <w:rPr>
          <w:rFonts w:cs="Arial"/>
          <w:vanish/>
          <w:sz w:val="20"/>
          <w:szCs w:val="20"/>
        </w:rPr>
      </w:pPr>
      <w:r w:rsidRPr="00412E39">
        <w:rPr>
          <w:b/>
          <w:bCs/>
          <w:vanish/>
          <w:sz w:val="20"/>
          <w:szCs w:val="20"/>
        </w:rPr>
        <w:t>Nurodytos prekės</w:t>
      </w:r>
      <w:r w:rsidRPr="00412E39">
        <w:rPr>
          <w:vanish/>
          <w:sz w:val="20"/>
          <w:szCs w:val="20"/>
        </w:rPr>
        <w:t xml:space="preserve"> – Prekės, kurių sąrašas ir techniniai parametrai nurodyti Techninėje specifikacijoje. </w:t>
      </w:r>
    </w:p>
    <w:p w14:paraId="2FF1D0B5" w14:textId="77777777" w:rsidR="0018344D" w:rsidRPr="00412E39" w:rsidRDefault="0018344D" w:rsidP="0018344D">
      <w:pPr>
        <w:pStyle w:val="ListParagraph"/>
        <w:numPr>
          <w:ilvl w:val="1"/>
          <w:numId w:val="49"/>
        </w:numPr>
        <w:tabs>
          <w:tab w:val="left" w:pos="567"/>
        </w:tabs>
        <w:spacing w:before="60" w:after="60"/>
        <w:ind w:left="0" w:firstLine="0"/>
        <w:contextualSpacing w:val="0"/>
        <w:jc w:val="both"/>
        <w:rPr>
          <w:rFonts w:cs="Arial"/>
          <w:vanish/>
          <w:sz w:val="20"/>
          <w:szCs w:val="20"/>
        </w:rPr>
      </w:pPr>
      <w:r w:rsidRPr="00412E39">
        <w:rPr>
          <w:b/>
          <w:bCs/>
          <w:vanish/>
          <w:sz w:val="20"/>
          <w:szCs w:val="20"/>
        </w:rPr>
        <w:t>Kitos prekės</w:t>
      </w:r>
      <w:r w:rsidRPr="00412E39">
        <w:rPr>
          <w:vanish/>
          <w:sz w:val="20"/>
          <w:szCs w:val="20"/>
        </w:rPr>
        <w:t xml:space="preserve"> – į Nurodytų prekių sąrašą nepatenkančios, tačiau tai pačiai prekių grupei priklausančios Prekės, kurios nurodytos Kitų prekių grupės sąraše. Kitų prekių grupės sąrašas pateikiamas Techninėje specifikacijoje.</w:t>
      </w:r>
    </w:p>
    <w:p w14:paraId="50FFD92B" w14:textId="5E25E87A" w:rsidR="0018344D" w:rsidRPr="00412E39" w:rsidRDefault="0018344D" w:rsidP="0018344D">
      <w:pPr>
        <w:pStyle w:val="ListParagraph"/>
        <w:numPr>
          <w:ilvl w:val="1"/>
          <w:numId w:val="49"/>
        </w:numPr>
        <w:tabs>
          <w:tab w:val="left" w:pos="567"/>
        </w:tabs>
        <w:spacing w:before="60" w:after="60"/>
        <w:ind w:left="0" w:firstLine="0"/>
        <w:contextualSpacing w:val="0"/>
        <w:jc w:val="both"/>
        <w:rPr>
          <w:rFonts w:cs="Arial"/>
          <w:vanish/>
          <w:sz w:val="20"/>
          <w:szCs w:val="20"/>
        </w:rPr>
      </w:pPr>
      <w:r w:rsidRPr="00412E39">
        <w:rPr>
          <w:b/>
          <w:bCs/>
          <w:vanish/>
          <w:sz w:val="20"/>
          <w:szCs w:val="20"/>
        </w:rPr>
        <w:t>Susiję darbai</w:t>
      </w:r>
      <w:r w:rsidRPr="00412E39">
        <w:rPr>
          <w:vanish/>
          <w:sz w:val="20"/>
          <w:szCs w:val="20"/>
        </w:rPr>
        <w:t xml:space="preserve"> – su Prekių tiekimu susiję darbai. Prekių diegimo, paleidimo, testavimo, kalibravimo, programavimo, montavimo ir kiti darbai, kurie nurodyti Techninėje specifikacijoje ar (ir) be kurių Pirkėjas negalėtų Prekių naudoti pagal tiesioginę jų paskirtį.</w:t>
      </w:r>
    </w:p>
    <w:p w14:paraId="7E30F160" w14:textId="7883B641" w:rsidR="00F6135E" w:rsidRPr="00412E39" w:rsidRDefault="00F6135E" w:rsidP="003D3309">
      <w:pPr>
        <w:pStyle w:val="ListParagraph"/>
        <w:numPr>
          <w:ilvl w:val="1"/>
          <w:numId w:val="49"/>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 xml:space="preserve">Atnaujintas varžymasis </w:t>
      </w:r>
      <w:r w:rsidRPr="00412E39">
        <w:rPr>
          <w:rFonts w:cs="Arial"/>
          <w:bCs/>
          <w:vanish/>
          <w:sz w:val="20"/>
          <w:szCs w:val="20"/>
        </w:rPr>
        <w:t>–</w:t>
      </w:r>
      <w:r w:rsidRPr="00412E39">
        <w:rPr>
          <w:rFonts w:cs="Arial"/>
          <w:vanish/>
          <w:sz w:val="20"/>
          <w:szCs w:val="20"/>
        </w:rPr>
        <w:t xml:space="preserve"> </w:t>
      </w:r>
      <w:r w:rsidRPr="00412E39">
        <w:rPr>
          <w:vanish/>
          <w:color w:val="000000" w:themeColor="text1"/>
          <w:sz w:val="20"/>
          <w:szCs w:val="20"/>
        </w:rPr>
        <w:t xml:space="preserve">procedūra, kurios metu Pirkėjas Preliminariosios sutarties galiojimo laikotarpiu, teikdamas konkretų rašytinį </w:t>
      </w:r>
      <w:r w:rsidR="0018344D" w:rsidRPr="00412E39">
        <w:rPr>
          <w:vanish/>
          <w:color w:val="000000" w:themeColor="text1"/>
          <w:sz w:val="20"/>
          <w:szCs w:val="20"/>
        </w:rPr>
        <w:t>Užsakymą</w:t>
      </w:r>
      <w:r w:rsidRPr="00412E39">
        <w:rPr>
          <w:vanish/>
          <w:color w:val="000000" w:themeColor="text1"/>
          <w:sz w:val="20"/>
          <w:szCs w:val="20"/>
        </w:rPr>
        <w:t>, atnaujina Tiekėjų varžymąsi dėl Prekių tiekimo, kaip nurodyta Preliminariojoje sutartyje.</w:t>
      </w:r>
    </w:p>
    <w:p w14:paraId="36A8DF5F" w14:textId="5E58C2D4" w:rsidR="00F6135E" w:rsidRPr="00412E39" w:rsidRDefault="00F6135E" w:rsidP="003D3309">
      <w:pPr>
        <w:pStyle w:val="ListParagraph"/>
        <w:numPr>
          <w:ilvl w:val="1"/>
          <w:numId w:val="49"/>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 xml:space="preserve">Atnaujintas pasiūlymas – </w:t>
      </w:r>
      <w:r w:rsidRPr="00412E39">
        <w:rPr>
          <w:vanish/>
          <w:sz w:val="20"/>
          <w:szCs w:val="20"/>
        </w:rPr>
        <w:t xml:space="preserve">atnaujinto varžymosi metu Tiekėjo Pirkėjui teikiamas atnaujintas pasiūlymas dėl Prekių pagal Pirkėjo </w:t>
      </w:r>
      <w:r w:rsidR="0018344D" w:rsidRPr="00412E39">
        <w:rPr>
          <w:vanish/>
          <w:sz w:val="20"/>
          <w:szCs w:val="20"/>
        </w:rPr>
        <w:t>Užsakyme</w:t>
      </w:r>
      <w:r w:rsidRPr="00412E39">
        <w:rPr>
          <w:vanish/>
          <w:sz w:val="20"/>
          <w:szCs w:val="20"/>
        </w:rPr>
        <w:t xml:space="preserve"> nustatytus reikalavimus.</w:t>
      </w:r>
    </w:p>
    <w:p w14:paraId="6D4D92F5" w14:textId="49714B7E" w:rsidR="00F6135E" w:rsidRPr="00412E39" w:rsidRDefault="00F6135E" w:rsidP="003D3309">
      <w:pPr>
        <w:pStyle w:val="ListParagraph"/>
        <w:numPr>
          <w:ilvl w:val="1"/>
          <w:numId w:val="49"/>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Užsakymas</w:t>
      </w:r>
      <w:r w:rsidRPr="00412E39">
        <w:rPr>
          <w:rFonts w:cs="Arial"/>
          <w:vanish/>
          <w:sz w:val="20"/>
          <w:szCs w:val="20"/>
        </w:rPr>
        <w:t xml:space="preserve"> – </w:t>
      </w:r>
      <w:r w:rsidR="0018344D" w:rsidRPr="00412E39">
        <w:rPr>
          <w:vanish/>
          <w:sz w:val="20"/>
          <w:szCs w:val="20"/>
        </w:rPr>
        <w:t>Pirkėjo Atnaujinto varžymosi procedūros metu Tiekėjams, su kuriais sudaryta ši Preliminarioji sutartis, teikiamas kvietimas pateikti Atnaujintus pasiūlymus dėl konkrečios Sutarties sudarymo iki nustatyto Atnaujintų pasiūlymų pateikimo termino pabaigos. Kiekvieno Užsakymo pagrindu sudaroma Sutartis. Užsakymas Tiekėjui teikiamas Preliminariosios sutarties SD nustatyta tvarka ir laikomas gautu jo pateikimo dieną.</w:t>
      </w:r>
      <w:r w:rsidR="0018344D" w:rsidRPr="00412E39">
        <w:rPr>
          <w:vanish/>
          <w:color w:val="000000" w:themeColor="text1"/>
          <w:sz w:val="20"/>
          <w:szCs w:val="20"/>
        </w:rPr>
        <w:t xml:space="preserve"> Pagal vieną Sutartį gali būti teikiamas vienas ar keli Prekių užsakymai, tai pažymima Užsakyme. Pagal vieną Sutartį gali būti teikiami keli Prekių užsakymai tik tuo atveju, jei perkamos pagal tą patį Užsakymą tiektinos prekės be parametrų keitimo.</w:t>
      </w:r>
    </w:p>
    <w:p w14:paraId="5F3CBFD0" w14:textId="77777777" w:rsidR="00F6135E" w:rsidRPr="00412E39" w:rsidRDefault="00F6135E" w:rsidP="003D3309">
      <w:pPr>
        <w:pStyle w:val="ListParagraph"/>
        <w:numPr>
          <w:ilvl w:val="1"/>
          <w:numId w:val="49"/>
        </w:numPr>
        <w:tabs>
          <w:tab w:val="left" w:pos="567"/>
        </w:tabs>
        <w:spacing w:before="60" w:after="60"/>
        <w:ind w:left="0" w:firstLine="0"/>
        <w:contextualSpacing w:val="0"/>
        <w:jc w:val="both"/>
        <w:rPr>
          <w:rFonts w:cs="Arial"/>
          <w:i/>
          <w:iCs/>
          <w:vanish/>
          <w:sz w:val="20"/>
          <w:szCs w:val="20"/>
        </w:rPr>
      </w:pPr>
      <w:r w:rsidRPr="00412E39">
        <w:rPr>
          <w:rFonts w:eastAsia="Arial" w:cs="Arial"/>
          <w:b/>
          <w:bCs/>
          <w:vanish/>
          <w:sz w:val="20"/>
          <w:szCs w:val="20"/>
        </w:rPr>
        <w:t xml:space="preserve">Prekių užsakymas – </w:t>
      </w:r>
      <w:r w:rsidRPr="00412E39">
        <w:rPr>
          <w:rFonts w:eastAsia="Arial" w:cs="Arial"/>
          <w:vanish/>
          <w:sz w:val="20"/>
          <w:szCs w:val="20"/>
        </w:rPr>
        <w:t xml:space="preserve">Sutarties pagrindu Tiekėjui tekstiniu pranešimu, elektroniniu paštu ir/ar per Pirkėjo nurodytą informacinę sistemą teikiamas rašytinis užsakymas pristatyti ir / ar perduoti Prekes. </w:t>
      </w:r>
      <w:r w:rsidRPr="00412E39">
        <w:rPr>
          <w:rFonts w:eastAsia="Arial" w:cs="Arial"/>
          <w:i/>
          <w:iCs/>
          <w:vanish/>
          <w:color w:val="FF0000"/>
          <w:sz w:val="20"/>
          <w:szCs w:val="20"/>
        </w:rPr>
        <w:t>(taikoma, kai sudaromos ilgalaikės rašytinės sutartys)</w:t>
      </w:r>
    </w:p>
    <w:p w14:paraId="127AA8A2" w14:textId="6DF4C760" w:rsidR="0018344D" w:rsidRPr="00412E39" w:rsidRDefault="0018344D" w:rsidP="0018344D">
      <w:pPr>
        <w:tabs>
          <w:tab w:val="left" w:pos="567"/>
        </w:tabs>
        <w:spacing w:before="60" w:after="60"/>
        <w:ind w:firstLine="0"/>
        <w:jc w:val="both"/>
        <w:rPr>
          <w:rFonts w:cs="Arial"/>
          <w:b/>
          <w:i/>
          <w:iCs/>
          <w:vanish/>
          <w:color w:val="FF0000"/>
          <w:sz w:val="20"/>
          <w:szCs w:val="20"/>
        </w:rPr>
      </w:pPr>
      <w:r w:rsidRPr="00412E39">
        <w:rPr>
          <w:rFonts w:cs="Arial"/>
          <w:b/>
          <w:i/>
          <w:iCs/>
          <w:vanish/>
          <w:color w:val="FF0000"/>
          <w:sz w:val="20"/>
          <w:szCs w:val="20"/>
        </w:rPr>
        <w:t>Tuo atveju, kai vykdomas pirkimas dėl Preliminariosios sutarties sudarymo be atnaujinto varžymosi (be AV), trinamos visos aukščiau nurodytos sąvokos  nuo 1.5. punkto ir paliekamos žemiau nurodytos sąvokos:</w:t>
      </w:r>
    </w:p>
    <w:p w14:paraId="13244603" w14:textId="77777777"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rFonts w:cs="Arial"/>
          <w:b/>
          <w:bCs/>
          <w:iCs/>
          <w:vanish/>
          <w:sz w:val="20"/>
          <w:szCs w:val="20"/>
        </w:rPr>
        <w:t>Sutartis</w:t>
      </w:r>
      <w:r w:rsidRPr="00412E39">
        <w:rPr>
          <w:rFonts w:cs="Arial"/>
          <w:iCs/>
          <w:vanish/>
          <w:sz w:val="20"/>
          <w:szCs w:val="20"/>
        </w:rPr>
        <w:t xml:space="preserve"> - rašytinė arba žodinė sutartis, sudaroma, Techninėje specifikacijoje ir Preliminariojoje sutartyje nustatyta tvarka, tarp Tiekėjo ir Pirkėjo dėl kiekvieno teikiamo Užsakymo Preliminariosios sutarties galiojimo laikotarpyje.</w:t>
      </w:r>
    </w:p>
    <w:p w14:paraId="199DF7A5" w14:textId="77777777"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rFonts w:cs="Arial"/>
          <w:b/>
          <w:bCs/>
          <w:iCs/>
          <w:vanish/>
          <w:sz w:val="20"/>
          <w:szCs w:val="20"/>
        </w:rPr>
        <w:t xml:space="preserve">Prekės </w:t>
      </w:r>
      <w:r w:rsidRPr="00412E39">
        <w:rPr>
          <w:rFonts w:cs="Arial"/>
          <w:iCs/>
          <w:vanish/>
          <w:sz w:val="20"/>
          <w:szCs w:val="20"/>
        </w:rPr>
        <w:t>– pasirašius Sutartį, Pirkėjo  įsigyjamos  Nurodytos ir Kitos prekės.</w:t>
      </w:r>
    </w:p>
    <w:p w14:paraId="2CAB6F1D" w14:textId="77777777"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b/>
          <w:bCs/>
          <w:iCs/>
          <w:vanish/>
          <w:sz w:val="20"/>
          <w:szCs w:val="20"/>
        </w:rPr>
        <w:t>Nurodytos prekės</w:t>
      </w:r>
      <w:r w:rsidRPr="00412E39">
        <w:rPr>
          <w:iCs/>
          <w:vanish/>
          <w:sz w:val="20"/>
          <w:szCs w:val="20"/>
        </w:rPr>
        <w:t xml:space="preserve"> – Prekės, kurių sąrašas ir techniniai parametrai nurodyti Techninėje specifikacijoje</w:t>
      </w:r>
      <w:r w:rsidRPr="00412E39">
        <w:rPr>
          <w:rFonts w:cs="Arial"/>
          <w:iCs/>
          <w:vanish/>
          <w:sz w:val="20"/>
          <w:szCs w:val="20"/>
        </w:rPr>
        <w:t>.</w:t>
      </w:r>
    </w:p>
    <w:p w14:paraId="63C54DC9" w14:textId="77777777"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b/>
          <w:bCs/>
          <w:iCs/>
          <w:vanish/>
          <w:sz w:val="20"/>
          <w:szCs w:val="20"/>
        </w:rPr>
        <w:t>Kitos prekės</w:t>
      </w:r>
      <w:r w:rsidRPr="00412E39">
        <w:rPr>
          <w:iCs/>
          <w:vanish/>
          <w:sz w:val="20"/>
          <w:szCs w:val="20"/>
        </w:rPr>
        <w:t xml:space="preserve"> – į Nurodytų prekių sąrašą nepatenkančios, tačiau tai pačiai prekių grupei priklausančios Prekės, kurios nurodytos Kitų prekių grupės sąraše. Kitų prekių grupės sąrašas pateikiamas Techninėje specifikacijoje</w:t>
      </w:r>
      <w:r w:rsidRPr="00412E39">
        <w:rPr>
          <w:rFonts w:cs="Arial"/>
          <w:iCs/>
          <w:vanish/>
          <w:sz w:val="20"/>
          <w:szCs w:val="20"/>
        </w:rPr>
        <w:t xml:space="preserve">. </w:t>
      </w:r>
    </w:p>
    <w:p w14:paraId="3E028339" w14:textId="77777777"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b/>
          <w:bCs/>
          <w:iCs/>
          <w:vanish/>
          <w:sz w:val="20"/>
          <w:szCs w:val="20"/>
        </w:rPr>
        <w:t>Papildytas pasiūlymas</w:t>
      </w:r>
      <w:r w:rsidRPr="00412E39">
        <w:rPr>
          <w:iCs/>
          <w:vanish/>
          <w:sz w:val="20"/>
          <w:szCs w:val="20"/>
        </w:rPr>
        <w:t xml:space="preserve"> – Pirkėjui pateikus Kitų prekių Užsakymą su nurodymu papildyti Pasiūlymą ar Pirkėjui pateikus mišrų užsakymą (Kitoms ir Nurodytoms prekėms) ar Pirkėjui pateikus Nurodytų prekių Užsakymą su patikslinimais (jei tai numatyta Preliminariojoje sutartyje), Tiekėjo Pirkėjui pateiktas rašytinis papildytas pasiūlymas</w:t>
      </w:r>
      <w:r w:rsidRPr="00412E39">
        <w:rPr>
          <w:rFonts w:cs="Arial"/>
          <w:iCs/>
          <w:vanish/>
          <w:sz w:val="20"/>
          <w:szCs w:val="20"/>
        </w:rPr>
        <w:t>.</w:t>
      </w:r>
    </w:p>
    <w:p w14:paraId="2ACC6A2F" w14:textId="77777777"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b/>
          <w:bCs/>
          <w:iCs/>
          <w:vanish/>
          <w:sz w:val="20"/>
          <w:szCs w:val="20"/>
        </w:rPr>
        <w:t>Nuolaida</w:t>
      </w:r>
      <w:r w:rsidRPr="00412E39">
        <w:rPr>
          <w:iCs/>
          <w:vanish/>
          <w:sz w:val="20"/>
          <w:szCs w:val="20"/>
        </w:rPr>
        <w:t xml:space="preserve"> – Tiekėjo Pasiūlyme nurodyta nuolaida, kuri nekeičiama ir taikoma perkamoms Kitoms prekėms iš Kitų prekių sąrašo visą Preliminariosios sutarties galiojimo laikotarpį (jei Preliminariosios sutarties SD nenustatyta kitaip)</w:t>
      </w:r>
      <w:r w:rsidRPr="00412E39">
        <w:rPr>
          <w:rFonts w:cs="Arial"/>
          <w:iCs/>
          <w:vanish/>
          <w:sz w:val="20"/>
          <w:szCs w:val="20"/>
        </w:rPr>
        <w:t>.</w:t>
      </w:r>
    </w:p>
    <w:p w14:paraId="52DD75F3" w14:textId="77777777"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rFonts w:cs="Arial"/>
          <w:b/>
          <w:bCs/>
          <w:iCs/>
          <w:vanish/>
          <w:sz w:val="20"/>
          <w:szCs w:val="20"/>
        </w:rPr>
        <w:t>Užsakymas</w:t>
      </w:r>
      <w:r w:rsidRPr="00412E39">
        <w:rPr>
          <w:rFonts w:cs="Arial"/>
          <w:iCs/>
          <w:vanish/>
          <w:sz w:val="20"/>
          <w:szCs w:val="20"/>
        </w:rPr>
        <w:t xml:space="preserve"> </w:t>
      </w:r>
      <w:r w:rsidRPr="00412E39">
        <w:rPr>
          <w:iCs/>
          <w:vanish/>
          <w:sz w:val="20"/>
          <w:szCs w:val="20"/>
        </w:rPr>
        <w:t>– Preliminariosios sutarties SD nustatyta tvarka Tiekėjui teikiamas užsakymas dėl Prekių tiekimo. Kiekvieno Užsakymo pagrindu sudaroma atskira Sutartis.</w:t>
      </w:r>
    </w:p>
    <w:p w14:paraId="2C9A4913" w14:textId="69ED6235" w:rsidR="0018344D" w:rsidRPr="00412E39" w:rsidRDefault="0018344D" w:rsidP="00F7160B">
      <w:pPr>
        <w:pStyle w:val="ListParagraph"/>
        <w:numPr>
          <w:ilvl w:val="1"/>
          <w:numId w:val="84"/>
        </w:numPr>
        <w:tabs>
          <w:tab w:val="left" w:pos="0"/>
          <w:tab w:val="left" w:pos="567"/>
        </w:tabs>
        <w:spacing w:before="60" w:after="60"/>
        <w:ind w:left="0" w:firstLine="0"/>
        <w:contextualSpacing w:val="0"/>
        <w:jc w:val="both"/>
        <w:rPr>
          <w:rFonts w:cs="Arial"/>
          <w:iCs/>
          <w:vanish/>
          <w:sz w:val="20"/>
          <w:szCs w:val="20"/>
        </w:rPr>
      </w:pPr>
      <w:r w:rsidRPr="00412E39">
        <w:rPr>
          <w:b/>
          <w:bCs/>
          <w:iCs/>
          <w:vanish/>
          <w:sz w:val="20"/>
          <w:szCs w:val="20"/>
        </w:rPr>
        <w:t>Prekių užsakymas</w:t>
      </w:r>
      <w:r w:rsidRPr="00412E39">
        <w:rPr>
          <w:iCs/>
          <w:vanish/>
          <w:sz w:val="20"/>
          <w:szCs w:val="20"/>
        </w:rPr>
        <w:t xml:space="preserve"> – Sutarties pagrindu Tiekėjui tekstiniu pranešimu, elektroniniu paštu ir/ar per Pirkėjo nurodytą informacinę sistemą teikiamas rašytinis užsakymas pristatyti ir / ar perduoti Prekes</w:t>
      </w:r>
      <w:r w:rsidRPr="00412E39">
        <w:rPr>
          <w:rFonts w:cs="Arial"/>
          <w:iCs/>
          <w:vanish/>
          <w:sz w:val="20"/>
          <w:szCs w:val="20"/>
        </w:rPr>
        <w:t>.</w:t>
      </w:r>
    </w:p>
    <w:p w14:paraId="09834B76" w14:textId="77777777" w:rsidR="00F6135E" w:rsidRPr="00412E39" w:rsidRDefault="00F6135E" w:rsidP="003D3309">
      <w:pPr>
        <w:pStyle w:val="ListParagraph"/>
        <w:tabs>
          <w:tab w:val="left" w:pos="709"/>
        </w:tabs>
        <w:spacing w:before="60" w:after="60"/>
        <w:ind w:left="0" w:firstLine="0"/>
        <w:jc w:val="both"/>
        <w:rPr>
          <w:rFonts w:cs="Arial"/>
          <w:i/>
          <w:vanish/>
          <w:sz w:val="20"/>
          <w:szCs w:val="20"/>
        </w:rPr>
      </w:pPr>
    </w:p>
    <w:p w14:paraId="0CF29356" w14:textId="77777777" w:rsidR="00F6135E" w:rsidRPr="00412E39" w:rsidRDefault="00F6135E" w:rsidP="009A72A3">
      <w:pPr>
        <w:pStyle w:val="ListParagraph"/>
        <w:numPr>
          <w:ilvl w:val="0"/>
          <w:numId w:val="39"/>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PIRKIMO OBJEKTAS</w:t>
      </w:r>
    </w:p>
    <w:p w14:paraId="510AF6D3" w14:textId="60B23A1A" w:rsidR="00F6135E" w:rsidRPr="00412E39" w:rsidRDefault="00000000" w:rsidP="003D3309">
      <w:pPr>
        <w:pStyle w:val="ListParagraph"/>
        <w:numPr>
          <w:ilvl w:val="1"/>
          <w:numId w:val="39"/>
        </w:numPr>
        <w:tabs>
          <w:tab w:val="left" w:pos="540"/>
          <w:tab w:val="left" w:pos="720"/>
        </w:tabs>
        <w:spacing w:before="60" w:after="60"/>
        <w:ind w:left="0" w:firstLine="0"/>
        <w:jc w:val="both"/>
        <w:rPr>
          <w:rFonts w:eastAsia="Arial" w:cs="Arial"/>
          <w:vanish/>
          <w:sz w:val="20"/>
          <w:szCs w:val="20"/>
        </w:rPr>
      </w:pPr>
      <w:sdt>
        <w:sdtPr>
          <w:rPr>
            <w:rFonts w:cs="Arial"/>
            <w:bCs/>
            <w:vanish/>
            <w:sz w:val="20"/>
            <w:szCs w:val="20"/>
          </w:rPr>
          <w:id w:val="-1077899055"/>
          <w:placeholder>
            <w:docPart w:val="346E7A286CFB4EB29F621D4ACBB91730"/>
          </w:placeholder>
          <w:showingPlcHdr/>
          <w:text/>
        </w:sdtPr>
        <w:sdtContent>
          <w:r w:rsidR="00F6135E" w:rsidRPr="00412E39">
            <w:rPr>
              <w:rFonts w:cs="Arial"/>
              <w:bCs/>
              <w:vanish/>
              <w:sz w:val="20"/>
              <w:szCs w:val="20"/>
            </w:rPr>
            <w:t>______________________________________________</w:t>
          </w:r>
        </w:sdtContent>
      </w:sdt>
      <w:r w:rsidR="00F6135E" w:rsidRPr="00412E39">
        <w:rPr>
          <w:rFonts w:eastAsia="Arial" w:cs="Arial"/>
          <w:i/>
          <w:iCs/>
          <w:vanish/>
          <w:sz w:val="20"/>
          <w:szCs w:val="20"/>
        </w:rPr>
        <w:t xml:space="preserve"> </w:t>
      </w:r>
      <w:r w:rsidR="00F6135E" w:rsidRPr="00412E39">
        <w:rPr>
          <w:rFonts w:eastAsia="Arial" w:cs="Arial"/>
          <w:b/>
          <w:bCs/>
          <w:i/>
          <w:iCs/>
          <w:vanish/>
          <w:color w:val="FF0000"/>
          <w:sz w:val="20"/>
          <w:szCs w:val="20"/>
        </w:rPr>
        <w:t>Įrašyti pirkimo objekto pavadinimą</w:t>
      </w:r>
      <w:r w:rsidR="00F6135E" w:rsidRPr="00412E39">
        <w:rPr>
          <w:rFonts w:eastAsia="Arial" w:cs="Arial"/>
          <w:vanish/>
          <w:sz w:val="20"/>
          <w:szCs w:val="20"/>
        </w:rPr>
        <w:t>.</w:t>
      </w:r>
    </w:p>
    <w:p w14:paraId="2CABD96A" w14:textId="0400582B" w:rsidR="00F6135E" w:rsidRPr="00412E39" w:rsidRDefault="00F6135E" w:rsidP="003D3309">
      <w:pPr>
        <w:pStyle w:val="ListParagraph"/>
        <w:tabs>
          <w:tab w:val="left" w:pos="567"/>
        </w:tabs>
        <w:spacing w:before="60" w:after="60"/>
        <w:ind w:left="0" w:firstLine="0"/>
        <w:contextualSpacing w:val="0"/>
        <w:jc w:val="both"/>
        <w:rPr>
          <w:rFonts w:cs="Arial"/>
          <w:i/>
          <w:iCs/>
          <w:vanish/>
          <w:color w:val="FF0000"/>
          <w:sz w:val="20"/>
          <w:szCs w:val="20"/>
        </w:rPr>
      </w:pPr>
    </w:p>
    <w:p w14:paraId="733A0C93" w14:textId="599D90DF" w:rsidR="00431665" w:rsidRPr="00412E39" w:rsidRDefault="00431665" w:rsidP="008C4051">
      <w:pPr>
        <w:pStyle w:val="ListParagraph"/>
        <w:numPr>
          <w:ilvl w:val="1"/>
          <w:numId w:val="39"/>
        </w:numPr>
        <w:tabs>
          <w:tab w:val="left" w:pos="540"/>
          <w:tab w:val="left" w:pos="720"/>
        </w:tabs>
        <w:spacing w:before="60" w:after="60"/>
        <w:ind w:left="0" w:firstLine="0"/>
        <w:jc w:val="both"/>
        <w:rPr>
          <w:rFonts w:cs="Arial"/>
          <w:i/>
          <w:iCs/>
          <w:vanish/>
          <w:color w:val="7F7F7F" w:themeColor="text1" w:themeTint="80"/>
          <w:sz w:val="20"/>
          <w:szCs w:val="20"/>
        </w:rPr>
      </w:pPr>
      <w:r w:rsidRPr="00412E39">
        <w:rPr>
          <w:rStyle w:val="ui-provider"/>
          <w:rFonts w:cs="Arial"/>
          <w:vanish/>
          <w:sz w:val="20"/>
          <w:szCs w:val="20"/>
        </w:rPr>
        <w:t xml:space="preserve">Atsižvelgiant į tai, kad Pirkėjas veikia kaip AB „Ignitis grupė“ įmonių grupės centrinė perkančioji organizacija, </w:t>
      </w:r>
      <w:r w:rsidRPr="00412E39">
        <w:rPr>
          <w:rFonts w:cs="Arial"/>
          <w:vanish/>
          <w:sz w:val="20"/>
          <w:szCs w:val="20"/>
        </w:rPr>
        <w:t>Pirkimo objektas įsigyjamas ir gali būti teikiamas tiek Pirkėjo, tiek bet kurios AB „Ignitis grupė“ įmonės naudai ir interesais.</w:t>
      </w:r>
      <w:r w:rsidRPr="00412E39">
        <w:rPr>
          <w:vanish/>
          <w:sz w:val="20"/>
          <w:szCs w:val="20"/>
        </w:rPr>
        <w:t xml:space="preserve"> </w:t>
      </w:r>
      <w:r w:rsidRPr="00412E39">
        <w:rPr>
          <w:rFonts w:cs="Arial"/>
          <w:vanish/>
          <w:sz w:val="20"/>
          <w:szCs w:val="20"/>
        </w:rPr>
        <w:t>Įmonė, kurios naudai bus užsakomas Pirkimo objektas, bus nurodoma Užsakyme.</w:t>
      </w:r>
    </w:p>
    <w:p w14:paraId="1C431216" w14:textId="77777777" w:rsidR="00431665" w:rsidRPr="00412E39" w:rsidRDefault="00431665" w:rsidP="003D3309">
      <w:pPr>
        <w:pStyle w:val="ListParagraph"/>
        <w:tabs>
          <w:tab w:val="left" w:pos="567"/>
        </w:tabs>
        <w:spacing w:before="60" w:after="60"/>
        <w:ind w:left="0" w:firstLine="0"/>
        <w:contextualSpacing w:val="0"/>
        <w:jc w:val="both"/>
        <w:rPr>
          <w:rFonts w:cs="Arial"/>
          <w:i/>
          <w:iCs/>
          <w:vanish/>
          <w:color w:val="FF0000"/>
          <w:sz w:val="20"/>
          <w:szCs w:val="20"/>
        </w:rPr>
      </w:pPr>
    </w:p>
    <w:p w14:paraId="57C08C67" w14:textId="77777777" w:rsidR="00F6135E" w:rsidRPr="00412E39" w:rsidRDefault="00F6135E" w:rsidP="003D3309">
      <w:pPr>
        <w:pStyle w:val="ListParagraph"/>
        <w:tabs>
          <w:tab w:val="left" w:pos="567"/>
        </w:tabs>
        <w:spacing w:before="60" w:after="60"/>
        <w:ind w:left="0" w:firstLine="0"/>
        <w:contextualSpacing w:val="0"/>
        <w:jc w:val="both"/>
        <w:rPr>
          <w:rFonts w:cs="Arial"/>
          <w:i/>
          <w:iCs/>
          <w:vanish/>
          <w:color w:val="FF0000"/>
          <w:sz w:val="20"/>
          <w:szCs w:val="20"/>
        </w:rPr>
      </w:pPr>
      <w:r w:rsidRPr="00412E39">
        <w:rPr>
          <w:rFonts w:cs="Arial"/>
          <w:i/>
          <w:iCs/>
          <w:vanish/>
          <w:color w:val="FF0000"/>
          <w:sz w:val="20"/>
          <w:szCs w:val="20"/>
        </w:rPr>
        <w:t xml:space="preserve">Jei skaidoma į pirkimo objekto dalis: </w:t>
      </w:r>
    </w:p>
    <w:p w14:paraId="10D71D8B" w14:textId="49659A7D" w:rsidR="00F6135E" w:rsidRPr="00412E39" w:rsidRDefault="00F6135E" w:rsidP="003D3309">
      <w:pPr>
        <w:pStyle w:val="ListParagraph"/>
        <w:numPr>
          <w:ilvl w:val="1"/>
          <w:numId w:val="39"/>
        </w:numPr>
        <w:tabs>
          <w:tab w:val="left" w:pos="567"/>
        </w:tabs>
        <w:spacing w:before="60" w:after="60"/>
        <w:ind w:left="0" w:firstLine="0"/>
        <w:jc w:val="both"/>
        <w:rPr>
          <w:rFonts w:cs="Arial"/>
          <w:vanish/>
          <w:sz w:val="20"/>
          <w:szCs w:val="20"/>
        </w:rPr>
      </w:pPr>
      <w:r w:rsidRPr="00412E39">
        <w:rPr>
          <w:rFonts w:cs="Arial"/>
          <w:vanish/>
          <w:sz w:val="20"/>
          <w:szCs w:val="20"/>
        </w:rPr>
        <w:t xml:space="preserve">Pirkimas skaidomas į </w:t>
      </w:r>
      <w:sdt>
        <w:sdtPr>
          <w:rPr>
            <w:bCs/>
            <w:vanish/>
          </w:rPr>
          <w:id w:val="-292368264"/>
          <w:placeholder>
            <w:docPart w:val="207B7A4E82A74873A1A5328946D03488"/>
          </w:placeholder>
          <w:showingPlcHdr/>
          <w:text/>
        </w:sdtPr>
        <w:sdtContent>
          <w:r w:rsidRPr="00412E39">
            <w:rPr>
              <w:rFonts w:cs="Arial"/>
              <w:bCs/>
              <w:vanish/>
              <w:sz w:val="20"/>
              <w:szCs w:val="20"/>
            </w:rPr>
            <w:t>____</w:t>
          </w:r>
        </w:sdtContent>
      </w:sdt>
      <w:r w:rsidRPr="00412E39">
        <w:rPr>
          <w:rFonts w:cs="Arial"/>
          <w:i/>
          <w:vanish/>
          <w:color w:val="FF0000"/>
          <w:sz w:val="20"/>
          <w:szCs w:val="20"/>
        </w:rPr>
        <w:t xml:space="preserve"> (įrašomas pirkimo objekto dalių skaičius)</w:t>
      </w:r>
      <w:r w:rsidRPr="00412E39">
        <w:rPr>
          <w:rFonts w:cs="Arial"/>
          <w:vanish/>
          <w:sz w:val="20"/>
          <w:szCs w:val="20"/>
        </w:rPr>
        <w:t xml:space="preserve"> pirkimo objekto dalis:</w:t>
      </w:r>
    </w:p>
    <w:p w14:paraId="279513F9" w14:textId="55E3CDA6" w:rsidR="00F6135E" w:rsidRPr="00412E39" w:rsidRDefault="00F6135E" w:rsidP="003D3309">
      <w:pPr>
        <w:pStyle w:val="ListParagraph"/>
        <w:numPr>
          <w:ilvl w:val="2"/>
          <w:numId w:val="39"/>
        </w:numPr>
        <w:tabs>
          <w:tab w:val="left" w:pos="567"/>
        </w:tabs>
        <w:spacing w:before="60" w:after="60"/>
        <w:contextualSpacing w:val="0"/>
        <w:jc w:val="both"/>
        <w:rPr>
          <w:rFonts w:cs="Arial"/>
          <w:vanish/>
          <w:sz w:val="20"/>
          <w:szCs w:val="20"/>
        </w:rPr>
      </w:pPr>
      <w:r w:rsidRPr="00412E39">
        <w:rPr>
          <w:rFonts w:cs="Arial"/>
          <w:vanish/>
          <w:sz w:val="20"/>
          <w:szCs w:val="20"/>
        </w:rPr>
        <w:t xml:space="preserve">1 objekto dalis – </w:t>
      </w:r>
      <w:sdt>
        <w:sdtPr>
          <w:rPr>
            <w:rFonts w:cs="Arial"/>
            <w:bCs/>
            <w:vanish/>
            <w:sz w:val="20"/>
            <w:szCs w:val="20"/>
          </w:rPr>
          <w:id w:val="-94478751"/>
          <w:placeholder>
            <w:docPart w:val="5BA44FD37C0F4D4FAE5854EA6F518571"/>
          </w:placeholder>
          <w:showingPlcHdr/>
          <w:text/>
        </w:sdtPr>
        <w:sdtContent>
          <w:r w:rsidRPr="00412E39">
            <w:rPr>
              <w:rFonts w:cs="Arial"/>
              <w:bCs/>
              <w:vanish/>
              <w:sz w:val="20"/>
              <w:szCs w:val="20"/>
            </w:rPr>
            <w:t>___________________________________</w:t>
          </w:r>
        </w:sdtContent>
      </w:sdt>
      <w:r w:rsidRPr="00412E39">
        <w:rPr>
          <w:rFonts w:cs="Arial"/>
          <w:i/>
          <w:vanish/>
          <w:sz w:val="20"/>
          <w:szCs w:val="20"/>
        </w:rPr>
        <w:t xml:space="preserve"> objekto dalies pavadinimas;</w:t>
      </w:r>
    </w:p>
    <w:p w14:paraId="1D2BECF5" w14:textId="3AA8F52E" w:rsidR="00F6135E" w:rsidRPr="00412E39" w:rsidRDefault="00F6135E" w:rsidP="003D3309">
      <w:pPr>
        <w:pStyle w:val="ListParagraph"/>
        <w:numPr>
          <w:ilvl w:val="2"/>
          <w:numId w:val="39"/>
        </w:numPr>
        <w:tabs>
          <w:tab w:val="left" w:pos="567"/>
        </w:tabs>
        <w:spacing w:before="60" w:after="60"/>
        <w:contextualSpacing w:val="0"/>
        <w:jc w:val="both"/>
        <w:rPr>
          <w:rFonts w:cs="Arial"/>
          <w:vanish/>
          <w:sz w:val="20"/>
          <w:szCs w:val="20"/>
        </w:rPr>
      </w:pPr>
      <w:r w:rsidRPr="00412E39">
        <w:rPr>
          <w:rFonts w:cs="Arial"/>
          <w:vanish/>
          <w:sz w:val="20"/>
          <w:szCs w:val="20"/>
        </w:rPr>
        <w:t xml:space="preserve">2 objekto dalis – </w:t>
      </w:r>
      <w:sdt>
        <w:sdtPr>
          <w:rPr>
            <w:rFonts w:cs="Arial"/>
            <w:bCs/>
            <w:vanish/>
            <w:sz w:val="20"/>
            <w:szCs w:val="20"/>
          </w:rPr>
          <w:id w:val="-60941219"/>
          <w:placeholder>
            <w:docPart w:val="3386E87B3FDC44A18C98D085450EC50D"/>
          </w:placeholder>
          <w:showingPlcHdr/>
          <w:text/>
        </w:sdtPr>
        <w:sdtContent>
          <w:r w:rsidRPr="00412E39">
            <w:rPr>
              <w:rFonts w:cs="Arial"/>
              <w:bCs/>
              <w:vanish/>
              <w:sz w:val="20"/>
              <w:szCs w:val="20"/>
            </w:rPr>
            <w:t>___________________________________</w:t>
          </w:r>
        </w:sdtContent>
      </w:sdt>
      <w:r w:rsidRPr="00412E39">
        <w:rPr>
          <w:rFonts w:cs="Arial"/>
          <w:i/>
          <w:vanish/>
          <w:sz w:val="20"/>
          <w:szCs w:val="20"/>
        </w:rPr>
        <w:t xml:space="preserve"> objekto dalies pavadinimas</w:t>
      </w:r>
    </w:p>
    <w:p w14:paraId="392E4101" w14:textId="77777777" w:rsidR="00F6135E" w:rsidRPr="00412E39" w:rsidRDefault="00F6135E" w:rsidP="003D3309">
      <w:pPr>
        <w:spacing w:before="60" w:after="60"/>
        <w:ind w:firstLine="0"/>
        <w:jc w:val="both"/>
        <w:rPr>
          <w:rFonts w:cs="Arial"/>
          <w:vanish/>
          <w:sz w:val="20"/>
          <w:szCs w:val="20"/>
        </w:rPr>
      </w:pPr>
    </w:p>
    <w:p w14:paraId="3E80A093" w14:textId="77777777" w:rsidR="00F6135E" w:rsidRPr="00412E39" w:rsidRDefault="00F6135E" w:rsidP="009A72A3">
      <w:pPr>
        <w:pStyle w:val="ListParagraph"/>
        <w:numPr>
          <w:ilvl w:val="0"/>
          <w:numId w:val="39"/>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PIRKIMO OBJEKTO APIMTYS</w:t>
      </w:r>
    </w:p>
    <w:p w14:paraId="0D0BFBC9" w14:textId="52DB6D27" w:rsidR="00F6135E" w:rsidRPr="00412E39" w:rsidRDefault="00F6135E" w:rsidP="003D3309">
      <w:pPr>
        <w:pStyle w:val="ListParagraph"/>
        <w:numPr>
          <w:ilvl w:val="1"/>
          <w:numId w:val="50"/>
        </w:numPr>
        <w:tabs>
          <w:tab w:val="left" w:pos="540"/>
        </w:tabs>
        <w:spacing w:before="60" w:after="60"/>
        <w:ind w:hanging="792"/>
        <w:jc w:val="both"/>
        <w:rPr>
          <w:rFonts w:cs="Arial"/>
          <w:b/>
          <w:i/>
          <w:vanish/>
          <w:sz w:val="20"/>
          <w:szCs w:val="20"/>
        </w:rPr>
      </w:pPr>
      <w:r w:rsidRPr="00412E39">
        <w:rPr>
          <w:rFonts w:cs="Arial"/>
          <w:vanish/>
          <w:sz w:val="20"/>
          <w:szCs w:val="20"/>
        </w:rPr>
        <w:t>Prekių kiekiai pateikiami žemiau esančioje Lentelėje Nr. 1:</w:t>
      </w:r>
    </w:p>
    <w:p w14:paraId="1FC706BE" w14:textId="77777777" w:rsidR="00F6135E" w:rsidRPr="00412E39" w:rsidRDefault="00F6135E" w:rsidP="003D3309">
      <w:pPr>
        <w:pStyle w:val="ListParagraph"/>
        <w:tabs>
          <w:tab w:val="left" w:pos="540"/>
        </w:tabs>
        <w:spacing w:before="60" w:after="60"/>
        <w:ind w:left="360" w:firstLine="0"/>
        <w:jc w:val="right"/>
        <w:rPr>
          <w:rFonts w:cs="Arial"/>
          <w:b/>
          <w:vanish/>
          <w:sz w:val="20"/>
          <w:szCs w:val="20"/>
        </w:rPr>
      </w:pPr>
      <w:r w:rsidRPr="00412E39">
        <w:rPr>
          <w:rFonts w:cs="Arial"/>
          <w:b/>
          <w:vanish/>
          <w:sz w:val="20"/>
          <w:szCs w:val="20"/>
        </w:rPr>
        <w:t>Lentelė Nr. 1</w:t>
      </w:r>
    </w:p>
    <w:tbl>
      <w:tblPr>
        <w:tblStyle w:val="TableGrid1"/>
        <w:tblW w:w="9639" w:type="dxa"/>
        <w:tblInd w:w="-5" w:type="dxa"/>
        <w:tblLayout w:type="fixed"/>
        <w:tblLook w:val="04A0" w:firstRow="1" w:lastRow="0" w:firstColumn="1" w:lastColumn="0" w:noHBand="0" w:noVBand="1"/>
      </w:tblPr>
      <w:tblGrid>
        <w:gridCol w:w="993"/>
        <w:gridCol w:w="6520"/>
        <w:gridCol w:w="2126"/>
      </w:tblGrid>
      <w:tr w:rsidR="00F6135E" w:rsidRPr="00412E39" w14:paraId="763B5227" w14:textId="77777777" w:rsidTr="00F6135E">
        <w:trPr>
          <w:hidden/>
        </w:trPr>
        <w:tc>
          <w:tcPr>
            <w:tcW w:w="993" w:type="dxa"/>
          </w:tcPr>
          <w:p w14:paraId="0BCB8C9F" w14:textId="77777777" w:rsidR="00F6135E" w:rsidRPr="00412E39" w:rsidRDefault="00F6135E" w:rsidP="003D3309">
            <w:pPr>
              <w:spacing w:before="60" w:after="60"/>
              <w:ind w:firstLine="0"/>
              <w:jc w:val="center"/>
              <w:rPr>
                <w:rFonts w:eastAsiaTheme="minorHAnsi" w:cs="Arial"/>
                <w:b/>
                <w:vanish/>
                <w:color w:val="FF0000"/>
              </w:rPr>
            </w:pPr>
            <w:r w:rsidRPr="00412E39">
              <w:rPr>
                <w:rFonts w:eastAsiaTheme="minorHAnsi" w:cs="Arial"/>
                <w:b/>
                <w:vanish/>
              </w:rPr>
              <w:t>Eil. Nr.</w:t>
            </w:r>
          </w:p>
        </w:tc>
        <w:tc>
          <w:tcPr>
            <w:tcW w:w="6520" w:type="dxa"/>
          </w:tcPr>
          <w:p w14:paraId="1ADE7838" w14:textId="77777777" w:rsidR="00F6135E" w:rsidRPr="00412E39" w:rsidRDefault="00F6135E" w:rsidP="003D3309">
            <w:pPr>
              <w:spacing w:before="60" w:after="60"/>
              <w:ind w:firstLine="0"/>
              <w:jc w:val="center"/>
              <w:rPr>
                <w:rFonts w:eastAsiaTheme="minorHAnsi" w:cs="Arial"/>
                <w:b/>
                <w:vanish/>
              </w:rPr>
            </w:pPr>
            <w:r w:rsidRPr="00412E39">
              <w:rPr>
                <w:rFonts w:eastAsiaTheme="minorHAnsi" w:cs="Arial"/>
                <w:b/>
                <w:vanish/>
              </w:rPr>
              <w:t>Pavadinimas</w:t>
            </w:r>
          </w:p>
        </w:tc>
        <w:tc>
          <w:tcPr>
            <w:tcW w:w="2126" w:type="dxa"/>
          </w:tcPr>
          <w:p w14:paraId="63B6C89E" w14:textId="77777777" w:rsidR="00F6135E" w:rsidRPr="00412E39" w:rsidRDefault="00F6135E" w:rsidP="003D3309">
            <w:pPr>
              <w:spacing w:before="60" w:after="60"/>
              <w:ind w:firstLine="0"/>
              <w:jc w:val="center"/>
              <w:rPr>
                <w:rFonts w:eastAsiaTheme="minorHAnsi" w:cs="Arial"/>
                <w:b/>
                <w:vanish/>
              </w:rPr>
            </w:pPr>
            <w:r w:rsidRPr="00412E39">
              <w:rPr>
                <w:rFonts w:cs="Arial"/>
                <w:b/>
                <w:bCs/>
                <w:iCs/>
                <w:vanish/>
                <w:color w:val="FF0000"/>
              </w:rPr>
              <w:t>Preliminarus kiekis</w:t>
            </w:r>
            <w:r w:rsidRPr="00412E39">
              <w:rPr>
                <w:rStyle w:val="FootnoteReference"/>
                <w:rFonts w:cs="Arial"/>
                <w:b/>
                <w:bCs/>
                <w:iCs/>
                <w:vanish/>
                <w:color w:val="FF0000"/>
              </w:rPr>
              <w:footnoteReference w:id="2"/>
            </w:r>
            <w:r w:rsidRPr="00412E39">
              <w:rPr>
                <w:rFonts w:cs="Arial"/>
                <w:b/>
                <w:bCs/>
                <w:iCs/>
                <w:vanish/>
                <w:color w:val="FF0000"/>
              </w:rPr>
              <w:t xml:space="preserve"> / Maksimalus kiekis</w:t>
            </w:r>
            <w:r w:rsidRPr="00412E39">
              <w:rPr>
                <w:rStyle w:val="FootnoteReference"/>
                <w:rFonts w:cs="Arial"/>
                <w:b/>
                <w:bCs/>
                <w:iCs/>
                <w:vanish/>
                <w:color w:val="FF0000"/>
              </w:rPr>
              <w:footnoteReference w:id="3"/>
            </w:r>
            <w:r w:rsidRPr="00412E39">
              <w:rPr>
                <w:rFonts w:cs="Arial"/>
                <w:b/>
                <w:bCs/>
                <w:iCs/>
                <w:vanish/>
                <w:color w:val="FF0000"/>
              </w:rPr>
              <w:t xml:space="preserve"> / Kiekis</w:t>
            </w:r>
            <w:r w:rsidRPr="00412E39">
              <w:rPr>
                <w:rStyle w:val="FootnoteReference"/>
                <w:rFonts w:cs="Arial"/>
                <w:b/>
                <w:bCs/>
                <w:iCs/>
                <w:vanish/>
                <w:color w:val="FF0000"/>
              </w:rPr>
              <w:footnoteReference w:id="4"/>
            </w:r>
            <w:r w:rsidRPr="00412E39">
              <w:rPr>
                <w:rFonts w:eastAsiaTheme="minorHAnsi" w:cs="Arial"/>
                <w:b/>
                <w:vanish/>
              </w:rPr>
              <w:t>, vnt.*</w:t>
            </w:r>
          </w:p>
        </w:tc>
      </w:tr>
      <w:tr w:rsidR="00F6135E" w:rsidRPr="00412E39" w14:paraId="458F7473" w14:textId="77777777" w:rsidTr="00F6135E">
        <w:trPr>
          <w:hidden/>
        </w:trPr>
        <w:tc>
          <w:tcPr>
            <w:tcW w:w="993" w:type="dxa"/>
          </w:tcPr>
          <w:p w14:paraId="5CCB8C91" w14:textId="77777777" w:rsidR="00F6135E" w:rsidRPr="00412E39" w:rsidRDefault="00F6135E" w:rsidP="003D3309">
            <w:pPr>
              <w:spacing w:before="60" w:after="60"/>
              <w:ind w:firstLine="0"/>
              <w:jc w:val="center"/>
              <w:rPr>
                <w:rFonts w:eastAsiaTheme="minorHAnsi" w:cs="Arial"/>
                <w:vanish/>
              </w:rPr>
            </w:pPr>
            <w:r w:rsidRPr="00412E39">
              <w:rPr>
                <w:rFonts w:eastAsiaTheme="minorHAnsi" w:cs="Arial"/>
                <w:vanish/>
              </w:rPr>
              <w:t>1.</w:t>
            </w:r>
          </w:p>
        </w:tc>
        <w:tc>
          <w:tcPr>
            <w:tcW w:w="6520" w:type="dxa"/>
          </w:tcPr>
          <w:p w14:paraId="07DC6DD2" w14:textId="77777777" w:rsidR="00F6135E" w:rsidRPr="00412E39" w:rsidRDefault="00F6135E" w:rsidP="003D3309">
            <w:pPr>
              <w:spacing w:before="60" w:after="60"/>
              <w:ind w:firstLine="0"/>
              <w:rPr>
                <w:rFonts w:eastAsiaTheme="minorHAnsi" w:cs="Arial"/>
                <w:vanish/>
              </w:rPr>
            </w:pPr>
          </w:p>
        </w:tc>
        <w:tc>
          <w:tcPr>
            <w:tcW w:w="2126" w:type="dxa"/>
          </w:tcPr>
          <w:p w14:paraId="2E6DCE48" w14:textId="77777777" w:rsidR="00F6135E" w:rsidRPr="00412E39" w:rsidRDefault="00F6135E" w:rsidP="003D3309">
            <w:pPr>
              <w:spacing w:before="60" w:after="60"/>
              <w:ind w:firstLine="0"/>
              <w:jc w:val="center"/>
              <w:rPr>
                <w:rFonts w:eastAsiaTheme="minorHAnsi" w:cs="Arial"/>
                <w:vanish/>
              </w:rPr>
            </w:pPr>
          </w:p>
        </w:tc>
      </w:tr>
      <w:tr w:rsidR="00F6135E" w:rsidRPr="00412E39" w14:paraId="616E3F93" w14:textId="77777777" w:rsidTr="00F6135E">
        <w:trPr>
          <w:hidden/>
        </w:trPr>
        <w:tc>
          <w:tcPr>
            <w:tcW w:w="993" w:type="dxa"/>
          </w:tcPr>
          <w:p w14:paraId="2B7346E1" w14:textId="77777777" w:rsidR="00F6135E" w:rsidRPr="00412E39" w:rsidRDefault="00F6135E" w:rsidP="003D3309">
            <w:pPr>
              <w:spacing w:before="60" w:after="60"/>
              <w:ind w:firstLine="0"/>
              <w:jc w:val="center"/>
              <w:rPr>
                <w:rFonts w:eastAsiaTheme="minorHAnsi" w:cs="Arial"/>
                <w:vanish/>
              </w:rPr>
            </w:pPr>
            <w:r w:rsidRPr="00412E39">
              <w:rPr>
                <w:rFonts w:eastAsiaTheme="minorHAnsi" w:cs="Arial"/>
                <w:vanish/>
              </w:rPr>
              <w:t>2.</w:t>
            </w:r>
          </w:p>
        </w:tc>
        <w:tc>
          <w:tcPr>
            <w:tcW w:w="6520" w:type="dxa"/>
          </w:tcPr>
          <w:p w14:paraId="0072FD2F" w14:textId="77777777" w:rsidR="00F6135E" w:rsidRPr="00412E39" w:rsidRDefault="00F6135E" w:rsidP="003D3309">
            <w:pPr>
              <w:spacing w:before="60" w:after="60"/>
              <w:ind w:firstLine="0"/>
              <w:rPr>
                <w:rFonts w:eastAsiaTheme="minorHAnsi" w:cs="Arial"/>
                <w:vanish/>
              </w:rPr>
            </w:pPr>
          </w:p>
        </w:tc>
        <w:tc>
          <w:tcPr>
            <w:tcW w:w="2126" w:type="dxa"/>
          </w:tcPr>
          <w:p w14:paraId="5667A693" w14:textId="77777777" w:rsidR="00F6135E" w:rsidRPr="00412E39" w:rsidRDefault="00F6135E" w:rsidP="003D3309">
            <w:pPr>
              <w:spacing w:before="60" w:after="60"/>
              <w:ind w:firstLine="0"/>
              <w:jc w:val="center"/>
              <w:rPr>
                <w:rFonts w:eastAsiaTheme="minorHAnsi" w:cs="Arial"/>
                <w:vanish/>
              </w:rPr>
            </w:pPr>
          </w:p>
        </w:tc>
      </w:tr>
      <w:tr w:rsidR="00F6135E" w:rsidRPr="00412E39" w14:paraId="749E27C7" w14:textId="77777777" w:rsidTr="00F6135E">
        <w:trPr>
          <w:hidden/>
        </w:trPr>
        <w:tc>
          <w:tcPr>
            <w:tcW w:w="993" w:type="dxa"/>
          </w:tcPr>
          <w:p w14:paraId="5D89DE77" w14:textId="77777777" w:rsidR="00F6135E" w:rsidRPr="00412E39" w:rsidRDefault="00F6135E" w:rsidP="003D3309">
            <w:pPr>
              <w:spacing w:before="60" w:after="60"/>
              <w:ind w:firstLine="0"/>
              <w:jc w:val="center"/>
              <w:rPr>
                <w:rFonts w:eastAsiaTheme="minorHAnsi" w:cs="Arial"/>
                <w:vanish/>
              </w:rPr>
            </w:pPr>
            <w:r w:rsidRPr="00412E39">
              <w:rPr>
                <w:rFonts w:eastAsiaTheme="minorHAnsi" w:cs="Arial"/>
                <w:vanish/>
              </w:rPr>
              <w:t>3.</w:t>
            </w:r>
          </w:p>
        </w:tc>
        <w:tc>
          <w:tcPr>
            <w:tcW w:w="6520" w:type="dxa"/>
          </w:tcPr>
          <w:p w14:paraId="0D2862EF" w14:textId="77777777" w:rsidR="00F6135E" w:rsidRPr="00412E39" w:rsidRDefault="00F6135E" w:rsidP="003D3309">
            <w:pPr>
              <w:spacing w:before="60" w:after="60"/>
              <w:ind w:firstLine="0"/>
              <w:rPr>
                <w:rFonts w:eastAsiaTheme="minorHAnsi" w:cs="Arial"/>
                <w:vanish/>
              </w:rPr>
            </w:pPr>
          </w:p>
        </w:tc>
        <w:tc>
          <w:tcPr>
            <w:tcW w:w="2126" w:type="dxa"/>
          </w:tcPr>
          <w:p w14:paraId="61682D49" w14:textId="77777777" w:rsidR="00F6135E" w:rsidRPr="00412E39" w:rsidRDefault="00F6135E" w:rsidP="003D3309">
            <w:pPr>
              <w:spacing w:before="60" w:after="60"/>
              <w:ind w:firstLine="0"/>
              <w:jc w:val="center"/>
              <w:rPr>
                <w:rFonts w:eastAsiaTheme="minorHAnsi" w:cs="Arial"/>
                <w:vanish/>
              </w:rPr>
            </w:pPr>
          </w:p>
        </w:tc>
      </w:tr>
      <w:tr w:rsidR="00F6135E" w:rsidRPr="00412E39" w14:paraId="24841D57" w14:textId="77777777" w:rsidTr="00F6135E">
        <w:trPr>
          <w:hidden/>
        </w:trPr>
        <w:tc>
          <w:tcPr>
            <w:tcW w:w="993" w:type="dxa"/>
          </w:tcPr>
          <w:p w14:paraId="7268EA76" w14:textId="77777777" w:rsidR="00F6135E" w:rsidRPr="00412E39" w:rsidRDefault="00F6135E" w:rsidP="003D3309">
            <w:pPr>
              <w:spacing w:before="60" w:after="60"/>
              <w:ind w:firstLine="0"/>
              <w:jc w:val="center"/>
              <w:rPr>
                <w:rFonts w:cs="Arial"/>
                <w:vanish/>
              </w:rPr>
            </w:pPr>
            <w:r w:rsidRPr="00412E39">
              <w:rPr>
                <w:rFonts w:cs="Arial"/>
                <w:vanish/>
              </w:rPr>
              <w:t>...</w:t>
            </w:r>
          </w:p>
        </w:tc>
        <w:tc>
          <w:tcPr>
            <w:tcW w:w="6520" w:type="dxa"/>
          </w:tcPr>
          <w:p w14:paraId="3DF7A3BC" w14:textId="77777777" w:rsidR="00F6135E" w:rsidRPr="00412E39" w:rsidRDefault="00F6135E" w:rsidP="003D3309">
            <w:pPr>
              <w:spacing w:before="60" w:after="60"/>
              <w:ind w:firstLine="0"/>
              <w:rPr>
                <w:rFonts w:cs="Arial"/>
                <w:bCs/>
                <w:vanish/>
                <w:color w:val="000000"/>
              </w:rPr>
            </w:pPr>
          </w:p>
        </w:tc>
        <w:tc>
          <w:tcPr>
            <w:tcW w:w="2126" w:type="dxa"/>
          </w:tcPr>
          <w:p w14:paraId="6051284E" w14:textId="77777777" w:rsidR="00F6135E" w:rsidRPr="00412E39" w:rsidRDefault="00F6135E" w:rsidP="003D3309">
            <w:pPr>
              <w:spacing w:before="60" w:after="60"/>
              <w:ind w:firstLine="0"/>
              <w:jc w:val="center"/>
              <w:rPr>
                <w:rFonts w:cs="Arial"/>
                <w:vanish/>
              </w:rPr>
            </w:pPr>
          </w:p>
        </w:tc>
      </w:tr>
    </w:tbl>
    <w:p w14:paraId="1DA778E2" w14:textId="77777777" w:rsidR="00F6135E" w:rsidRPr="00412E39" w:rsidRDefault="00F6135E" w:rsidP="003D3309">
      <w:pPr>
        <w:spacing w:before="60" w:after="60"/>
        <w:ind w:firstLine="0"/>
        <w:jc w:val="both"/>
        <w:rPr>
          <w:rFonts w:cs="Arial"/>
          <w:b/>
          <w:iCs/>
          <w:vanish/>
          <w:sz w:val="20"/>
          <w:szCs w:val="20"/>
        </w:rPr>
      </w:pPr>
    </w:p>
    <w:p w14:paraId="3CD54A79" w14:textId="77777777" w:rsidR="00F6135E" w:rsidRPr="00412E39" w:rsidRDefault="00F6135E"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5D96CBA9" w14:textId="77777777" w:rsidR="00F6135E" w:rsidRPr="00412E39" w:rsidRDefault="00F6135E" w:rsidP="003D3309">
      <w:pPr>
        <w:shd w:val="clear" w:color="auto" w:fill="D9D9D9" w:themeFill="background1" w:themeFillShade="D9"/>
        <w:spacing w:before="60" w:after="60"/>
        <w:ind w:firstLine="0"/>
        <w:jc w:val="both"/>
        <w:rPr>
          <w:rFonts w:eastAsia="Arial" w:cs="Arial"/>
          <w:i/>
          <w:iCs/>
          <w:vanish/>
          <w:sz w:val="20"/>
          <w:szCs w:val="20"/>
        </w:rPr>
      </w:pPr>
      <w:r w:rsidRPr="00412E39">
        <w:rPr>
          <w:rFonts w:eastAsia="Arial" w:cs="Arial"/>
          <w:i/>
          <w:iCs/>
          <w:vanish/>
          <w:sz w:val="20"/>
          <w:szCs w:val="20"/>
        </w:rPr>
        <w:t>Nurodomi kiekiai ir jų matavimo vienetai. Kiekiai gali būti nurodomi:</w:t>
      </w:r>
    </w:p>
    <w:p w14:paraId="7D100C13"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nustatomas konkretus perkamų Prekių kiekis, kuris negalės būti didinamas ar mažinamas Sutarties galiojimo laikotarpiu;</w:t>
      </w:r>
    </w:p>
    <w:p w14:paraId="6BAC3481"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nustatomas maksimalus kiekis (viršutinė riba, ne daugiau kaip &lt;...&gt;, nebūtina išpirkti viso kiekio);</w:t>
      </w:r>
    </w:p>
    <w:p w14:paraId="48671F97"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nurodytas preliminarus kiekis mato vienetais (sutartis pasirašoma preliminariai pirkimo vertei, galima pirkti keičiant eilutėse kiekius tol, kol išnaudojama visa sutarties suma)</w:t>
      </w:r>
    </w:p>
    <w:p w14:paraId="3733BEE5"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kiekis gali būti nurodomas sąrašu bei lėšų suma (pvz. Pateikiamas perkamų Prekių sąrašas (nurodant preliminarius kiekius arba koeficientus) bei nurodant, jog Prekių bus perkama maksimaliai už pvz. 10.000,00 EUR (maksimali suma lygi preliminariai pirkimo vertei).</w:t>
      </w:r>
    </w:p>
    <w:p w14:paraId="572F2544" w14:textId="77777777" w:rsidR="00F6135E" w:rsidRPr="00412E39" w:rsidRDefault="00F6135E" w:rsidP="003D3309">
      <w:pPr>
        <w:spacing w:before="60" w:after="60"/>
        <w:jc w:val="both"/>
        <w:rPr>
          <w:rFonts w:eastAsia="Arial" w:cs="Arial"/>
          <w:i/>
          <w:iCs/>
          <w:vanish/>
          <w:sz w:val="20"/>
          <w:szCs w:val="20"/>
        </w:rPr>
      </w:pPr>
    </w:p>
    <w:p w14:paraId="46B585E2" w14:textId="77777777" w:rsidR="00F6135E" w:rsidRPr="00412E39" w:rsidRDefault="00F6135E" w:rsidP="009A72A3">
      <w:pPr>
        <w:pStyle w:val="ListParagraph"/>
        <w:numPr>
          <w:ilvl w:val="0"/>
          <w:numId w:val="39"/>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SUTARTINIŲ ĮSIPAREIGOJIMŲ VYKDYMO VIETA</w:t>
      </w:r>
    </w:p>
    <w:p w14:paraId="3CDE0352" w14:textId="2E9D6D76" w:rsidR="00F6135E" w:rsidRPr="00412E39" w:rsidRDefault="00F6135E" w:rsidP="003D3309">
      <w:pPr>
        <w:pStyle w:val="ListParagraph"/>
        <w:numPr>
          <w:ilvl w:val="1"/>
          <w:numId w:val="39"/>
        </w:numPr>
        <w:tabs>
          <w:tab w:val="left" w:pos="540"/>
        </w:tabs>
        <w:spacing w:before="60" w:after="60"/>
        <w:ind w:left="0" w:firstLine="0"/>
        <w:jc w:val="both"/>
        <w:rPr>
          <w:rFonts w:cs="Arial"/>
          <w:i/>
          <w:vanish/>
          <w:sz w:val="20"/>
          <w:szCs w:val="20"/>
        </w:rPr>
      </w:pPr>
      <w:r w:rsidRPr="00412E39">
        <w:rPr>
          <w:rFonts w:cs="Arial"/>
          <w:bCs/>
          <w:iCs/>
          <w:vanish/>
          <w:sz w:val="20"/>
          <w:szCs w:val="20"/>
        </w:rPr>
        <w:t xml:space="preserve">Prekės turės būti pristatomos: </w:t>
      </w:r>
      <w:sdt>
        <w:sdtPr>
          <w:rPr>
            <w:rFonts w:cs="Arial"/>
            <w:bCs/>
            <w:vanish/>
            <w:sz w:val="20"/>
            <w:szCs w:val="20"/>
          </w:rPr>
          <w:id w:val="1643387328"/>
          <w:placeholder>
            <w:docPart w:val="E7C987EE1EEB4BDC8C7D481037374681"/>
          </w:placeholder>
          <w:showingPlcHdr/>
          <w:text/>
        </w:sdtPr>
        <w:sdtContent>
          <w:r w:rsidRPr="00412E39">
            <w:rPr>
              <w:rFonts w:cs="Arial"/>
              <w:bCs/>
              <w:vanish/>
              <w:sz w:val="20"/>
              <w:szCs w:val="20"/>
            </w:rPr>
            <w:t>____________________________</w:t>
          </w:r>
        </w:sdtContent>
      </w:sdt>
      <w:r w:rsidRPr="00412E39">
        <w:rPr>
          <w:rFonts w:cs="Arial"/>
          <w:bCs/>
          <w:vanish/>
          <w:sz w:val="20"/>
          <w:szCs w:val="20"/>
        </w:rPr>
        <w:t>.</w:t>
      </w:r>
      <w:r w:rsidRPr="00412E39">
        <w:rPr>
          <w:rFonts w:cs="Arial"/>
          <w:bCs/>
          <w:i/>
          <w:vanish/>
          <w:sz w:val="20"/>
          <w:szCs w:val="20"/>
        </w:rPr>
        <w:t xml:space="preserve"> </w:t>
      </w:r>
      <w:r w:rsidRPr="00412E39">
        <w:rPr>
          <w:rFonts w:cs="Arial"/>
          <w:bCs/>
          <w:i/>
          <w:vanish/>
          <w:color w:val="FF0000"/>
          <w:sz w:val="20"/>
          <w:szCs w:val="20"/>
        </w:rPr>
        <w:t xml:space="preserve">(nurodomas </w:t>
      </w:r>
      <w:r w:rsidRPr="00412E39">
        <w:rPr>
          <w:rFonts w:cs="Arial"/>
          <w:i/>
          <w:vanish/>
          <w:color w:val="FF0000"/>
          <w:sz w:val="20"/>
          <w:szCs w:val="20"/>
        </w:rPr>
        <w:t>konkretus adresas)</w:t>
      </w:r>
    </w:p>
    <w:p w14:paraId="2C3240EC" w14:textId="77777777" w:rsidR="00F6135E" w:rsidRPr="00412E39" w:rsidRDefault="00F6135E" w:rsidP="003D3309">
      <w:pPr>
        <w:spacing w:before="60" w:after="60"/>
        <w:ind w:firstLine="0"/>
        <w:jc w:val="both"/>
        <w:rPr>
          <w:rFonts w:cs="Arial"/>
          <w:b/>
          <w:i/>
          <w:vanish/>
          <w:sz w:val="20"/>
          <w:szCs w:val="20"/>
        </w:rPr>
      </w:pPr>
    </w:p>
    <w:p w14:paraId="1EF1794D" w14:textId="77777777" w:rsidR="00F6135E" w:rsidRPr="00412E39" w:rsidRDefault="00F6135E"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30C7311A" w14:textId="77777777" w:rsidR="00F6135E" w:rsidRPr="00412E39" w:rsidRDefault="00F6135E" w:rsidP="003D3309">
      <w:pPr>
        <w:shd w:val="clear" w:color="auto" w:fill="D9D9D9" w:themeFill="background1" w:themeFillShade="D9"/>
        <w:spacing w:before="60" w:after="60"/>
        <w:ind w:left="284" w:firstLine="0"/>
        <w:jc w:val="both"/>
        <w:rPr>
          <w:rFonts w:eastAsia="Arial" w:cs="Arial"/>
          <w:i/>
          <w:iCs/>
          <w:vanish/>
          <w:sz w:val="20"/>
          <w:szCs w:val="20"/>
        </w:rPr>
      </w:pPr>
      <w:r w:rsidRPr="00412E39">
        <w:rPr>
          <w:rFonts w:eastAsia="Arial" w:cs="Arial"/>
          <w:i/>
          <w:iCs/>
          <w:vanish/>
          <w:sz w:val="20"/>
          <w:szCs w:val="20"/>
        </w:rPr>
        <w:t>Jei numatomos kelios sutartinių įsipareigojimų vykdymo vietos (pvz. prekės turės būti pristatomos keliais adresais, pridedama papildoma eilutė). Esant poreikiui, vietų sąrašas gali būti pateikiamas Techninės specifikacijos priede.</w:t>
      </w:r>
    </w:p>
    <w:p w14:paraId="64B379C6" w14:textId="77777777" w:rsidR="00F6135E" w:rsidRPr="00412E39" w:rsidRDefault="00F6135E" w:rsidP="003D3309">
      <w:pPr>
        <w:spacing w:before="60" w:after="60"/>
        <w:ind w:firstLine="0"/>
        <w:jc w:val="both"/>
        <w:rPr>
          <w:rFonts w:cs="Arial"/>
          <w:i/>
          <w:vanish/>
          <w:sz w:val="20"/>
          <w:szCs w:val="20"/>
        </w:rPr>
      </w:pPr>
    </w:p>
    <w:p w14:paraId="300149C9" w14:textId="77777777" w:rsidR="00F6135E" w:rsidRPr="00412E39" w:rsidRDefault="00F6135E" w:rsidP="009A72A3">
      <w:pPr>
        <w:pStyle w:val="ListParagraph"/>
        <w:numPr>
          <w:ilvl w:val="0"/>
          <w:numId w:val="39"/>
        </w:numPr>
        <w:pBdr>
          <w:top w:val="single" w:sz="8" w:space="1" w:color="auto"/>
          <w:bottom w:val="single" w:sz="8" w:space="1" w:color="auto"/>
        </w:pBdr>
        <w:shd w:val="clear" w:color="auto" w:fill="D9D9D9" w:themeFill="background1" w:themeFillShade="D9"/>
        <w:tabs>
          <w:tab w:val="left" w:pos="284"/>
        </w:tabs>
        <w:spacing w:before="60" w:after="60"/>
        <w:ind w:hanging="720"/>
        <w:contextualSpacing w:val="0"/>
        <w:rPr>
          <w:rFonts w:eastAsia="Arial" w:cs="Arial"/>
          <w:b/>
          <w:bCs/>
          <w:vanish/>
          <w:sz w:val="20"/>
          <w:szCs w:val="20"/>
        </w:rPr>
      </w:pPr>
      <w:r w:rsidRPr="00412E39">
        <w:rPr>
          <w:rFonts w:eastAsia="Arial" w:cs="Arial"/>
          <w:b/>
          <w:bCs/>
          <w:vanish/>
          <w:sz w:val="20"/>
          <w:szCs w:val="20"/>
        </w:rPr>
        <w:t xml:space="preserve">REIKALAVIMAI PIRKIMO OBJEKTUI </w:t>
      </w:r>
    </w:p>
    <w:p w14:paraId="3F2061F8" w14:textId="77777777" w:rsidR="00F6135E" w:rsidRPr="00412E39" w:rsidRDefault="00F6135E" w:rsidP="003D3309">
      <w:pPr>
        <w:pStyle w:val="ListParagraph"/>
        <w:numPr>
          <w:ilvl w:val="1"/>
          <w:numId w:val="39"/>
        </w:numPr>
        <w:tabs>
          <w:tab w:val="left" w:pos="567"/>
        </w:tabs>
        <w:spacing w:before="60" w:after="60"/>
        <w:ind w:left="0" w:firstLine="0"/>
        <w:jc w:val="both"/>
        <w:rPr>
          <w:rFonts w:cs="Arial"/>
          <w:vanish/>
          <w:sz w:val="20"/>
          <w:szCs w:val="20"/>
        </w:rPr>
      </w:pPr>
      <w:r w:rsidRPr="00412E39">
        <w:rPr>
          <w:rFonts w:eastAsia="Arial" w:cs="Arial"/>
          <w:vanish/>
          <w:sz w:val="20"/>
          <w:szCs w:val="20"/>
        </w:rPr>
        <w:t>Techniniai reikalavimai pateikiami lentelėje Nr.1:</w:t>
      </w:r>
      <w:r w:rsidRPr="00412E39">
        <w:rPr>
          <w:rFonts w:cs="Arial"/>
          <w:vanish/>
          <w:sz w:val="20"/>
          <w:szCs w:val="20"/>
        </w:rPr>
        <w:t xml:space="preserve"> </w:t>
      </w:r>
      <w:r w:rsidRPr="00412E39">
        <w:rPr>
          <w:rFonts w:cs="Arial"/>
          <w:i/>
          <w:vanish/>
          <w:color w:val="FF0000"/>
          <w:sz w:val="20"/>
          <w:szCs w:val="20"/>
        </w:rPr>
        <w:t>(žemiau pateikta tik pavyzdinė lentelė, reikalavimai nurodomi pagal pirkimo objektą)</w:t>
      </w:r>
    </w:p>
    <w:p w14:paraId="585B31DF" w14:textId="77777777" w:rsidR="00F6135E" w:rsidRPr="00412E39" w:rsidRDefault="00F6135E" w:rsidP="003D3309">
      <w:pPr>
        <w:pStyle w:val="ListParagraph"/>
        <w:tabs>
          <w:tab w:val="left" w:pos="567"/>
        </w:tabs>
        <w:spacing w:before="60" w:after="60"/>
        <w:ind w:left="0" w:firstLine="0"/>
        <w:jc w:val="both"/>
        <w:rPr>
          <w:rFonts w:cs="Arial"/>
          <w:vanish/>
          <w:sz w:val="20"/>
          <w:szCs w:val="20"/>
        </w:rPr>
      </w:pPr>
    </w:p>
    <w:p w14:paraId="3D951C7E" w14:textId="77777777" w:rsidR="00F6135E" w:rsidRPr="00412E39" w:rsidRDefault="00F6135E" w:rsidP="003D3309">
      <w:pPr>
        <w:pStyle w:val="ListParagraph"/>
        <w:tabs>
          <w:tab w:val="left" w:pos="567"/>
        </w:tabs>
        <w:spacing w:before="60" w:after="60"/>
        <w:ind w:left="0" w:firstLine="0"/>
        <w:contextualSpacing w:val="0"/>
        <w:jc w:val="right"/>
        <w:rPr>
          <w:rFonts w:cs="Arial"/>
          <w:vanish/>
          <w:sz w:val="20"/>
          <w:szCs w:val="20"/>
        </w:rPr>
      </w:pPr>
      <w:r w:rsidRPr="00412E39">
        <w:rPr>
          <w:rFonts w:cs="Arial"/>
          <w:vanish/>
          <w:sz w:val="20"/>
          <w:szCs w:val="20"/>
        </w:rPr>
        <w:t>Lentelė Nr.1</w:t>
      </w:r>
    </w:p>
    <w:tbl>
      <w:tblPr>
        <w:tblW w:w="5000" w:type="pct"/>
        <w:tblInd w:w="-5" w:type="dxa"/>
        <w:tblLayout w:type="fixed"/>
        <w:tblLook w:val="0000" w:firstRow="0" w:lastRow="0" w:firstColumn="0" w:lastColumn="0" w:noHBand="0" w:noVBand="0"/>
      </w:tblPr>
      <w:tblGrid>
        <w:gridCol w:w="555"/>
        <w:gridCol w:w="5008"/>
        <w:gridCol w:w="4065"/>
      </w:tblGrid>
      <w:tr w:rsidR="00F6135E" w:rsidRPr="00412E39" w14:paraId="26AE0E39" w14:textId="77777777" w:rsidTr="00DE46D9">
        <w:trPr>
          <w:hidden/>
        </w:trPr>
        <w:tc>
          <w:tcPr>
            <w:tcW w:w="288" w:type="pct"/>
            <w:tcBorders>
              <w:top w:val="single" w:sz="4" w:space="0" w:color="auto"/>
              <w:left w:val="single" w:sz="4" w:space="0" w:color="auto"/>
              <w:bottom w:val="single" w:sz="4" w:space="0" w:color="auto"/>
              <w:right w:val="single" w:sz="4" w:space="0" w:color="auto"/>
            </w:tcBorders>
            <w:vAlign w:val="center"/>
          </w:tcPr>
          <w:p w14:paraId="1C72D781" w14:textId="77777777" w:rsidR="00F6135E" w:rsidRPr="00412E39" w:rsidRDefault="00F6135E" w:rsidP="003D3309">
            <w:pPr>
              <w:ind w:firstLine="0"/>
              <w:rPr>
                <w:rFonts w:cs="Arial"/>
                <w:b/>
                <w:vanish/>
                <w:color w:val="000000"/>
                <w:sz w:val="20"/>
                <w:szCs w:val="20"/>
              </w:rPr>
            </w:pPr>
            <w:r w:rsidRPr="00412E39">
              <w:rPr>
                <w:rFonts w:cs="Arial"/>
                <w:b/>
                <w:vanish/>
                <w:color w:val="000000"/>
                <w:sz w:val="20"/>
                <w:szCs w:val="20"/>
              </w:rPr>
              <w:t>Eil. Nr.</w:t>
            </w:r>
          </w:p>
        </w:tc>
        <w:tc>
          <w:tcPr>
            <w:tcW w:w="2601" w:type="pct"/>
            <w:tcBorders>
              <w:top w:val="single" w:sz="4" w:space="0" w:color="auto"/>
              <w:left w:val="single" w:sz="4" w:space="0" w:color="auto"/>
              <w:bottom w:val="single" w:sz="4" w:space="0" w:color="auto"/>
              <w:right w:val="single" w:sz="4" w:space="0" w:color="auto"/>
            </w:tcBorders>
            <w:vAlign w:val="center"/>
          </w:tcPr>
          <w:p w14:paraId="7CC23F82" w14:textId="77777777" w:rsidR="00F6135E" w:rsidRPr="00412E39" w:rsidRDefault="00F6135E" w:rsidP="003D3309">
            <w:pPr>
              <w:spacing w:before="120"/>
              <w:jc w:val="center"/>
              <w:rPr>
                <w:rFonts w:cs="Arial"/>
                <w:b/>
                <w:vanish/>
                <w:color w:val="000000"/>
                <w:sz w:val="20"/>
                <w:szCs w:val="20"/>
              </w:rPr>
            </w:pPr>
            <w:r w:rsidRPr="00412E39">
              <w:rPr>
                <w:rFonts w:cs="Arial"/>
                <w:b/>
                <w:vanish/>
                <w:color w:val="000000"/>
                <w:sz w:val="20"/>
                <w:szCs w:val="20"/>
              </w:rPr>
              <w:t xml:space="preserve">Techniniai parametrai ir reikalavimai </w:t>
            </w:r>
          </w:p>
        </w:tc>
        <w:tc>
          <w:tcPr>
            <w:tcW w:w="2111" w:type="pct"/>
            <w:tcBorders>
              <w:top w:val="single" w:sz="4" w:space="0" w:color="auto"/>
              <w:left w:val="single" w:sz="4" w:space="0" w:color="auto"/>
              <w:bottom w:val="single" w:sz="4" w:space="0" w:color="auto"/>
              <w:right w:val="single" w:sz="4" w:space="0" w:color="auto"/>
            </w:tcBorders>
            <w:vAlign w:val="center"/>
          </w:tcPr>
          <w:p w14:paraId="430B61A7" w14:textId="77777777" w:rsidR="00F6135E" w:rsidRPr="00412E39" w:rsidRDefault="00F6135E" w:rsidP="003D3309">
            <w:pPr>
              <w:spacing w:before="120"/>
              <w:jc w:val="center"/>
              <w:rPr>
                <w:rFonts w:cs="Arial"/>
                <w:b/>
                <w:vanish/>
                <w:color w:val="000000"/>
                <w:sz w:val="20"/>
                <w:szCs w:val="20"/>
              </w:rPr>
            </w:pPr>
            <w:r w:rsidRPr="00412E39">
              <w:rPr>
                <w:rFonts w:cs="Arial"/>
                <w:b/>
                <w:vanish/>
                <w:color w:val="000000"/>
                <w:sz w:val="20"/>
                <w:szCs w:val="20"/>
              </w:rPr>
              <w:t>Dydis, sąlyga</w:t>
            </w:r>
          </w:p>
        </w:tc>
      </w:tr>
      <w:tr w:rsidR="00F6135E" w:rsidRPr="00412E39" w14:paraId="1B70F481" w14:textId="77777777" w:rsidTr="00DE46D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7E647047" w14:textId="77777777" w:rsidR="00F6135E" w:rsidRPr="00412E39" w:rsidRDefault="00F6135E" w:rsidP="003D3309">
            <w:pPr>
              <w:ind w:firstLine="0"/>
              <w:rPr>
                <w:rFonts w:cs="Arial"/>
                <w:vanish/>
                <w:color w:val="000000"/>
                <w:sz w:val="20"/>
                <w:szCs w:val="20"/>
              </w:rPr>
            </w:pPr>
            <w:r w:rsidRPr="00412E39">
              <w:rPr>
                <w:rFonts w:cs="Arial"/>
                <w:vanish/>
                <w:color w:val="000000"/>
                <w:sz w:val="20"/>
                <w:szCs w:val="20"/>
              </w:rPr>
              <w:t>1.</w:t>
            </w:r>
          </w:p>
        </w:tc>
        <w:tc>
          <w:tcPr>
            <w:tcW w:w="2601" w:type="pct"/>
          </w:tcPr>
          <w:p w14:paraId="6E34503F" w14:textId="77777777" w:rsidR="00F6135E" w:rsidRPr="00412E39" w:rsidRDefault="00F6135E" w:rsidP="003D3309">
            <w:pPr>
              <w:ind w:firstLine="0"/>
              <w:rPr>
                <w:rFonts w:cs="Arial"/>
                <w:i/>
                <w:iCs/>
                <w:vanish/>
                <w:color w:val="FF0000"/>
                <w:sz w:val="20"/>
                <w:szCs w:val="20"/>
              </w:rPr>
            </w:pPr>
            <w:r w:rsidRPr="00412E39">
              <w:rPr>
                <w:rFonts w:cs="Arial"/>
                <w:i/>
                <w:iCs/>
                <w:vanish/>
                <w:color w:val="FF0000"/>
                <w:sz w:val="20"/>
                <w:szCs w:val="20"/>
              </w:rPr>
              <w:t>Prekės išmatavimai</w:t>
            </w:r>
          </w:p>
        </w:tc>
        <w:tc>
          <w:tcPr>
            <w:tcW w:w="2111" w:type="pct"/>
          </w:tcPr>
          <w:p w14:paraId="67F775D9" w14:textId="77777777" w:rsidR="00F6135E" w:rsidRPr="00412E39" w:rsidRDefault="00F6135E" w:rsidP="003D3309">
            <w:pPr>
              <w:pStyle w:val="Footer"/>
              <w:ind w:firstLine="0"/>
              <w:rPr>
                <w:rFonts w:cs="Arial"/>
                <w:vanish/>
                <w:color w:val="000000"/>
                <w:sz w:val="20"/>
                <w:szCs w:val="20"/>
              </w:rPr>
            </w:pPr>
          </w:p>
        </w:tc>
      </w:tr>
      <w:tr w:rsidR="00F6135E" w:rsidRPr="00412E39" w14:paraId="0FA2FEB4" w14:textId="77777777" w:rsidTr="00DE46D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5760B734" w14:textId="77777777" w:rsidR="00F6135E" w:rsidRPr="00412E39" w:rsidRDefault="00F6135E" w:rsidP="003D3309">
            <w:pPr>
              <w:ind w:firstLine="0"/>
              <w:rPr>
                <w:rFonts w:cs="Arial"/>
                <w:vanish/>
                <w:color w:val="000000"/>
                <w:sz w:val="20"/>
                <w:szCs w:val="20"/>
              </w:rPr>
            </w:pPr>
            <w:r w:rsidRPr="00412E39">
              <w:rPr>
                <w:rFonts w:cs="Arial"/>
                <w:vanish/>
                <w:color w:val="000000"/>
                <w:sz w:val="20"/>
                <w:szCs w:val="20"/>
              </w:rPr>
              <w:t>2.</w:t>
            </w:r>
          </w:p>
        </w:tc>
        <w:tc>
          <w:tcPr>
            <w:tcW w:w="2601" w:type="pct"/>
          </w:tcPr>
          <w:p w14:paraId="34612487" w14:textId="77777777" w:rsidR="00F6135E" w:rsidRPr="00412E39" w:rsidRDefault="00F6135E" w:rsidP="003D3309">
            <w:pPr>
              <w:ind w:firstLine="0"/>
              <w:rPr>
                <w:rFonts w:cs="Arial"/>
                <w:i/>
                <w:iCs/>
                <w:vanish/>
                <w:color w:val="FF0000"/>
                <w:sz w:val="20"/>
                <w:szCs w:val="20"/>
              </w:rPr>
            </w:pPr>
            <w:r w:rsidRPr="00412E39">
              <w:rPr>
                <w:rFonts w:cs="Arial"/>
                <w:i/>
                <w:iCs/>
                <w:vanish/>
                <w:color w:val="FF0000"/>
                <w:sz w:val="20"/>
                <w:szCs w:val="20"/>
              </w:rPr>
              <w:t>Aplinkos temperatūra</w:t>
            </w:r>
          </w:p>
        </w:tc>
        <w:tc>
          <w:tcPr>
            <w:tcW w:w="2111" w:type="pct"/>
          </w:tcPr>
          <w:p w14:paraId="0DC31255" w14:textId="77777777" w:rsidR="00F6135E" w:rsidRPr="00412E39" w:rsidRDefault="00F6135E" w:rsidP="003D3309">
            <w:pPr>
              <w:ind w:firstLine="0"/>
              <w:rPr>
                <w:rFonts w:cs="Arial"/>
                <w:vanish/>
                <w:color w:val="000000"/>
                <w:sz w:val="20"/>
                <w:szCs w:val="20"/>
              </w:rPr>
            </w:pPr>
          </w:p>
        </w:tc>
      </w:tr>
      <w:tr w:rsidR="00F6135E" w:rsidRPr="00412E39" w14:paraId="7870FB56" w14:textId="77777777" w:rsidTr="00DE46D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7B11FF3A" w14:textId="77777777" w:rsidR="00F6135E" w:rsidRPr="00412E39" w:rsidRDefault="00F6135E" w:rsidP="003D3309">
            <w:pPr>
              <w:pStyle w:val="ListParagraph"/>
              <w:numPr>
                <w:ilvl w:val="0"/>
                <w:numId w:val="32"/>
              </w:numPr>
              <w:rPr>
                <w:rFonts w:cs="Arial"/>
                <w:vanish/>
                <w:color w:val="000000"/>
                <w:sz w:val="20"/>
                <w:szCs w:val="20"/>
              </w:rPr>
            </w:pPr>
          </w:p>
        </w:tc>
        <w:tc>
          <w:tcPr>
            <w:tcW w:w="2601" w:type="pct"/>
          </w:tcPr>
          <w:p w14:paraId="7C794AFA" w14:textId="77777777" w:rsidR="00F6135E" w:rsidRPr="00412E39" w:rsidRDefault="00F6135E" w:rsidP="003D3309">
            <w:pPr>
              <w:ind w:firstLine="0"/>
              <w:rPr>
                <w:rFonts w:cs="Arial"/>
                <w:vanish/>
                <w:color w:val="000000"/>
                <w:sz w:val="20"/>
                <w:szCs w:val="20"/>
              </w:rPr>
            </w:pPr>
            <w:r w:rsidRPr="00412E39">
              <w:rPr>
                <w:rFonts w:cs="Arial"/>
                <w:vanish/>
                <w:color w:val="000000"/>
                <w:sz w:val="20"/>
                <w:szCs w:val="20"/>
              </w:rPr>
              <w:t>........</w:t>
            </w:r>
          </w:p>
        </w:tc>
        <w:tc>
          <w:tcPr>
            <w:tcW w:w="2111" w:type="pct"/>
          </w:tcPr>
          <w:p w14:paraId="543E6336" w14:textId="77777777" w:rsidR="00F6135E" w:rsidRPr="00412E39" w:rsidRDefault="00F6135E" w:rsidP="003D3309">
            <w:pPr>
              <w:pStyle w:val="Footer"/>
              <w:ind w:firstLine="0"/>
              <w:rPr>
                <w:rFonts w:cs="Arial"/>
                <w:vanish/>
                <w:color w:val="000000"/>
                <w:sz w:val="20"/>
                <w:szCs w:val="20"/>
              </w:rPr>
            </w:pPr>
          </w:p>
        </w:tc>
      </w:tr>
      <w:tr w:rsidR="00F6135E" w:rsidRPr="00412E39" w14:paraId="0609FDFD" w14:textId="77777777" w:rsidTr="00DE46D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21670196" w14:textId="77777777" w:rsidR="00F6135E" w:rsidRPr="00412E39" w:rsidRDefault="00F6135E" w:rsidP="003D3309">
            <w:pPr>
              <w:pStyle w:val="ListParagraph"/>
              <w:numPr>
                <w:ilvl w:val="0"/>
                <w:numId w:val="32"/>
              </w:numPr>
              <w:rPr>
                <w:rFonts w:cs="Arial"/>
                <w:vanish/>
                <w:color w:val="000000"/>
                <w:sz w:val="20"/>
                <w:szCs w:val="20"/>
              </w:rPr>
            </w:pPr>
          </w:p>
        </w:tc>
        <w:tc>
          <w:tcPr>
            <w:tcW w:w="2601" w:type="pct"/>
          </w:tcPr>
          <w:p w14:paraId="07B4AE56" w14:textId="77777777" w:rsidR="00F6135E" w:rsidRPr="00412E39" w:rsidRDefault="00F6135E" w:rsidP="003D3309">
            <w:pPr>
              <w:ind w:firstLine="0"/>
              <w:rPr>
                <w:rFonts w:cs="Arial"/>
                <w:vanish/>
                <w:color w:val="000000"/>
                <w:sz w:val="20"/>
                <w:szCs w:val="20"/>
              </w:rPr>
            </w:pPr>
          </w:p>
        </w:tc>
        <w:tc>
          <w:tcPr>
            <w:tcW w:w="2111" w:type="pct"/>
          </w:tcPr>
          <w:p w14:paraId="3990E0B9" w14:textId="77777777" w:rsidR="00F6135E" w:rsidRPr="00412E39" w:rsidRDefault="00F6135E" w:rsidP="003D3309">
            <w:pPr>
              <w:ind w:firstLine="0"/>
              <w:rPr>
                <w:rFonts w:cs="Arial"/>
                <w:vanish/>
                <w:color w:val="000000"/>
                <w:sz w:val="20"/>
                <w:szCs w:val="20"/>
              </w:rPr>
            </w:pPr>
          </w:p>
        </w:tc>
      </w:tr>
      <w:tr w:rsidR="00F6135E" w:rsidRPr="00412E39" w14:paraId="5E78635E" w14:textId="77777777" w:rsidTr="00DE46D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hidden/>
        </w:trPr>
        <w:tc>
          <w:tcPr>
            <w:tcW w:w="288" w:type="pct"/>
          </w:tcPr>
          <w:p w14:paraId="48619226" w14:textId="77777777" w:rsidR="00F6135E" w:rsidRPr="00412E39" w:rsidRDefault="00F6135E" w:rsidP="003D3309">
            <w:pPr>
              <w:rPr>
                <w:rFonts w:cs="Arial"/>
                <w:vanish/>
                <w:color w:val="000000"/>
                <w:sz w:val="20"/>
                <w:szCs w:val="20"/>
              </w:rPr>
            </w:pPr>
          </w:p>
        </w:tc>
        <w:tc>
          <w:tcPr>
            <w:tcW w:w="2601" w:type="pct"/>
          </w:tcPr>
          <w:p w14:paraId="6230A155" w14:textId="77777777" w:rsidR="00F6135E" w:rsidRPr="00412E39" w:rsidRDefault="00F6135E" w:rsidP="003D3309">
            <w:pPr>
              <w:pStyle w:val="Default"/>
              <w:rPr>
                <w:vanish/>
                <w:sz w:val="20"/>
                <w:szCs w:val="20"/>
              </w:rPr>
            </w:pPr>
          </w:p>
        </w:tc>
        <w:tc>
          <w:tcPr>
            <w:tcW w:w="2111" w:type="pct"/>
          </w:tcPr>
          <w:p w14:paraId="7EAA186F" w14:textId="77777777" w:rsidR="00F6135E" w:rsidRPr="00412E39" w:rsidRDefault="00F6135E" w:rsidP="003D3309">
            <w:pPr>
              <w:pStyle w:val="Default"/>
              <w:rPr>
                <w:vanish/>
                <w:sz w:val="20"/>
                <w:szCs w:val="20"/>
              </w:rPr>
            </w:pPr>
          </w:p>
        </w:tc>
      </w:tr>
    </w:tbl>
    <w:p w14:paraId="4B88EF87" w14:textId="77777777" w:rsidR="00F6135E" w:rsidRPr="00412E39" w:rsidRDefault="00F6135E" w:rsidP="006F1B0C">
      <w:pPr>
        <w:pStyle w:val="ListParagraph"/>
        <w:tabs>
          <w:tab w:val="left" w:pos="567"/>
        </w:tabs>
        <w:spacing w:before="60" w:after="60"/>
        <w:ind w:left="0" w:firstLine="0"/>
        <w:contextualSpacing w:val="0"/>
        <w:jc w:val="both"/>
        <w:rPr>
          <w:rFonts w:cs="Arial"/>
          <w:i/>
          <w:vanish/>
          <w:sz w:val="20"/>
          <w:szCs w:val="20"/>
        </w:rPr>
      </w:pPr>
    </w:p>
    <w:p w14:paraId="5F59FAD6" w14:textId="77777777" w:rsidR="00F6135E" w:rsidRPr="00412E39" w:rsidRDefault="00F6135E"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19F8DA0E" w14:textId="77777777" w:rsidR="00F6135E" w:rsidRPr="00412E39" w:rsidRDefault="00F6135E" w:rsidP="003D3309">
      <w:pPr>
        <w:shd w:val="clear" w:color="auto" w:fill="D9D9D9" w:themeFill="background1" w:themeFillShade="D9"/>
        <w:spacing w:before="60" w:after="60"/>
        <w:ind w:firstLine="0"/>
        <w:jc w:val="both"/>
        <w:rPr>
          <w:rFonts w:eastAsia="Arial" w:cs="Arial"/>
          <w:i/>
          <w:iCs/>
          <w:vanish/>
          <w:sz w:val="20"/>
          <w:szCs w:val="20"/>
        </w:rPr>
      </w:pPr>
      <w:r w:rsidRPr="00412E39">
        <w:rPr>
          <w:rFonts w:eastAsia="Arial" w:cs="Arial"/>
          <w:i/>
          <w:iCs/>
          <w:vanish/>
          <w:sz w:val="20"/>
          <w:szCs w:val="20"/>
        </w:rPr>
        <w:t>Pateikiamas detalus perkamų Prekių norimo rezultato aprašymas, pirkimo objekto funkcinės savybės (parametrai):</w:t>
      </w:r>
    </w:p>
    <w:p w14:paraId="7AD21DA7"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aiškiai išskiriamos perkamos Prekės (skirtingos Prekės nurodomos atskirais punktais);</w:t>
      </w:r>
    </w:p>
    <w:p w14:paraId="69C89650"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techniniai reikalavimai surašomi į lentelę (pavyzdys pateiktas aukščiau);</w:t>
      </w:r>
    </w:p>
    <w:p w14:paraId="4F3B64A3"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jeigu neįmanoma užpildyti lentelės, pateikiama atskirais punktais, nurodomi aktualūs reikalavimai: prekėms, įrenginiams, garantinei priežiūrai, palaikymui, eksploatacijai.</w:t>
      </w:r>
    </w:p>
    <w:p w14:paraId="3490986F" w14:textId="77777777" w:rsidR="00F6135E" w:rsidRPr="00412E39" w:rsidRDefault="00F6135E" w:rsidP="003D3309">
      <w:pPr>
        <w:pStyle w:val="ListParagraph"/>
        <w:numPr>
          <w:ilvl w:val="0"/>
          <w:numId w:val="10"/>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 xml:space="preserve">visiems parametrams (kiek tai įmanoma) turi būti nurodytos ribos (pvz:. ne mažiau kaip 20 cm.; ne siauresnėse ribose nei nuo -10°C iki +20 °C; 10 cm ±5mm) </w:t>
      </w:r>
    </w:p>
    <w:p w14:paraId="1B2333F4" w14:textId="77777777" w:rsidR="00F6135E" w:rsidRPr="00412E39" w:rsidRDefault="00F6135E" w:rsidP="003D3309">
      <w:pPr>
        <w:pStyle w:val="ListParagraph"/>
        <w:spacing w:before="60" w:after="60"/>
        <w:ind w:left="0" w:firstLine="0"/>
        <w:jc w:val="both"/>
        <w:rPr>
          <w:rFonts w:eastAsia="Arial" w:cs="Arial"/>
          <w:vanish/>
          <w:sz w:val="20"/>
          <w:szCs w:val="20"/>
        </w:rPr>
      </w:pPr>
    </w:p>
    <w:p w14:paraId="308CD815" w14:textId="77777777" w:rsidR="00F6135E" w:rsidRPr="00412E39" w:rsidRDefault="00F6135E" w:rsidP="009A72A3">
      <w:pPr>
        <w:pStyle w:val="ListParagraph"/>
        <w:numPr>
          <w:ilvl w:val="0"/>
          <w:numId w:val="40"/>
        </w:numPr>
        <w:pBdr>
          <w:top w:val="single" w:sz="4" w:space="1" w:color="auto"/>
          <w:bottom w:val="single" w:sz="4" w:space="1" w:color="auto"/>
        </w:pBdr>
        <w:shd w:val="clear" w:color="auto" w:fill="D9D9D9" w:themeFill="background1" w:themeFillShade="D9"/>
        <w:tabs>
          <w:tab w:val="left" w:pos="284"/>
          <w:tab w:val="left" w:pos="360"/>
        </w:tabs>
        <w:spacing w:before="60" w:after="60"/>
        <w:ind w:hanging="720"/>
        <w:jc w:val="both"/>
        <w:rPr>
          <w:rStyle w:val="Laukeliai"/>
          <w:rFonts w:eastAsia="Arial" w:cs="Arial"/>
          <w:b/>
          <w:bCs/>
          <w:vanish/>
        </w:rPr>
      </w:pPr>
      <w:r w:rsidRPr="00412E39">
        <w:rPr>
          <w:rStyle w:val="Laukeliai"/>
          <w:rFonts w:eastAsia="Arial" w:cs="Arial"/>
          <w:b/>
          <w:bCs/>
          <w:vanish/>
        </w:rPr>
        <w:t xml:space="preserve">PREKIŲ PRISTATYMO TVARKA IR TERMINAI </w:t>
      </w:r>
    </w:p>
    <w:p w14:paraId="264A5933" w14:textId="019C47C7" w:rsidR="00F6135E" w:rsidRPr="00412E39" w:rsidRDefault="00F6135E" w:rsidP="003D3309">
      <w:pPr>
        <w:numPr>
          <w:ilvl w:val="1"/>
          <w:numId w:val="40"/>
        </w:numPr>
        <w:tabs>
          <w:tab w:val="left" w:pos="567"/>
        </w:tabs>
        <w:spacing w:before="60" w:after="60"/>
        <w:ind w:left="0" w:firstLine="0"/>
        <w:contextualSpacing/>
        <w:jc w:val="both"/>
        <w:rPr>
          <w:rFonts w:eastAsia="Calibri" w:cs="Arial"/>
          <w:bCs/>
          <w:vanish/>
          <w:sz w:val="20"/>
          <w:szCs w:val="20"/>
        </w:rPr>
      </w:pPr>
      <w:r w:rsidRPr="00412E39">
        <w:rPr>
          <w:rFonts w:eastAsia="Calibri" w:cs="Arial"/>
          <w:bCs/>
          <w:vanish/>
          <w:sz w:val="20"/>
          <w:szCs w:val="20"/>
        </w:rPr>
        <w:t xml:space="preserve">Prekės turi būti pristatytos ne vėliau kaip per </w:t>
      </w:r>
      <w:sdt>
        <w:sdtPr>
          <w:rPr>
            <w:rFonts w:cs="Arial"/>
            <w:bCs/>
            <w:vanish/>
            <w:sz w:val="20"/>
            <w:szCs w:val="20"/>
            <w:highlight w:val="yellow"/>
          </w:rPr>
          <w:id w:val="422305047"/>
          <w:placeholder>
            <w:docPart w:val="5A35D9AECFF74D4F9D33D3A5686AF238"/>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802045423"/>
          <w:placeholder>
            <w:docPart w:val="BF4469698F1043978D762625B30B65A9"/>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sz w:val="20"/>
              <w:szCs w:val="20"/>
            </w:rPr>
            <w:t>[Pasirinkite]</w:t>
          </w:r>
        </w:sdtContent>
      </w:sdt>
      <w:r w:rsidRPr="00412E39">
        <w:rPr>
          <w:rFonts w:eastAsia="Calibri" w:cs="Arial"/>
          <w:bCs/>
          <w:vanish/>
          <w:sz w:val="20"/>
          <w:szCs w:val="20"/>
        </w:rPr>
        <w:t xml:space="preserve"> nuo </w:t>
      </w:r>
      <w:sdt>
        <w:sdtPr>
          <w:rPr>
            <w:rFonts w:cs="Arial"/>
            <w:vanish/>
            <w:sz w:val="20"/>
            <w:szCs w:val="20"/>
          </w:rPr>
          <w:id w:val="1206532872"/>
          <w:placeholder>
            <w:docPart w:val="55A7AC0DA7224CA9A86BE01F0A57BAA6"/>
          </w:placeholder>
          <w:showingPlcHdr/>
          <w:dropDownList>
            <w:listItem w:value="[Pasirinkite]"/>
            <w:listItem w:displayText="Sutarties pasirašymo dienos." w:value="Sutarties pasirašymo dienos."/>
            <w:listItem w:displayText="Sutarties įsigaliojimo dienos." w:value="Sutarties įsigaliojimo dienos."/>
            <w:listItem w:displayText="nuo Užsakymo pateikimo Tiekėjui dienos." w:value="nuo Užsakymo pateikimo Tiekėjui dienos."/>
          </w:dropDownList>
        </w:sdtPr>
        <w:sdtContent>
          <w:r w:rsidRPr="00412E39">
            <w:rPr>
              <w:rFonts w:cs="Arial"/>
              <w:vanish/>
              <w:sz w:val="20"/>
              <w:szCs w:val="20"/>
            </w:rPr>
            <w:t>[Pasirinkite]</w:t>
          </w:r>
        </w:sdtContent>
      </w:sdt>
      <w:r w:rsidRPr="00412E39">
        <w:rPr>
          <w:rFonts w:eastAsia="Calibri" w:cs="Arial"/>
          <w:bCs/>
          <w:vanish/>
          <w:sz w:val="20"/>
          <w:szCs w:val="20"/>
        </w:rPr>
        <w:t xml:space="preserve"> </w:t>
      </w:r>
    </w:p>
    <w:p w14:paraId="0D4CBC84" w14:textId="77777777" w:rsidR="00F6135E" w:rsidRPr="00412E39" w:rsidRDefault="00F6135E" w:rsidP="003D3309">
      <w:pPr>
        <w:numPr>
          <w:ilvl w:val="1"/>
          <w:numId w:val="40"/>
        </w:numPr>
        <w:tabs>
          <w:tab w:val="left" w:pos="567"/>
        </w:tabs>
        <w:spacing w:before="60" w:after="60"/>
        <w:ind w:left="0" w:firstLine="0"/>
        <w:contextualSpacing/>
        <w:jc w:val="both"/>
        <w:rPr>
          <w:rFonts w:eastAsia="Calibri" w:cs="Arial"/>
          <w:bCs/>
          <w:vanish/>
          <w:sz w:val="20"/>
          <w:szCs w:val="20"/>
        </w:rPr>
      </w:pPr>
      <w:r w:rsidRPr="00412E39">
        <w:rPr>
          <w:rFonts w:cs="Arial"/>
          <w:vanish/>
          <w:sz w:val="20"/>
          <w:szCs w:val="20"/>
        </w:rPr>
        <w:t>Tiekėjas turės pristatyti Prekes Techninės specifikacijos 4 skyriuje nurodytais adresais Pirkėjo darbo laiku (I-IV 7:30 – 16:30 val., V 7:30 – 15:15 val.).</w:t>
      </w:r>
    </w:p>
    <w:p w14:paraId="53E8D644" w14:textId="77777777" w:rsidR="00F6135E" w:rsidRPr="00412E39" w:rsidRDefault="00F6135E" w:rsidP="003D3309">
      <w:pPr>
        <w:tabs>
          <w:tab w:val="left" w:pos="567"/>
        </w:tabs>
        <w:spacing w:before="60" w:after="60"/>
        <w:ind w:firstLine="0"/>
        <w:contextualSpacing/>
        <w:jc w:val="both"/>
        <w:rPr>
          <w:rFonts w:eastAsia="Calibri" w:cs="Arial"/>
          <w:bCs/>
          <w:vanish/>
          <w:sz w:val="20"/>
          <w:szCs w:val="20"/>
        </w:rPr>
      </w:pPr>
    </w:p>
    <w:p w14:paraId="2670BF07" w14:textId="77777777" w:rsidR="00F6135E" w:rsidRPr="00412E39" w:rsidRDefault="00F6135E" w:rsidP="003D3309">
      <w:pPr>
        <w:pStyle w:val="ListParagraph"/>
        <w:tabs>
          <w:tab w:val="left" w:pos="567"/>
        </w:tabs>
        <w:spacing w:before="60" w:after="60"/>
        <w:ind w:left="0" w:firstLine="0"/>
        <w:jc w:val="both"/>
        <w:rPr>
          <w:rFonts w:cs="Arial"/>
          <w:vanish/>
          <w:sz w:val="20"/>
          <w:szCs w:val="20"/>
        </w:rPr>
      </w:pPr>
      <w:r w:rsidRPr="00412E39">
        <w:rPr>
          <w:rFonts w:cs="Arial"/>
          <w:i/>
          <w:iCs/>
          <w:vanish/>
          <w:sz w:val="20"/>
          <w:szCs w:val="20"/>
        </w:rPr>
        <w:t>Jeigu Prekės tiekiamos pagal Užsakymus (</w:t>
      </w:r>
      <w:r w:rsidRPr="00412E39">
        <w:rPr>
          <w:rFonts w:cs="Arial"/>
          <w:i/>
          <w:vanish/>
          <w:sz w:val="20"/>
          <w:szCs w:val="20"/>
        </w:rPr>
        <w:t>jei netaikoma, šis punktas ištrinamas)</w:t>
      </w:r>
      <w:r w:rsidRPr="00412E39">
        <w:rPr>
          <w:rFonts w:cs="Arial"/>
          <w:vanish/>
          <w:sz w:val="20"/>
          <w:szCs w:val="20"/>
        </w:rPr>
        <w:t>.</w:t>
      </w:r>
    </w:p>
    <w:p w14:paraId="4E5D3E97" w14:textId="77777777" w:rsidR="00F6135E" w:rsidRPr="00412E39" w:rsidRDefault="00F6135E" w:rsidP="003D3309">
      <w:pPr>
        <w:numPr>
          <w:ilvl w:val="1"/>
          <w:numId w:val="40"/>
        </w:numPr>
        <w:tabs>
          <w:tab w:val="left" w:pos="567"/>
        </w:tabs>
        <w:spacing w:before="60" w:after="60"/>
        <w:ind w:left="0" w:firstLine="0"/>
        <w:contextualSpacing/>
        <w:jc w:val="both"/>
        <w:rPr>
          <w:vanish/>
          <w:sz w:val="20"/>
          <w:szCs w:val="20"/>
        </w:rPr>
      </w:pPr>
      <w:r w:rsidRPr="00412E39">
        <w:rPr>
          <w:vanish/>
          <w:sz w:val="20"/>
          <w:szCs w:val="20"/>
        </w:rPr>
        <w:t>Prekės bus perkamos ir tiekiamos pagal atskirus Pirkėjo Užsakymus Sutarties galiojimo metu.</w:t>
      </w:r>
    </w:p>
    <w:p w14:paraId="6A3718E5" w14:textId="77777777" w:rsidR="00F6135E" w:rsidRPr="00412E39" w:rsidRDefault="00F6135E" w:rsidP="003D3309">
      <w:pPr>
        <w:numPr>
          <w:ilvl w:val="1"/>
          <w:numId w:val="40"/>
        </w:numPr>
        <w:tabs>
          <w:tab w:val="left" w:pos="567"/>
        </w:tabs>
        <w:spacing w:before="60" w:after="60"/>
        <w:ind w:left="0" w:firstLine="0"/>
        <w:contextualSpacing/>
        <w:jc w:val="both"/>
        <w:rPr>
          <w:vanish/>
          <w:sz w:val="20"/>
          <w:szCs w:val="20"/>
        </w:rPr>
      </w:pPr>
      <w:r w:rsidRPr="00412E39">
        <w:rPr>
          <w:rFonts w:cs="Arial"/>
          <w:vanish/>
          <w:sz w:val="20"/>
          <w:szCs w:val="20"/>
        </w:rPr>
        <w:t>Tiekėjas turės pristatyti Prekes Techninės specifikacijos 4 skyriuje nurodytais adresais (arba kitu Užsakyme nurodomu konkrečiu adresu) Pirkėjo darbo laiku (I-IV 7:30 – 16:30 val., V 7:30 – 15:15 val.).</w:t>
      </w:r>
    </w:p>
    <w:p w14:paraId="5EC2F490" w14:textId="77777777" w:rsidR="00F6135E" w:rsidRPr="00412E39" w:rsidRDefault="00F6135E" w:rsidP="003D3309">
      <w:pPr>
        <w:tabs>
          <w:tab w:val="left" w:pos="567"/>
        </w:tabs>
        <w:spacing w:before="60" w:after="60"/>
        <w:ind w:firstLine="0"/>
        <w:jc w:val="both"/>
        <w:rPr>
          <w:rFonts w:eastAsia="Calibri" w:cs="Arial"/>
          <w:bCs/>
          <w:vanish/>
          <w:sz w:val="20"/>
          <w:szCs w:val="20"/>
        </w:rPr>
      </w:pPr>
      <w:r w:rsidRPr="00412E39">
        <w:rPr>
          <w:rFonts w:cs="Arial"/>
          <w:i/>
          <w:iCs/>
          <w:vanish/>
          <w:sz w:val="20"/>
          <w:szCs w:val="20"/>
        </w:rPr>
        <w:t>Jei netaikoma, šis žemiau esantis punktas ištrinamas</w:t>
      </w:r>
    </w:p>
    <w:p w14:paraId="782D1D50" w14:textId="77777777" w:rsidR="00F6135E" w:rsidRPr="00412E39" w:rsidRDefault="00F6135E" w:rsidP="003D3309">
      <w:pPr>
        <w:numPr>
          <w:ilvl w:val="1"/>
          <w:numId w:val="40"/>
        </w:numPr>
        <w:tabs>
          <w:tab w:val="left" w:pos="567"/>
        </w:tabs>
        <w:spacing w:before="60" w:after="60"/>
        <w:ind w:left="0" w:firstLine="0"/>
        <w:contextualSpacing/>
        <w:jc w:val="both"/>
        <w:rPr>
          <w:rFonts w:eastAsia="Calibri" w:cs="Arial"/>
          <w:bCs/>
          <w:i/>
          <w:iCs/>
          <w:vanish/>
          <w:sz w:val="20"/>
          <w:szCs w:val="20"/>
        </w:rPr>
      </w:pPr>
      <w:r w:rsidRPr="00412E39">
        <w:rPr>
          <w:rFonts w:eastAsia="Calibri" w:cs="Arial"/>
          <w:vanish/>
          <w:sz w:val="20"/>
          <w:szCs w:val="20"/>
        </w:rPr>
        <w:t xml:space="preserve">Pirkėjas pirmą Užsakymą Tiekėjui pateikia: </w:t>
      </w:r>
      <w:r w:rsidRPr="00412E39">
        <w:rPr>
          <w:rFonts w:eastAsia="Calibri" w:cs="Arial"/>
          <w:i/>
          <w:iCs/>
          <w:vanish/>
          <w:sz w:val="20"/>
          <w:szCs w:val="20"/>
        </w:rPr>
        <w:t>(pasirinkite tinkamą variantą, kitus variantus ištrinkite)</w:t>
      </w:r>
    </w:p>
    <w:p w14:paraId="75CA8091" w14:textId="621EC5B4" w:rsidR="00F6135E" w:rsidRPr="00412E39" w:rsidRDefault="00F6135E" w:rsidP="003D3309">
      <w:pPr>
        <w:pStyle w:val="CommentText"/>
        <w:numPr>
          <w:ilvl w:val="2"/>
          <w:numId w:val="40"/>
        </w:numPr>
        <w:jc w:val="both"/>
        <w:rPr>
          <w:vanish/>
        </w:rPr>
      </w:pPr>
      <w:r w:rsidRPr="00412E39">
        <w:rPr>
          <w:vanish/>
        </w:rPr>
        <w:t xml:space="preserve">Ne anksčiau kaip po </w:t>
      </w:r>
      <w:sdt>
        <w:sdtPr>
          <w:rPr>
            <w:rFonts w:cs="Arial"/>
            <w:bCs/>
            <w:vanish/>
            <w:highlight w:val="yellow"/>
          </w:rPr>
          <w:id w:val="-479614488"/>
          <w:placeholder>
            <w:docPart w:val="05B09875C25E49F0A548CC47A628634F"/>
          </w:placeholder>
          <w:showingPlcHdr/>
          <w:text/>
        </w:sdtPr>
        <w:sdtContent>
          <w:r w:rsidRPr="00412E39">
            <w:rPr>
              <w:rFonts w:cs="Arial"/>
              <w:bCs/>
              <w:vanish/>
              <w:highlight w:val="yellow"/>
            </w:rPr>
            <w:t>____</w:t>
          </w:r>
        </w:sdtContent>
      </w:sdt>
      <w:r w:rsidRPr="00412E39">
        <w:rPr>
          <w:rFonts w:eastAsia="Calibri" w:cs="Arial"/>
          <w:bCs/>
          <w:vanish/>
          <w:highlight w:val="yellow"/>
        </w:rPr>
        <w:t xml:space="preserve"> (</w:t>
      </w:r>
      <w:r w:rsidRPr="00412E39">
        <w:rPr>
          <w:rFonts w:eastAsia="Calibri" w:cs="Arial"/>
          <w:bCs/>
          <w:i/>
          <w:vanish/>
          <w:highlight w:val="yellow"/>
        </w:rPr>
        <w:t>žodžiais</w:t>
      </w:r>
      <w:r w:rsidRPr="00412E39">
        <w:rPr>
          <w:rFonts w:eastAsia="Calibri" w:cs="Arial"/>
          <w:bCs/>
          <w:vanish/>
          <w:highlight w:val="yellow"/>
        </w:rPr>
        <w:t>)</w:t>
      </w:r>
      <w:r w:rsidRPr="00412E39">
        <w:rPr>
          <w:vanish/>
        </w:rPr>
        <w:t xml:space="preserve"> (dienos (-ų) / darbo dienos (-ų)) nuo Sutarties įsigaliojimo dienos;</w:t>
      </w:r>
    </w:p>
    <w:p w14:paraId="74B33A47" w14:textId="78036A94" w:rsidR="00F6135E" w:rsidRPr="00412E39" w:rsidRDefault="00F6135E" w:rsidP="003D3309">
      <w:pPr>
        <w:pStyle w:val="CommentText"/>
        <w:numPr>
          <w:ilvl w:val="2"/>
          <w:numId w:val="40"/>
        </w:numPr>
        <w:jc w:val="both"/>
        <w:rPr>
          <w:vanish/>
        </w:rPr>
      </w:pPr>
      <w:r w:rsidRPr="00412E39">
        <w:rPr>
          <w:vanish/>
        </w:rPr>
        <w:t xml:space="preserve">Ne vėliau kaip likus </w:t>
      </w:r>
      <w:sdt>
        <w:sdtPr>
          <w:rPr>
            <w:rFonts w:cs="Arial"/>
            <w:bCs/>
            <w:vanish/>
            <w:highlight w:val="yellow"/>
          </w:rPr>
          <w:id w:val="-2124372044"/>
          <w:placeholder>
            <w:docPart w:val="E691CA650E4C43C7B9671192642BCC56"/>
          </w:placeholder>
          <w:showingPlcHdr/>
          <w:text/>
        </w:sdtPr>
        <w:sdtContent>
          <w:r w:rsidRPr="00412E39">
            <w:rPr>
              <w:rFonts w:cs="Arial"/>
              <w:bCs/>
              <w:vanish/>
              <w:highlight w:val="yellow"/>
            </w:rPr>
            <w:t>____</w:t>
          </w:r>
        </w:sdtContent>
      </w:sdt>
      <w:r w:rsidRPr="00412E39">
        <w:rPr>
          <w:rFonts w:eastAsia="Calibri" w:cs="Arial"/>
          <w:bCs/>
          <w:vanish/>
          <w:highlight w:val="yellow"/>
        </w:rPr>
        <w:t xml:space="preserve"> (</w:t>
      </w:r>
      <w:r w:rsidRPr="00412E39">
        <w:rPr>
          <w:rFonts w:eastAsia="Calibri" w:cs="Arial"/>
          <w:bCs/>
          <w:i/>
          <w:vanish/>
          <w:highlight w:val="yellow"/>
        </w:rPr>
        <w:t>žodžiais</w:t>
      </w:r>
      <w:r w:rsidRPr="00412E39">
        <w:rPr>
          <w:rFonts w:eastAsia="Calibri" w:cs="Arial"/>
          <w:bCs/>
          <w:vanish/>
          <w:highlight w:val="yellow"/>
        </w:rPr>
        <w:t>)</w:t>
      </w:r>
      <w:r w:rsidRPr="00412E39">
        <w:rPr>
          <w:vanish/>
        </w:rPr>
        <w:t xml:space="preserve"> (dienoms/savaitėms) iki Prekių tiekimo pradžios;</w:t>
      </w:r>
    </w:p>
    <w:p w14:paraId="1ACF9C86" w14:textId="16D0953C" w:rsidR="00F6135E" w:rsidRPr="00412E39" w:rsidRDefault="00000000" w:rsidP="003D3309">
      <w:pPr>
        <w:pStyle w:val="CommentText"/>
        <w:numPr>
          <w:ilvl w:val="2"/>
          <w:numId w:val="40"/>
        </w:numPr>
        <w:jc w:val="both"/>
        <w:rPr>
          <w:vanish/>
        </w:rPr>
      </w:pPr>
      <w:sdt>
        <w:sdtPr>
          <w:rPr>
            <w:rFonts w:cs="Arial"/>
            <w:bCs/>
            <w:vanish/>
            <w:highlight w:val="yellow"/>
          </w:rPr>
          <w:id w:val="257096125"/>
          <w:placeholder>
            <w:docPart w:val="1D4095DAAEEB4D29BED7D49595F10CA3"/>
          </w:placeholder>
          <w:showingPlcHdr/>
          <w:text/>
        </w:sdtPr>
        <w:sdtContent>
          <w:r w:rsidR="00F6135E" w:rsidRPr="00412E39">
            <w:rPr>
              <w:rFonts w:cs="Arial"/>
              <w:bCs/>
              <w:vanish/>
            </w:rPr>
            <w:t>_________________________</w:t>
          </w:r>
        </w:sdtContent>
      </w:sdt>
      <w:r w:rsidR="00F6135E" w:rsidRPr="00412E39">
        <w:rPr>
          <w:vanish/>
        </w:rPr>
        <w:t xml:space="preserve"> </w:t>
      </w:r>
      <w:r w:rsidR="00F6135E" w:rsidRPr="00412E39">
        <w:rPr>
          <w:i/>
          <w:iCs/>
          <w:vanish/>
        </w:rPr>
        <w:t>(įrašykite kitą variantą)</w:t>
      </w:r>
      <w:r w:rsidR="00F6135E" w:rsidRPr="00412E39">
        <w:rPr>
          <w:vanish/>
        </w:rPr>
        <w:t>.</w:t>
      </w:r>
    </w:p>
    <w:p w14:paraId="29B4755B" w14:textId="77777777" w:rsidR="00F6135E" w:rsidRPr="00412E39" w:rsidRDefault="00F6135E" w:rsidP="003D3309">
      <w:pPr>
        <w:tabs>
          <w:tab w:val="left" w:pos="567"/>
        </w:tabs>
        <w:spacing w:before="60" w:after="60"/>
        <w:ind w:firstLine="0"/>
        <w:contextualSpacing/>
        <w:jc w:val="both"/>
        <w:rPr>
          <w:rFonts w:cs="Arial"/>
          <w:vanish/>
          <w:sz w:val="20"/>
          <w:szCs w:val="20"/>
        </w:rPr>
      </w:pPr>
    </w:p>
    <w:p w14:paraId="0B06F223" w14:textId="77777777" w:rsidR="00F6135E" w:rsidRPr="00412E39" w:rsidRDefault="00F6135E" w:rsidP="003D3309">
      <w:pPr>
        <w:tabs>
          <w:tab w:val="left" w:pos="567"/>
        </w:tabs>
        <w:spacing w:before="60" w:after="60"/>
        <w:ind w:firstLine="0"/>
        <w:contextualSpacing/>
        <w:jc w:val="both"/>
        <w:rPr>
          <w:rFonts w:cs="Arial"/>
          <w:vanish/>
          <w:sz w:val="20"/>
          <w:szCs w:val="20"/>
        </w:rPr>
      </w:pPr>
      <w:r w:rsidRPr="00412E39">
        <w:rPr>
          <w:rFonts w:cs="Arial"/>
          <w:i/>
          <w:iCs/>
          <w:vanish/>
          <w:sz w:val="20"/>
          <w:szCs w:val="20"/>
        </w:rPr>
        <w:t>Jeigu Prekės tiekiamos pagal grafiką (jei netaikoma, šis punktas ištrinamas).</w:t>
      </w:r>
    </w:p>
    <w:p w14:paraId="2483E688" w14:textId="061300A0" w:rsidR="00F6135E" w:rsidRPr="00412E39" w:rsidRDefault="00F6135E" w:rsidP="003D3309">
      <w:pPr>
        <w:pStyle w:val="CommentText"/>
        <w:numPr>
          <w:ilvl w:val="1"/>
          <w:numId w:val="40"/>
        </w:numPr>
        <w:tabs>
          <w:tab w:val="left" w:pos="567"/>
        </w:tabs>
        <w:ind w:left="0" w:firstLine="0"/>
        <w:jc w:val="both"/>
        <w:rPr>
          <w:vanish/>
        </w:rPr>
      </w:pPr>
      <w:r w:rsidRPr="00412E39">
        <w:rPr>
          <w:vanish/>
        </w:rPr>
        <w:t xml:space="preserve">Prekės bus perkamos ir tiekiamos pagal šalių suderintą Prekių tiekimo grafiką, kurį Tiekėjas privalo per </w:t>
      </w:r>
      <w:sdt>
        <w:sdtPr>
          <w:rPr>
            <w:rFonts w:cs="Arial"/>
            <w:bCs/>
            <w:vanish/>
            <w:highlight w:val="yellow"/>
          </w:rPr>
          <w:id w:val="642696939"/>
          <w:placeholder>
            <w:docPart w:val="5DF664261DE34217AD786CB3DD8D8DF4"/>
          </w:placeholder>
          <w:showingPlcHdr/>
          <w:text/>
        </w:sdtPr>
        <w:sdtContent>
          <w:r w:rsidRPr="00412E39">
            <w:rPr>
              <w:rFonts w:cs="Arial"/>
              <w:bCs/>
              <w:vanish/>
              <w:highlight w:val="yellow"/>
            </w:rPr>
            <w:t>____</w:t>
          </w:r>
        </w:sdtContent>
      </w:sdt>
      <w:r w:rsidRPr="00412E39">
        <w:rPr>
          <w:rFonts w:eastAsia="Calibri" w:cs="Arial"/>
          <w:bCs/>
          <w:vanish/>
          <w:highlight w:val="yellow"/>
        </w:rPr>
        <w:t xml:space="preserve"> (</w:t>
      </w:r>
      <w:r w:rsidRPr="00412E39">
        <w:rPr>
          <w:rFonts w:eastAsia="Calibri" w:cs="Arial"/>
          <w:bCs/>
          <w:i/>
          <w:vanish/>
          <w:highlight w:val="yellow"/>
        </w:rPr>
        <w:t>žodžiais</w:t>
      </w:r>
      <w:r w:rsidRPr="00412E39">
        <w:rPr>
          <w:rFonts w:eastAsia="Calibri" w:cs="Arial"/>
          <w:bCs/>
          <w:vanish/>
          <w:highlight w:val="yellow"/>
        </w:rPr>
        <w:t>)</w:t>
      </w:r>
      <w:r w:rsidRPr="00412E39">
        <w:rPr>
          <w:rFonts w:eastAsia="Calibri" w:cs="Arial"/>
          <w:bCs/>
          <w:vanish/>
        </w:rPr>
        <w:t xml:space="preserve"> darbo dienas nuo Sutarties sudarymo dienos pateikti ir suderinti su Pirkėju.</w:t>
      </w:r>
    </w:p>
    <w:p w14:paraId="732FC39F" w14:textId="77777777" w:rsidR="00F6135E" w:rsidRPr="00412E39" w:rsidRDefault="00F6135E" w:rsidP="003D3309">
      <w:pPr>
        <w:pStyle w:val="CommentText"/>
        <w:tabs>
          <w:tab w:val="left" w:pos="567"/>
        </w:tabs>
        <w:ind w:firstLine="0"/>
        <w:jc w:val="both"/>
        <w:rPr>
          <w:vanish/>
        </w:rPr>
      </w:pPr>
    </w:p>
    <w:p w14:paraId="0A70B143" w14:textId="77777777" w:rsidR="00F6135E" w:rsidRPr="00412E39" w:rsidRDefault="00F6135E" w:rsidP="003D3309">
      <w:pPr>
        <w:tabs>
          <w:tab w:val="left" w:pos="567"/>
        </w:tabs>
        <w:spacing w:before="60" w:after="60"/>
        <w:ind w:firstLine="0"/>
        <w:contextualSpacing/>
        <w:jc w:val="both"/>
        <w:rPr>
          <w:rFonts w:cs="Arial"/>
          <w:vanish/>
          <w:sz w:val="20"/>
          <w:szCs w:val="20"/>
        </w:rPr>
      </w:pPr>
      <w:r w:rsidRPr="00412E39">
        <w:rPr>
          <w:rFonts w:cs="Arial"/>
          <w:i/>
          <w:iCs/>
          <w:vanish/>
          <w:sz w:val="20"/>
          <w:szCs w:val="20"/>
        </w:rPr>
        <w:t xml:space="preserve">Jeigu Prekės tiekiamos tam tikra tvarka </w:t>
      </w:r>
      <w:r w:rsidRPr="00412E39">
        <w:rPr>
          <w:i/>
          <w:iCs/>
          <w:vanish/>
          <w:sz w:val="20"/>
          <w:szCs w:val="20"/>
        </w:rPr>
        <w:t xml:space="preserve">(prašome aprašyti konkrečią Prekių tiekimo tvarką, (pvz.: </w:t>
      </w:r>
      <w:r w:rsidRPr="00412E39">
        <w:rPr>
          <w:rFonts w:eastAsia="Calibri" w:cs="Arial"/>
          <w:bCs/>
          <w:i/>
          <w:iCs/>
          <w:vanish/>
          <w:sz w:val="20"/>
          <w:szCs w:val="20"/>
        </w:rPr>
        <w:t>Prekes atsiims Pirkėjo atstovas.)</w:t>
      </w:r>
      <w:r w:rsidRPr="00412E39">
        <w:rPr>
          <w:i/>
          <w:iCs/>
          <w:vanish/>
          <w:sz w:val="20"/>
          <w:szCs w:val="20"/>
        </w:rPr>
        <w:t xml:space="preserve">). </w:t>
      </w:r>
      <w:r w:rsidRPr="00412E39">
        <w:rPr>
          <w:rFonts w:cs="Arial"/>
          <w:i/>
          <w:iCs/>
          <w:vanish/>
          <w:sz w:val="20"/>
          <w:szCs w:val="20"/>
        </w:rPr>
        <w:t>(Jei netaikoma, šis punktas ištrinamas).</w:t>
      </w:r>
    </w:p>
    <w:p w14:paraId="204D0C9E" w14:textId="77777777" w:rsidR="00F6135E" w:rsidRPr="00412E39" w:rsidRDefault="00F6135E" w:rsidP="003D3309">
      <w:pPr>
        <w:pStyle w:val="CommentText"/>
        <w:numPr>
          <w:ilvl w:val="1"/>
          <w:numId w:val="40"/>
        </w:numPr>
        <w:tabs>
          <w:tab w:val="left" w:pos="567"/>
        </w:tabs>
        <w:ind w:left="0" w:firstLine="0"/>
        <w:jc w:val="both"/>
        <w:rPr>
          <w:vanish/>
        </w:rPr>
      </w:pPr>
      <w:r w:rsidRPr="00412E39">
        <w:rPr>
          <w:vanish/>
        </w:rPr>
        <w:t xml:space="preserve">Prekės bus perkamos ir tiekiamos šioje Techninėje specifikacijoje nustatyta tvarka. </w:t>
      </w:r>
    </w:p>
    <w:p w14:paraId="46E9C27E" w14:textId="77777777" w:rsidR="00F6135E" w:rsidRPr="00412E39" w:rsidRDefault="00F6135E" w:rsidP="003D3309">
      <w:pPr>
        <w:tabs>
          <w:tab w:val="left" w:pos="567"/>
        </w:tabs>
        <w:spacing w:before="60" w:after="60"/>
        <w:ind w:firstLine="0"/>
        <w:contextualSpacing/>
        <w:jc w:val="both"/>
        <w:rPr>
          <w:rFonts w:eastAsia="Calibri" w:cs="Arial"/>
          <w:bCs/>
          <w:vanish/>
          <w:sz w:val="20"/>
          <w:szCs w:val="20"/>
        </w:rPr>
      </w:pPr>
    </w:p>
    <w:p w14:paraId="10D7455A" w14:textId="77777777" w:rsidR="00F6135E" w:rsidRPr="00412E39" w:rsidRDefault="00F6135E" w:rsidP="003D3309">
      <w:pPr>
        <w:tabs>
          <w:tab w:val="left" w:pos="567"/>
        </w:tabs>
        <w:spacing w:before="60" w:after="60"/>
        <w:ind w:firstLine="0"/>
        <w:contextualSpacing/>
        <w:jc w:val="both"/>
        <w:rPr>
          <w:rFonts w:eastAsia="Calibri" w:cs="Arial"/>
          <w:bCs/>
          <w:vanish/>
          <w:sz w:val="20"/>
          <w:szCs w:val="20"/>
        </w:rPr>
      </w:pPr>
      <w:r w:rsidRPr="00412E39">
        <w:rPr>
          <w:rFonts w:eastAsia="Calibri" w:cs="Arial"/>
          <w:bCs/>
          <w:i/>
          <w:iCs/>
          <w:vanish/>
          <w:sz w:val="20"/>
          <w:szCs w:val="20"/>
        </w:rPr>
        <w:t>Jeigu tiekiamų Prekių naudojimui reikalingi papildomi mokymai Pirkėjo darbuotojams</w:t>
      </w:r>
      <w:r w:rsidRPr="00412E39">
        <w:rPr>
          <w:rFonts w:eastAsia="Calibri" w:cs="Arial"/>
          <w:bCs/>
          <w:vanish/>
          <w:sz w:val="20"/>
          <w:szCs w:val="20"/>
        </w:rPr>
        <w:t xml:space="preserve"> </w:t>
      </w:r>
      <w:r w:rsidRPr="00412E39">
        <w:rPr>
          <w:rFonts w:cs="Arial"/>
          <w:i/>
          <w:iCs/>
          <w:vanish/>
          <w:sz w:val="20"/>
          <w:szCs w:val="20"/>
        </w:rPr>
        <w:t>(jei netaikoma, šis punktas ištrinamas).</w:t>
      </w:r>
      <w:r w:rsidRPr="00412E39">
        <w:rPr>
          <w:rFonts w:eastAsia="Calibri" w:cs="Arial"/>
          <w:bCs/>
          <w:vanish/>
          <w:sz w:val="20"/>
          <w:szCs w:val="20"/>
        </w:rPr>
        <w:t xml:space="preserve"> </w:t>
      </w:r>
    </w:p>
    <w:p w14:paraId="2D8C3E8D" w14:textId="451F3F1F" w:rsidR="00F6135E" w:rsidRPr="00412E39" w:rsidRDefault="00F6135E" w:rsidP="003D3309">
      <w:pPr>
        <w:numPr>
          <w:ilvl w:val="1"/>
          <w:numId w:val="40"/>
        </w:numPr>
        <w:tabs>
          <w:tab w:val="left" w:pos="567"/>
        </w:tabs>
        <w:spacing w:before="60" w:after="60"/>
        <w:ind w:left="0" w:firstLine="0"/>
        <w:contextualSpacing/>
        <w:jc w:val="both"/>
        <w:rPr>
          <w:rFonts w:eastAsia="Calibri" w:cs="Arial"/>
          <w:bCs/>
          <w:vanish/>
          <w:sz w:val="20"/>
          <w:szCs w:val="20"/>
        </w:rPr>
      </w:pPr>
      <w:r w:rsidRPr="00412E39">
        <w:rPr>
          <w:rFonts w:cs="Arial"/>
          <w:vanish/>
          <w:sz w:val="20"/>
          <w:szCs w:val="20"/>
        </w:rPr>
        <w:t>Tiekėjas turi surengti mokymus</w:t>
      </w:r>
      <w:r w:rsidRPr="00412E39">
        <w:rPr>
          <w:rFonts w:cs="Arial"/>
          <w:vanish/>
          <w:sz w:val="20"/>
          <w:szCs w:val="20"/>
          <w:lang w:val="en-US"/>
        </w:rPr>
        <w:t xml:space="preserve"> </w:t>
      </w:r>
      <w:r w:rsidRPr="00412E39">
        <w:rPr>
          <w:rFonts w:cs="Arial"/>
          <w:vanish/>
          <w:sz w:val="20"/>
          <w:szCs w:val="20"/>
        </w:rPr>
        <w:t xml:space="preserve">Pirkėjo personalui </w:t>
      </w:r>
      <w:sdt>
        <w:sdtPr>
          <w:rPr>
            <w:rFonts w:cs="Arial"/>
            <w:bCs/>
            <w:vanish/>
            <w:sz w:val="20"/>
            <w:szCs w:val="20"/>
          </w:rPr>
          <w:id w:val="-1930498287"/>
          <w:placeholder>
            <w:docPart w:val="9CB104BDAF6045F68DD7DDF4FB11530A"/>
          </w:placeholder>
          <w:showingPlcHdr/>
          <w:text/>
        </w:sdtPr>
        <w:sdtContent>
          <w:r w:rsidRPr="00412E39">
            <w:rPr>
              <w:rFonts w:cs="Arial"/>
              <w:bCs/>
              <w:vanish/>
              <w:sz w:val="20"/>
              <w:szCs w:val="20"/>
            </w:rPr>
            <w:t>____</w:t>
          </w:r>
        </w:sdtContent>
      </w:sdt>
      <w:r w:rsidRPr="00412E39">
        <w:rPr>
          <w:rFonts w:cs="Arial"/>
          <w:vanish/>
          <w:sz w:val="20"/>
          <w:szCs w:val="20"/>
        </w:rPr>
        <w:t xml:space="preserve"> (</w:t>
      </w:r>
      <w:r w:rsidRPr="00412E39">
        <w:rPr>
          <w:rFonts w:cs="Arial"/>
          <w:i/>
          <w:vanish/>
          <w:sz w:val="20"/>
          <w:szCs w:val="20"/>
        </w:rPr>
        <w:t>nurodyti asmenų skaičių</w:t>
      </w:r>
      <w:r w:rsidRPr="00412E39">
        <w:rPr>
          <w:rFonts w:cs="Arial"/>
          <w:vanish/>
          <w:sz w:val="20"/>
          <w:szCs w:val="20"/>
        </w:rPr>
        <w:t xml:space="preserve">) ne ilgiau kaip per </w:t>
      </w:r>
      <w:sdt>
        <w:sdtPr>
          <w:rPr>
            <w:rFonts w:cs="Arial"/>
            <w:bCs/>
            <w:vanish/>
            <w:sz w:val="20"/>
            <w:szCs w:val="20"/>
            <w:highlight w:val="yellow"/>
          </w:rPr>
          <w:id w:val="-904525625"/>
          <w:placeholder>
            <w:docPart w:val="016C659CB4454E5ABFDCF650689C2284"/>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20887929"/>
          <w:placeholder>
            <w:docPart w:val="6141BD0D5C814ED7BB7BE904F48CD6C6"/>
          </w:placeholder>
          <w:showingPlcHdr/>
          <w:dropDownList>
            <w:listItem w:value="[Pasirinkite]"/>
            <w:listItem w:displayText="darbo dieną" w:value="darbo dieną"/>
            <w:listItem w:displayText="darbo dienų" w:value="darbo dienų"/>
            <w:listItem w:displayText="darbo dienas" w:value="darbo dienas"/>
            <w:listItem w:displayText="dienas" w:value="dienas"/>
            <w:listItem w:displayText="dienų" w:value="dienų"/>
            <w:listItem w:displayText="dieną" w:value="dieną"/>
          </w:dropDownList>
        </w:sdtPr>
        <w:sdtContent>
          <w:r w:rsidRPr="00412E39">
            <w:rPr>
              <w:rFonts w:cs="Arial"/>
              <w:vanish/>
              <w:sz w:val="20"/>
              <w:szCs w:val="20"/>
            </w:rPr>
            <w:t>[Pasirinkite]</w:t>
          </w:r>
        </w:sdtContent>
      </w:sdt>
      <w:r w:rsidRPr="00412E39">
        <w:rPr>
          <w:rFonts w:cs="Arial"/>
          <w:vanish/>
          <w:sz w:val="20"/>
          <w:szCs w:val="20"/>
        </w:rPr>
        <w:t xml:space="preserve"> nuo </w:t>
      </w:r>
      <w:sdt>
        <w:sdtPr>
          <w:rPr>
            <w:rFonts w:cs="Arial"/>
            <w:vanish/>
            <w:sz w:val="20"/>
            <w:szCs w:val="20"/>
          </w:rPr>
          <w:id w:val="1717159939"/>
          <w:placeholder>
            <w:docPart w:val="4525C4B5AEF1452C8DD5E12037B02AC5"/>
          </w:placeholder>
          <w:showingPlcHdr/>
          <w:dropDownList>
            <w:listItem w:value="[Pasirinkite]"/>
            <w:listItem w:displayText="Užsakymo pateikimo dienos." w:value="Užsakymo pateikimo dienos."/>
            <w:listItem w:displayText="Sutarties įsigaliojimo dienos." w:value="Sutarties įsigaliojimo dienos."/>
          </w:dropDownList>
        </w:sdtPr>
        <w:sdtContent>
          <w:r w:rsidRPr="00412E39">
            <w:rPr>
              <w:rFonts w:cs="Arial"/>
              <w:vanish/>
              <w:sz w:val="20"/>
              <w:szCs w:val="20"/>
            </w:rPr>
            <w:t>[Pasirinkite]</w:t>
          </w:r>
        </w:sdtContent>
      </w:sdt>
      <w:r w:rsidRPr="00412E39">
        <w:rPr>
          <w:rFonts w:cs="Arial"/>
          <w:vanish/>
          <w:sz w:val="20"/>
          <w:szCs w:val="20"/>
        </w:rPr>
        <w:t xml:space="preserve"> Mokymų trukmė turi būti ne trumpesnė kaip </w:t>
      </w:r>
      <w:sdt>
        <w:sdtPr>
          <w:rPr>
            <w:rFonts w:cs="Arial"/>
            <w:bCs/>
            <w:vanish/>
            <w:sz w:val="20"/>
            <w:szCs w:val="20"/>
            <w:highlight w:val="yellow"/>
          </w:rPr>
          <w:id w:val="-2117434453"/>
          <w:placeholder>
            <w:docPart w:val="6C72E2991FE046FF873F224F3906423E"/>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545437068"/>
          <w:placeholder>
            <w:docPart w:val="8F011BFF982C4DB2A8C98397BEC689CF"/>
          </w:placeholder>
          <w:showingPlcHdr/>
          <w:dropDownList>
            <w:listItem w:value="[Pasirinkite]"/>
            <w:listItem w:displayText="valanda" w:value="valanda"/>
            <w:listItem w:displayText="valandų." w:value="valandų."/>
            <w:listItem w:displayText="valandos" w:value="valandos"/>
            <w:listItem w:displayText="akademinė valanda" w:value="akademinė valanda"/>
            <w:listItem w:displayText="akademinių valandų." w:value="akademinių valandų."/>
            <w:listItem w:displayText="akademinės valandos" w:value="akademinės valandos"/>
          </w:dropDownList>
        </w:sdtPr>
        <w:sdtContent>
          <w:r w:rsidRPr="00412E39">
            <w:rPr>
              <w:rFonts w:cs="Arial"/>
              <w:vanish/>
              <w:sz w:val="20"/>
              <w:szCs w:val="20"/>
            </w:rPr>
            <w:t>[Pasirinkite]</w:t>
          </w:r>
        </w:sdtContent>
      </w:sdt>
      <w:r w:rsidRPr="00412E39">
        <w:rPr>
          <w:rFonts w:eastAsia="Calibri" w:cs="Arial"/>
          <w:bCs/>
          <w:i/>
          <w:vanish/>
          <w:sz w:val="20"/>
          <w:szCs w:val="20"/>
        </w:rPr>
        <w:t xml:space="preserve"> </w:t>
      </w:r>
      <w:r w:rsidRPr="00412E39">
        <w:rPr>
          <w:rFonts w:cs="Arial"/>
          <w:vanish/>
          <w:sz w:val="20"/>
          <w:szCs w:val="20"/>
        </w:rPr>
        <w:t xml:space="preserve">Mokymai turi būti lietuviu kalba, mokymo medžiaga </w:t>
      </w:r>
      <w:r w:rsidRPr="00412E39">
        <w:rPr>
          <w:rFonts w:cs="Arial"/>
          <w:i/>
          <w:vanish/>
          <w:sz w:val="20"/>
          <w:szCs w:val="20"/>
          <w:highlight w:val="yellow"/>
        </w:rPr>
        <w:t>lietuvių ir anglų kalbomis</w:t>
      </w:r>
      <w:r w:rsidRPr="00412E39">
        <w:rPr>
          <w:rFonts w:cs="Arial"/>
          <w:vanish/>
          <w:sz w:val="20"/>
          <w:szCs w:val="20"/>
        </w:rPr>
        <w:t xml:space="preserve">. Mokymų programoje turi būti įtrauktos temos, susijusios su </w:t>
      </w:r>
      <w:sdt>
        <w:sdtPr>
          <w:rPr>
            <w:rFonts w:cs="Arial"/>
            <w:bCs/>
            <w:vanish/>
            <w:sz w:val="20"/>
            <w:szCs w:val="20"/>
          </w:rPr>
          <w:id w:val="874894247"/>
          <w:placeholder>
            <w:docPart w:val="571BE539BA194C3BAA7889803B0AE600"/>
          </w:placeholder>
          <w:showingPlcHdr/>
          <w:text/>
        </w:sdtPr>
        <w:sdtContent>
          <w:r w:rsidRPr="00412E39">
            <w:rPr>
              <w:rFonts w:cs="Arial"/>
              <w:bCs/>
              <w:vanish/>
              <w:sz w:val="20"/>
              <w:szCs w:val="20"/>
            </w:rPr>
            <w:t>____________________</w:t>
          </w:r>
        </w:sdtContent>
      </w:sdt>
      <w:r w:rsidRPr="00412E39">
        <w:rPr>
          <w:rFonts w:cs="Arial"/>
          <w:vanish/>
          <w:sz w:val="20"/>
          <w:szCs w:val="20"/>
        </w:rPr>
        <w:t xml:space="preserve"> </w:t>
      </w:r>
      <w:r w:rsidRPr="00412E39">
        <w:rPr>
          <w:rFonts w:cs="Arial"/>
          <w:i/>
          <w:vanish/>
          <w:sz w:val="20"/>
          <w:szCs w:val="20"/>
        </w:rPr>
        <w:t>(Nurodyti, kas turi sudaryti mokymų medžiagą, kokias žinias turi įgyti personalas po mokymų).</w:t>
      </w:r>
    </w:p>
    <w:p w14:paraId="78486B2E" w14:textId="77777777" w:rsidR="00F6135E" w:rsidRPr="00412E39" w:rsidRDefault="00F6135E" w:rsidP="003D3309">
      <w:pPr>
        <w:pStyle w:val="ListParagraph"/>
        <w:tabs>
          <w:tab w:val="left" w:pos="567"/>
        </w:tabs>
        <w:spacing w:before="60" w:after="60"/>
        <w:ind w:left="1080" w:firstLine="0"/>
        <w:contextualSpacing w:val="0"/>
        <w:jc w:val="both"/>
        <w:rPr>
          <w:rStyle w:val="Laukeliai"/>
          <w:rFonts w:cs="Arial"/>
          <w:vanish/>
          <w:szCs w:val="20"/>
        </w:rPr>
      </w:pPr>
    </w:p>
    <w:p w14:paraId="0D44BA40" w14:textId="77777777" w:rsidR="00F6135E" w:rsidRPr="00412E39" w:rsidRDefault="00F6135E" w:rsidP="009A72A3">
      <w:pPr>
        <w:pStyle w:val="ListParagraph"/>
        <w:numPr>
          <w:ilvl w:val="0"/>
          <w:numId w:val="41"/>
        </w:numPr>
        <w:pBdr>
          <w:top w:val="single" w:sz="4" w:space="1" w:color="auto"/>
          <w:bottom w:val="single" w:sz="4" w:space="1" w:color="auto"/>
        </w:pBdr>
        <w:shd w:val="clear" w:color="auto" w:fill="D9D9D9" w:themeFill="background1" w:themeFillShade="D9"/>
        <w:tabs>
          <w:tab w:val="left" w:pos="360"/>
        </w:tabs>
        <w:spacing w:before="60" w:after="60"/>
        <w:ind w:hanging="720"/>
        <w:jc w:val="both"/>
        <w:rPr>
          <w:rStyle w:val="Laukeliai"/>
          <w:rFonts w:eastAsia="Arial" w:cs="Arial"/>
          <w:b/>
          <w:bCs/>
          <w:vanish/>
        </w:rPr>
      </w:pPr>
      <w:r w:rsidRPr="00412E39">
        <w:rPr>
          <w:rStyle w:val="Laukeliai"/>
          <w:rFonts w:eastAsia="Arial" w:cs="Arial"/>
          <w:b/>
          <w:bCs/>
          <w:vanish/>
        </w:rPr>
        <w:t>KOKYBĖ IR TRŪKUMŲ ŠALINIMAS</w:t>
      </w:r>
    </w:p>
    <w:p w14:paraId="20A9EA84" w14:textId="6C29F7A1" w:rsidR="00F6135E" w:rsidRPr="00412E39" w:rsidRDefault="00F6135E" w:rsidP="003D3309">
      <w:pPr>
        <w:pStyle w:val="ListParagraph"/>
        <w:tabs>
          <w:tab w:val="left" w:pos="567"/>
        </w:tabs>
        <w:ind w:left="0" w:firstLine="0"/>
        <w:jc w:val="both"/>
        <w:rPr>
          <w:rFonts w:eastAsia="Calibri"/>
          <w:vanish/>
          <w:sz w:val="20"/>
          <w:szCs w:val="20"/>
        </w:rPr>
      </w:pPr>
      <w:r w:rsidRPr="00412E39">
        <w:rPr>
          <w:rFonts w:eastAsia="Arial" w:cs="Arial"/>
          <w:i/>
          <w:iCs/>
          <w:vanish/>
          <w:sz w:val="20"/>
          <w:szCs w:val="20"/>
        </w:rPr>
        <w:t xml:space="preserve">Nurodomas Prekėms taikomas garantinis terminas (mėnesiais, metais) skaičiuojamas nuo Prekių priėmimo - perdavimo akto pasirašymo dienos (pvz. „Prekėms nustatomas ne trumpesnis kaip </w:t>
      </w:r>
      <w:sdt>
        <w:sdtPr>
          <w:rPr>
            <w:rFonts w:cs="Arial"/>
            <w:i/>
            <w:iCs/>
            <w:vanish/>
            <w:sz w:val="20"/>
            <w:szCs w:val="20"/>
          </w:rPr>
          <w:id w:val="566769349"/>
          <w:dropDownList>
            <w:listItem w:value="Choose an item."/>
            <w:listItem w:displayText="1" w:value="1"/>
            <w:listItem w:displayText="2" w:value="2"/>
            <w:listItem w:displayText="3" w:value="3"/>
            <w:listItem w:displayText="4" w:value="4"/>
            <w:listItem w:displayText="5" w:value="5"/>
            <w:listItem w:displayText="6" w:value="6"/>
            <w:listItem w:displayText="7" w:value="7"/>
            <w:listItem w:displayText="8" w:value="8"/>
            <w:listItem w:displayText="9" w:value="9"/>
            <w:listItem w:displayText="10" w:value="10"/>
          </w:dropDownList>
        </w:sdtPr>
        <w:sdtContent>
          <w:r w:rsidRPr="00412E39">
            <w:rPr>
              <w:rFonts w:cs="Arial"/>
              <w:i/>
              <w:iCs/>
              <w:vanish/>
              <w:sz w:val="20"/>
              <w:szCs w:val="20"/>
            </w:rPr>
            <w:t>1</w:t>
          </w:r>
        </w:sdtContent>
      </w:sdt>
      <w:r w:rsidRPr="00412E39">
        <w:rPr>
          <w:rFonts w:cs="Arial"/>
          <w:i/>
          <w:iCs/>
          <w:vanish/>
          <w:sz w:val="20"/>
          <w:szCs w:val="20"/>
        </w:rPr>
        <w:t xml:space="preserve"> (vienerių)</w:t>
      </w:r>
      <w:r w:rsidRPr="00412E39">
        <w:rPr>
          <w:rFonts w:eastAsia="Arial" w:cs="Arial"/>
          <w:i/>
          <w:iCs/>
          <w:vanish/>
          <w:sz w:val="20"/>
          <w:szCs w:val="20"/>
        </w:rPr>
        <w:t xml:space="preserve"> metų Prekių gamintojo garantijos terminas, kuris skaičiuojamas nuo Prekių priėmimo - perdavimo akto pasirašymo dienos</w:t>
      </w:r>
    </w:p>
    <w:p w14:paraId="31968573" w14:textId="7CB00C08" w:rsidR="00F6135E" w:rsidRPr="00412E39" w:rsidRDefault="00F6135E" w:rsidP="003D3309">
      <w:pPr>
        <w:pStyle w:val="ListParagraph"/>
        <w:numPr>
          <w:ilvl w:val="1"/>
          <w:numId w:val="41"/>
        </w:numPr>
        <w:tabs>
          <w:tab w:val="left" w:pos="567"/>
        </w:tabs>
        <w:ind w:left="0" w:firstLine="0"/>
        <w:jc w:val="both"/>
        <w:rPr>
          <w:rFonts w:eastAsia="Calibri"/>
          <w:vanish/>
          <w:sz w:val="20"/>
          <w:szCs w:val="20"/>
        </w:rPr>
      </w:pPr>
      <w:r w:rsidRPr="00412E39">
        <w:rPr>
          <w:rFonts w:eastAsia="Calibri"/>
          <w:vanish/>
          <w:sz w:val="20"/>
          <w:szCs w:val="20"/>
        </w:rPr>
        <w:t xml:space="preserve">Prekėms nustatomas Tiekėjo arba Prekių gamintojo taikomas (nustatomas ilgesnis taikomas terminas) garantijos terminas, tačiau bet kokiu atveju ne trumpesnis kaip </w:t>
      </w:r>
      <w:sdt>
        <w:sdtPr>
          <w:rPr>
            <w:rFonts w:cs="Arial"/>
            <w:bCs/>
            <w:vanish/>
            <w:sz w:val="20"/>
            <w:szCs w:val="20"/>
            <w:highlight w:val="yellow"/>
          </w:rPr>
          <w:id w:val="1700433594"/>
          <w:placeholder>
            <w:docPart w:val="B0F980EE5644400DAF7E8FBAC31A6987"/>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711885318"/>
          <w:placeholder>
            <w:docPart w:val="C77BFEBB7B1C4B168931DE77292275BA"/>
          </w:placeholder>
          <w:showingPlcHdr/>
          <w:dropDownList>
            <w:listItem w:value="[Pasirinkite]"/>
            <w:listItem w:displayText="mėnesių" w:value="mėnesių"/>
            <w:listItem w:displayText="mėnesio" w:value="mėnesio"/>
            <w:listItem w:displayText="metų" w:value="metų"/>
          </w:dropDownList>
        </w:sdtPr>
        <w:sdtContent>
          <w:r w:rsidRPr="00412E39">
            <w:rPr>
              <w:rFonts w:cs="Arial"/>
              <w:vanish/>
              <w:sz w:val="20"/>
              <w:szCs w:val="20"/>
            </w:rPr>
            <w:t>[Pasirinkite]</w:t>
          </w:r>
        </w:sdtContent>
      </w:sdt>
      <w:r w:rsidRPr="00412E39">
        <w:rPr>
          <w:rFonts w:eastAsia="Calibri"/>
          <w:vanish/>
          <w:sz w:val="20"/>
          <w:szCs w:val="20"/>
        </w:rPr>
        <w:t xml:space="preserve"> garantijos terminas, skaičiuojamas nuo Prekių perdavimo-priėmimo akto pasirašymo dienos.</w:t>
      </w:r>
    </w:p>
    <w:p w14:paraId="768A48CB" w14:textId="77777777" w:rsidR="00F6135E" w:rsidRPr="00412E39" w:rsidRDefault="00F6135E" w:rsidP="003D3309">
      <w:pPr>
        <w:pStyle w:val="ListParagraph"/>
        <w:spacing w:before="60" w:after="60"/>
        <w:ind w:left="0" w:firstLine="0"/>
        <w:jc w:val="both"/>
        <w:rPr>
          <w:rFonts w:eastAsia="Arial" w:cs="Arial"/>
          <w:i/>
          <w:iCs/>
          <w:vanish/>
          <w:sz w:val="20"/>
          <w:szCs w:val="20"/>
        </w:rPr>
      </w:pPr>
      <w:r w:rsidRPr="00412E39">
        <w:rPr>
          <w:rFonts w:eastAsia="Arial" w:cs="Arial"/>
          <w:i/>
          <w:iCs/>
          <w:vanish/>
          <w:sz w:val="20"/>
          <w:szCs w:val="20"/>
        </w:rPr>
        <w:t>Nurodomas trūkumų šalinimo terminas (dienomis arba darbo dienomis, atskirais atvejais – mėnesiais) (pvz. „Prekių perdavimo - priėmimo ar garantinio laikotarpio metu pastebėtiems trūkumams šalinti nustatomas 10 kalendorinių dienų terminas“)</w:t>
      </w:r>
    </w:p>
    <w:p w14:paraId="3217808B" w14:textId="777EC773" w:rsidR="00F6135E" w:rsidRPr="00412E39" w:rsidRDefault="00F6135E" w:rsidP="003D3309">
      <w:pPr>
        <w:numPr>
          <w:ilvl w:val="1"/>
          <w:numId w:val="41"/>
        </w:numPr>
        <w:tabs>
          <w:tab w:val="left" w:pos="567"/>
          <w:tab w:val="left" w:pos="851"/>
        </w:tabs>
        <w:spacing w:after="60"/>
        <w:ind w:left="0" w:firstLine="0"/>
        <w:jc w:val="both"/>
        <w:rPr>
          <w:rStyle w:val="Laukeliai"/>
          <w:rFonts w:cs="Arial"/>
          <w:vanish/>
          <w:szCs w:val="20"/>
          <w:u w:val="single"/>
        </w:rPr>
      </w:pPr>
      <w:r w:rsidRPr="00412E39">
        <w:rPr>
          <w:rFonts w:cs="Arial"/>
          <w:vanish/>
          <w:sz w:val="20"/>
          <w:szCs w:val="20"/>
        </w:rPr>
        <w:t xml:space="preserve">Prekių perdavimo - priėmimo ar Garantinio laikotarpio metu pastebėtiems trūkumams šalinti nustatomas </w:t>
      </w:r>
      <w:sdt>
        <w:sdtPr>
          <w:rPr>
            <w:rFonts w:cs="Arial"/>
            <w:bCs/>
            <w:vanish/>
            <w:sz w:val="20"/>
            <w:szCs w:val="20"/>
            <w:highlight w:val="yellow"/>
          </w:rPr>
          <w:id w:val="810208369"/>
          <w:placeholder>
            <w:docPart w:val="0BABD085FF514DB992A253DF95C8B54E"/>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776442098"/>
          <w:placeholder>
            <w:docPart w:val="BD0DA965AC774E5E837EADB8640238FD"/>
          </w:placeholder>
          <w:showingPlcHdr/>
          <w:dropDownList>
            <w:listItem w:value="[Pasirinkite]"/>
            <w:listItem w:displayText="darbo dienų" w:value="darbo dienų"/>
            <w:listItem w:displayText="darbo dienos" w:value="darbo dienos"/>
            <w:listItem w:displayText="kalendorinių dienų" w:value="kalendorinių dienų"/>
            <w:listItem w:displayText="kalendorinės dienos" w:value="kalendorinės dienos"/>
          </w:dropDownList>
        </w:sdtPr>
        <w:sdtContent>
          <w:r w:rsidRPr="00412E39">
            <w:rPr>
              <w:rFonts w:cs="Arial"/>
              <w:vanish/>
              <w:sz w:val="20"/>
              <w:szCs w:val="20"/>
            </w:rPr>
            <w:t>[Pasirinkite]</w:t>
          </w:r>
        </w:sdtContent>
      </w:sdt>
      <w:r w:rsidRPr="00412E39">
        <w:rPr>
          <w:rFonts w:eastAsia="Calibri" w:cs="Arial"/>
          <w:vanish/>
          <w:sz w:val="20"/>
          <w:szCs w:val="20"/>
        </w:rPr>
        <w:t xml:space="preserve"> </w:t>
      </w:r>
      <w:r w:rsidRPr="00412E39">
        <w:rPr>
          <w:rFonts w:cs="Arial"/>
          <w:vanish/>
          <w:sz w:val="20"/>
          <w:szCs w:val="20"/>
        </w:rPr>
        <w:t xml:space="preserve">terminas </w:t>
      </w:r>
      <w:r w:rsidRPr="00412E39">
        <w:rPr>
          <w:rStyle w:val="Laukeliai"/>
          <w:vanish/>
        </w:rPr>
        <w:t>nuo Pirkėjo pranešimo apie sugedusias, nekokybiškas ar turinčias trūkumų Prekes. Tiekėjas netinkamas/sugedusias Prekes privalo pasiimti iš Pirkėjo nurodytų adresų ir suremontuotas Prekes savo lėšomis grąžinti Pirkėjo nurodytais adresais, iš kurių jos buvo paimtos.</w:t>
      </w:r>
    </w:p>
    <w:p w14:paraId="4AAB2472"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vanish/>
          <w:szCs w:val="20"/>
        </w:rPr>
      </w:pPr>
      <w:r w:rsidRPr="00412E39">
        <w:rPr>
          <w:rStyle w:val="Laukeliai"/>
          <w:rFonts w:cs="Arial"/>
          <w:vanish/>
          <w:szCs w:val="20"/>
        </w:rPr>
        <w:t>Tiekėjas patvirtina, kad parduodamos Prekės yra tinkamos naudoti pagal jų tikslinę paskirtį, kad nėra paslėptų Prekių trūkumų, dėl kurių Prekių nebūtų galima naudoti pagal jų tikslinę paskirtį arba dėl kurių sumažėtų Prekių naudingumas.</w:t>
      </w:r>
    </w:p>
    <w:p w14:paraId="22A1FBFD" w14:textId="458B148C"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vanish/>
          <w:szCs w:val="20"/>
        </w:rPr>
      </w:pPr>
      <w:r w:rsidRPr="00412E39">
        <w:rPr>
          <w:rStyle w:val="Laukeliai"/>
          <w:rFonts w:cs="Arial"/>
          <w:vanish/>
          <w:szCs w:val="20"/>
        </w:rPr>
        <w:t xml:space="preserve">Už nustatytų Prekių trūkumų nepašalinimą per Sutarties Techninės specifikacijos </w:t>
      </w:r>
      <w:r w:rsidRPr="00412E39">
        <w:rPr>
          <w:rStyle w:val="Laukeliai"/>
          <w:rFonts w:cs="Arial"/>
          <w:vanish/>
          <w:szCs w:val="20"/>
          <w:highlight w:val="yellow"/>
        </w:rPr>
        <w:t>XX punkte</w:t>
      </w:r>
      <w:r w:rsidRPr="00412E39">
        <w:rPr>
          <w:rStyle w:val="Laukeliai"/>
          <w:rFonts w:cs="Arial"/>
          <w:vanish/>
          <w:szCs w:val="20"/>
        </w:rPr>
        <w:t xml:space="preserve"> nustatytą terminą Tiekėjas, Pirkėjui pareikalavus, moka Pirkėjui 0,05 procentų nuo trūkumų turinčių Prekių kainos dydžio delspinigius už kiekvieną uždelstą dieną (tačiau bet kokiu atveju ne mažiau kaip </w:t>
      </w:r>
      <w:sdt>
        <w:sdtPr>
          <w:rPr>
            <w:rFonts w:cs="Arial"/>
            <w:bCs/>
            <w:vanish/>
            <w:sz w:val="20"/>
            <w:szCs w:val="20"/>
          </w:rPr>
          <w:id w:val="1545786341"/>
          <w:placeholder>
            <w:docPart w:val="B43159FC8EB842E8BB3E33071A6D3074"/>
          </w:placeholder>
          <w:showingPlcHdr/>
          <w:text/>
        </w:sdtPr>
        <w:sdtContent>
          <w:r w:rsidRPr="00412E39">
            <w:rPr>
              <w:rFonts w:cs="Arial"/>
              <w:bCs/>
              <w:vanish/>
              <w:sz w:val="20"/>
              <w:szCs w:val="20"/>
            </w:rPr>
            <w:t>____</w:t>
          </w:r>
        </w:sdtContent>
      </w:sdt>
      <w:r w:rsidRPr="00412E39">
        <w:rPr>
          <w:rStyle w:val="Laukeliai"/>
          <w:rFonts w:cs="Arial"/>
          <w:vanish/>
          <w:szCs w:val="20"/>
        </w:rPr>
        <w:t xml:space="preserve"> eurų (</w:t>
      </w:r>
      <w:r w:rsidRPr="00412E39">
        <w:rPr>
          <w:rStyle w:val="Laukeliai"/>
          <w:rFonts w:cs="Arial"/>
          <w:i/>
          <w:iCs/>
          <w:vanish/>
          <w:szCs w:val="20"/>
        </w:rPr>
        <w:t>suma žodžiais</w:t>
      </w:r>
      <w:r w:rsidRPr="00412E39">
        <w:rPr>
          <w:rStyle w:val="Laukeliai"/>
          <w:rFonts w:cs="Arial"/>
          <w:vanish/>
          <w:szCs w:val="20"/>
        </w:rPr>
        <w:t xml:space="preserve">)  už vieną vėlavimo laikotarpį). </w:t>
      </w:r>
    </w:p>
    <w:p w14:paraId="3B4CD2D5" w14:textId="77777777" w:rsidR="00F6135E" w:rsidRPr="00412E39" w:rsidRDefault="00F6135E" w:rsidP="003D3309">
      <w:pPr>
        <w:pStyle w:val="ListParagraph"/>
        <w:tabs>
          <w:tab w:val="left" w:pos="540"/>
        </w:tabs>
        <w:spacing w:before="60" w:after="60"/>
        <w:ind w:left="0" w:firstLine="0"/>
        <w:jc w:val="both"/>
        <w:rPr>
          <w:rStyle w:val="Laukeliai"/>
          <w:rFonts w:cs="Arial"/>
          <w:vanish/>
          <w:szCs w:val="20"/>
        </w:rPr>
      </w:pPr>
    </w:p>
    <w:p w14:paraId="0D40F885" w14:textId="77777777" w:rsidR="00F6135E" w:rsidRPr="00412E39" w:rsidRDefault="00F6135E"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108AB034" w14:textId="77777777" w:rsidR="00F6135E" w:rsidRPr="00412E39" w:rsidRDefault="00F6135E" w:rsidP="00F7160B">
      <w:pPr>
        <w:pStyle w:val="ListParagraph"/>
        <w:numPr>
          <w:ilvl w:val="0"/>
          <w:numId w:val="67"/>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nurodomi Pirkimo objekto kokybę reglamentuojantys teisės aktai, standartai (būtinas prierašas „arba lygiavertis“), techniniai reglamentai, normatyvai, arba, jei tokių nėra, kuo konkrečiau apibūdinama laukiama Pirkimo objekto kokybė.</w:t>
      </w:r>
    </w:p>
    <w:p w14:paraId="339682F9" w14:textId="77777777" w:rsidR="00F6135E" w:rsidRPr="00412E39" w:rsidRDefault="00F6135E" w:rsidP="00F7160B">
      <w:pPr>
        <w:pStyle w:val="ListParagraph"/>
        <w:numPr>
          <w:ilvl w:val="0"/>
          <w:numId w:val="67"/>
        </w:numPr>
        <w:shd w:val="clear" w:color="auto" w:fill="D9D9D9" w:themeFill="background1" w:themeFillShade="D9"/>
        <w:spacing w:before="60" w:after="60"/>
        <w:jc w:val="both"/>
        <w:rPr>
          <w:rFonts w:eastAsia="Arial" w:cs="Arial"/>
          <w:i/>
          <w:iCs/>
          <w:vanish/>
          <w:sz w:val="20"/>
          <w:szCs w:val="20"/>
        </w:rPr>
      </w:pPr>
      <w:r w:rsidRPr="00412E39">
        <w:rPr>
          <w:rFonts w:eastAsia="Arial" w:cs="Arial"/>
          <w:i/>
          <w:iCs/>
          <w:vanish/>
          <w:sz w:val="20"/>
          <w:szCs w:val="20"/>
        </w:rPr>
        <w:t>Nurodoma netesybų suma.</w:t>
      </w:r>
    </w:p>
    <w:p w14:paraId="302B5A42" w14:textId="77777777" w:rsidR="00F6135E" w:rsidRPr="00412E39" w:rsidRDefault="00F6135E" w:rsidP="003D3309">
      <w:pPr>
        <w:pStyle w:val="ListParagraph"/>
        <w:tabs>
          <w:tab w:val="left" w:pos="567"/>
        </w:tabs>
        <w:spacing w:before="60" w:after="60"/>
        <w:ind w:left="0" w:firstLine="0"/>
        <w:contextualSpacing w:val="0"/>
        <w:jc w:val="both"/>
        <w:rPr>
          <w:rStyle w:val="Laukeliai"/>
          <w:rFonts w:cs="Arial"/>
          <w:vanish/>
          <w:szCs w:val="20"/>
        </w:rPr>
      </w:pPr>
    </w:p>
    <w:p w14:paraId="0A325A9D" w14:textId="77777777" w:rsidR="00F6135E" w:rsidRPr="00412E39" w:rsidRDefault="00F6135E" w:rsidP="009A72A3">
      <w:pPr>
        <w:pStyle w:val="ListParagraph"/>
        <w:numPr>
          <w:ilvl w:val="0"/>
          <w:numId w:val="42"/>
        </w:numPr>
        <w:pBdr>
          <w:top w:val="single" w:sz="4" w:space="1" w:color="auto"/>
          <w:bottom w:val="single" w:sz="4" w:space="1" w:color="auto"/>
        </w:pBdr>
        <w:shd w:val="clear" w:color="auto" w:fill="D9D9D9" w:themeFill="background1" w:themeFillShade="D9"/>
        <w:tabs>
          <w:tab w:val="left" w:pos="360"/>
        </w:tabs>
        <w:spacing w:before="60" w:after="60"/>
        <w:ind w:hanging="720"/>
        <w:contextualSpacing w:val="0"/>
        <w:jc w:val="both"/>
        <w:rPr>
          <w:rStyle w:val="Laukeliai"/>
          <w:rFonts w:cs="Arial"/>
          <w:b/>
          <w:vanish/>
          <w:szCs w:val="20"/>
        </w:rPr>
      </w:pPr>
      <w:r w:rsidRPr="00412E39">
        <w:rPr>
          <w:rStyle w:val="Laukeliai"/>
          <w:rFonts w:cs="Arial"/>
          <w:b/>
          <w:vanish/>
          <w:szCs w:val="20"/>
        </w:rPr>
        <w:t>APMOKĖJIMO SĄLYGOS</w:t>
      </w:r>
    </w:p>
    <w:p w14:paraId="48CAFB32" w14:textId="77777777" w:rsidR="00F6135E" w:rsidRPr="00412E39" w:rsidRDefault="00F6135E" w:rsidP="003D3309">
      <w:pPr>
        <w:pStyle w:val="ListParagraph"/>
        <w:numPr>
          <w:ilvl w:val="0"/>
          <w:numId w:val="41"/>
        </w:numPr>
        <w:tabs>
          <w:tab w:val="left" w:pos="540"/>
        </w:tabs>
        <w:spacing w:before="60" w:after="60"/>
        <w:contextualSpacing w:val="0"/>
        <w:jc w:val="both"/>
        <w:rPr>
          <w:rStyle w:val="Laukeliai"/>
          <w:rFonts w:cs="Arial"/>
          <w:vanish/>
          <w:szCs w:val="20"/>
        </w:rPr>
      </w:pPr>
    </w:p>
    <w:p w14:paraId="2E1395EA" w14:textId="36754618" w:rsidR="00F6135E" w:rsidRPr="00412E39" w:rsidRDefault="00F6135E" w:rsidP="003D3309">
      <w:pPr>
        <w:pStyle w:val="ListParagraph"/>
        <w:numPr>
          <w:ilvl w:val="1"/>
          <w:numId w:val="41"/>
        </w:numPr>
        <w:tabs>
          <w:tab w:val="left" w:pos="567"/>
        </w:tabs>
        <w:spacing w:after="60"/>
        <w:ind w:left="0" w:firstLine="0"/>
        <w:jc w:val="both"/>
        <w:rPr>
          <w:rFonts w:cs="Arial"/>
          <w:vanish/>
          <w:sz w:val="20"/>
          <w:szCs w:val="20"/>
        </w:rPr>
      </w:pPr>
      <w:r w:rsidRPr="00412E39">
        <w:rPr>
          <w:rFonts w:cs="Arial"/>
          <w:vanish/>
          <w:sz w:val="20"/>
          <w:szCs w:val="20"/>
        </w:rPr>
        <w:t xml:space="preserve">Pirkėjas sumoka Tiekėjui už </w:t>
      </w:r>
      <w:sdt>
        <w:sdtPr>
          <w:rPr>
            <w:rFonts w:cs="Arial"/>
            <w:vanish/>
            <w:sz w:val="20"/>
            <w:szCs w:val="20"/>
          </w:rPr>
          <w:id w:val="1594438642"/>
          <w:placeholder>
            <w:docPart w:val="387944861F554C3195CAA6105750304D"/>
          </w:placeholder>
          <w:showingPlcHdr/>
          <w:dropDownList>
            <w:listItem w:value="[Pasirinkite]"/>
            <w:listItem w:displayText="faktiškai" w:value="faktiškai"/>
            <w:listItem w:displayText="faktiškai per praėjusį mėnesį  " w:value="faktiškai per praėjusį mėnesį  "/>
          </w:dropDownList>
        </w:sdtPr>
        <w:sdtContent>
          <w:r w:rsidRPr="00412E39">
            <w:rPr>
              <w:rFonts w:cs="Arial"/>
              <w:vanish/>
              <w:sz w:val="20"/>
              <w:szCs w:val="20"/>
            </w:rPr>
            <w:t>[Pasirinkite]</w:t>
          </w:r>
        </w:sdtContent>
      </w:sdt>
      <w:r w:rsidRPr="00412E39">
        <w:rPr>
          <w:rFonts w:cs="Arial"/>
          <w:i/>
          <w:vanish/>
          <w:sz w:val="20"/>
          <w:szCs w:val="20"/>
        </w:rPr>
        <w:t xml:space="preserve"> </w:t>
      </w:r>
      <w:r w:rsidRPr="00412E39">
        <w:rPr>
          <w:rFonts w:cs="Arial"/>
          <w:vanish/>
          <w:sz w:val="20"/>
          <w:szCs w:val="20"/>
        </w:rPr>
        <w:t xml:space="preserve">pristatytas kokybiškas Prekes, šalims pasirašius Prekių perdavimo – priėmimo aktą, per </w:t>
      </w:r>
      <w:r w:rsidRPr="00412E39">
        <w:rPr>
          <w:rFonts w:cs="Arial"/>
          <w:vanish/>
          <w:sz w:val="20"/>
          <w:szCs w:val="20"/>
          <w:highlight w:val="yellow"/>
          <w:lang w:val="en-US"/>
        </w:rPr>
        <w:t>30 (trisdešimt)</w:t>
      </w:r>
      <w:r w:rsidRPr="00412E39">
        <w:rPr>
          <w:rFonts w:cs="Arial"/>
          <w:vanish/>
          <w:sz w:val="20"/>
          <w:szCs w:val="20"/>
          <w:lang w:val="en-US"/>
        </w:rPr>
        <w:t xml:space="preserve"> </w:t>
      </w:r>
      <w:r w:rsidRPr="00412E39">
        <w:rPr>
          <w:rFonts w:cs="Arial"/>
          <w:vanish/>
          <w:sz w:val="20"/>
          <w:szCs w:val="20"/>
        </w:rPr>
        <w:t>kalendorinių dienų</w:t>
      </w:r>
      <w:r w:rsidRPr="00412E39">
        <w:rPr>
          <w:rFonts w:cs="Arial"/>
          <w:iCs/>
          <w:vanish/>
          <w:sz w:val="20"/>
          <w:szCs w:val="20"/>
        </w:rPr>
        <w:t xml:space="preserve"> nuo Sąskaitos gavimo dienos. </w:t>
      </w:r>
    </w:p>
    <w:p w14:paraId="406B094D" w14:textId="77777777" w:rsidR="00F6135E" w:rsidRPr="00412E39" w:rsidRDefault="00F6135E" w:rsidP="003D3309">
      <w:pPr>
        <w:pStyle w:val="ListParagraph"/>
        <w:tabs>
          <w:tab w:val="left" w:pos="567"/>
        </w:tabs>
        <w:spacing w:after="60"/>
        <w:ind w:left="0" w:firstLine="0"/>
        <w:jc w:val="both"/>
        <w:rPr>
          <w:rFonts w:cs="Arial"/>
          <w:iCs/>
          <w:vanish/>
          <w:sz w:val="20"/>
          <w:szCs w:val="20"/>
        </w:rPr>
      </w:pPr>
    </w:p>
    <w:p w14:paraId="655099E6" w14:textId="237BDC58" w:rsidR="00F6135E" w:rsidRPr="00412E39" w:rsidRDefault="00F6135E" w:rsidP="003D3309">
      <w:pPr>
        <w:pStyle w:val="ListParagraph"/>
        <w:tabs>
          <w:tab w:val="left" w:pos="0"/>
          <w:tab w:val="left" w:pos="426"/>
        </w:tabs>
        <w:spacing w:before="60" w:after="60"/>
        <w:ind w:left="0" w:firstLine="0"/>
        <w:contextualSpacing w:val="0"/>
        <w:jc w:val="both"/>
        <w:rPr>
          <w:rFonts w:cs="Arial"/>
          <w:vanish/>
          <w:sz w:val="20"/>
          <w:szCs w:val="20"/>
        </w:rPr>
      </w:pPr>
      <w:r w:rsidRPr="00412E39">
        <w:rPr>
          <w:rFonts w:cs="Arial"/>
          <w:i/>
          <w:vanish/>
          <w:sz w:val="20"/>
          <w:szCs w:val="20"/>
        </w:rPr>
        <w:t>Jeigu Tiekėjas PVM sąskaitą faktūrą turi pateikti per nurodytą terminą (jei netaikoma, šis punktas ištrinamas</w:t>
      </w:r>
      <w:r w:rsidR="00B41A0F" w:rsidRPr="00412E39">
        <w:rPr>
          <w:rFonts w:cs="Arial"/>
          <w:i/>
          <w:vanish/>
          <w:sz w:val="20"/>
          <w:szCs w:val="20"/>
        </w:rPr>
        <w:t>. (GSC) pirkimų atveju, šis punktas yra privalomas</w:t>
      </w:r>
      <w:r w:rsidRPr="00412E39">
        <w:rPr>
          <w:rFonts w:cs="Arial"/>
          <w:i/>
          <w:vanish/>
          <w:sz w:val="20"/>
          <w:szCs w:val="20"/>
        </w:rPr>
        <w:t>).</w:t>
      </w:r>
    </w:p>
    <w:p w14:paraId="602CFEF8" w14:textId="77777777" w:rsidR="00F6135E" w:rsidRPr="00412E39" w:rsidRDefault="00F6135E" w:rsidP="003D3309">
      <w:pPr>
        <w:pStyle w:val="ListParagraph"/>
        <w:numPr>
          <w:ilvl w:val="1"/>
          <w:numId w:val="41"/>
        </w:numPr>
        <w:tabs>
          <w:tab w:val="left" w:pos="567"/>
        </w:tabs>
        <w:spacing w:after="60"/>
        <w:ind w:left="0" w:firstLine="0"/>
        <w:jc w:val="both"/>
        <w:rPr>
          <w:rFonts w:cs="Arial"/>
          <w:vanish/>
          <w:sz w:val="20"/>
          <w:szCs w:val="20"/>
        </w:rPr>
      </w:pPr>
      <w:r w:rsidRPr="00412E39">
        <w:rPr>
          <w:rFonts w:eastAsia="Times New Roman" w:cs="Arial"/>
          <w:vanish/>
          <w:sz w:val="20"/>
          <w:szCs w:val="20"/>
        </w:rPr>
        <w:t>Tiekėjas per 2 (dvi) darbo dienas nuo Prekių perdavimo-priėmimo akto pasirašymo pateikia PVM sąskaitą – faktūrą ir pasirašytą Prekių perdavimo-priėmimo aktą Pirkėjui.</w:t>
      </w:r>
    </w:p>
    <w:p w14:paraId="393E57F2" w14:textId="77777777" w:rsidR="00F6135E" w:rsidRPr="00412E39" w:rsidRDefault="00F6135E" w:rsidP="003D3309">
      <w:pPr>
        <w:pStyle w:val="ListParagraph"/>
        <w:shd w:val="clear" w:color="auto" w:fill="FFFFFF" w:themeFill="background1"/>
        <w:tabs>
          <w:tab w:val="left" w:pos="709"/>
        </w:tabs>
        <w:spacing w:before="60" w:after="60"/>
        <w:ind w:left="0" w:firstLine="0"/>
        <w:contextualSpacing w:val="0"/>
        <w:jc w:val="both"/>
        <w:rPr>
          <w:rStyle w:val="Laukeliai"/>
          <w:rFonts w:cs="Arial"/>
          <w:vanish/>
          <w:szCs w:val="20"/>
        </w:rPr>
      </w:pPr>
    </w:p>
    <w:p w14:paraId="27C0AF50" w14:textId="77777777" w:rsidR="00F6135E" w:rsidRPr="00412E39" w:rsidRDefault="00F6135E"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26126615" w14:textId="77777777" w:rsidR="00F6135E" w:rsidRPr="00412E39" w:rsidRDefault="00F6135E" w:rsidP="00F7160B">
      <w:pPr>
        <w:pStyle w:val="ListParagraph"/>
        <w:numPr>
          <w:ilvl w:val="0"/>
          <w:numId w:val="68"/>
        </w:numPr>
        <w:shd w:val="clear" w:color="auto" w:fill="D9D9D9" w:themeFill="background1" w:themeFillShade="D9"/>
        <w:spacing w:after="60"/>
        <w:jc w:val="both"/>
        <w:rPr>
          <w:rFonts w:eastAsia="Arial" w:cs="Arial"/>
          <w:i/>
          <w:iCs/>
          <w:vanish/>
          <w:sz w:val="20"/>
          <w:szCs w:val="20"/>
        </w:rPr>
      </w:pPr>
      <w:r w:rsidRPr="00412E39">
        <w:rPr>
          <w:rFonts w:eastAsia="Arial" w:cs="Arial"/>
          <w:i/>
          <w:iCs/>
          <w:vanish/>
          <w:sz w:val="20"/>
          <w:szCs w:val="20"/>
        </w:rPr>
        <w:t>Nurodomas konkretus PVM sąskaitų pateikimo terminas (pvz. Sąskaitas už faktiškai per praėjusį mėnesį pateiktas Prekes, ir Prekių perdavimo - priėmimo aktus Tiekėjas pateikia Pirkėjui iki einamojo mėnesio 5 (penktos) dienos).</w:t>
      </w:r>
    </w:p>
    <w:p w14:paraId="2AE2FB30" w14:textId="77777777" w:rsidR="00F6135E" w:rsidRPr="00412E39" w:rsidRDefault="00F6135E" w:rsidP="00F7160B">
      <w:pPr>
        <w:pStyle w:val="ListParagraph"/>
        <w:numPr>
          <w:ilvl w:val="0"/>
          <w:numId w:val="68"/>
        </w:numPr>
        <w:shd w:val="clear" w:color="auto" w:fill="D9D9D9" w:themeFill="background1" w:themeFillShade="D9"/>
        <w:tabs>
          <w:tab w:val="left" w:pos="284"/>
        </w:tabs>
        <w:spacing w:before="60" w:after="60"/>
        <w:contextualSpacing w:val="0"/>
        <w:jc w:val="both"/>
        <w:rPr>
          <w:rFonts w:cs="Arial"/>
          <w:i/>
          <w:vanish/>
          <w:sz w:val="20"/>
          <w:szCs w:val="20"/>
        </w:rPr>
      </w:pPr>
      <w:r w:rsidRPr="00412E39">
        <w:rPr>
          <w:rFonts w:cs="Arial"/>
          <w:i/>
          <w:vanish/>
          <w:sz w:val="20"/>
          <w:szCs w:val="20"/>
        </w:rPr>
        <w:t xml:space="preserve">Jeigu taikomas avansinis apmokėjimas, nurodoma: </w:t>
      </w:r>
    </w:p>
    <w:p w14:paraId="60CB25D2" w14:textId="77777777" w:rsidR="00F6135E" w:rsidRPr="00412E39" w:rsidRDefault="00F6135E" w:rsidP="00F7160B">
      <w:pPr>
        <w:pStyle w:val="ListParagraph"/>
        <w:numPr>
          <w:ilvl w:val="1"/>
          <w:numId w:val="68"/>
        </w:numPr>
        <w:shd w:val="clear" w:color="auto" w:fill="D9D9D9" w:themeFill="background1" w:themeFillShade="D9"/>
        <w:tabs>
          <w:tab w:val="left" w:pos="284"/>
        </w:tabs>
        <w:spacing w:before="60" w:after="60"/>
        <w:contextualSpacing w:val="0"/>
        <w:jc w:val="both"/>
        <w:rPr>
          <w:rFonts w:cs="Arial"/>
          <w:i/>
          <w:vanish/>
          <w:sz w:val="20"/>
          <w:szCs w:val="20"/>
        </w:rPr>
      </w:pPr>
      <w:r w:rsidRPr="00412E39">
        <w:rPr>
          <w:rFonts w:cs="Arial"/>
          <w:i/>
          <w:vanish/>
          <w:sz w:val="20"/>
          <w:szCs w:val="20"/>
        </w:rPr>
        <w:t xml:space="preserve">iki kada pateikiama avansinė sąskaita; </w:t>
      </w:r>
    </w:p>
    <w:p w14:paraId="6C76CAC5" w14:textId="77777777" w:rsidR="00F6135E" w:rsidRPr="00412E39" w:rsidRDefault="00F6135E" w:rsidP="00F7160B">
      <w:pPr>
        <w:pStyle w:val="ListParagraph"/>
        <w:numPr>
          <w:ilvl w:val="1"/>
          <w:numId w:val="68"/>
        </w:numPr>
        <w:shd w:val="clear" w:color="auto" w:fill="D9D9D9" w:themeFill="background1" w:themeFillShade="D9"/>
        <w:tabs>
          <w:tab w:val="left" w:pos="284"/>
        </w:tabs>
        <w:spacing w:before="60" w:after="60"/>
        <w:contextualSpacing w:val="0"/>
        <w:jc w:val="both"/>
        <w:rPr>
          <w:rFonts w:cs="Arial"/>
          <w:i/>
          <w:vanish/>
          <w:sz w:val="20"/>
          <w:szCs w:val="20"/>
        </w:rPr>
      </w:pPr>
      <w:r w:rsidRPr="00412E39">
        <w:rPr>
          <w:rFonts w:cs="Arial"/>
          <w:i/>
          <w:vanish/>
          <w:sz w:val="20"/>
          <w:szCs w:val="20"/>
        </w:rPr>
        <w:t>apmokėjimo terminas;</w:t>
      </w:r>
    </w:p>
    <w:p w14:paraId="244DCD79" w14:textId="77777777" w:rsidR="00F6135E" w:rsidRPr="00412E39" w:rsidRDefault="00F6135E" w:rsidP="00F7160B">
      <w:pPr>
        <w:pStyle w:val="ListParagraph"/>
        <w:numPr>
          <w:ilvl w:val="1"/>
          <w:numId w:val="68"/>
        </w:numPr>
        <w:shd w:val="clear" w:color="auto" w:fill="D9D9D9" w:themeFill="background1" w:themeFillShade="D9"/>
        <w:tabs>
          <w:tab w:val="left" w:pos="284"/>
        </w:tabs>
        <w:spacing w:before="60" w:after="60"/>
        <w:contextualSpacing w:val="0"/>
        <w:jc w:val="both"/>
        <w:rPr>
          <w:rFonts w:cs="Arial"/>
          <w:i/>
          <w:vanish/>
          <w:sz w:val="20"/>
          <w:szCs w:val="20"/>
        </w:rPr>
      </w:pPr>
      <w:r w:rsidRPr="00412E39">
        <w:rPr>
          <w:rFonts w:cs="Arial"/>
          <w:i/>
          <w:vanish/>
          <w:sz w:val="20"/>
          <w:szCs w:val="20"/>
        </w:rPr>
        <w:t>avansinio apmokėjimo sumą (EUR, procentais).</w:t>
      </w:r>
    </w:p>
    <w:p w14:paraId="04FFC259" w14:textId="77777777" w:rsidR="00A21C6B" w:rsidRPr="00412E39" w:rsidRDefault="00A21C6B" w:rsidP="003D3309">
      <w:pPr>
        <w:tabs>
          <w:tab w:val="left" w:pos="284"/>
        </w:tabs>
        <w:spacing w:before="60" w:after="60"/>
        <w:ind w:firstLine="0"/>
        <w:jc w:val="both"/>
        <w:rPr>
          <w:rStyle w:val="Laukeliai"/>
          <w:rFonts w:cs="Arial"/>
          <w:i/>
          <w:iCs/>
          <w:vanish/>
          <w:szCs w:val="20"/>
        </w:rPr>
      </w:pPr>
      <w:r w:rsidRPr="00412E39">
        <w:rPr>
          <w:i/>
          <w:iCs/>
          <w:vanish/>
          <w:sz w:val="20"/>
          <w:szCs w:val="20"/>
        </w:rPr>
        <w:t>Pastaba: Jeigu taikomas avansinis apmokėjimas, Pirkimą inicijuojantis asmuo privalo raštu tai suderinti su asmeniu, atsakingu už įmonės finansus</w:t>
      </w:r>
      <w:r w:rsidRPr="00412E39">
        <w:rPr>
          <w:rStyle w:val="Laukeliai"/>
          <w:rFonts w:cs="Arial"/>
          <w:i/>
          <w:iCs/>
          <w:vanish/>
          <w:szCs w:val="20"/>
        </w:rPr>
        <w:t>.</w:t>
      </w:r>
    </w:p>
    <w:p w14:paraId="57D04FA1" w14:textId="77777777" w:rsidR="00F6135E" w:rsidRPr="00412E39" w:rsidRDefault="00F6135E" w:rsidP="003D3309">
      <w:pPr>
        <w:pStyle w:val="ListParagraph"/>
        <w:tabs>
          <w:tab w:val="left" w:pos="567"/>
        </w:tabs>
        <w:spacing w:before="60" w:after="60"/>
        <w:ind w:left="0" w:firstLine="0"/>
        <w:contextualSpacing w:val="0"/>
        <w:jc w:val="both"/>
        <w:rPr>
          <w:rStyle w:val="Laukeliai"/>
          <w:rFonts w:cs="Arial"/>
          <w:vanish/>
          <w:szCs w:val="20"/>
        </w:rPr>
      </w:pPr>
    </w:p>
    <w:p w14:paraId="6D8BC7ED" w14:textId="77777777" w:rsidR="00F6135E" w:rsidRPr="00412E39" w:rsidRDefault="00F6135E" w:rsidP="009A72A3">
      <w:pPr>
        <w:pStyle w:val="ListParagraph"/>
        <w:numPr>
          <w:ilvl w:val="0"/>
          <w:numId w:val="42"/>
        </w:numPr>
        <w:pBdr>
          <w:top w:val="single" w:sz="4" w:space="1" w:color="auto"/>
          <w:bottom w:val="single" w:sz="4" w:space="1" w:color="auto"/>
        </w:pBdr>
        <w:shd w:val="clear" w:color="auto" w:fill="D9D9D9" w:themeFill="background1" w:themeFillShade="D9"/>
        <w:tabs>
          <w:tab w:val="left" w:pos="360"/>
        </w:tabs>
        <w:spacing w:before="60" w:after="60"/>
        <w:ind w:left="0" w:firstLine="0"/>
        <w:contextualSpacing w:val="0"/>
        <w:jc w:val="both"/>
        <w:rPr>
          <w:rStyle w:val="Laukeliai"/>
          <w:rFonts w:eastAsia="Arial" w:cs="Arial"/>
          <w:b/>
          <w:bCs/>
          <w:vanish/>
        </w:rPr>
      </w:pPr>
      <w:r w:rsidRPr="00412E39">
        <w:rPr>
          <w:rStyle w:val="Laukeliai"/>
          <w:rFonts w:eastAsia="Arial" w:cs="Arial"/>
          <w:b/>
          <w:bCs/>
          <w:vanish/>
        </w:rPr>
        <w:t>KARTU SU PRISTATOMOMIS PREKĖMIS PATEIKIAMI DOKUMENTAI</w:t>
      </w:r>
    </w:p>
    <w:p w14:paraId="2681B347" w14:textId="77777777" w:rsidR="00F6135E" w:rsidRPr="00412E39" w:rsidRDefault="00F6135E" w:rsidP="003D3309">
      <w:pPr>
        <w:pStyle w:val="ListParagraph"/>
        <w:numPr>
          <w:ilvl w:val="0"/>
          <w:numId w:val="41"/>
        </w:numPr>
        <w:tabs>
          <w:tab w:val="left" w:pos="567"/>
        </w:tabs>
        <w:spacing w:before="60" w:after="60"/>
        <w:contextualSpacing w:val="0"/>
        <w:jc w:val="both"/>
        <w:rPr>
          <w:rStyle w:val="Laukeliai"/>
          <w:rFonts w:cs="Arial"/>
          <w:vanish/>
          <w:szCs w:val="20"/>
        </w:rPr>
      </w:pPr>
    </w:p>
    <w:p w14:paraId="58C77F16" w14:textId="77777777" w:rsidR="00F6135E" w:rsidRPr="00412E39" w:rsidRDefault="00F6135E" w:rsidP="003D3309">
      <w:pPr>
        <w:tabs>
          <w:tab w:val="left" w:pos="540"/>
        </w:tabs>
        <w:spacing w:before="60" w:after="60"/>
        <w:ind w:firstLine="0"/>
        <w:jc w:val="both"/>
        <w:rPr>
          <w:rStyle w:val="Laukeliai"/>
          <w:rFonts w:cs="Arial"/>
          <w:i/>
          <w:vanish/>
          <w:szCs w:val="20"/>
        </w:rPr>
      </w:pPr>
      <w:r w:rsidRPr="00412E39">
        <w:rPr>
          <w:rStyle w:val="Laukeliai"/>
          <w:rFonts w:cs="Arial"/>
          <w:i/>
          <w:vanish/>
          <w:szCs w:val="20"/>
        </w:rPr>
        <w:t>Pasirenkama pagal poreikį.</w:t>
      </w:r>
    </w:p>
    <w:p w14:paraId="78635617"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Prekių pasai lietuvių arba anglų kalbomis;</w:t>
      </w:r>
    </w:p>
    <w:p w14:paraId="15EAAE2A"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Komplektuojamų įrenginių pasai lietuvių arba anglų kalbomis;</w:t>
      </w:r>
    </w:p>
    <w:p w14:paraId="672833D5"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Transportavimo, montavimo instrukcijos lietuvių arba anglų kalbomis;</w:t>
      </w:r>
    </w:p>
    <w:p w14:paraId="0C596386"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Eksploatavimo instrukcija lietuvių arba anglų (jeigu gamintojas ne Lietuvos įmonė) kalbomis;</w:t>
      </w:r>
    </w:p>
    <w:p w14:paraId="5C4BC9CB"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Prekių bandymo protokolai. Dokumentai pateikiami lietuvių ar anglų kalba;</w:t>
      </w:r>
    </w:p>
    <w:p w14:paraId="628960D6"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Montavimo instrukcijos lietuvių ir anglų kalbomis;</w:t>
      </w:r>
    </w:p>
    <w:p w14:paraId="4B54E7C1" w14:textId="77777777"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Prekių priėmimo-perdavimo aktai;</w:t>
      </w:r>
    </w:p>
    <w:p w14:paraId="134BB42D" w14:textId="7D7BE508" w:rsidR="00F6135E" w:rsidRPr="00412E39" w:rsidRDefault="00F6135E" w:rsidP="003D3309">
      <w:pPr>
        <w:pStyle w:val="ListParagraph"/>
        <w:numPr>
          <w:ilvl w:val="1"/>
          <w:numId w:val="41"/>
        </w:numPr>
        <w:tabs>
          <w:tab w:val="left" w:pos="540"/>
        </w:tabs>
        <w:spacing w:before="60" w:after="60"/>
        <w:ind w:left="0" w:firstLine="0"/>
        <w:jc w:val="both"/>
        <w:rPr>
          <w:rStyle w:val="Laukeliai"/>
          <w:rFonts w:cs="Arial"/>
          <w:iCs/>
          <w:vanish/>
          <w:szCs w:val="20"/>
        </w:rPr>
      </w:pPr>
      <w:r w:rsidRPr="00412E39">
        <w:rPr>
          <w:rStyle w:val="Laukeliai"/>
          <w:rFonts w:cs="Arial"/>
          <w:iCs/>
          <w:vanish/>
          <w:szCs w:val="20"/>
        </w:rPr>
        <w:t xml:space="preserve">Kita: </w:t>
      </w:r>
      <w:sdt>
        <w:sdtPr>
          <w:rPr>
            <w:rFonts w:cs="Arial"/>
            <w:bCs/>
            <w:iCs/>
            <w:vanish/>
            <w:sz w:val="20"/>
            <w:szCs w:val="20"/>
          </w:rPr>
          <w:id w:val="175159462"/>
          <w:placeholder>
            <w:docPart w:val="361E5E2121534F04AE461DB285460424"/>
          </w:placeholder>
          <w:showingPlcHdr/>
          <w:text/>
        </w:sdtPr>
        <w:sdtContent>
          <w:r w:rsidRPr="00412E39">
            <w:rPr>
              <w:rFonts w:cs="Arial"/>
              <w:bCs/>
              <w:iCs/>
              <w:vanish/>
              <w:sz w:val="20"/>
              <w:szCs w:val="20"/>
            </w:rPr>
            <w:t>_________________________________________</w:t>
          </w:r>
        </w:sdtContent>
      </w:sdt>
    </w:p>
    <w:p w14:paraId="5A4BECC0" w14:textId="77777777" w:rsidR="00F6135E" w:rsidRPr="00412E39" w:rsidRDefault="00F6135E" w:rsidP="003D3309">
      <w:pPr>
        <w:pStyle w:val="ListParagraph"/>
        <w:tabs>
          <w:tab w:val="left" w:pos="567"/>
        </w:tabs>
        <w:spacing w:before="60" w:after="60"/>
        <w:ind w:left="0" w:firstLine="0"/>
        <w:contextualSpacing w:val="0"/>
        <w:jc w:val="both"/>
        <w:rPr>
          <w:rStyle w:val="Laukeliai"/>
          <w:rFonts w:cs="Arial"/>
          <w:vanish/>
          <w:szCs w:val="20"/>
        </w:rPr>
      </w:pPr>
    </w:p>
    <w:p w14:paraId="2DC669C0" w14:textId="77777777" w:rsidR="00F6135E" w:rsidRPr="00412E39" w:rsidRDefault="00F6135E"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2FD3C916" w14:textId="77777777" w:rsidR="00F6135E" w:rsidRPr="00412E39" w:rsidRDefault="00F6135E" w:rsidP="003D3309">
      <w:pPr>
        <w:shd w:val="clear" w:color="auto" w:fill="D9D9D9" w:themeFill="background1" w:themeFillShade="D9"/>
        <w:spacing w:before="60" w:after="60"/>
        <w:ind w:left="284" w:firstLine="0"/>
        <w:jc w:val="both"/>
        <w:rPr>
          <w:rFonts w:eastAsia="Arial" w:cs="Arial"/>
          <w:i/>
          <w:iCs/>
          <w:vanish/>
          <w:sz w:val="20"/>
          <w:szCs w:val="20"/>
        </w:rPr>
      </w:pPr>
      <w:r w:rsidRPr="00412E39">
        <w:rPr>
          <w:rFonts w:eastAsia="Arial" w:cs="Arial"/>
          <w:i/>
          <w:iCs/>
          <w:vanish/>
          <w:sz w:val="20"/>
          <w:szCs w:val="20"/>
        </w:rPr>
        <w:t>Aukščiau pateiktas pavyzdinis pateikiamų dokumentų sąrašas. Reikia nurodyti pagal pirkimo objektą priklausančius dokumentus.</w:t>
      </w:r>
    </w:p>
    <w:p w14:paraId="6AD61EC4" w14:textId="77777777" w:rsidR="00F6135E" w:rsidRPr="00412E39" w:rsidRDefault="00F6135E" w:rsidP="003D3309">
      <w:pPr>
        <w:tabs>
          <w:tab w:val="left" w:pos="567"/>
        </w:tabs>
        <w:spacing w:before="60" w:after="60"/>
        <w:ind w:firstLine="0"/>
        <w:jc w:val="both"/>
        <w:rPr>
          <w:rStyle w:val="Laukeliai"/>
          <w:rFonts w:cs="Arial"/>
          <w:vanish/>
          <w:szCs w:val="20"/>
        </w:rPr>
      </w:pPr>
    </w:p>
    <w:p w14:paraId="336733E0" w14:textId="77777777" w:rsidR="00F6135E" w:rsidRPr="00412E39" w:rsidRDefault="00F6135E" w:rsidP="009A72A3">
      <w:pPr>
        <w:pStyle w:val="ListParagraph"/>
        <w:numPr>
          <w:ilvl w:val="0"/>
          <w:numId w:val="42"/>
        </w:numPr>
        <w:pBdr>
          <w:top w:val="single" w:sz="8" w:space="1" w:color="auto"/>
          <w:bottom w:val="single" w:sz="8" w:space="1" w:color="auto"/>
        </w:pBdr>
        <w:shd w:val="clear" w:color="auto" w:fill="D9D9D9" w:themeFill="background1" w:themeFillShade="D9"/>
        <w:tabs>
          <w:tab w:val="left" w:pos="426"/>
        </w:tabs>
        <w:spacing w:before="60" w:after="60"/>
        <w:ind w:left="0" w:firstLine="0"/>
        <w:contextualSpacing w:val="0"/>
        <w:rPr>
          <w:rFonts w:eastAsia="Arial" w:cs="Arial"/>
          <w:b/>
          <w:bCs/>
          <w:vanish/>
          <w:sz w:val="20"/>
          <w:szCs w:val="20"/>
        </w:rPr>
      </w:pPr>
      <w:r w:rsidRPr="00412E39">
        <w:rPr>
          <w:rFonts w:eastAsia="Arial" w:cs="Arial"/>
          <w:b/>
          <w:bCs/>
          <w:vanish/>
          <w:sz w:val="20"/>
          <w:szCs w:val="20"/>
        </w:rPr>
        <w:t>KITI REIKALAVIMAI</w:t>
      </w:r>
    </w:p>
    <w:p w14:paraId="193DD6CB" w14:textId="77777777" w:rsidR="00F6135E" w:rsidRPr="00412E39" w:rsidRDefault="00F6135E" w:rsidP="003D3309">
      <w:pPr>
        <w:pStyle w:val="ListParagraph"/>
        <w:numPr>
          <w:ilvl w:val="1"/>
          <w:numId w:val="42"/>
        </w:numPr>
        <w:tabs>
          <w:tab w:val="left" w:pos="567"/>
        </w:tabs>
        <w:spacing w:before="60" w:after="60"/>
        <w:ind w:left="0" w:firstLine="0"/>
        <w:jc w:val="both"/>
        <w:rPr>
          <w:rStyle w:val="Laukeliai"/>
          <w:rFonts w:cs="Arial"/>
          <w:vanish/>
          <w:szCs w:val="20"/>
        </w:rPr>
      </w:pPr>
      <w:r w:rsidRPr="00412E39">
        <w:rPr>
          <w:rFonts w:eastAsia="Calibri" w:cs="Arial"/>
          <w:vanish/>
          <w:sz w:val="20"/>
        </w:rPr>
        <w:t>Pirkėjas sudarys sąlygas Tiekėjams suderintu laiku atvykti ir išsibandyti siūlomą Prekę.</w:t>
      </w:r>
    </w:p>
    <w:p w14:paraId="7465E8FC" w14:textId="44E80452" w:rsidR="00F6135E" w:rsidRPr="00412E39" w:rsidRDefault="00F6135E" w:rsidP="003D3309">
      <w:pPr>
        <w:pStyle w:val="ListParagraph"/>
        <w:numPr>
          <w:ilvl w:val="1"/>
          <w:numId w:val="42"/>
        </w:numPr>
        <w:tabs>
          <w:tab w:val="left" w:pos="567"/>
        </w:tabs>
        <w:spacing w:before="60" w:after="60"/>
        <w:ind w:left="0" w:firstLine="0"/>
        <w:jc w:val="both"/>
        <w:rPr>
          <w:rStyle w:val="Laukeliai"/>
          <w:rFonts w:cs="Arial"/>
          <w:vanish/>
          <w:szCs w:val="20"/>
        </w:rPr>
      </w:pPr>
      <w:r w:rsidRPr="00412E39">
        <w:rPr>
          <w:rStyle w:val="Laukeliai"/>
          <w:rFonts w:cs="Arial"/>
          <w:vanish/>
          <w:szCs w:val="20"/>
        </w:rPr>
        <w:t xml:space="preserve">Pirkėjas per xx (žodžiais) po Sutarties pasirašymo pateiks Tiekėjui </w:t>
      </w:r>
      <w:sdt>
        <w:sdtPr>
          <w:rPr>
            <w:rFonts w:cs="Arial"/>
            <w:bCs/>
            <w:vanish/>
            <w:sz w:val="20"/>
            <w:szCs w:val="20"/>
          </w:rPr>
          <w:id w:val="381597676"/>
          <w:placeholder>
            <w:docPart w:val="F7A9ADD23ED64E8790C7391823502303"/>
          </w:placeholder>
          <w:showingPlcHdr/>
          <w:text/>
        </w:sdtPr>
        <w:sdtContent>
          <w:r w:rsidRPr="00412E39">
            <w:rPr>
              <w:rFonts w:cs="Arial"/>
              <w:bCs/>
              <w:vanish/>
              <w:sz w:val="20"/>
              <w:szCs w:val="20"/>
            </w:rPr>
            <w:t>______________________</w:t>
          </w:r>
        </w:sdtContent>
      </w:sdt>
      <w:r w:rsidRPr="00412E39">
        <w:rPr>
          <w:rStyle w:val="Laukeliai"/>
          <w:rFonts w:cs="Arial"/>
          <w:vanish/>
          <w:szCs w:val="20"/>
        </w:rPr>
        <w:t xml:space="preserve"> dokumentus (brėžinius, leidimus ir t.t.).</w:t>
      </w:r>
    </w:p>
    <w:p w14:paraId="04A7F114" w14:textId="77777777" w:rsidR="00F6135E" w:rsidRPr="00412E39" w:rsidRDefault="00F6135E" w:rsidP="003D3309">
      <w:pPr>
        <w:pStyle w:val="ListParagraph"/>
        <w:tabs>
          <w:tab w:val="left" w:pos="567"/>
        </w:tabs>
        <w:spacing w:before="60" w:after="60"/>
        <w:ind w:left="0" w:firstLine="0"/>
        <w:contextualSpacing w:val="0"/>
        <w:jc w:val="both"/>
        <w:rPr>
          <w:rStyle w:val="Laukeliai"/>
          <w:rFonts w:cs="Arial"/>
          <w:vanish/>
          <w:szCs w:val="20"/>
        </w:rPr>
      </w:pPr>
    </w:p>
    <w:p w14:paraId="39D8448A" w14:textId="77777777" w:rsidR="00F6135E" w:rsidRPr="00412E39" w:rsidRDefault="00F6135E"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38CA256B" w14:textId="77777777" w:rsidR="00F6135E" w:rsidRPr="00412E39" w:rsidRDefault="00F6135E" w:rsidP="003D3309">
      <w:pPr>
        <w:shd w:val="clear" w:color="auto" w:fill="BFBFBF" w:themeFill="background1" w:themeFillShade="BF"/>
        <w:spacing w:after="60"/>
        <w:ind w:left="284" w:firstLine="0"/>
        <w:jc w:val="both"/>
        <w:rPr>
          <w:rFonts w:eastAsia="Arial" w:cs="Arial"/>
          <w:i/>
          <w:iCs/>
          <w:vanish/>
          <w:sz w:val="20"/>
          <w:szCs w:val="20"/>
        </w:rPr>
      </w:pPr>
      <w:r w:rsidRPr="00412E39">
        <w:rPr>
          <w:rFonts w:eastAsia="Arial" w:cs="Arial"/>
          <w:i/>
          <w:iCs/>
          <w:vanish/>
          <w:sz w:val="20"/>
          <w:szCs w:val="20"/>
        </w:rPr>
        <w:t>1. Nurodomi kiti su Sutarties vykdymu susiję reikalavimai.</w:t>
      </w:r>
    </w:p>
    <w:p w14:paraId="3E0A580E" w14:textId="77777777" w:rsidR="00F6135E" w:rsidRPr="00412E39" w:rsidRDefault="00F6135E" w:rsidP="003D3309">
      <w:pPr>
        <w:spacing w:after="60"/>
        <w:ind w:firstLine="284"/>
        <w:jc w:val="both"/>
        <w:rPr>
          <w:rFonts w:cs="Arial"/>
          <w:vanish/>
          <w:u w:val="single"/>
        </w:rPr>
      </w:pPr>
    </w:p>
    <w:p w14:paraId="2DE0F74A" w14:textId="5F05327E" w:rsidR="00F6135E" w:rsidRPr="00412E39" w:rsidRDefault="00F6135E" w:rsidP="009A72A3">
      <w:pPr>
        <w:pStyle w:val="ListParagraph"/>
        <w:numPr>
          <w:ilvl w:val="0"/>
          <w:numId w:val="43"/>
        </w:numPr>
        <w:pBdr>
          <w:top w:val="single" w:sz="8" w:space="1" w:color="auto"/>
          <w:bottom w:val="single" w:sz="8" w:space="1" w:color="auto"/>
        </w:pBdr>
        <w:shd w:val="clear" w:color="auto" w:fill="D9D9D9" w:themeFill="background1" w:themeFillShade="D9"/>
        <w:tabs>
          <w:tab w:val="left" w:pos="426"/>
        </w:tabs>
        <w:spacing w:before="60" w:after="60"/>
        <w:ind w:hanging="720"/>
        <w:rPr>
          <w:rFonts w:eastAsia="Arial" w:cs="Arial"/>
          <w:b/>
          <w:bCs/>
          <w:vanish/>
          <w:sz w:val="20"/>
          <w:szCs w:val="20"/>
        </w:rPr>
      </w:pPr>
      <w:r w:rsidRPr="00412E39">
        <w:rPr>
          <w:rFonts w:eastAsia="Arial" w:cs="Arial"/>
          <w:b/>
          <w:bCs/>
          <w:vanish/>
          <w:sz w:val="20"/>
          <w:szCs w:val="20"/>
        </w:rPr>
        <w:t>PRIEDAI</w:t>
      </w:r>
    </w:p>
    <w:p w14:paraId="2A7BA26F" w14:textId="7F7FA82E" w:rsidR="00F6135E" w:rsidRPr="00412E39" w:rsidRDefault="00F6135E" w:rsidP="003D3309">
      <w:pPr>
        <w:pStyle w:val="ListParagraph"/>
        <w:numPr>
          <w:ilvl w:val="1"/>
          <w:numId w:val="43"/>
        </w:numPr>
        <w:tabs>
          <w:tab w:val="left" w:pos="540"/>
        </w:tabs>
        <w:spacing w:before="60" w:after="60"/>
        <w:ind w:left="0" w:firstLine="0"/>
        <w:rPr>
          <w:rFonts w:eastAsia="Arial" w:cs="Arial"/>
          <w:vanish/>
          <w:sz w:val="20"/>
          <w:szCs w:val="20"/>
        </w:rPr>
      </w:pPr>
      <w:r w:rsidRPr="00412E39">
        <w:rPr>
          <w:rFonts w:eastAsia="Arial" w:cs="Arial"/>
          <w:vanish/>
          <w:sz w:val="20"/>
          <w:szCs w:val="20"/>
        </w:rPr>
        <w:t xml:space="preserve">Priedas Nr. 1 - </w:t>
      </w:r>
      <w:sdt>
        <w:sdtPr>
          <w:rPr>
            <w:rFonts w:cs="Arial"/>
            <w:vanish/>
            <w:sz w:val="20"/>
            <w:szCs w:val="20"/>
          </w:rPr>
          <w:id w:val="1286535708"/>
          <w:placeholder>
            <w:docPart w:val="3B5A1D0306D644D2839EC5FC9A366DAF"/>
          </w:placeholder>
          <w:showingPlcHdr/>
          <w:text/>
        </w:sdtPr>
        <w:sdtContent>
          <w:r w:rsidRPr="00412E39">
            <w:rPr>
              <w:rFonts w:cs="Arial"/>
              <w:vanish/>
              <w:sz w:val="20"/>
              <w:szCs w:val="20"/>
            </w:rPr>
            <w:t>____________________</w:t>
          </w:r>
        </w:sdtContent>
      </w:sdt>
      <w:r w:rsidRPr="00412E39">
        <w:rPr>
          <w:rFonts w:eastAsia="Arial" w:cs="Arial"/>
          <w:vanish/>
          <w:sz w:val="20"/>
          <w:szCs w:val="20"/>
        </w:rPr>
        <w:t xml:space="preserve"> </w:t>
      </w:r>
    </w:p>
    <w:p w14:paraId="1F1F16CD" w14:textId="6C6228C0" w:rsidR="00B571D7" w:rsidRPr="00412E39" w:rsidRDefault="00B571D7" w:rsidP="003D3309">
      <w:pPr>
        <w:tabs>
          <w:tab w:val="left" w:pos="8137"/>
        </w:tabs>
        <w:spacing w:before="60" w:after="60"/>
        <w:ind w:firstLine="0"/>
        <w:jc w:val="center"/>
        <w:rPr>
          <w:rFonts w:eastAsia="Arial" w:cs="Arial"/>
          <w:b/>
          <w:bCs/>
          <w:vanish/>
          <w:sz w:val="20"/>
          <w:szCs w:val="20"/>
        </w:rPr>
      </w:pPr>
      <w:bookmarkStart w:id="33" w:name="TS5"/>
      <w:bookmarkEnd w:id="32"/>
      <w:r w:rsidRPr="00412E39">
        <w:rPr>
          <w:rFonts w:eastAsia="Arial" w:cs="Arial"/>
          <w:b/>
          <w:bCs/>
          <w:vanish/>
          <w:sz w:val="20"/>
          <w:szCs w:val="20"/>
        </w:rPr>
        <w:t>TECHNINĖ SPECIFIKACIJA</w:t>
      </w:r>
    </w:p>
    <w:p w14:paraId="06BA757E" w14:textId="77777777" w:rsidR="00B571D7" w:rsidRPr="00412E39" w:rsidRDefault="00B571D7" w:rsidP="003D3309">
      <w:pPr>
        <w:pStyle w:val="ListParagraph"/>
        <w:tabs>
          <w:tab w:val="left" w:pos="284"/>
        </w:tabs>
        <w:spacing w:before="60" w:after="60"/>
        <w:ind w:left="0" w:firstLine="0"/>
        <w:contextualSpacing w:val="0"/>
        <w:jc w:val="center"/>
        <w:rPr>
          <w:rFonts w:eastAsia="Arial" w:cs="Arial"/>
          <w:b/>
          <w:bCs/>
          <w:vanish/>
          <w:color w:val="808080" w:themeColor="background1" w:themeShade="80"/>
          <w:sz w:val="20"/>
          <w:szCs w:val="20"/>
        </w:rPr>
      </w:pPr>
      <w:r w:rsidRPr="00412E39">
        <w:rPr>
          <w:rFonts w:eastAsia="Arial" w:cs="Arial"/>
          <w:b/>
          <w:bCs/>
          <w:i/>
          <w:iCs/>
          <w:vanish/>
          <w:color w:val="808080" w:themeColor="background1" w:themeShade="80"/>
          <w:sz w:val="20"/>
          <w:szCs w:val="20"/>
        </w:rPr>
        <w:t>(jeigu pirkimo objektas skaidomas į pirkimo objekto dalis, techniniai reikalavimai turi būti nurodomi kiekvienai pirkimo objekto daliai atskirai)</w:t>
      </w:r>
    </w:p>
    <w:p w14:paraId="3A3A0D09" w14:textId="77777777" w:rsidR="00B571D7" w:rsidRPr="00412E39" w:rsidRDefault="00B571D7" w:rsidP="003D3309">
      <w:pPr>
        <w:pStyle w:val="ListParagraph"/>
        <w:tabs>
          <w:tab w:val="left" w:pos="284"/>
        </w:tabs>
        <w:spacing w:before="60" w:after="60"/>
        <w:ind w:left="0" w:firstLine="0"/>
        <w:contextualSpacing w:val="0"/>
        <w:jc w:val="center"/>
        <w:rPr>
          <w:rFonts w:cs="Arial"/>
          <w:b/>
          <w:bCs/>
          <w:vanish/>
          <w:color w:val="808080" w:themeColor="background1" w:themeShade="80"/>
          <w:sz w:val="20"/>
          <w:szCs w:val="20"/>
        </w:rPr>
      </w:pPr>
    </w:p>
    <w:p w14:paraId="6012D6D4" w14:textId="77777777" w:rsidR="00B571D7" w:rsidRPr="00412E39" w:rsidRDefault="00B571D7" w:rsidP="003D3309">
      <w:pPr>
        <w:pStyle w:val="ListParagraph"/>
        <w:tabs>
          <w:tab w:val="left" w:pos="284"/>
        </w:tabs>
        <w:spacing w:before="60" w:after="60"/>
        <w:ind w:left="0" w:firstLine="0"/>
        <w:rPr>
          <w:rFonts w:eastAsia="Arial" w:cs="Arial"/>
          <w:b/>
          <w:bCs/>
          <w:i/>
          <w:iCs/>
          <w:vanish/>
          <w:sz w:val="20"/>
          <w:szCs w:val="20"/>
        </w:rPr>
      </w:pPr>
      <w:r w:rsidRPr="00412E39">
        <w:rPr>
          <w:rFonts w:eastAsia="Arial" w:cs="Arial"/>
          <w:b/>
          <w:bCs/>
          <w:i/>
          <w:iCs/>
          <w:vanish/>
          <w:sz w:val="20"/>
          <w:szCs w:val="20"/>
        </w:rPr>
        <w:t xml:space="preserve">Techninių specifikacijų pavyzdžių, galite rasti čia: </w:t>
      </w:r>
    </w:p>
    <w:p w14:paraId="4DC86492" w14:textId="77777777" w:rsidR="00B571D7" w:rsidRPr="00412E39" w:rsidRDefault="00000000" w:rsidP="003D3309">
      <w:pPr>
        <w:pStyle w:val="ListParagraph"/>
        <w:tabs>
          <w:tab w:val="left" w:pos="284"/>
        </w:tabs>
        <w:spacing w:before="60" w:after="60"/>
        <w:ind w:left="0" w:firstLine="0"/>
        <w:rPr>
          <w:rFonts w:eastAsia="Arial" w:cs="Arial"/>
          <w:b/>
          <w:bCs/>
          <w:vanish/>
          <w:sz w:val="20"/>
          <w:szCs w:val="20"/>
          <w:u w:val="single"/>
        </w:rPr>
      </w:pPr>
      <w:hyperlink r:id="rId15" w:history="1">
        <w:r w:rsidR="00B571D7" w:rsidRPr="00412E39">
          <w:rPr>
            <w:rStyle w:val="Hyperlink"/>
            <w:i/>
            <w:iCs/>
            <w:vanish/>
            <w:color w:val="0000FF"/>
            <w:sz w:val="20"/>
            <w:szCs w:val="20"/>
            <w:u w:val="single"/>
          </w:rPr>
          <w:t>https://letic.sharepoint.com/sites/pirkimai/Technins%20specifikacijos/Forms/AllItems.aspx</w:t>
        </w:r>
      </w:hyperlink>
      <w:r w:rsidR="00B571D7" w:rsidRPr="00412E39">
        <w:rPr>
          <w:rFonts w:eastAsia="Arial" w:cs="Arial"/>
          <w:b/>
          <w:bCs/>
          <w:i/>
          <w:iCs/>
          <w:vanish/>
          <w:color w:val="FF0000"/>
          <w:sz w:val="20"/>
          <w:szCs w:val="20"/>
          <w:u w:val="single"/>
        </w:rPr>
        <w:t xml:space="preserve"> </w:t>
      </w:r>
    </w:p>
    <w:p w14:paraId="1BC721EA" w14:textId="77777777" w:rsidR="00B571D7" w:rsidRPr="00412E39" w:rsidRDefault="00B571D7" w:rsidP="003D3309">
      <w:pPr>
        <w:pStyle w:val="ListParagraph"/>
        <w:tabs>
          <w:tab w:val="left" w:pos="284"/>
        </w:tabs>
        <w:spacing w:before="60" w:after="60"/>
        <w:ind w:left="0" w:firstLine="0"/>
        <w:contextualSpacing w:val="0"/>
        <w:jc w:val="center"/>
        <w:rPr>
          <w:rFonts w:cs="Arial"/>
          <w:b/>
          <w:bCs/>
          <w:vanish/>
          <w:sz w:val="20"/>
          <w:szCs w:val="20"/>
        </w:rPr>
      </w:pPr>
    </w:p>
    <w:p w14:paraId="416CBE90" w14:textId="77777777" w:rsidR="00B571D7" w:rsidRPr="00412E39" w:rsidRDefault="00B571D7" w:rsidP="003D3309">
      <w:pPr>
        <w:pStyle w:val="ListParagraph"/>
        <w:numPr>
          <w:ilvl w:val="0"/>
          <w:numId w:val="57"/>
        </w:numPr>
        <w:pBdr>
          <w:top w:val="single" w:sz="4" w:space="1" w:color="auto"/>
          <w:bottom w:val="single" w:sz="4" w:space="1" w:color="auto"/>
        </w:pBdr>
        <w:shd w:val="clear" w:color="auto" w:fill="D9D9D9" w:themeFill="background1" w:themeFillShade="D9"/>
        <w:tabs>
          <w:tab w:val="left" w:pos="360"/>
        </w:tabs>
        <w:spacing w:before="60" w:after="60"/>
        <w:ind w:hanging="720"/>
        <w:contextualSpacing w:val="0"/>
        <w:rPr>
          <w:rFonts w:eastAsia="Arial" w:cs="Arial"/>
          <w:b/>
          <w:bCs/>
          <w:vanish/>
          <w:sz w:val="20"/>
          <w:szCs w:val="20"/>
        </w:rPr>
      </w:pPr>
      <w:r w:rsidRPr="00412E39">
        <w:rPr>
          <w:rFonts w:eastAsia="Arial" w:cs="Arial"/>
          <w:b/>
          <w:bCs/>
          <w:vanish/>
          <w:sz w:val="20"/>
          <w:szCs w:val="20"/>
        </w:rPr>
        <w:t>SĄVOKOS IR SUTRUMPINIMAI</w:t>
      </w:r>
    </w:p>
    <w:p w14:paraId="03D768C4" w14:textId="3B8592E7" w:rsidR="00B571D7" w:rsidRPr="00412E39" w:rsidRDefault="00B571D7" w:rsidP="003D3309">
      <w:pPr>
        <w:pStyle w:val="ListParagraph"/>
        <w:numPr>
          <w:ilvl w:val="1"/>
          <w:numId w:val="58"/>
        </w:numPr>
        <w:tabs>
          <w:tab w:val="left" w:pos="567"/>
        </w:tabs>
        <w:spacing w:before="60" w:after="60"/>
        <w:ind w:hanging="502"/>
        <w:contextualSpacing w:val="0"/>
        <w:jc w:val="both"/>
        <w:rPr>
          <w:rFonts w:cs="Arial"/>
          <w:vanish/>
          <w:sz w:val="20"/>
          <w:szCs w:val="20"/>
        </w:rPr>
      </w:pPr>
      <w:r w:rsidRPr="00412E39">
        <w:rPr>
          <w:rFonts w:cs="Arial"/>
          <w:b/>
          <w:vanish/>
          <w:sz w:val="20"/>
          <w:szCs w:val="20"/>
        </w:rPr>
        <w:t xml:space="preserve">Užsakovas </w:t>
      </w:r>
      <w:r w:rsidRPr="00412E39">
        <w:rPr>
          <w:rFonts w:cs="Arial"/>
          <w:vanish/>
          <w:sz w:val="20"/>
          <w:szCs w:val="20"/>
        </w:rPr>
        <w:t xml:space="preserve">– </w:t>
      </w:r>
      <w:sdt>
        <w:sdtPr>
          <w:rPr>
            <w:rFonts w:cs="Arial"/>
            <w:vanish/>
            <w:sz w:val="20"/>
            <w:szCs w:val="20"/>
          </w:rPr>
          <w:id w:val="288638042"/>
          <w:placeholder>
            <w:docPart w:val="C3EBE519C8FA4559AEDD2B1A076F3063"/>
          </w:placeholder>
          <w:showingPlcHdr/>
          <w:dropDownList>
            <w:listItem w:value="[Pasirinkite]"/>
            <w:listItem w:displayText="AB „Energijos skirstymo operatorius“" w:value="AB „Energijos skirstymo operatorius“"/>
            <w:listItem w:displayText="UAB „Ignitis“" w:value="UAB „Ignitis“"/>
            <w:listItem w:displayText="AB „Ignitis gamyba”" w:value="AB „Ignitis gamyba”"/>
            <w:listItem w:displayText="AB „Ignitis grupė“" w:value="AB „Ignitis grupė“"/>
            <w:listItem w:displayText="UAB „Ignitis grupės paslaugų centras“" w:value="UAB „Ignitis grupės paslaugų centras“"/>
            <w:listItem w:displayText="UAB Kauno kogeneracinė jėgainė" w:value="UAB Kauno kogeneracinė jėgainė"/>
            <w:listItem w:displayText="UAB Vilniaus kogeneracinė jėgainė" w:value="UAB Vilniaus kogeneracinė jėgainė"/>
            <w:listItem w:displayText="UAB Elektroninių mokėjimų agentūra" w:value="UAB Elektroninių mokėjimų agentūra"/>
            <w:listItem w:displayText="UAB „Gamybos optimizavimas“" w:value="UAB „Gamybos optimizavimas“"/>
            <w:listItem w:displayText="NACIONALINĖ LIETUVOS ENERGETIKOS ASOCIACIJA" w:value="NACIONALINĖ LIETUVOS ENERGETIKOS ASOCIACIJA"/>
            <w:listItem w:displayText="UAB „EURAKRAS“" w:value="UAB „EURAKRAS“"/>
            <w:listItem w:displayText="UAB „VĖJO GŪSIS“" w:value="UAB „VĖJO GŪSIS“"/>
            <w:listItem w:displayText="UAB „VĖJO VATAS“" w:value="UAB „VĖJO VATAS“"/>
            <w:listItem w:displayText="UAB „VVP Investment“" w:value="UAB „VVP Investment“"/>
            <w:listItem w:displayText="UAB „Ignitis renewables“" w:value="UAB „Ignitis renewables“"/>
          </w:dropDownList>
        </w:sdtPr>
        <w:sdtContent>
          <w:r w:rsidR="006F1B0C" w:rsidRPr="00412E39">
            <w:rPr>
              <w:rFonts w:cs="Arial"/>
              <w:vanish/>
              <w:color w:val="FF0000"/>
              <w:sz w:val="20"/>
              <w:szCs w:val="20"/>
            </w:rPr>
            <w:t>[Pasirinkite]</w:t>
          </w:r>
        </w:sdtContent>
      </w:sdt>
    </w:p>
    <w:p w14:paraId="79DAE17E" w14:textId="77777777" w:rsidR="00B571D7" w:rsidRPr="00412E39" w:rsidRDefault="00B571D7" w:rsidP="003D3309">
      <w:pPr>
        <w:pStyle w:val="ListParagraph"/>
        <w:numPr>
          <w:ilvl w:val="1"/>
          <w:numId w:val="58"/>
        </w:numPr>
        <w:tabs>
          <w:tab w:val="left" w:pos="567"/>
        </w:tabs>
        <w:spacing w:before="60" w:after="60"/>
        <w:ind w:left="0" w:firstLine="0"/>
        <w:contextualSpacing w:val="0"/>
        <w:jc w:val="both"/>
        <w:rPr>
          <w:rFonts w:cs="Arial"/>
          <w:vanish/>
          <w:sz w:val="20"/>
          <w:szCs w:val="20"/>
        </w:rPr>
      </w:pPr>
      <w:r w:rsidRPr="00412E39">
        <w:rPr>
          <w:rFonts w:cs="Arial"/>
          <w:b/>
          <w:bCs/>
          <w:vanish/>
          <w:sz w:val="20"/>
          <w:szCs w:val="20"/>
        </w:rPr>
        <w:t>Rangovas</w:t>
      </w:r>
      <w:r w:rsidRPr="00412E39">
        <w:rPr>
          <w:rFonts w:cs="Arial"/>
          <w:bCs/>
          <w:vanish/>
          <w:sz w:val="20"/>
          <w:szCs w:val="20"/>
        </w:rPr>
        <w:t xml:space="preserve"> – ūkio subjektas – fizinis asmuo, privatusis juridinis asmuo, viešasis juridinis asmuo, kitos organizacijos ir jų padaliniai ar tokių asmenų</w:t>
      </w:r>
      <w:r w:rsidRPr="00412E39">
        <w:rPr>
          <w:rFonts w:cs="Arial"/>
          <w:vanish/>
          <w:sz w:val="20"/>
          <w:szCs w:val="20"/>
        </w:rPr>
        <w:t xml:space="preserve"> grupė, su kuriuo Užsakovas sudaro Sutartį.</w:t>
      </w:r>
    </w:p>
    <w:p w14:paraId="5D09AB1D" w14:textId="77777777" w:rsidR="00B571D7" w:rsidRPr="00412E39" w:rsidRDefault="00B571D7" w:rsidP="003D3309">
      <w:pPr>
        <w:numPr>
          <w:ilvl w:val="1"/>
          <w:numId w:val="58"/>
        </w:numPr>
        <w:tabs>
          <w:tab w:val="left" w:pos="567"/>
        </w:tabs>
        <w:spacing w:before="60" w:after="60"/>
        <w:ind w:left="0" w:firstLine="0"/>
        <w:jc w:val="both"/>
        <w:rPr>
          <w:rFonts w:cs="Arial"/>
          <w:vanish/>
          <w:sz w:val="20"/>
          <w:szCs w:val="20"/>
        </w:rPr>
      </w:pPr>
      <w:r w:rsidRPr="00412E39">
        <w:rPr>
          <w:rFonts w:cs="Arial"/>
          <w:b/>
          <w:vanish/>
          <w:sz w:val="20"/>
          <w:szCs w:val="20"/>
        </w:rPr>
        <w:t>Šalis</w:t>
      </w:r>
      <w:r w:rsidRPr="00412E39">
        <w:rPr>
          <w:rFonts w:cs="Arial"/>
          <w:vanish/>
          <w:sz w:val="20"/>
          <w:szCs w:val="20"/>
        </w:rPr>
        <w:t xml:space="preserve"> – Užsakovas arba Rangovas, kiekvienas atskirai. Šalys – Užsakovas ir Rangovas kartu.</w:t>
      </w:r>
    </w:p>
    <w:p w14:paraId="56F6599D" w14:textId="77777777" w:rsidR="00B571D7" w:rsidRPr="00412E39" w:rsidRDefault="00B571D7" w:rsidP="003D3309">
      <w:pPr>
        <w:pStyle w:val="ListParagraph"/>
        <w:numPr>
          <w:ilvl w:val="1"/>
          <w:numId w:val="58"/>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Sutartis</w:t>
      </w:r>
      <w:r w:rsidRPr="00412E39">
        <w:rPr>
          <w:rFonts w:cs="Arial"/>
          <w:vanish/>
          <w:sz w:val="20"/>
          <w:szCs w:val="20"/>
        </w:rPr>
        <w:t xml:space="preserve"> – Sutartis, sudaroma tarp Rangovo ir Užsakovo dėl Pirkimo objekto.</w:t>
      </w:r>
    </w:p>
    <w:p w14:paraId="43D8D352" w14:textId="6B82DDE2" w:rsidR="00B571D7" w:rsidRPr="00412E39" w:rsidRDefault="00B571D7" w:rsidP="003D3309">
      <w:pPr>
        <w:pStyle w:val="ListParagraph"/>
        <w:numPr>
          <w:ilvl w:val="1"/>
          <w:numId w:val="58"/>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Darbai</w:t>
      </w:r>
      <w:r w:rsidRPr="00412E39">
        <w:rPr>
          <w:rFonts w:cs="Arial"/>
          <w:vanish/>
          <w:sz w:val="20"/>
          <w:szCs w:val="20"/>
        </w:rPr>
        <w:t xml:space="preserve"> – </w:t>
      </w:r>
      <w:sdt>
        <w:sdtPr>
          <w:rPr>
            <w:rFonts w:cs="Arial"/>
            <w:bCs/>
            <w:vanish/>
            <w:sz w:val="20"/>
            <w:szCs w:val="20"/>
          </w:rPr>
          <w:id w:val="517897682"/>
          <w:placeholder>
            <w:docPart w:val="71CDC2D4115847499E28FD643F3BAE7B"/>
          </w:placeholder>
          <w:showingPlcHdr/>
          <w:text/>
        </w:sdtPr>
        <w:sdtContent>
          <w:r w:rsidRPr="00412E39">
            <w:rPr>
              <w:rFonts w:cs="Arial"/>
              <w:bCs/>
              <w:vanish/>
              <w:sz w:val="20"/>
              <w:szCs w:val="20"/>
            </w:rPr>
            <w:t>____________________________________</w:t>
          </w:r>
        </w:sdtContent>
      </w:sdt>
    </w:p>
    <w:p w14:paraId="702FD138" w14:textId="77777777" w:rsidR="00B571D7" w:rsidRPr="00412E39" w:rsidRDefault="00B571D7" w:rsidP="003D3309">
      <w:pPr>
        <w:pStyle w:val="ListParagraph"/>
        <w:numPr>
          <w:ilvl w:val="1"/>
          <w:numId w:val="58"/>
        </w:numPr>
        <w:tabs>
          <w:tab w:val="left" w:pos="567"/>
        </w:tabs>
        <w:spacing w:before="60" w:after="60"/>
        <w:ind w:left="0" w:firstLine="0"/>
        <w:contextualSpacing w:val="0"/>
        <w:jc w:val="both"/>
        <w:rPr>
          <w:vanish/>
          <w:sz w:val="20"/>
          <w:szCs w:val="20"/>
        </w:rPr>
      </w:pPr>
      <w:r w:rsidRPr="00412E39">
        <w:rPr>
          <w:b/>
          <w:bCs/>
          <w:vanish/>
          <w:sz w:val="20"/>
          <w:szCs w:val="20"/>
        </w:rPr>
        <w:t>Užsakymas</w:t>
      </w:r>
      <w:r w:rsidRPr="00412E39">
        <w:rPr>
          <w:vanish/>
          <w:sz w:val="20"/>
          <w:szCs w:val="20"/>
        </w:rPr>
        <w:t xml:space="preserve"> – </w:t>
      </w:r>
      <w:r w:rsidRPr="00412E39">
        <w:rPr>
          <w:rFonts w:eastAsia="Arial" w:cs="Arial"/>
          <w:vanish/>
          <w:sz w:val="20"/>
          <w:szCs w:val="20"/>
        </w:rPr>
        <w:t>Sutarties pagrindu Rangovui tekstiniu pranešimu, elektroniniu paštu ir/ar per Užsakovo nurodytą informacinę sistemą teikiamas rašytinis dokumentas, kuriame nurodomos Darbų apimtys, atlikimo adresai ir terminas</w:t>
      </w:r>
      <w:r w:rsidRPr="00412E39">
        <w:rPr>
          <w:vanish/>
          <w:sz w:val="20"/>
          <w:szCs w:val="20"/>
        </w:rPr>
        <w:t xml:space="preserve">. </w:t>
      </w:r>
      <w:r w:rsidRPr="00412E39">
        <w:rPr>
          <w:i/>
          <w:iCs/>
          <w:vanish/>
          <w:color w:val="808080" w:themeColor="background1" w:themeShade="80"/>
          <w:sz w:val="20"/>
          <w:szCs w:val="20"/>
        </w:rPr>
        <w:t>(šią sąvoką naudojame tik tada, kai pageidaujate, kad Darbai būtų atliekami ne iš karto po Sutarties įsigaliojimo, o norite teikti Užsakymą ar Užsakymus Darbams atlikti)</w:t>
      </w:r>
    </w:p>
    <w:p w14:paraId="757A48C7" w14:textId="77777777" w:rsidR="00B571D7" w:rsidRPr="00412E39" w:rsidRDefault="00B571D7" w:rsidP="003D3309">
      <w:pPr>
        <w:pStyle w:val="ListParagraph"/>
        <w:numPr>
          <w:ilvl w:val="1"/>
          <w:numId w:val="58"/>
        </w:numPr>
        <w:tabs>
          <w:tab w:val="left" w:pos="567"/>
        </w:tabs>
        <w:spacing w:before="60" w:after="60"/>
        <w:ind w:left="0" w:right="-1" w:firstLine="0"/>
        <w:contextualSpacing w:val="0"/>
        <w:jc w:val="both"/>
        <w:rPr>
          <w:rFonts w:cs="Arial"/>
          <w:vanish/>
          <w:sz w:val="20"/>
          <w:szCs w:val="20"/>
        </w:rPr>
      </w:pPr>
      <w:r w:rsidRPr="00412E39">
        <w:rPr>
          <w:rFonts w:cs="Arial"/>
          <w:b/>
          <w:bCs/>
          <w:vanish/>
          <w:sz w:val="20"/>
          <w:szCs w:val="20"/>
        </w:rPr>
        <w:t>Papildomi darbai</w:t>
      </w:r>
      <w:r w:rsidRPr="00412E39">
        <w:rPr>
          <w:rFonts w:cs="Arial"/>
          <w:vanish/>
          <w:sz w:val="20"/>
          <w:szCs w:val="20"/>
        </w:rPr>
        <w:t xml:space="preserve"> – sutartyje nenumatyti, tačiau tiesiogiai su Sutartyje numatytais darbais susiję ir būtini sutarčiai įvykdyti (užbaigti), darbai. </w:t>
      </w:r>
      <w:r w:rsidRPr="00412E39">
        <w:rPr>
          <w:rFonts w:cs="Arial"/>
          <w:i/>
          <w:iCs/>
          <w:vanish/>
          <w:color w:val="808080" w:themeColor="background1" w:themeShade="80"/>
          <w:sz w:val="20"/>
          <w:szCs w:val="20"/>
        </w:rPr>
        <w:t>(šią sąvoką naudojame tik tuomet, kai tokie Darbai numatomi Pirkime)</w:t>
      </w:r>
    </w:p>
    <w:p w14:paraId="6F46E8CF" w14:textId="77777777" w:rsidR="00B571D7" w:rsidRPr="00412E39" w:rsidRDefault="00B571D7" w:rsidP="003D3309">
      <w:pPr>
        <w:pStyle w:val="ListParagraph"/>
        <w:numPr>
          <w:ilvl w:val="1"/>
          <w:numId w:val="58"/>
        </w:numPr>
        <w:tabs>
          <w:tab w:val="left" w:pos="567"/>
        </w:tabs>
        <w:spacing w:before="60" w:after="60"/>
        <w:ind w:left="0" w:right="-1" w:firstLine="0"/>
        <w:contextualSpacing w:val="0"/>
        <w:jc w:val="both"/>
        <w:rPr>
          <w:rFonts w:cs="Arial"/>
          <w:vanish/>
          <w:sz w:val="20"/>
          <w:szCs w:val="20"/>
        </w:rPr>
      </w:pPr>
      <w:r w:rsidRPr="00412E39">
        <w:rPr>
          <w:rFonts w:cs="Arial"/>
          <w:b/>
          <w:vanish/>
          <w:sz w:val="20"/>
          <w:szCs w:val="20"/>
        </w:rPr>
        <w:t xml:space="preserve">Medžiagos </w:t>
      </w:r>
      <w:r w:rsidRPr="00412E39">
        <w:rPr>
          <w:rFonts w:cs="Arial"/>
          <w:vanish/>
          <w:sz w:val="20"/>
          <w:szCs w:val="20"/>
        </w:rPr>
        <w:t>– medžiagos, reikalingos Darbams atlikti.</w:t>
      </w:r>
    </w:p>
    <w:p w14:paraId="0E5E4A68" w14:textId="77777777" w:rsidR="00B571D7" w:rsidRPr="00412E39" w:rsidRDefault="00B571D7" w:rsidP="003D3309">
      <w:pPr>
        <w:numPr>
          <w:ilvl w:val="1"/>
          <w:numId w:val="58"/>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Techninis prižiūrėtojas</w:t>
      </w:r>
      <w:r w:rsidRPr="00412E39">
        <w:rPr>
          <w:rFonts w:eastAsia="Calibri" w:cs="Arial"/>
          <w:vanish/>
          <w:sz w:val="20"/>
          <w:szCs w:val="20"/>
        </w:rPr>
        <w:t xml:space="preserve"> </w:t>
      </w:r>
      <w:bookmarkStart w:id="34" w:name="_Hlk20826675"/>
      <w:r w:rsidRPr="00412E39">
        <w:rPr>
          <w:rFonts w:eastAsia="Calibri" w:cs="Arial"/>
          <w:vanish/>
          <w:sz w:val="20"/>
          <w:szCs w:val="20"/>
        </w:rPr>
        <w:t>–</w:t>
      </w:r>
      <w:bookmarkEnd w:id="34"/>
      <w:r w:rsidRPr="00412E39">
        <w:rPr>
          <w:rFonts w:eastAsia="Calibri" w:cs="Arial"/>
          <w:vanish/>
          <w:sz w:val="20"/>
          <w:szCs w:val="20"/>
        </w:rPr>
        <w:t xml:space="preserve"> Užsakovo pasirinktas atestuotas statybos darbų techninis prižiūrėtojas.</w:t>
      </w:r>
    </w:p>
    <w:p w14:paraId="52593F56" w14:textId="77777777" w:rsidR="00B571D7" w:rsidRPr="00412E39" w:rsidRDefault="00B571D7" w:rsidP="003D3309">
      <w:pPr>
        <w:numPr>
          <w:ilvl w:val="1"/>
          <w:numId w:val="58"/>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Techninė specifikacija</w:t>
      </w:r>
      <w:r w:rsidRPr="00412E39">
        <w:rPr>
          <w:rFonts w:eastAsia="Calibri" w:cs="Arial"/>
          <w:vanish/>
          <w:sz w:val="20"/>
          <w:szCs w:val="20"/>
        </w:rPr>
        <w:t xml:space="preserve"> – Šis dokumentas, įskaitant visus jo priedus.</w:t>
      </w:r>
    </w:p>
    <w:p w14:paraId="44DFB1FD" w14:textId="77777777" w:rsidR="00B571D7" w:rsidRPr="00412E39" w:rsidRDefault="00B571D7" w:rsidP="003D3309">
      <w:pPr>
        <w:numPr>
          <w:ilvl w:val="1"/>
          <w:numId w:val="58"/>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 xml:space="preserve">DPK </w:t>
      </w:r>
      <w:r w:rsidRPr="00412E39">
        <w:rPr>
          <w:rFonts w:eastAsia="Calibri" w:cs="Arial"/>
          <w:vanish/>
          <w:sz w:val="20"/>
          <w:szCs w:val="20"/>
        </w:rPr>
        <w:t>– Užsakovo paskirta Darbų priėmimo komisija, priimanti Rangovo atliktus Darbus.</w:t>
      </w:r>
    </w:p>
    <w:p w14:paraId="54BC1864" w14:textId="77777777" w:rsidR="00B571D7" w:rsidRPr="00412E39" w:rsidRDefault="00B571D7" w:rsidP="003D3309">
      <w:pPr>
        <w:numPr>
          <w:ilvl w:val="1"/>
          <w:numId w:val="58"/>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Darbų grafikas</w:t>
      </w:r>
      <w:r w:rsidRPr="00412E39">
        <w:rPr>
          <w:rFonts w:eastAsia="Calibri" w:cs="Arial"/>
          <w:vanish/>
          <w:sz w:val="20"/>
          <w:szCs w:val="20"/>
        </w:rPr>
        <w:t xml:space="preserve"> – Rangovo parengtas, su Užsakovu suderintas Darbų vykdymo grafikas, kurio pagrindu vykdomas ir kontroliuojamas sutartinių įsipareigojimų vykdymas.</w:t>
      </w:r>
    </w:p>
    <w:p w14:paraId="4F009A3B" w14:textId="1FC921FF" w:rsidR="00B571D7" w:rsidRPr="00412E39" w:rsidRDefault="00B571D7" w:rsidP="003D3309">
      <w:pPr>
        <w:numPr>
          <w:ilvl w:val="1"/>
          <w:numId w:val="52"/>
        </w:numPr>
        <w:tabs>
          <w:tab w:val="left" w:pos="567"/>
        </w:tabs>
        <w:spacing w:before="60" w:after="60"/>
        <w:ind w:left="0" w:firstLine="0"/>
        <w:jc w:val="both"/>
        <w:rPr>
          <w:rFonts w:eastAsia="Times New Roman" w:cs="Arial"/>
          <w:vanish/>
          <w:color w:val="808080" w:themeColor="background1" w:themeShade="80"/>
          <w:sz w:val="20"/>
          <w:szCs w:val="20"/>
        </w:rPr>
      </w:pPr>
      <w:r w:rsidRPr="00412E39">
        <w:rPr>
          <w:b/>
          <w:vanish/>
          <w:sz w:val="20"/>
          <w:szCs w:val="20"/>
        </w:rPr>
        <w:t xml:space="preserve">Aktas </w:t>
      </w:r>
      <w:r w:rsidRPr="00412E39">
        <w:rPr>
          <w:vanish/>
          <w:sz w:val="20"/>
          <w:szCs w:val="20"/>
        </w:rPr>
        <w:t xml:space="preserve">– įvykdžius Sutartyje numatytus </w:t>
      </w:r>
      <w:r w:rsidRPr="00412E39">
        <w:rPr>
          <w:vanish/>
          <w:color w:val="FF0000"/>
          <w:sz w:val="20"/>
          <w:szCs w:val="20"/>
        </w:rPr>
        <w:t xml:space="preserve">Darbus / Darbų Etapą </w:t>
      </w:r>
      <w:r w:rsidRPr="00412E39">
        <w:rPr>
          <w:vanish/>
          <w:sz w:val="20"/>
          <w:szCs w:val="20"/>
        </w:rPr>
        <w:t>Rangovo ir Užsakovo tarpusavyje pasirašomas Darbų perdavimo – priėmimo aktas. P</w:t>
      </w:r>
      <w:r w:rsidRPr="00412E39">
        <w:rPr>
          <w:rFonts w:eastAsia="Times New Roman" w:cs="Arial"/>
          <w:vanish/>
          <w:sz w:val="20"/>
          <w:szCs w:val="20"/>
        </w:rPr>
        <w:t>erduodant galutinį Darbų rezultatą, Šalys Akte atskirai pažymi „Galutinis Darbų perdavimo – priėmimo aktas pagal Sutartį Nr.</w:t>
      </w:r>
      <w:r w:rsidRPr="00412E39">
        <w:rPr>
          <w:rFonts w:cs="Arial"/>
          <w:bCs/>
          <w:vanish/>
          <w:sz w:val="20"/>
          <w:szCs w:val="20"/>
        </w:rPr>
        <w:t xml:space="preserve"> </w:t>
      </w:r>
      <w:sdt>
        <w:sdtPr>
          <w:rPr>
            <w:rFonts w:cs="Arial"/>
            <w:bCs/>
            <w:vanish/>
            <w:sz w:val="20"/>
            <w:szCs w:val="20"/>
          </w:rPr>
          <w:id w:val="-1250582075"/>
          <w:placeholder>
            <w:docPart w:val="244AED5B65384C33B23C61758E600E2E"/>
          </w:placeholder>
          <w:showingPlcHdr/>
          <w:text/>
        </w:sdtPr>
        <w:sdtContent>
          <w:r w:rsidRPr="00412E39">
            <w:rPr>
              <w:rFonts w:cs="Arial"/>
              <w:bCs/>
              <w:vanish/>
              <w:sz w:val="20"/>
              <w:szCs w:val="20"/>
            </w:rPr>
            <w:t>__</w:t>
          </w:r>
        </w:sdtContent>
      </w:sdt>
      <w:r w:rsidRPr="00412E39">
        <w:rPr>
          <w:rFonts w:eastAsia="Times New Roman" w:cs="Arial"/>
          <w:vanish/>
          <w:sz w:val="20"/>
          <w:szCs w:val="20"/>
        </w:rPr>
        <w:t xml:space="preserve">“. </w:t>
      </w:r>
      <w:r w:rsidRPr="00412E39">
        <w:rPr>
          <w:rFonts w:eastAsia="Times New Roman" w:cs="Arial"/>
          <w:i/>
          <w:iCs/>
          <w:vanish/>
          <w:color w:val="808080" w:themeColor="background1" w:themeShade="80"/>
          <w:sz w:val="20"/>
          <w:szCs w:val="20"/>
        </w:rPr>
        <w:t>(paskutinis sakinys naudojamas, jei Darbai atliekami bei priimamai atskirais Etapais)</w:t>
      </w:r>
    </w:p>
    <w:p w14:paraId="6529A478" w14:textId="77777777" w:rsidR="00B571D7" w:rsidRPr="00412E39" w:rsidRDefault="00B571D7" w:rsidP="003D3309">
      <w:pPr>
        <w:pStyle w:val="ListParagraph"/>
        <w:numPr>
          <w:ilvl w:val="1"/>
          <w:numId w:val="58"/>
        </w:numPr>
        <w:tabs>
          <w:tab w:val="left" w:pos="567"/>
        </w:tabs>
        <w:spacing w:before="60" w:after="60"/>
        <w:ind w:left="0" w:firstLine="0"/>
        <w:contextualSpacing w:val="0"/>
        <w:jc w:val="both"/>
        <w:rPr>
          <w:vanish/>
          <w:color w:val="808080" w:themeColor="background1" w:themeShade="80"/>
          <w:sz w:val="20"/>
          <w:szCs w:val="20"/>
        </w:rPr>
      </w:pPr>
      <w:r w:rsidRPr="00412E39">
        <w:rPr>
          <w:b/>
          <w:vanish/>
          <w:sz w:val="20"/>
          <w:szCs w:val="20"/>
        </w:rPr>
        <w:t xml:space="preserve">Etapas </w:t>
      </w:r>
      <w:r w:rsidRPr="00412E39">
        <w:rPr>
          <w:vanish/>
          <w:sz w:val="20"/>
          <w:szCs w:val="20"/>
        </w:rPr>
        <w:t xml:space="preserve">– Užsakyme / Techninėje specifikacijoje nurodyta Darbų dalis, kurią užbaigus pasirašomas tos Darbų dalies Aktas ir atliekamas Etapo apmokėjimas. </w:t>
      </w:r>
      <w:r w:rsidRPr="00412E39">
        <w:rPr>
          <w:i/>
          <w:iCs/>
          <w:vanish/>
          <w:color w:val="808080" w:themeColor="background1" w:themeShade="80"/>
          <w:sz w:val="20"/>
          <w:szCs w:val="20"/>
        </w:rPr>
        <w:t xml:space="preserve">(šią sąvoką </w:t>
      </w:r>
      <w:r w:rsidRPr="00412E39">
        <w:rPr>
          <w:rFonts w:cs="Arial"/>
          <w:i/>
          <w:iCs/>
          <w:vanish/>
          <w:color w:val="808080" w:themeColor="background1" w:themeShade="80"/>
          <w:sz w:val="20"/>
          <w:szCs w:val="20"/>
        </w:rPr>
        <w:t>naudojame tik tada, kai pirkime numatome Etapus)</w:t>
      </w:r>
    </w:p>
    <w:p w14:paraId="09978409" w14:textId="77777777" w:rsidR="00B571D7" w:rsidRPr="00412E39" w:rsidRDefault="00B571D7" w:rsidP="003D3309">
      <w:pPr>
        <w:pStyle w:val="ListParagraph"/>
        <w:tabs>
          <w:tab w:val="left" w:pos="284"/>
        </w:tabs>
        <w:spacing w:before="60" w:after="60"/>
        <w:ind w:left="0" w:firstLine="0"/>
        <w:contextualSpacing w:val="0"/>
        <w:rPr>
          <w:rFonts w:cs="Arial"/>
          <w:b/>
          <w:bCs/>
          <w:vanish/>
          <w:sz w:val="20"/>
          <w:szCs w:val="20"/>
        </w:rPr>
      </w:pPr>
    </w:p>
    <w:p w14:paraId="14B10B17" w14:textId="77777777" w:rsidR="00B571D7" w:rsidRPr="00412E39" w:rsidRDefault="00B571D7" w:rsidP="003D3309">
      <w:pPr>
        <w:pStyle w:val="ListParagraph"/>
        <w:numPr>
          <w:ilvl w:val="0"/>
          <w:numId w:val="57"/>
        </w:numPr>
        <w:pBdr>
          <w:top w:val="single" w:sz="4" w:space="1" w:color="auto"/>
          <w:bottom w:val="single" w:sz="4"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PIRKIMO OBJEKTAS</w:t>
      </w:r>
    </w:p>
    <w:p w14:paraId="67031F36" w14:textId="07A290AF" w:rsidR="00B571D7" w:rsidRPr="00412E39" w:rsidRDefault="00000000" w:rsidP="003D3309">
      <w:pPr>
        <w:pStyle w:val="ListParagraph"/>
        <w:numPr>
          <w:ilvl w:val="1"/>
          <w:numId w:val="57"/>
        </w:numPr>
        <w:tabs>
          <w:tab w:val="left" w:pos="540"/>
          <w:tab w:val="left" w:pos="720"/>
        </w:tabs>
        <w:spacing w:before="60" w:after="60"/>
        <w:ind w:left="0" w:firstLine="0"/>
        <w:jc w:val="both"/>
        <w:rPr>
          <w:rFonts w:eastAsia="Arial" w:cs="Arial"/>
          <w:vanish/>
          <w:sz w:val="20"/>
          <w:szCs w:val="20"/>
        </w:rPr>
      </w:pPr>
      <w:sdt>
        <w:sdtPr>
          <w:rPr>
            <w:rFonts w:cs="Arial"/>
            <w:bCs/>
            <w:vanish/>
            <w:sz w:val="20"/>
            <w:szCs w:val="20"/>
          </w:rPr>
          <w:id w:val="739139793"/>
          <w:placeholder>
            <w:docPart w:val="86BD80180E75408FAF99C98419E0F972"/>
          </w:placeholder>
          <w:showingPlcHdr/>
          <w:text/>
        </w:sdtPr>
        <w:sdtContent>
          <w:r w:rsidR="00B571D7" w:rsidRPr="00412E39">
            <w:rPr>
              <w:rFonts w:cs="Arial"/>
              <w:bCs/>
              <w:vanish/>
              <w:sz w:val="20"/>
              <w:szCs w:val="20"/>
            </w:rPr>
            <w:t>______________________________________________</w:t>
          </w:r>
        </w:sdtContent>
      </w:sdt>
      <w:r w:rsidR="00B571D7" w:rsidRPr="00412E39">
        <w:rPr>
          <w:rFonts w:eastAsia="Arial" w:cs="Arial"/>
          <w:vanish/>
          <w:sz w:val="20"/>
          <w:szCs w:val="20"/>
        </w:rPr>
        <w:t xml:space="preserve"> </w:t>
      </w:r>
      <w:r w:rsidR="00B571D7" w:rsidRPr="00412E39">
        <w:rPr>
          <w:rFonts w:eastAsia="Arial" w:cs="Arial"/>
          <w:b/>
          <w:bCs/>
          <w:i/>
          <w:iCs/>
          <w:vanish/>
          <w:color w:val="FF0000"/>
          <w:sz w:val="20"/>
          <w:szCs w:val="20"/>
        </w:rPr>
        <w:t>Įrašyti pirkimo objekto pavadinimą.</w:t>
      </w:r>
    </w:p>
    <w:p w14:paraId="7DD13ABF" w14:textId="0CCBA603" w:rsidR="00B571D7" w:rsidRPr="00412E39" w:rsidRDefault="00B571D7" w:rsidP="003D3309">
      <w:pPr>
        <w:pStyle w:val="ListParagraph"/>
        <w:tabs>
          <w:tab w:val="left" w:pos="567"/>
        </w:tabs>
        <w:spacing w:before="60" w:after="60"/>
        <w:ind w:left="0" w:firstLine="0"/>
        <w:contextualSpacing w:val="0"/>
        <w:jc w:val="both"/>
        <w:rPr>
          <w:rFonts w:cs="Arial"/>
          <w:i/>
          <w:iCs/>
          <w:vanish/>
          <w:color w:val="FF0000"/>
          <w:sz w:val="20"/>
          <w:szCs w:val="20"/>
        </w:rPr>
      </w:pPr>
    </w:p>
    <w:p w14:paraId="7D633270" w14:textId="13CB5E11" w:rsidR="00431665" w:rsidRPr="00412E39" w:rsidRDefault="00431665" w:rsidP="00431665">
      <w:pPr>
        <w:pStyle w:val="ListParagraph"/>
        <w:numPr>
          <w:ilvl w:val="1"/>
          <w:numId w:val="57"/>
        </w:numPr>
        <w:tabs>
          <w:tab w:val="left" w:pos="567"/>
        </w:tabs>
        <w:spacing w:before="60" w:after="60"/>
        <w:ind w:left="0" w:firstLine="0"/>
        <w:jc w:val="both"/>
        <w:rPr>
          <w:rFonts w:cs="Arial"/>
          <w:i/>
          <w:iCs/>
          <w:vanish/>
          <w:color w:val="7F7F7F" w:themeColor="text1" w:themeTint="80"/>
          <w:sz w:val="20"/>
          <w:szCs w:val="20"/>
        </w:rPr>
      </w:pPr>
      <w:r w:rsidRPr="00412E39">
        <w:rPr>
          <w:rStyle w:val="ui-provider"/>
          <w:rFonts w:cs="Arial"/>
          <w:vanish/>
          <w:sz w:val="20"/>
          <w:szCs w:val="20"/>
        </w:rPr>
        <w:t xml:space="preserve">Atsižvelgiant į tai, kad Užsakovas veikia kaip AB „Ignitis grupė“ įmonių grupės centrinė perkančioji organizacija, </w:t>
      </w:r>
      <w:r w:rsidRPr="00412E39">
        <w:rPr>
          <w:rFonts w:cs="Arial"/>
          <w:vanish/>
          <w:sz w:val="20"/>
          <w:szCs w:val="20"/>
        </w:rPr>
        <w:t>Pirkimo objektas įsigyjamas ir gali būti teikiamas tiek Užsakovo, tiek bet kurios AB „Ignitis grupė“ įmonės naudai ir interesais.</w:t>
      </w:r>
      <w:r w:rsidRPr="00412E39">
        <w:rPr>
          <w:vanish/>
          <w:sz w:val="20"/>
          <w:szCs w:val="20"/>
        </w:rPr>
        <w:t xml:space="preserve"> </w:t>
      </w:r>
      <w:r w:rsidRPr="00412E39">
        <w:rPr>
          <w:rFonts w:cs="Arial"/>
          <w:vanish/>
          <w:sz w:val="20"/>
          <w:szCs w:val="20"/>
        </w:rPr>
        <w:t>Įmonė, kurios naudai bus užsakomas Pirkimo objektas, bus nurodoma Užsakyme.</w:t>
      </w:r>
    </w:p>
    <w:p w14:paraId="7BAC8340" w14:textId="77777777" w:rsidR="00431665" w:rsidRPr="00412E39" w:rsidRDefault="00431665" w:rsidP="003D3309">
      <w:pPr>
        <w:pStyle w:val="ListParagraph"/>
        <w:tabs>
          <w:tab w:val="left" w:pos="567"/>
        </w:tabs>
        <w:spacing w:before="60" w:after="60"/>
        <w:ind w:left="0" w:firstLine="0"/>
        <w:contextualSpacing w:val="0"/>
        <w:jc w:val="both"/>
        <w:rPr>
          <w:rFonts w:cs="Arial"/>
          <w:i/>
          <w:iCs/>
          <w:vanish/>
          <w:color w:val="FF0000"/>
          <w:sz w:val="20"/>
          <w:szCs w:val="20"/>
        </w:rPr>
      </w:pPr>
    </w:p>
    <w:p w14:paraId="5EC7B350" w14:textId="77777777" w:rsidR="00B571D7" w:rsidRPr="00412E39" w:rsidRDefault="00B571D7" w:rsidP="003D3309">
      <w:pPr>
        <w:pStyle w:val="ListParagraph"/>
        <w:tabs>
          <w:tab w:val="left" w:pos="567"/>
        </w:tabs>
        <w:spacing w:before="60" w:after="60"/>
        <w:ind w:left="0" w:firstLine="0"/>
        <w:contextualSpacing w:val="0"/>
        <w:jc w:val="both"/>
        <w:rPr>
          <w:rFonts w:cs="Arial"/>
          <w:i/>
          <w:iCs/>
          <w:vanish/>
          <w:color w:val="808080" w:themeColor="background1" w:themeShade="80"/>
          <w:sz w:val="20"/>
          <w:szCs w:val="20"/>
        </w:rPr>
      </w:pPr>
      <w:r w:rsidRPr="00412E39">
        <w:rPr>
          <w:rFonts w:cs="Arial"/>
          <w:i/>
          <w:iCs/>
          <w:vanish/>
          <w:color w:val="808080" w:themeColor="background1" w:themeShade="80"/>
          <w:sz w:val="20"/>
          <w:szCs w:val="20"/>
        </w:rPr>
        <w:t xml:space="preserve">Jei skaidoma į pirkimo objekto dalis: </w:t>
      </w:r>
    </w:p>
    <w:p w14:paraId="2E36DCB4" w14:textId="003F69F8" w:rsidR="00B571D7" w:rsidRPr="00412E39" w:rsidRDefault="00B571D7" w:rsidP="003D3309">
      <w:pPr>
        <w:pStyle w:val="ListParagraph"/>
        <w:numPr>
          <w:ilvl w:val="1"/>
          <w:numId w:val="57"/>
        </w:numPr>
        <w:tabs>
          <w:tab w:val="left" w:pos="567"/>
        </w:tabs>
        <w:spacing w:before="60" w:after="60"/>
        <w:ind w:left="0" w:firstLine="0"/>
        <w:jc w:val="both"/>
        <w:rPr>
          <w:rFonts w:cs="Arial"/>
          <w:vanish/>
          <w:sz w:val="20"/>
          <w:szCs w:val="20"/>
        </w:rPr>
      </w:pPr>
      <w:r w:rsidRPr="00412E39">
        <w:rPr>
          <w:rFonts w:cs="Arial"/>
          <w:vanish/>
          <w:sz w:val="20"/>
          <w:szCs w:val="20"/>
        </w:rPr>
        <w:t xml:space="preserve">Pirkimas skaidomas į </w:t>
      </w:r>
      <w:sdt>
        <w:sdtPr>
          <w:rPr>
            <w:bCs/>
            <w:vanish/>
          </w:rPr>
          <w:id w:val="2139215749"/>
          <w:placeholder>
            <w:docPart w:val="9C91EA43BD044A33B39486C8AE99F3B8"/>
          </w:placeholder>
          <w:showingPlcHdr/>
          <w:text/>
        </w:sdtPr>
        <w:sdtContent>
          <w:r w:rsidRPr="00412E39">
            <w:rPr>
              <w:rFonts w:cs="Arial"/>
              <w:bCs/>
              <w:vanish/>
              <w:sz w:val="20"/>
              <w:szCs w:val="20"/>
            </w:rPr>
            <w:t>____</w:t>
          </w:r>
        </w:sdtContent>
      </w:sdt>
      <w:r w:rsidRPr="00412E39">
        <w:rPr>
          <w:rFonts w:cs="Arial"/>
          <w:i/>
          <w:vanish/>
          <w:color w:val="FF0000"/>
          <w:sz w:val="20"/>
          <w:szCs w:val="20"/>
        </w:rPr>
        <w:t xml:space="preserve"> (įrašomas pirkimo objekto dalių skaičius)</w:t>
      </w:r>
      <w:r w:rsidRPr="00412E39">
        <w:rPr>
          <w:rFonts w:cs="Arial"/>
          <w:vanish/>
          <w:sz w:val="20"/>
          <w:szCs w:val="20"/>
        </w:rPr>
        <w:t xml:space="preserve"> pirkimo objekto dalis:</w:t>
      </w:r>
    </w:p>
    <w:p w14:paraId="09BDBAAA" w14:textId="2E593075" w:rsidR="00B571D7" w:rsidRPr="00412E39" w:rsidRDefault="00B571D7" w:rsidP="003D3309">
      <w:pPr>
        <w:pStyle w:val="ListParagraph"/>
        <w:numPr>
          <w:ilvl w:val="2"/>
          <w:numId w:val="57"/>
        </w:numPr>
        <w:tabs>
          <w:tab w:val="left" w:pos="567"/>
        </w:tabs>
        <w:spacing w:before="60" w:after="60"/>
        <w:contextualSpacing w:val="0"/>
        <w:jc w:val="both"/>
        <w:rPr>
          <w:rFonts w:cs="Arial"/>
          <w:vanish/>
          <w:sz w:val="20"/>
          <w:szCs w:val="20"/>
        </w:rPr>
      </w:pPr>
      <w:r w:rsidRPr="00412E39">
        <w:rPr>
          <w:rFonts w:cs="Arial"/>
          <w:vanish/>
          <w:sz w:val="20"/>
          <w:szCs w:val="20"/>
        </w:rPr>
        <w:t xml:space="preserve">1 objekto dalis – </w:t>
      </w:r>
      <w:sdt>
        <w:sdtPr>
          <w:rPr>
            <w:rFonts w:cs="Arial"/>
            <w:bCs/>
            <w:vanish/>
            <w:sz w:val="20"/>
            <w:szCs w:val="20"/>
          </w:rPr>
          <w:id w:val="1787468758"/>
          <w:placeholder>
            <w:docPart w:val="B77DAF6BB4E2412E85B6DD01026997E4"/>
          </w:placeholder>
          <w:showingPlcHdr/>
          <w:text/>
        </w:sdtPr>
        <w:sdtContent>
          <w:r w:rsidRPr="00412E39">
            <w:rPr>
              <w:rFonts w:cs="Arial"/>
              <w:bCs/>
              <w:vanish/>
              <w:sz w:val="20"/>
              <w:szCs w:val="20"/>
            </w:rPr>
            <w:t>___________________________________</w:t>
          </w:r>
        </w:sdtContent>
      </w:sdt>
      <w:r w:rsidRPr="00412E39">
        <w:rPr>
          <w:rFonts w:cs="Arial"/>
          <w:i/>
          <w:vanish/>
          <w:sz w:val="20"/>
          <w:szCs w:val="20"/>
        </w:rPr>
        <w:t xml:space="preserve"> objekto dalies pavadinimas;</w:t>
      </w:r>
    </w:p>
    <w:p w14:paraId="4EAEB3FE" w14:textId="46447A33" w:rsidR="00B571D7" w:rsidRPr="00412E39" w:rsidRDefault="00B571D7" w:rsidP="003D3309">
      <w:pPr>
        <w:pStyle w:val="ListParagraph"/>
        <w:numPr>
          <w:ilvl w:val="2"/>
          <w:numId w:val="57"/>
        </w:numPr>
        <w:tabs>
          <w:tab w:val="left" w:pos="567"/>
        </w:tabs>
        <w:spacing w:before="60" w:after="60"/>
        <w:contextualSpacing w:val="0"/>
        <w:jc w:val="both"/>
        <w:rPr>
          <w:rFonts w:cs="Arial"/>
          <w:vanish/>
          <w:sz w:val="20"/>
          <w:szCs w:val="20"/>
        </w:rPr>
      </w:pPr>
      <w:r w:rsidRPr="00412E39">
        <w:rPr>
          <w:rFonts w:cs="Arial"/>
          <w:vanish/>
          <w:sz w:val="20"/>
          <w:szCs w:val="20"/>
        </w:rPr>
        <w:t xml:space="preserve">2 objekto dalis – </w:t>
      </w:r>
      <w:sdt>
        <w:sdtPr>
          <w:rPr>
            <w:rFonts w:cs="Arial"/>
            <w:bCs/>
            <w:vanish/>
            <w:sz w:val="20"/>
            <w:szCs w:val="20"/>
          </w:rPr>
          <w:id w:val="-1086926983"/>
          <w:placeholder>
            <w:docPart w:val="1093F59AE085447A803415E331DD0502"/>
          </w:placeholder>
          <w:showingPlcHdr/>
          <w:text/>
        </w:sdtPr>
        <w:sdtContent>
          <w:r w:rsidRPr="00412E39">
            <w:rPr>
              <w:rFonts w:cs="Arial"/>
              <w:bCs/>
              <w:vanish/>
              <w:sz w:val="20"/>
              <w:szCs w:val="20"/>
            </w:rPr>
            <w:t>___________________________________</w:t>
          </w:r>
        </w:sdtContent>
      </w:sdt>
      <w:r w:rsidRPr="00412E39">
        <w:rPr>
          <w:rFonts w:cs="Arial"/>
          <w:i/>
          <w:vanish/>
          <w:sz w:val="20"/>
          <w:szCs w:val="20"/>
        </w:rPr>
        <w:t xml:space="preserve"> objekto dalies pavadinimas</w:t>
      </w:r>
    </w:p>
    <w:p w14:paraId="1F3C05DF" w14:textId="77777777" w:rsidR="00B571D7" w:rsidRPr="00412E39" w:rsidRDefault="00B571D7" w:rsidP="003D3309">
      <w:pPr>
        <w:spacing w:before="60" w:after="60"/>
        <w:ind w:firstLine="0"/>
        <w:jc w:val="both"/>
        <w:rPr>
          <w:rFonts w:cs="Arial"/>
          <w:vanish/>
          <w:sz w:val="20"/>
          <w:szCs w:val="20"/>
        </w:rPr>
      </w:pPr>
    </w:p>
    <w:p w14:paraId="5CB9F362" w14:textId="77777777" w:rsidR="00B571D7" w:rsidRPr="00412E39" w:rsidRDefault="00B571D7" w:rsidP="009A72A3">
      <w:pPr>
        <w:pStyle w:val="ListParagraph"/>
        <w:numPr>
          <w:ilvl w:val="0"/>
          <w:numId w:val="57"/>
        </w:numPr>
        <w:pBdr>
          <w:top w:val="single" w:sz="4" w:space="1" w:color="auto"/>
          <w:bottom w:val="single" w:sz="4"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PIRKIMO OBJEKTO APIMTYS</w:t>
      </w:r>
    </w:p>
    <w:p w14:paraId="64BAD95B" w14:textId="77777777" w:rsidR="00B571D7" w:rsidRPr="00412E39" w:rsidRDefault="00B571D7" w:rsidP="003D3309">
      <w:pPr>
        <w:pStyle w:val="ListParagraph"/>
        <w:numPr>
          <w:ilvl w:val="1"/>
          <w:numId w:val="57"/>
        </w:numPr>
        <w:tabs>
          <w:tab w:val="left" w:pos="284"/>
        </w:tabs>
        <w:spacing w:before="60" w:after="60"/>
        <w:ind w:hanging="720"/>
        <w:rPr>
          <w:rFonts w:cs="Arial"/>
          <w:b/>
          <w:vanish/>
          <w:sz w:val="20"/>
          <w:szCs w:val="20"/>
        </w:rPr>
      </w:pPr>
      <w:r w:rsidRPr="00412E39">
        <w:rPr>
          <w:rFonts w:cs="Arial"/>
          <w:vanish/>
          <w:sz w:val="20"/>
          <w:szCs w:val="20"/>
        </w:rPr>
        <w:t xml:space="preserve">Darbų apimtys nurodytos Lentelėje Nr. 1: </w:t>
      </w:r>
      <w:r w:rsidRPr="00412E39">
        <w:rPr>
          <w:rFonts w:cs="Arial"/>
          <w:b/>
          <w:vanish/>
          <w:sz w:val="20"/>
          <w:szCs w:val="20"/>
        </w:rPr>
        <w:t xml:space="preserve"> </w:t>
      </w:r>
    </w:p>
    <w:p w14:paraId="6F316155" w14:textId="77777777" w:rsidR="00B571D7" w:rsidRPr="00412E39" w:rsidRDefault="00B571D7" w:rsidP="003D3309">
      <w:pPr>
        <w:pStyle w:val="ListParagraph"/>
        <w:spacing w:before="60" w:after="60"/>
        <w:ind w:left="0" w:firstLine="0"/>
        <w:jc w:val="right"/>
        <w:rPr>
          <w:rFonts w:cs="Arial"/>
          <w:b/>
          <w:vanish/>
          <w:sz w:val="20"/>
          <w:szCs w:val="20"/>
        </w:rPr>
      </w:pPr>
      <w:r w:rsidRPr="00412E39">
        <w:rPr>
          <w:rFonts w:cs="Arial"/>
          <w:b/>
          <w:vanish/>
          <w:sz w:val="20"/>
          <w:szCs w:val="20"/>
        </w:rPr>
        <w:t xml:space="preserve">Lentelė Nr. 1 </w:t>
      </w:r>
    </w:p>
    <w:tbl>
      <w:tblPr>
        <w:tblStyle w:val="TableGrid"/>
        <w:tblW w:w="9634" w:type="dxa"/>
        <w:tblLook w:val="04A0" w:firstRow="1" w:lastRow="0" w:firstColumn="1" w:lastColumn="0" w:noHBand="0" w:noVBand="1"/>
      </w:tblPr>
      <w:tblGrid>
        <w:gridCol w:w="546"/>
        <w:gridCol w:w="3560"/>
        <w:gridCol w:w="1418"/>
        <w:gridCol w:w="4110"/>
      </w:tblGrid>
      <w:tr w:rsidR="00B571D7" w:rsidRPr="00412E39" w14:paraId="58C785BC" w14:textId="77777777" w:rsidTr="00370D86">
        <w:trPr>
          <w:hidden/>
        </w:trPr>
        <w:tc>
          <w:tcPr>
            <w:tcW w:w="546" w:type="dxa"/>
            <w:shd w:val="clear" w:color="auto" w:fill="F2F2F2" w:themeFill="background1" w:themeFillShade="F2"/>
            <w:vAlign w:val="center"/>
          </w:tcPr>
          <w:p w14:paraId="546FDB96" w14:textId="77777777" w:rsidR="00B571D7" w:rsidRPr="00412E39" w:rsidRDefault="00B571D7" w:rsidP="003D3309">
            <w:pPr>
              <w:pStyle w:val="ListParagraph"/>
              <w:tabs>
                <w:tab w:val="left" w:pos="540"/>
              </w:tabs>
              <w:spacing w:before="60" w:after="60"/>
              <w:ind w:left="0" w:firstLine="0"/>
              <w:jc w:val="center"/>
              <w:rPr>
                <w:rFonts w:cs="Arial"/>
                <w:b/>
                <w:vanish/>
              </w:rPr>
            </w:pPr>
            <w:r w:rsidRPr="00412E39">
              <w:rPr>
                <w:rFonts w:cs="Arial"/>
                <w:b/>
                <w:vanish/>
              </w:rPr>
              <w:t>Eil. Nr.</w:t>
            </w:r>
          </w:p>
        </w:tc>
        <w:tc>
          <w:tcPr>
            <w:tcW w:w="3560" w:type="dxa"/>
            <w:shd w:val="clear" w:color="auto" w:fill="F2F2F2" w:themeFill="background1" w:themeFillShade="F2"/>
            <w:vAlign w:val="center"/>
          </w:tcPr>
          <w:p w14:paraId="6247DDEF" w14:textId="77777777" w:rsidR="00B571D7" w:rsidRPr="00412E39" w:rsidRDefault="00B571D7" w:rsidP="003D3309">
            <w:pPr>
              <w:pStyle w:val="ListParagraph"/>
              <w:tabs>
                <w:tab w:val="left" w:pos="540"/>
              </w:tabs>
              <w:spacing w:before="60" w:after="60"/>
              <w:ind w:left="0" w:firstLine="0"/>
              <w:jc w:val="center"/>
              <w:rPr>
                <w:rFonts w:cs="Arial"/>
                <w:b/>
                <w:vanish/>
              </w:rPr>
            </w:pPr>
            <w:r w:rsidRPr="00412E39">
              <w:rPr>
                <w:rFonts w:cs="Arial"/>
                <w:b/>
                <w:vanish/>
              </w:rPr>
              <w:t>Darbų pavadinimas</w:t>
            </w:r>
          </w:p>
        </w:tc>
        <w:tc>
          <w:tcPr>
            <w:tcW w:w="1418" w:type="dxa"/>
            <w:shd w:val="clear" w:color="auto" w:fill="F2F2F2" w:themeFill="background1" w:themeFillShade="F2"/>
            <w:vAlign w:val="center"/>
          </w:tcPr>
          <w:p w14:paraId="7A1A0EDC" w14:textId="77777777" w:rsidR="00B571D7" w:rsidRPr="00412E39" w:rsidRDefault="00B571D7" w:rsidP="003D3309">
            <w:pPr>
              <w:pStyle w:val="ListParagraph"/>
              <w:tabs>
                <w:tab w:val="left" w:pos="540"/>
              </w:tabs>
              <w:spacing w:before="60" w:after="60"/>
              <w:ind w:left="0" w:firstLine="0"/>
              <w:jc w:val="center"/>
              <w:rPr>
                <w:rFonts w:cs="Arial"/>
                <w:b/>
                <w:vanish/>
              </w:rPr>
            </w:pPr>
            <w:r w:rsidRPr="00412E39">
              <w:rPr>
                <w:rFonts w:cs="Arial"/>
                <w:b/>
                <w:vanish/>
              </w:rPr>
              <w:t>Mato vnt.</w:t>
            </w:r>
          </w:p>
        </w:tc>
        <w:sdt>
          <w:sdtPr>
            <w:rPr>
              <w:rFonts w:cs="Arial"/>
              <w:b/>
              <w:bCs/>
              <w:vanish/>
            </w:rPr>
            <w:id w:val="737591529"/>
            <w:placeholder>
              <w:docPart w:val="C3FBEA7C54EB43FF864777E92AC49A95"/>
            </w:placeholder>
            <w:showingPlcHdr/>
            <w:dropDownList>
              <w:listItem w:value="[Pasirinkite]"/>
              <w:listItem w:displayText="Preliminarus kiekis Sutarties galiojimo laikotarpiu" w:value="Preliminarus kiekis Sutarties galiojimo laikotarpiu"/>
              <w:listItem w:displayText="Maksimalus kiekis Sutarties galiojimo laikotarpiu (ne daugiau kaip)" w:value="Maksimalus kiekis Sutarties galiojimo laikotarpiu (ne daugiau kaip)"/>
            </w:dropDownList>
          </w:sdtPr>
          <w:sdtContent>
            <w:tc>
              <w:tcPr>
                <w:tcW w:w="4110" w:type="dxa"/>
                <w:shd w:val="clear" w:color="auto" w:fill="F2F2F2" w:themeFill="background1" w:themeFillShade="F2"/>
                <w:vAlign w:val="center"/>
              </w:tcPr>
              <w:p w14:paraId="54B9037C" w14:textId="2CD5D9E3" w:rsidR="00B571D7" w:rsidRPr="00412E39" w:rsidRDefault="00B571D7" w:rsidP="003D3309">
                <w:pPr>
                  <w:pStyle w:val="ListParagraph"/>
                  <w:tabs>
                    <w:tab w:val="left" w:pos="540"/>
                  </w:tabs>
                  <w:spacing w:before="60" w:after="60"/>
                  <w:ind w:left="0" w:firstLine="0"/>
                  <w:jc w:val="center"/>
                  <w:rPr>
                    <w:rFonts w:cs="Arial"/>
                    <w:vanish/>
                    <w:color w:val="FF0000"/>
                  </w:rPr>
                </w:pPr>
                <w:r w:rsidRPr="00412E39">
                  <w:rPr>
                    <w:rFonts w:cs="Arial"/>
                    <w:b/>
                    <w:bCs/>
                    <w:vanish/>
                    <w:color w:val="FF0000"/>
                  </w:rPr>
                  <w:t>[Pasirinkite]</w:t>
                </w:r>
              </w:p>
            </w:tc>
          </w:sdtContent>
        </w:sdt>
      </w:tr>
      <w:tr w:rsidR="00B571D7" w:rsidRPr="00412E39" w14:paraId="1529803D" w14:textId="77777777" w:rsidTr="00DE46D9">
        <w:trPr>
          <w:hidden/>
        </w:trPr>
        <w:tc>
          <w:tcPr>
            <w:tcW w:w="546" w:type="dxa"/>
          </w:tcPr>
          <w:p w14:paraId="79626764" w14:textId="77777777" w:rsidR="00B571D7" w:rsidRPr="00412E39" w:rsidRDefault="00B571D7" w:rsidP="003D3309">
            <w:pPr>
              <w:pStyle w:val="ListParagraph"/>
              <w:tabs>
                <w:tab w:val="left" w:pos="540"/>
              </w:tabs>
              <w:spacing w:before="60" w:after="60"/>
              <w:ind w:left="0" w:firstLine="0"/>
              <w:jc w:val="center"/>
              <w:rPr>
                <w:rFonts w:cs="Arial"/>
                <w:vanish/>
              </w:rPr>
            </w:pPr>
            <w:r w:rsidRPr="00412E39">
              <w:rPr>
                <w:rFonts w:cs="Arial"/>
                <w:vanish/>
              </w:rPr>
              <w:t>1.</w:t>
            </w:r>
          </w:p>
        </w:tc>
        <w:tc>
          <w:tcPr>
            <w:tcW w:w="3560" w:type="dxa"/>
          </w:tcPr>
          <w:p w14:paraId="4F256F53" w14:textId="77777777" w:rsidR="00B571D7" w:rsidRPr="00412E39" w:rsidRDefault="00B571D7" w:rsidP="003D3309">
            <w:pPr>
              <w:pStyle w:val="ListParagraph"/>
              <w:tabs>
                <w:tab w:val="left" w:pos="540"/>
              </w:tabs>
              <w:spacing w:before="60" w:after="60"/>
              <w:ind w:left="0" w:firstLine="0"/>
              <w:jc w:val="both"/>
              <w:rPr>
                <w:rFonts w:cs="Arial"/>
                <w:vanish/>
              </w:rPr>
            </w:pPr>
          </w:p>
        </w:tc>
        <w:tc>
          <w:tcPr>
            <w:tcW w:w="1418" w:type="dxa"/>
          </w:tcPr>
          <w:p w14:paraId="6A2C90B3" w14:textId="77777777" w:rsidR="00B571D7" w:rsidRPr="00412E39" w:rsidRDefault="00B571D7" w:rsidP="003D3309">
            <w:pPr>
              <w:pStyle w:val="ListParagraph"/>
              <w:tabs>
                <w:tab w:val="left" w:pos="540"/>
              </w:tabs>
              <w:spacing w:before="60" w:after="60"/>
              <w:ind w:left="0" w:firstLine="0"/>
              <w:jc w:val="both"/>
              <w:rPr>
                <w:rFonts w:cs="Arial"/>
                <w:vanish/>
              </w:rPr>
            </w:pPr>
          </w:p>
        </w:tc>
        <w:tc>
          <w:tcPr>
            <w:tcW w:w="4110" w:type="dxa"/>
          </w:tcPr>
          <w:p w14:paraId="4AB82328" w14:textId="77777777" w:rsidR="00B571D7" w:rsidRPr="00412E39" w:rsidRDefault="00B571D7" w:rsidP="003D3309">
            <w:pPr>
              <w:pStyle w:val="ListParagraph"/>
              <w:tabs>
                <w:tab w:val="left" w:pos="540"/>
              </w:tabs>
              <w:spacing w:before="60" w:after="60"/>
              <w:ind w:left="0" w:firstLine="0"/>
              <w:jc w:val="both"/>
              <w:rPr>
                <w:rFonts w:cs="Arial"/>
                <w:vanish/>
              </w:rPr>
            </w:pPr>
          </w:p>
        </w:tc>
      </w:tr>
      <w:tr w:rsidR="00B571D7" w:rsidRPr="00412E39" w14:paraId="5949F29D" w14:textId="77777777" w:rsidTr="00DE46D9">
        <w:trPr>
          <w:hidden/>
        </w:trPr>
        <w:tc>
          <w:tcPr>
            <w:tcW w:w="546" w:type="dxa"/>
          </w:tcPr>
          <w:p w14:paraId="74295B4E" w14:textId="77777777" w:rsidR="00B571D7" w:rsidRPr="00412E39" w:rsidRDefault="00B571D7" w:rsidP="003D3309">
            <w:pPr>
              <w:pStyle w:val="ListParagraph"/>
              <w:tabs>
                <w:tab w:val="left" w:pos="540"/>
              </w:tabs>
              <w:spacing w:before="60" w:after="60"/>
              <w:ind w:left="0" w:firstLine="0"/>
              <w:jc w:val="center"/>
              <w:rPr>
                <w:rFonts w:cs="Arial"/>
                <w:vanish/>
              </w:rPr>
            </w:pPr>
            <w:r w:rsidRPr="00412E39">
              <w:rPr>
                <w:rFonts w:cs="Arial"/>
                <w:vanish/>
              </w:rPr>
              <w:t>2.</w:t>
            </w:r>
          </w:p>
        </w:tc>
        <w:tc>
          <w:tcPr>
            <w:tcW w:w="3560" w:type="dxa"/>
          </w:tcPr>
          <w:p w14:paraId="71A0B38C" w14:textId="77777777" w:rsidR="00B571D7" w:rsidRPr="00412E39" w:rsidRDefault="00B571D7" w:rsidP="003D3309">
            <w:pPr>
              <w:pStyle w:val="ListParagraph"/>
              <w:tabs>
                <w:tab w:val="left" w:pos="540"/>
              </w:tabs>
              <w:spacing w:before="60" w:after="60"/>
              <w:ind w:left="0" w:firstLine="0"/>
              <w:jc w:val="both"/>
              <w:rPr>
                <w:rFonts w:cs="Arial"/>
                <w:vanish/>
              </w:rPr>
            </w:pPr>
          </w:p>
        </w:tc>
        <w:tc>
          <w:tcPr>
            <w:tcW w:w="1418" w:type="dxa"/>
          </w:tcPr>
          <w:p w14:paraId="3D14F792" w14:textId="77777777" w:rsidR="00B571D7" w:rsidRPr="00412E39" w:rsidRDefault="00B571D7" w:rsidP="003D3309">
            <w:pPr>
              <w:pStyle w:val="ListParagraph"/>
              <w:tabs>
                <w:tab w:val="left" w:pos="540"/>
              </w:tabs>
              <w:spacing w:before="60" w:after="60"/>
              <w:ind w:left="0" w:firstLine="0"/>
              <w:jc w:val="both"/>
              <w:rPr>
                <w:rFonts w:cs="Arial"/>
                <w:vanish/>
              </w:rPr>
            </w:pPr>
          </w:p>
        </w:tc>
        <w:tc>
          <w:tcPr>
            <w:tcW w:w="4110" w:type="dxa"/>
          </w:tcPr>
          <w:p w14:paraId="686A83AA" w14:textId="77777777" w:rsidR="00B571D7" w:rsidRPr="00412E39" w:rsidRDefault="00B571D7" w:rsidP="003D3309">
            <w:pPr>
              <w:pStyle w:val="ListParagraph"/>
              <w:tabs>
                <w:tab w:val="left" w:pos="540"/>
              </w:tabs>
              <w:spacing w:before="60" w:after="60"/>
              <w:ind w:left="0" w:firstLine="0"/>
              <w:jc w:val="both"/>
              <w:rPr>
                <w:rFonts w:cs="Arial"/>
                <w:vanish/>
              </w:rPr>
            </w:pPr>
          </w:p>
        </w:tc>
      </w:tr>
      <w:tr w:rsidR="00B571D7" w:rsidRPr="00412E39" w14:paraId="5ECE77A3" w14:textId="77777777" w:rsidTr="00DE46D9">
        <w:trPr>
          <w:hidden/>
        </w:trPr>
        <w:tc>
          <w:tcPr>
            <w:tcW w:w="546" w:type="dxa"/>
          </w:tcPr>
          <w:p w14:paraId="04ED536C" w14:textId="77777777" w:rsidR="00B571D7" w:rsidRPr="00412E39" w:rsidRDefault="00B571D7" w:rsidP="003D3309">
            <w:pPr>
              <w:pStyle w:val="ListParagraph"/>
              <w:tabs>
                <w:tab w:val="left" w:pos="540"/>
              </w:tabs>
              <w:spacing w:before="60" w:after="60"/>
              <w:ind w:left="0" w:firstLine="0"/>
              <w:jc w:val="center"/>
              <w:rPr>
                <w:rFonts w:cs="Arial"/>
                <w:vanish/>
              </w:rPr>
            </w:pPr>
            <w:r w:rsidRPr="00412E39">
              <w:rPr>
                <w:rFonts w:cs="Arial"/>
                <w:vanish/>
              </w:rPr>
              <w:t>3.</w:t>
            </w:r>
          </w:p>
        </w:tc>
        <w:tc>
          <w:tcPr>
            <w:tcW w:w="3560" w:type="dxa"/>
          </w:tcPr>
          <w:p w14:paraId="1FA5F64E" w14:textId="77777777" w:rsidR="00B571D7" w:rsidRPr="00412E39" w:rsidRDefault="00B571D7" w:rsidP="003D3309">
            <w:pPr>
              <w:pStyle w:val="ListParagraph"/>
              <w:tabs>
                <w:tab w:val="left" w:pos="540"/>
              </w:tabs>
              <w:spacing w:before="60" w:after="60"/>
              <w:ind w:left="0" w:firstLine="0"/>
              <w:jc w:val="both"/>
              <w:rPr>
                <w:rFonts w:cs="Arial"/>
                <w:vanish/>
              </w:rPr>
            </w:pPr>
          </w:p>
        </w:tc>
        <w:tc>
          <w:tcPr>
            <w:tcW w:w="1418" w:type="dxa"/>
          </w:tcPr>
          <w:p w14:paraId="3CE6DE49" w14:textId="77777777" w:rsidR="00B571D7" w:rsidRPr="00412E39" w:rsidRDefault="00B571D7" w:rsidP="003D3309">
            <w:pPr>
              <w:pStyle w:val="ListParagraph"/>
              <w:tabs>
                <w:tab w:val="left" w:pos="540"/>
              </w:tabs>
              <w:spacing w:before="60" w:after="60"/>
              <w:ind w:left="0" w:firstLine="0"/>
              <w:jc w:val="both"/>
              <w:rPr>
                <w:rFonts w:cs="Arial"/>
                <w:vanish/>
              </w:rPr>
            </w:pPr>
          </w:p>
        </w:tc>
        <w:tc>
          <w:tcPr>
            <w:tcW w:w="4110" w:type="dxa"/>
          </w:tcPr>
          <w:p w14:paraId="7FEA6916" w14:textId="77777777" w:rsidR="00B571D7" w:rsidRPr="00412E39" w:rsidRDefault="00B571D7" w:rsidP="003D3309">
            <w:pPr>
              <w:pStyle w:val="ListParagraph"/>
              <w:tabs>
                <w:tab w:val="left" w:pos="540"/>
              </w:tabs>
              <w:spacing w:before="60" w:after="60"/>
              <w:ind w:left="0" w:firstLine="0"/>
              <w:jc w:val="both"/>
              <w:rPr>
                <w:rFonts w:cs="Arial"/>
                <w:vanish/>
              </w:rPr>
            </w:pPr>
          </w:p>
        </w:tc>
      </w:tr>
    </w:tbl>
    <w:p w14:paraId="394C252B" w14:textId="77777777" w:rsidR="00B571D7" w:rsidRPr="00412E39" w:rsidRDefault="00B571D7" w:rsidP="006F1B0C">
      <w:pPr>
        <w:pStyle w:val="ListParagraph"/>
        <w:spacing w:before="60" w:after="60"/>
        <w:ind w:left="0" w:firstLine="0"/>
        <w:jc w:val="center"/>
        <w:rPr>
          <w:rFonts w:cs="Arial"/>
          <w:b/>
          <w:vanish/>
          <w:sz w:val="20"/>
          <w:szCs w:val="20"/>
        </w:rPr>
      </w:pPr>
    </w:p>
    <w:p w14:paraId="393AC394" w14:textId="77777777" w:rsidR="00B571D7" w:rsidRPr="00412E39" w:rsidRDefault="00B571D7" w:rsidP="003D3309">
      <w:pPr>
        <w:spacing w:before="60" w:after="60"/>
        <w:ind w:firstLine="0"/>
        <w:jc w:val="both"/>
        <w:rPr>
          <w:rFonts w:cs="Arial"/>
          <w:b/>
          <w:i/>
          <w:vanish/>
          <w:color w:val="808080" w:themeColor="background1" w:themeShade="80"/>
          <w:sz w:val="20"/>
          <w:szCs w:val="20"/>
        </w:rPr>
      </w:pPr>
      <w:r w:rsidRPr="00412E39">
        <w:rPr>
          <w:rFonts w:cs="Arial"/>
          <w:b/>
          <w:i/>
          <w:vanish/>
          <w:color w:val="808080" w:themeColor="background1" w:themeShade="80"/>
          <w:sz w:val="20"/>
          <w:szCs w:val="20"/>
        </w:rPr>
        <w:t>Pildymo instrukcija:</w:t>
      </w:r>
    </w:p>
    <w:p w14:paraId="1E6DE041" w14:textId="77777777" w:rsidR="00B571D7" w:rsidRPr="00412E39" w:rsidRDefault="00B571D7" w:rsidP="003D3309">
      <w:pPr>
        <w:spacing w:before="60" w:after="60"/>
        <w:ind w:firstLine="0"/>
        <w:jc w:val="both"/>
        <w:rPr>
          <w:rFonts w:cs="Arial"/>
          <w:i/>
          <w:vanish/>
          <w:color w:val="808080" w:themeColor="background1" w:themeShade="80"/>
          <w:sz w:val="20"/>
          <w:szCs w:val="20"/>
        </w:rPr>
      </w:pPr>
      <w:r w:rsidRPr="00412E39">
        <w:rPr>
          <w:rFonts w:cs="Arial"/>
          <w:i/>
          <w:vanish/>
          <w:color w:val="808080" w:themeColor="background1" w:themeShade="80"/>
          <w:sz w:val="20"/>
          <w:szCs w:val="20"/>
        </w:rPr>
        <w:t>Nurodomi kiekiai ir jų matavimo vienetai. Kiekiai gali būti nurodomi:</w:t>
      </w:r>
    </w:p>
    <w:p w14:paraId="7840EF22"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nustatomas konkretus atliekamų Darbų kiekis, kuris negalės būti didinamas ar mažinamas Sutarties galiojimo laikotarpiu;</w:t>
      </w:r>
    </w:p>
    <w:p w14:paraId="6E22DD2A"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 xml:space="preserve">nustatomas maksimalus Darbų kiekis (pavyzdžiui, ne daugiau kaip &lt;...&gt;) </w:t>
      </w:r>
    </w:p>
    <w:p w14:paraId="4A8B912A"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nurodomas preliminarus Darbų kiekis bei nurodoma, jog Darbai bus perkama maksimaliai, pvz. už 10.000,00 EUR (maksimali suma lygi preliminariai pirkimo vertei);</w:t>
      </w:r>
    </w:p>
    <w:p w14:paraId="674CCA4D"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Nurodyti Etapus jeigu Darbai atliekami Etapais.</w:t>
      </w:r>
    </w:p>
    <w:p w14:paraId="07F9E835" w14:textId="77777777" w:rsidR="00B571D7" w:rsidRPr="00412E39" w:rsidRDefault="00B571D7" w:rsidP="003D3309">
      <w:pPr>
        <w:pStyle w:val="ListParagraph"/>
        <w:spacing w:before="60" w:after="60"/>
        <w:ind w:left="0" w:firstLine="0"/>
        <w:jc w:val="both"/>
        <w:rPr>
          <w:rFonts w:cs="Arial"/>
          <w:i/>
          <w:vanish/>
          <w:color w:val="808080" w:themeColor="background1" w:themeShade="80"/>
          <w:sz w:val="20"/>
          <w:szCs w:val="20"/>
        </w:rPr>
      </w:pPr>
    </w:p>
    <w:p w14:paraId="194DF2E0" w14:textId="77777777" w:rsidR="00B571D7" w:rsidRPr="00412E39" w:rsidRDefault="00B571D7" w:rsidP="003D3309">
      <w:pPr>
        <w:pStyle w:val="ListParagraph"/>
        <w:spacing w:before="60" w:after="60"/>
        <w:ind w:left="0" w:firstLine="0"/>
        <w:jc w:val="both"/>
        <w:rPr>
          <w:rFonts w:cs="Arial"/>
          <w:i/>
          <w:vanish/>
          <w:color w:val="808080" w:themeColor="background1" w:themeShade="80"/>
          <w:sz w:val="20"/>
          <w:szCs w:val="20"/>
        </w:rPr>
      </w:pPr>
      <w:r w:rsidRPr="00412E39">
        <w:rPr>
          <w:rFonts w:cs="Arial"/>
          <w:i/>
          <w:vanish/>
          <w:color w:val="808080" w:themeColor="background1" w:themeShade="80"/>
          <w:sz w:val="20"/>
          <w:szCs w:val="20"/>
        </w:rPr>
        <w:t xml:space="preserve">Jeigu sunku numatyti darbų apimtis (pvz.: remonto darbai), galime įtraukti šią nuostatą: </w:t>
      </w:r>
    </w:p>
    <w:p w14:paraId="5E6B4900" w14:textId="34EA7ABA" w:rsidR="00B571D7" w:rsidRPr="00412E39" w:rsidRDefault="00B571D7" w:rsidP="003D3309">
      <w:pPr>
        <w:pStyle w:val="ListParagraph"/>
        <w:numPr>
          <w:ilvl w:val="1"/>
          <w:numId w:val="57"/>
        </w:numPr>
        <w:tabs>
          <w:tab w:val="left" w:pos="709"/>
        </w:tabs>
        <w:spacing w:before="60" w:after="60"/>
        <w:ind w:left="0" w:firstLine="0"/>
        <w:jc w:val="both"/>
        <w:rPr>
          <w:rFonts w:cs="Arial"/>
          <w:vanish/>
          <w:color w:val="000000" w:themeColor="text1"/>
          <w:sz w:val="20"/>
          <w:szCs w:val="20"/>
        </w:rPr>
      </w:pPr>
      <w:r w:rsidRPr="00412E39">
        <w:rPr>
          <w:rFonts w:cs="Arial"/>
          <w:vanish/>
          <w:color w:val="000000" w:themeColor="text1"/>
          <w:sz w:val="20"/>
          <w:szCs w:val="20"/>
        </w:rPr>
        <w:t xml:space="preserve">Šiuo pirkimu siekiama sudaryti sutartį su Rangovu, kuris esant poreikiui, pagal atskirus Užsakovo Užsakymus, atliks </w:t>
      </w:r>
      <w:sdt>
        <w:sdtPr>
          <w:rPr>
            <w:rFonts w:cs="Arial"/>
            <w:bCs/>
            <w:vanish/>
            <w:sz w:val="20"/>
            <w:szCs w:val="20"/>
          </w:rPr>
          <w:id w:val="1962453079"/>
          <w:placeholder>
            <w:docPart w:val="BCE372AD84014E3BB4460F92F00FD7A6"/>
          </w:placeholder>
          <w:showingPlcHdr/>
          <w:text/>
        </w:sdtPr>
        <w:sdtContent>
          <w:r w:rsidRPr="00412E39">
            <w:rPr>
              <w:rFonts w:cs="Arial"/>
              <w:bCs/>
              <w:vanish/>
              <w:sz w:val="20"/>
              <w:szCs w:val="20"/>
            </w:rPr>
            <w:t>_____________________________</w:t>
          </w:r>
        </w:sdtContent>
      </w:sdt>
      <w:r w:rsidRPr="00412E39">
        <w:rPr>
          <w:rFonts w:cs="Arial"/>
          <w:vanish/>
          <w:color w:val="000000" w:themeColor="text1"/>
          <w:sz w:val="20"/>
          <w:szCs w:val="20"/>
        </w:rPr>
        <w:t xml:space="preserve"> darbus. Bendra </w:t>
      </w:r>
      <w:sdt>
        <w:sdtPr>
          <w:rPr>
            <w:rFonts w:cs="Arial"/>
            <w:bCs/>
            <w:vanish/>
            <w:sz w:val="20"/>
            <w:szCs w:val="20"/>
          </w:rPr>
          <w:id w:val="-250974036"/>
          <w:placeholder>
            <w:docPart w:val="620C67A9427D495A879718EAE4CFDD4F"/>
          </w:placeholder>
          <w:showingPlcHdr/>
          <w:text/>
        </w:sdtPr>
        <w:sdtContent>
          <w:r w:rsidRPr="00412E39">
            <w:rPr>
              <w:rFonts w:cs="Arial"/>
              <w:bCs/>
              <w:vanish/>
              <w:sz w:val="20"/>
              <w:szCs w:val="20"/>
            </w:rPr>
            <w:t>______________________________</w:t>
          </w:r>
        </w:sdtContent>
      </w:sdt>
      <w:r w:rsidRPr="00412E39">
        <w:rPr>
          <w:rFonts w:cs="Arial"/>
          <w:vanish/>
          <w:color w:val="000000" w:themeColor="text1"/>
          <w:sz w:val="20"/>
          <w:szCs w:val="20"/>
        </w:rPr>
        <w:t xml:space="preserve"> darbų kaina pagal Sutartį negalės viršyti </w:t>
      </w:r>
      <w:sdt>
        <w:sdtPr>
          <w:rPr>
            <w:rFonts w:cs="Arial"/>
            <w:bCs/>
            <w:vanish/>
            <w:sz w:val="20"/>
            <w:szCs w:val="20"/>
          </w:rPr>
          <w:id w:val="1733879000"/>
          <w:placeholder>
            <w:docPart w:val="DDEA4185BF684852B0F3916AB0682BF3"/>
          </w:placeholder>
          <w:showingPlcHdr/>
          <w:text/>
        </w:sdtPr>
        <w:sdtContent>
          <w:r w:rsidRPr="00412E39">
            <w:rPr>
              <w:rFonts w:cs="Arial"/>
              <w:bCs/>
              <w:vanish/>
              <w:sz w:val="20"/>
              <w:szCs w:val="20"/>
            </w:rPr>
            <w:t>______________________________________________</w:t>
          </w:r>
        </w:sdtContent>
      </w:sdt>
      <w:r w:rsidRPr="00412E39">
        <w:rPr>
          <w:rFonts w:cs="Arial"/>
          <w:vanish/>
          <w:color w:val="000000" w:themeColor="text1"/>
          <w:sz w:val="20"/>
          <w:szCs w:val="20"/>
        </w:rPr>
        <w:t xml:space="preserve"> </w:t>
      </w:r>
      <w:r w:rsidRPr="00412E39">
        <w:rPr>
          <w:rFonts w:cs="Arial"/>
          <w:i/>
          <w:iCs/>
          <w:vanish/>
          <w:color w:val="FF0000"/>
          <w:sz w:val="20"/>
          <w:szCs w:val="20"/>
        </w:rPr>
        <w:t>(nurodoma preliminari pirkimo vertė)</w:t>
      </w:r>
      <w:r w:rsidRPr="00412E39">
        <w:rPr>
          <w:rFonts w:cs="Arial"/>
          <w:vanish/>
          <w:color w:val="FF0000"/>
          <w:sz w:val="20"/>
          <w:szCs w:val="20"/>
        </w:rPr>
        <w:t xml:space="preserve"> </w:t>
      </w:r>
      <w:r w:rsidRPr="00412E39">
        <w:rPr>
          <w:rFonts w:cs="Arial"/>
          <w:vanish/>
          <w:color w:val="000000" w:themeColor="text1"/>
          <w:sz w:val="20"/>
          <w:szCs w:val="20"/>
        </w:rPr>
        <w:t>EUR be PVM per visą Sutarties galiojimo laikotarpį.</w:t>
      </w:r>
    </w:p>
    <w:p w14:paraId="54DC65BB" w14:textId="77777777" w:rsidR="00B571D7" w:rsidRPr="00412E39" w:rsidRDefault="00B571D7" w:rsidP="003D3309">
      <w:pPr>
        <w:spacing w:before="60" w:after="60"/>
        <w:ind w:firstLine="0"/>
        <w:jc w:val="both"/>
        <w:rPr>
          <w:rFonts w:cs="Arial"/>
          <w:i/>
          <w:vanish/>
          <w:sz w:val="20"/>
          <w:szCs w:val="20"/>
        </w:rPr>
      </w:pPr>
    </w:p>
    <w:p w14:paraId="2637A3E2" w14:textId="77777777" w:rsidR="00B571D7" w:rsidRPr="00412E39" w:rsidRDefault="00B571D7" w:rsidP="009A72A3">
      <w:pPr>
        <w:pStyle w:val="ListParagraph"/>
        <w:numPr>
          <w:ilvl w:val="0"/>
          <w:numId w:val="57"/>
        </w:numPr>
        <w:pBdr>
          <w:top w:val="single" w:sz="4" w:space="1" w:color="auto"/>
          <w:bottom w:val="single" w:sz="4" w:space="1" w:color="auto"/>
        </w:pBdr>
        <w:shd w:val="clear" w:color="auto" w:fill="D9D9D9" w:themeFill="background1" w:themeFillShade="D9"/>
        <w:tabs>
          <w:tab w:val="left" w:pos="284"/>
        </w:tabs>
        <w:spacing w:before="60" w:after="60"/>
        <w:ind w:left="0" w:firstLine="0"/>
        <w:rPr>
          <w:rFonts w:eastAsia="Arial" w:cs="Arial"/>
          <w:b/>
          <w:bCs/>
          <w:vanish/>
          <w:sz w:val="20"/>
          <w:szCs w:val="20"/>
        </w:rPr>
      </w:pPr>
      <w:r w:rsidRPr="00412E39">
        <w:rPr>
          <w:rFonts w:eastAsia="Arial" w:cs="Arial"/>
          <w:b/>
          <w:bCs/>
          <w:vanish/>
          <w:sz w:val="20"/>
          <w:szCs w:val="20"/>
        </w:rPr>
        <w:t>SUTARTINIŲ ĮSIPAREIGOJIMŲ VYKDYMO VIETA</w:t>
      </w:r>
    </w:p>
    <w:p w14:paraId="3F96CCA0" w14:textId="28A35787" w:rsidR="00B571D7" w:rsidRPr="00412E39" w:rsidRDefault="00B571D7" w:rsidP="003D3309">
      <w:pPr>
        <w:pStyle w:val="ListParagraph"/>
        <w:numPr>
          <w:ilvl w:val="1"/>
          <w:numId w:val="57"/>
        </w:numPr>
        <w:tabs>
          <w:tab w:val="left" w:pos="540"/>
        </w:tabs>
        <w:spacing w:before="60" w:after="60"/>
        <w:ind w:left="0" w:firstLine="0"/>
        <w:jc w:val="both"/>
        <w:rPr>
          <w:rFonts w:cs="Arial"/>
          <w:bCs/>
          <w:iCs/>
          <w:vanish/>
          <w:sz w:val="20"/>
          <w:szCs w:val="20"/>
        </w:rPr>
      </w:pPr>
      <w:r w:rsidRPr="00412E39">
        <w:rPr>
          <w:rFonts w:cs="Arial"/>
          <w:bCs/>
          <w:iCs/>
          <w:vanish/>
          <w:sz w:val="20"/>
          <w:szCs w:val="20"/>
        </w:rPr>
        <w:t xml:space="preserve">Darbai turės būti atliekami </w:t>
      </w:r>
      <w:sdt>
        <w:sdtPr>
          <w:rPr>
            <w:rFonts w:cs="Arial"/>
            <w:bCs/>
            <w:vanish/>
            <w:sz w:val="20"/>
            <w:szCs w:val="20"/>
          </w:rPr>
          <w:id w:val="-1217737740"/>
          <w:placeholder>
            <w:docPart w:val="650F6246B7A045F684AFD035D6BCDF74"/>
          </w:placeholder>
          <w:showingPlcHdr/>
          <w:text/>
        </w:sdtPr>
        <w:sdtContent>
          <w:r w:rsidRPr="00412E39">
            <w:rPr>
              <w:rFonts w:cs="Arial"/>
              <w:bCs/>
              <w:vanish/>
              <w:sz w:val="20"/>
              <w:szCs w:val="20"/>
            </w:rPr>
            <w:t>____________________________</w:t>
          </w:r>
        </w:sdtContent>
      </w:sdt>
      <w:r w:rsidRPr="00412E39">
        <w:rPr>
          <w:rFonts w:cs="Arial"/>
          <w:bCs/>
          <w:vanish/>
          <w:sz w:val="20"/>
          <w:szCs w:val="20"/>
        </w:rPr>
        <w:t>.</w:t>
      </w:r>
      <w:r w:rsidRPr="00412E39">
        <w:rPr>
          <w:rFonts w:cs="Arial"/>
          <w:bCs/>
          <w:i/>
          <w:vanish/>
          <w:sz w:val="20"/>
          <w:szCs w:val="20"/>
        </w:rPr>
        <w:t xml:space="preserve"> </w:t>
      </w:r>
      <w:r w:rsidRPr="00412E39">
        <w:rPr>
          <w:rFonts w:cs="Arial"/>
          <w:bCs/>
          <w:i/>
          <w:vanish/>
          <w:color w:val="FF0000"/>
          <w:sz w:val="20"/>
          <w:szCs w:val="20"/>
        </w:rPr>
        <w:t xml:space="preserve">(nurodomas </w:t>
      </w:r>
      <w:r w:rsidRPr="00412E39">
        <w:rPr>
          <w:rFonts w:cs="Arial"/>
          <w:i/>
          <w:vanish/>
          <w:color w:val="FF0000"/>
          <w:sz w:val="20"/>
          <w:szCs w:val="20"/>
        </w:rPr>
        <w:t>adresas)</w:t>
      </w:r>
    </w:p>
    <w:p w14:paraId="1734E075" w14:textId="77777777" w:rsidR="00B571D7" w:rsidRPr="00412E39" w:rsidRDefault="00B571D7" w:rsidP="003D3309">
      <w:pPr>
        <w:spacing w:before="60" w:after="60"/>
        <w:ind w:firstLine="0"/>
        <w:jc w:val="both"/>
        <w:rPr>
          <w:rFonts w:cs="Arial"/>
          <w:b/>
          <w:i/>
          <w:vanish/>
          <w:sz w:val="20"/>
          <w:szCs w:val="20"/>
        </w:rPr>
      </w:pPr>
    </w:p>
    <w:p w14:paraId="6293A32C" w14:textId="77777777" w:rsidR="00B571D7" w:rsidRPr="00412E39" w:rsidRDefault="00B571D7" w:rsidP="003D3309">
      <w:pPr>
        <w:spacing w:before="60" w:after="60"/>
        <w:ind w:firstLine="0"/>
        <w:jc w:val="both"/>
        <w:rPr>
          <w:rFonts w:cs="Arial"/>
          <w:b/>
          <w:i/>
          <w:vanish/>
          <w:sz w:val="20"/>
          <w:szCs w:val="20"/>
        </w:rPr>
      </w:pPr>
      <w:r w:rsidRPr="00412E39">
        <w:rPr>
          <w:rFonts w:cs="Arial"/>
          <w:b/>
          <w:i/>
          <w:vanish/>
          <w:sz w:val="20"/>
          <w:szCs w:val="20"/>
        </w:rPr>
        <w:t>Pildymo instrukcija:</w:t>
      </w:r>
    </w:p>
    <w:p w14:paraId="54E7B170" w14:textId="77777777" w:rsidR="00B571D7" w:rsidRPr="00412E39" w:rsidRDefault="00B571D7" w:rsidP="003D3309">
      <w:pPr>
        <w:spacing w:before="60" w:after="60"/>
        <w:ind w:left="284" w:firstLine="0"/>
        <w:jc w:val="both"/>
        <w:rPr>
          <w:rFonts w:cs="Arial"/>
          <w:i/>
          <w:vanish/>
          <w:sz w:val="20"/>
          <w:szCs w:val="20"/>
        </w:rPr>
      </w:pPr>
      <w:r w:rsidRPr="00412E39">
        <w:rPr>
          <w:rFonts w:cs="Arial"/>
          <w:i/>
          <w:vanish/>
          <w:sz w:val="20"/>
          <w:szCs w:val="20"/>
        </w:rPr>
        <w:t>Jei numatomos kelios sutartinių įsipareigojimų vykdymo vietos (pvz. darbai turės būti atliekami keliais adresais, pridedama papildoma eilutė). Esant poreikiui, vietų sąrašas gali būti pateikiamas Techninės specifikacijos priede.</w:t>
      </w:r>
    </w:p>
    <w:p w14:paraId="578F0973" w14:textId="77777777" w:rsidR="00B571D7" w:rsidRPr="00412E39" w:rsidRDefault="00B571D7" w:rsidP="003D3309">
      <w:pPr>
        <w:spacing w:before="60" w:after="60"/>
        <w:ind w:firstLine="0"/>
        <w:jc w:val="both"/>
        <w:rPr>
          <w:rFonts w:cs="Arial"/>
          <w:i/>
          <w:vanish/>
          <w:sz w:val="20"/>
          <w:szCs w:val="20"/>
        </w:rPr>
      </w:pPr>
    </w:p>
    <w:p w14:paraId="256A72F8" w14:textId="77777777" w:rsidR="00B571D7" w:rsidRPr="00412E39" w:rsidRDefault="00B571D7" w:rsidP="003D3309">
      <w:pPr>
        <w:pStyle w:val="ListParagraph"/>
        <w:numPr>
          <w:ilvl w:val="0"/>
          <w:numId w:val="57"/>
        </w:numPr>
        <w:pBdr>
          <w:top w:val="single" w:sz="4" w:space="1" w:color="000000"/>
          <w:bottom w:val="single" w:sz="4" w:space="1" w:color="000000"/>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REIKALAVIMAI PIRKIMO OBJEKTUI</w:t>
      </w:r>
    </w:p>
    <w:p w14:paraId="7FC96709" w14:textId="77777777" w:rsidR="00B571D7" w:rsidRPr="00412E39" w:rsidRDefault="00B571D7" w:rsidP="003D3309">
      <w:pPr>
        <w:pStyle w:val="ListParagraph"/>
        <w:numPr>
          <w:ilvl w:val="1"/>
          <w:numId w:val="57"/>
        </w:numPr>
        <w:tabs>
          <w:tab w:val="left" w:pos="540"/>
        </w:tabs>
        <w:spacing w:before="60" w:after="60"/>
        <w:ind w:hanging="720"/>
        <w:rPr>
          <w:rFonts w:eastAsia="Arial" w:cs="Arial"/>
          <w:b/>
          <w:bCs/>
          <w:vanish/>
          <w:color w:val="808080" w:themeColor="background1" w:themeShade="80"/>
          <w:sz w:val="20"/>
          <w:szCs w:val="20"/>
        </w:rPr>
      </w:pPr>
      <w:r w:rsidRPr="00412E39">
        <w:rPr>
          <w:rFonts w:eastAsia="Arial" w:cs="Arial"/>
          <w:b/>
          <w:bCs/>
          <w:vanish/>
          <w:sz w:val="20"/>
          <w:szCs w:val="20"/>
        </w:rPr>
        <w:t xml:space="preserve">Esamos situacijos aprašymas </w:t>
      </w:r>
      <w:r w:rsidRPr="00412E39">
        <w:rPr>
          <w:rFonts w:eastAsia="Arial" w:cs="Arial"/>
          <w:b/>
          <w:bCs/>
          <w:vanish/>
          <w:color w:val="808080" w:themeColor="background1" w:themeShade="80"/>
          <w:sz w:val="20"/>
          <w:szCs w:val="20"/>
        </w:rPr>
        <w:t>(pildome pagal poreikį)</w:t>
      </w:r>
    </w:p>
    <w:p w14:paraId="702842BB" w14:textId="77777777" w:rsidR="00B571D7" w:rsidRPr="00412E39" w:rsidRDefault="00B571D7" w:rsidP="003D3309">
      <w:pPr>
        <w:pStyle w:val="ListParagraph"/>
        <w:tabs>
          <w:tab w:val="left" w:pos="540"/>
        </w:tabs>
        <w:spacing w:before="60" w:after="60"/>
        <w:ind w:firstLine="0"/>
        <w:jc w:val="both"/>
        <w:rPr>
          <w:rFonts w:cs="Arial"/>
          <w:i/>
          <w:iCs/>
          <w:vanish/>
          <w:color w:val="FF0000"/>
          <w:sz w:val="20"/>
          <w:szCs w:val="20"/>
        </w:rPr>
      </w:pPr>
    </w:p>
    <w:p w14:paraId="5395066E" w14:textId="77777777" w:rsidR="00B571D7" w:rsidRPr="00412E39" w:rsidRDefault="00B571D7" w:rsidP="003D3309">
      <w:pPr>
        <w:spacing w:before="60" w:after="60"/>
        <w:ind w:firstLine="0"/>
        <w:jc w:val="both"/>
        <w:rPr>
          <w:rFonts w:cs="Arial"/>
          <w:b/>
          <w:i/>
          <w:vanish/>
          <w:color w:val="808080" w:themeColor="background1" w:themeShade="80"/>
          <w:sz w:val="20"/>
          <w:szCs w:val="20"/>
        </w:rPr>
      </w:pPr>
      <w:r w:rsidRPr="00412E39">
        <w:rPr>
          <w:rFonts w:cs="Arial"/>
          <w:b/>
          <w:i/>
          <w:vanish/>
          <w:color w:val="808080" w:themeColor="background1" w:themeShade="80"/>
          <w:sz w:val="20"/>
          <w:szCs w:val="20"/>
        </w:rPr>
        <w:t>Pildymo instrukcija:</w:t>
      </w:r>
    </w:p>
    <w:p w14:paraId="1724859A" w14:textId="77777777" w:rsidR="00B571D7" w:rsidRPr="00412E39" w:rsidRDefault="00B571D7" w:rsidP="003D3309">
      <w:pPr>
        <w:spacing w:before="60" w:after="60"/>
        <w:ind w:firstLine="0"/>
        <w:jc w:val="both"/>
        <w:rPr>
          <w:rFonts w:cs="Arial"/>
          <w:i/>
          <w:vanish/>
          <w:color w:val="808080" w:themeColor="background1" w:themeShade="80"/>
          <w:sz w:val="20"/>
          <w:szCs w:val="20"/>
        </w:rPr>
      </w:pPr>
      <w:r w:rsidRPr="00412E39">
        <w:rPr>
          <w:rFonts w:cs="Arial"/>
          <w:i/>
          <w:vanish/>
          <w:color w:val="808080" w:themeColor="background1" w:themeShade="80"/>
          <w:sz w:val="20"/>
          <w:szCs w:val="20"/>
        </w:rPr>
        <w:t xml:space="preserve">Esamos situacijos aprašymas pateikiamas tuo atveju, jei tai svarbu Pirkimo objektui: </w:t>
      </w:r>
    </w:p>
    <w:p w14:paraId="6F261E0A"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 xml:space="preserve">nurodoma tik tokia informacija, kuri aktuali ir reikalinga Rangovui, kuri atkleistų iš ko kilo poreikis inicijuoti  pirkimą; </w:t>
      </w:r>
    </w:p>
    <w:p w14:paraId="245B4F35"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vengti pateikti perteklinę informaciją, kuri nereikalinga Rangovui pasiūlymo pateikimui;</w:t>
      </w:r>
    </w:p>
    <w:p w14:paraId="5DFA7B8B"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jei reikalaujama, būtina nurodyti, kad perkama Įranga turi būti integruota į esamą sistemą.</w:t>
      </w:r>
    </w:p>
    <w:p w14:paraId="6D6274C9"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shd w:val="clear" w:color="auto" w:fill="D9D9D9" w:themeFill="background1" w:themeFillShade="D9"/>
        </w:rPr>
      </w:pPr>
      <w:r w:rsidRPr="00412E39">
        <w:rPr>
          <w:rFonts w:cs="Arial"/>
          <w:i/>
          <w:vanish/>
          <w:color w:val="808080" w:themeColor="background1" w:themeShade="80"/>
          <w:sz w:val="20"/>
          <w:szCs w:val="20"/>
          <w:shd w:val="clear" w:color="auto" w:fill="D9D9D9" w:themeFill="background1" w:themeFillShade="D9"/>
        </w:rPr>
        <w:t xml:space="preserve">pvz. šiuo metu veikia fizinės saugos ir vaizdo stebėjimo sistemos, reikalinga atlikti vaizdo stebėjimo sistemos atnaujinimą, įrengti papildomas apsaugos zonas, atnaujinti valdomų durų elektrinius užraktus, spygliuota viela paaukštinti esamą betoninę tvorą. </w:t>
      </w:r>
    </w:p>
    <w:p w14:paraId="7527356F" w14:textId="77777777" w:rsidR="00B571D7" w:rsidRPr="00412E39" w:rsidRDefault="00B571D7" w:rsidP="003D3309">
      <w:pPr>
        <w:pStyle w:val="ListParagraph"/>
        <w:spacing w:before="60" w:after="60"/>
        <w:ind w:firstLine="0"/>
        <w:jc w:val="both"/>
        <w:rPr>
          <w:rFonts w:cs="Arial"/>
          <w:i/>
          <w:vanish/>
          <w:sz w:val="20"/>
          <w:szCs w:val="20"/>
          <w:shd w:val="clear" w:color="auto" w:fill="D9D9D9" w:themeFill="background1" w:themeFillShade="D9"/>
        </w:rPr>
      </w:pPr>
    </w:p>
    <w:p w14:paraId="7C39CB3F" w14:textId="77777777" w:rsidR="00B571D7" w:rsidRPr="00412E39" w:rsidRDefault="00B571D7" w:rsidP="003D3309">
      <w:pPr>
        <w:pStyle w:val="ListParagraph"/>
        <w:numPr>
          <w:ilvl w:val="1"/>
          <w:numId w:val="57"/>
        </w:numPr>
        <w:tabs>
          <w:tab w:val="left" w:pos="540"/>
        </w:tabs>
        <w:spacing w:before="60" w:after="60"/>
        <w:ind w:left="0" w:firstLine="0"/>
        <w:rPr>
          <w:rFonts w:eastAsia="Arial" w:cs="Arial"/>
          <w:b/>
          <w:bCs/>
          <w:vanish/>
          <w:sz w:val="20"/>
          <w:szCs w:val="20"/>
        </w:rPr>
      </w:pPr>
      <w:r w:rsidRPr="00412E39">
        <w:rPr>
          <w:rFonts w:eastAsia="Arial" w:cs="Arial"/>
          <w:b/>
          <w:bCs/>
          <w:vanish/>
          <w:sz w:val="20"/>
          <w:szCs w:val="20"/>
        </w:rPr>
        <w:t>Pirkimo objekto aprašymas</w:t>
      </w:r>
    </w:p>
    <w:p w14:paraId="50372DB1" w14:textId="77777777" w:rsidR="00B571D7" w:rsidRPr="00412E39" w:rsidRDefault="00B571D7" w:rsidP="003D3309">
      <w:pPr>
        <w:pStyle w:val="ListParagraph"/>
        <w:numPr>
          <w:ilvl w:val="2"/>
          <w:numId w:val="53"/>
        </w:numPr>
        <w:spacing w:before="60" w:after="60"/>
        <w:ind w:hanging="294"/>
        <w:jc w:val="both"/>
        <w:rPr>
          <w:rFonts w:cs="Arial"/>
          <w:vanish/>
          <w:sz w:val="20"/>
          <w:szCs w:val="20"/>
        </w:rPr>
      </w:pPr>
      <w:r w:rsidRPr="00412E39">
        <w:rPr>
          <w:rFonts w:cs="Arial"/>
          <w:vanish/>
          <w:sz w:val="20"/>
          <w:szCs w:val="20"/>
        </w:rPr>
        <w:t xml:space="preserve"> </w:t>
      </w:r>
    </w:p>
    <w:p w14:paraId="6FE0B83D" w14:textId="77777777" w:rsidR="00B571D7" w:rsidRPr="00412E39" w:rsidRDefault="00B571D7" w:rsidP="003D3309">
      <w:pPr>
        <w:pStyle w:val="ListParagraph"/>
        <w:spacing w:before="60" w:after="60"/>
        <w:ind w:left="504" w:firstLine="0"/>
        <w:jc w:val="both"/>
        <w:rPr>
          <w:rFonts w:cs="Arial"/>
          <w:b/>
          <w:i/>
          <w:vanish/>
          <w:sz w:val="20"/>
          <w:szCs w:val="20"/>
        </w:rPr>
      </w:pPr>
    </w:p>
    <w:p w14:paraId="1B08ED4E" w14:textId="77777777" w:rsidR="00B571D7" w:rsidRPr="00412E39" w:rsidRDefault="00B571D7" w:rsidP="003D3309">
      <w:pPr>
        <w:spacing w:before="60" w:after="60"/>
        <w:ind w:firstLine="0"/>
        <w:jc w:val="both"/>
        <w:rPr>
          <w:rFonts w:cs="Arial"/>
          <w:b/>
          <w:i/>
          <w:vanish/>
          <w:color w:val="808080" w:themeColor="background1" w:themeShade="80"/>
          <w:sz w:val="20"/>
          <w:szCs w:val="20"/>
        </w:rPr>
      </w:pPr>
      <w:r w:rsidRPr="00412E39">
        <w:rPr>
          <w:rFonts w:cs="Arial"/>
          <w:b/>
          <w:i/>
          <w:vanish/>
          <w:color w:val="808080" w:themeColor="background1" w:themeShade="80"/>
          <w:sz w:val="20"/>
          <w:szCs w:val="20"/>
        </w:rPr>
        <w:t>Pildymo instrukcija:</w:t>
      </w:r>
    </w:p>
    <w:p w14:paraId="4084879A" w14:textId="77777777" w:rsidR="00B571D7" w:rsidRPr="00412E39" w:rsidRDefault="00B571D7" w:rsidP="003D3309">
      <w:pPr>
        <w:spacing w:before="60" w:after="60"/>
        <w:ind w:firstLine="0"/>
        <w:jc w:val="both"/>
        <w:rPr>
          <w:rFonts w:cs="Arial"/>
          <w:i/>
          <w:vanish/>
          <w:color w:val="808080" w:themeColor="background1" w:themeShade="80"/>
          <w:sz w:val="20"/>
          <w:szCs w:val="20"/>
        </w:rPr>
      </w:pPr>
      <w:r w:rsidRPr="00412E39">
        <w:rPr>
          <w:rFonts w:cs="Arial"/>
          <w:i/>
          <w:vanish/>
          <w:color w:val="808080" w:themeColor="background1" w:themeShade="80"/>
          <w:sz w:val="20"/>
          <w:szCs w:val="20"/>
        </w:rPr>
        <w:t>Pateikiamas detalus perkamų Darbų norimo rezultato aprašymas:</w:t>
      </w:r>
    </w:p>
    <w:p w14:paraId="3752F69D"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aiškiai išskiriami atliekami Darbai nurodomi atskirais punktais;</w:t>
      </w:r>
    </w:p>
    <w:p w14:paraId="04CBAC72"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atskirais punktais nurodomi aktualūs reikalavimai: Darbams, garantinei priežiūrai;</w:t>
      </w:r>
    </w:p>
    <w:p w14:paraId="14A348DD"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atskirais punktais nurodomi reikalavimai darbo projektui (jeigu reikalinga rengti);</w:t>
      </w:r>
    </w:p>
    <w:p w14:paraId="572F09A5"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nurodomi Pirkimo objekto kokybę reglamentuojantys teisės aktai, standartai (būtinas prierašas „arba lygiavertis“), techniniai reglamentai, normatyvai, arba, jei tokių nėra, kuo konkrečiau apibūdinama laukiama Pirkimo objekto kokybė;</w:t>
      </w:r>
    </w:p>
    <w:p w14:paraId="4291E418"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nurodomi specialūs leidimai, kuriuos turi gauti Rangovas;</w:t>
      </w:r>
    </w:p>
    <w:p w14:paraId="215DA0C1" w14:textId="1BBC639C"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jeigu Darbai atliekami etapais, aiškiai aprašomi reikalavimai kiekvienam etapui (jei skiriasi).</w:t>
      </w:r>
    </w:p>
    <w:p w14:paraId="1FECD8D8" w14:textId="77777777" w:rsidR="00B571D7" w:rsidRPr="00412E39" w:rsidRDefault="00B571D7" w:rsidP="003D3309">
      <w:pPr>
        <w:pStyle w:val="ListParagraph"/>
        <w:numPr>
          <w:ilvl w:val="0"/>
          <w:numId w:val="57"/>
        </w:numPr>
        <w:pBdr>
          <w:top w:val="single" w:sz="4" w:space="1" w:color="auto"/>
          <w:bottom w:val="single" w:sz="4" w:space="1" w:color="auto"/>
        </w:pBdr>
        <w:shd w:val="clear" w:color="auto" w:fill="D9D9D9" w:themeFill="background1" w:themeFillShade="D9"/>
        <w:tabs>
          <w:tab w:val="left" w:pos="284"/>
          <w:tab w:val="left" w:pos="360"/>
        </w:tabs>
        <w:spacing w:before="60" w:after="60"/>
        <w:ind w:left="0" w:firstLine="0"/>
        <w:jc w:val="both"/>
        <w:rPr>
          <w:rStyle w:val="Laukeliai"/>
          <w:rFonts w:eastAsia="Arial" w:cs="Arial"/>
          <w:b/>
          <w:bCs/>
          <w:vanish/>
        </w:rPr>
      </w:pPr>
      <w:r w:rsidRPr="00412E39">
        <w:rPr>
          <w:rStyle w:val="Laukeliai"/>
          <w:rFonts w:eastAsia="Arial" w:cs="Arial"/>
          <w:b/>
          <w:bCs/>
          <w:vanish/>
        </w:rPr>
        <w:t xml:space="preserve">DARBŲ VYKDYMO TVARKA IR TERMINAI </w:t>
      </w:r>
    </w:p>
    <w:p w14:paraId="5C4789F1" w14:textId="77777777" w:rsidR="00B571D7" w:rsidRPr="00412E39" w:rsidRDefault="00B571D7" w:rsidP="003D3309">
      <w:pPr>
        <w:pStyle w:val="ListParagraph"/>
        <w:tabs>
          <w:tab w:val="left" w:pos="567"/>
        </w:tabs>
        <w:autoSpaceDE w:val="0"/>
        <w:autoSpaceDN w:val="0"/>
        <w:adjustRightInd w:val="0"/>
        <w:ind w:left="0" w:firstLine="0"/>
        <w:jc w:val="both"/>
        <w:rPr>
          <w:rFonts w:cs="Arial"/>
          <w:i/>
          <w:iCs/>
          <w:vanish/>
          <w:color w:val="808080" w:themeColor="background1" w:themeShade="80"/>
          <w:sz w:val="20"/>
          <w:szCs w:val="20"/>
        </w:rPr>
      </w:pPr>
      <w:r w:rsidRPr="00412E39">
        <w:rPr>
          <w:rFonts w:cs="Arial"/>
          <w:i/>
          <w:iCs/>
          <w:vanish/>
          <w:color w:val="808080" w:themeColor="background1" w:themeShade="80"/>
          <w:sz w:val="20"/>
          <w:szCs w:val="20"/>
        </w:rPr>
        <w:t>Jei Darbai pradedami vykdyti sudarius Sutartį:</w:t>
      </w:r>
    </w:p>
    <w:p w14:paraId="3F83DA96" w14:textId="3B6A9693" w:rsidR="00B571D7" w:rsidRPr="00412E39" w:rsidRDefault="00B571D7" w:rsidP="003D3309">
      <w:pPr>
        <w:pStyle w:val="ListParagraph"/>
        <w:numPr>
          <w:ilvl w:val="1"/>
          <w:numId w:val="54"/>
        </w:numPr>
        <w:tabs>
          <w:tab w:val="left" w:pos="567"/>
        </w:tabs>
        <w:autoSpaceDE w:val="0"/>
        <w:autoSpaceDN w:val="0"/>
        <w:adjustRightInd w:val="0"/>
        <w:jc w:val="both"/>
        <w:rPr>
          <w:rFonts w:cs="Arial"/>
          <w:vanish/>
          <w:color w:val="000000"/>
          <w:sz w:val="20"/>
          <w:szCs w:val="20"/>
        </w:rPr>
      </w:pPr>
      <w:r w:rsidRPr="00412E39">
        <w:rPr>
          <w:rFonts w:cs="Arial"/>
          <w:vanish/>
          <w:color w:val="000000"/>
          <w:sz w:val="20"/>
          <w:szCs w:val="20"/>
        </w:rPr>
        <w:t xml:space="preserve">Darbai turi būti atlikti per </w:t>
      </w:r>
      <w:sdt>
        <w:sdtPr>
          <w:rPr>
            <w:rFonts w:cs="Arial"/>
            <w:bCs/>
            <w:vanish/>
            <w:sz w:val="20"/>
            <w:szCs w:val="20"/>
            <w:highlight w:val="yellow"/>
          </w:rPr>
          <w:id w:val="-1237713655"/>
          <w:placeholder>
            <w:docPart w:val="5DCA3423EA4843F6A7C1A0B8329C1229"/>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446686548"/>
          <w:placeholder>
            <w:docPart w:val="589D36248760415CB05391C28E82DC3E"/>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color w:val="000000"/>
          <w:sz w:val="20"/>
          <w:szCs w:val="20"/>
        </w:rPr>
        <w:t xml:space="preserve"> nuo Sutarties įsigaliojimo dienos. </w:t>
      </w:r>
    </w:p>
    <w:p w14:paraId="406585E2" w14:textId="77777777" w:rsidR="00B571D7" w:rsidRPr="00412E39" w:rsidRDefault="00B571D7" w:rsidP="003D3309">
      <w:pPr>
        <w:pStyle w:val="ListParagraph"/>
        <w:numPr>
          <w:ilvl w:val="1"/>
          <w:numId w:val="54"/>
        </w:numPr>
        <w:tabs>
          <w:tab w:val="left" w:pos="567"/>
        </w:tabs>
        <w:autoSpaceDE w:val="0"/>
        <w:autoSpaceDN w:val="0"/>
        <w:adjustRightInd w:val="0"/>
        <w:spacing w:before="60" w:after="60"/>
        <w:ind w:left="0" w:firstLine="0"/>
        <w:jc w:val="both"/>
        <w:rPr>
          <w:rFonts w:cs="Arial"/>
          <w:vanish/>
          <w:color w:val="000000"/>
          <w:sz w:val="20"/>
          <w:szCs w:val="20"/>
        </w:rPr>
      </w:pPr>
      <w:r w:rsidRPr="00412E39">
        <w:rPr>
          <w:rFonts w:cs="Arial"/>
          <w:vanish/>
          <w:color w:val="000000"/>
          <w:sz w:val="20"/>
          <w:szCs w:val="20"/>
        </w:rPr>
        <w:t xml:space="preserve">Darbai atliekami </w:t>
      </w:r>
      <w:r w:rsidRPr="00412E39">
        <w:rPr>
          <w:rFonts w:cs="Arial"/>
          <w:i/>
          <w:iCs/>
          <w:vanish/>
          <w:color w:val="808080" w:themeColor="background1" w:themeShade="80"/>
          <w:sz w:val="20"/>
          <w:szCs w:val="20"/>
        </w:rPr>
        <w:t>(pasirinkite tinkamą variantą, kitus variantus ištrinkite)</w:t>
      </w:r>
      <w:r w:rsidRPr="00412E39">
        <w:rPr>
          <w:rFonts w:cs="Arial"/>
          <w:vanish/>
          <w:color w:val="808080" w:themeColor="background1" w:themeShade="80"/>
          <w:sz w:val="20"/>
          <w:szCs w:val="20"/>
        </w:rPr>
        <w:t>:</w:t>
      </w:r>
    </w:p>
    <w:p w14:paraId="11CDFD54" w14:textId="77777777" w:rsidR="00B571D7" w:rsidRPr="00412E39" w:rsidRDefault="00B571D7" w:rsidP="003D3309">
      <w:pPr>
        <w:pStyle w:val="ListParagraph"/>
        <w:numPr>
          <w:ilvl w:val="2"/>
          <w:numId w:val="54"/>
        </w:numPr>
        <w:tabs>
          <w:tab w:val="left" w:pos="567"/>
          <w:tab w:val="left" w:pos="851"/>
        </w:tabs>
        <w:autoSpaceDE w:val="0"/>
        <w:autoSpaceDN w:val="0"/>
        <w:adjustRightInd w:val="0"/>
        <w:spacing w:before="60" w:after="60"/>
        <w:ind w:left="0" w:firstLine="284"/>
        <w:jc w:val="both"/>
        <w:rPr>
          <w:rFonts w:cs="Arial"/>
          <w:vanish/>
          <w:color w:val="000000"/>
          <w:sz w:val="20"/>
          <w:szCs w:val="20"/>
        </w:rPr>
      </w:pPr>
      <w:r w:rsidRPr="00412E39">
        <w:rPr>
          <w:rFonts w:cs="Arial"/>
          <w:vanish/>
          <w:sz w:val="20"/>
          <w:szCs w:val="20"/>
        </w:rPr>
        <w:t>Užsakovo įmonėje ne darbo valandomis (Darbus galima atlikti nuo pirmadienio iki ketvirtadienio nuo 18:00 val. iki 7:30 val., o nuo penktadienio 17:00 val. Darbus galima vykdyti nepertraukiamai iki pirmadienio - 7:30 val.)</w:t>
      </w:r>
      <w:r w:rsidRPr="00412E39">
        <w:rPr>
          <w:rFonts w:cs="Arial"/>
          <w:vanish/>
          <w:color w:val="FF0000"/>
          <w:sz w:val="20"/>
          <w:szCs w:val="20"/>
        </w:rPr>
        <w:t xml:space="preserve"> </w:t>
      </w:r>
      <w:r w:rsidRPr="00412E39">
        <w:rPr>
          <w:rFonts w:cs="Arial"/>
          <w:i/>
          <w:iCs/>
          <w:vanish/>
          <w:color w:val="808080" w:themeColor="background1" w:themeShade="80"/>
          <w:sz w:val="20"/>
          <w:szCs w:val="20"/>
        </w:rPr>
        <w:t>(pvz. patalpų remontas)</w:t>
      </w:r>
    </w:p>
    <w:p w14:paraId="267C4B45" w14:textId="77777777" w:rsidR="00B571D7" w:rsidRPr="00412E39" w:rsidRDefault="00B571D7" w:rsidP="003D3309">
      <w:pPr>
        <w:pStyle w:val="ListParagraph"/>
        <w:numPr>
          <w:ilvl w:val="2"/>
          <w:numId w:val="54"/>
        </w:numPr>
        <w:tabs>
          <w:tab w:val="left" w:pos="567"/>
          <w:tab w:val="left" w:pos="851"/>
        </w:tabs>
        <w:autoSpaceDE w:val="0"/>
        <w:autoSpaceDN w:val="0"/>
        <w:adjustRightInd w:val="0"/>
        <w:spacing w:before="60" w:after="60"/>
        <w:ind w:left="0" w:firstLine="284"/>
        <w:jc w:val="both"/>
        <w:rPr>
          <w:rFonts w:cs="Arial"/>
          <w:vanish/>
          <w:color w:val="000000"/>
          <w:sz w:val="20"/>
          <w:szCs w:val="20"/>
        </w:rPr>
      </w:pPr>
      <w:r w:rsidRPr="00412E39">
        <w:rPr>
          <w:rFonts w:cs="Arial"/>
          <w:vanish/>
          <w:sz w:val="20"/>
          <w:szCs w:val="20"/>
        </w:rPr>
        <w:t>Užsakovo įmonės darbo valandomis (I-IV 7:30 – 16:30 val., V 7:30 – 15:15 val.)</w:t>
      </w:r>
    </w:p>
    <w:p w14:paraId="0960620C" w14:textId="77777777" w:rsidR="00B571D7" w:rsidRPr="00412E39" w:rsidRDefault="00B571D7" w:rsidP="003D3309">
      <w:pPr>
        <w:pStyle w:val="ListParagraph"/>
        <w:numPr>
          <w:ilvl w:val="2"/>
          <w:numId w:val="54"/>
        </w:numPr>
        <w:tabs>
          <w:tab w:val="left" w:pos="567"/>
          <w:tab w:val="left" w:pos="851"/>
        </w:tabs>
        <w:autoSpaceDE w:val="0"/>
        <w:autoSpaceDN w:val="0"/>
        <w:adjustRightInd w:val="0"/>
        <w:spacing w:before="60" w:after="60"/>
        <w:ind w:left="0" w:firstLine="284"/>
        <w:jc w:val="both"/>
        <w:rPr>
          <w:rFonts w:cs="Arial"/>
          <w:vanish/>
          <w:color w:val="000000"/>
          <w:sz w:val="20"/>
          <w:szCs w:val="20"/>
        </w:rPr>
      </w:pPr>
      <w:r w:rsidRPr="00412E39">
        <w:rPr>
          <w:rFonts w:cs="Arial"/>
          <w:vanish/>
          <w:sz w:val="20"/>
          <w:szCs w:val="20"/>
        </w:rPr>
        <w:t xml:space="preserve">Rangovui patogiu metu. </w:t>
      </w:r>
    </w:p>
    <w:p w14:paraId="519E20E1" w14:textId="77777777" w:rsidR="00B571D7" w:rsidRPr="00412E39" w:rsidRDefault="00B571D7" w:rsidP="003D3309">
      <w:pPr>
        <w:pStyle w:val="ListParagraph"/>
        <w:tabs>
          <w:tab w:val="left" w:pos="567"/>
        </w:tabs>
        <w:autoSpaceDE w:val="0"/>
        <w:autoSpaceDN w:val="0"/>
        <w:adjustRightInd w:val="0"/>
        <w:ind w:left="0" w:firstLine="0"/>
        <w:jc w:val="both"/>
        <w:rPr>
          <w:rFonts w:cs="Arial"/>
          <w:vanish/>
          <w:color w:val="FF0000"/>
          <w:sz w:val="20"/>
          <w:szCs w:val="20"/>
        </w:rPr>
      </w:pPr>
    </w:p>
    <w:p w14:paraId="3A602C42" w14:textId="77777777" w:rsidR="00B571D7" w:rsidRPr="00412E39" w:rsidRDefault="00B571D7" w:rsidP="003D3309">
      <w:pPr>
        <w:pStyle w:val="ListParagraph"/>
        <w:spacing w:before="60" w:after="60"/>
        <w:ind w:left="0" w:firstLine="0"/>
        <w:jc w:val="both"/>
        <w:rPr>
          <w:rFonts w:cs="Arial"/>
          <w:i/>
          <w:iCs/>
          <w:vanish/>
          <w:color w:val="808080" w:themeColor="background1" w:themeShade="80"/>
          <w:sz w:val="20"/>
          <w:szCs w:val="20"/>
        </w:rPr>
      </w:pPr>
      <w:r w:rsidRPr="00412E39">
        <w:rPr>
          <w:rFonts w:cs="Arial"/>
          <w:i/>
          <w:iCs/>
          <w:vanish/>
          <w:color w:val="808080" w:themeColor="background1" w:themeShade="80"/>
          <w:sz w:val="20"/>
          <w:szCs w:val="20"/>
        </w:rPr>
        <w:t>Jei Darbai pradedami vykdyti pateikus Užsakymą (-us) (</w:t>
      </w:r>
      <w:r w:rsidRPr="00412E39">
        <w:rPr>
          <w:rFonts w:cs="Arial"/>
          <w:i/>
          <w:vanish/>
          <w:color w:val="808080" w:themeColor="background1" w:themeShade="80"/>
          <w:sz w:val="20"/>
          <w:szCs w:val="20"/>
        </w:rPr>
        <w:t>jei netaikoma, šie punktai ištrinami)</w:t>
      </w:r>
      <w:r w:rsidRPr="00412E39">
        <w:rPr>
          <w:rFonts w:cs="Arial"/>
          <w:vanish/>
          <w:color w:val="808080" w:themeColor="background1" w:themeShade="80"/>
          <w:sz w:val="20"/>
          <w:szCs w:val="20"/>
        </w:rPr>
        <w:t>.</w:t>
      </w:r>
      <w:r w:rsidRPr="00412E39">
        <w:rPr>
          <w:rFonts w:cs="Arial"/>
          <w:i/>
          <w:iCs/>
          <w:vanish/>
          <w:color w:val="808080" w:themeColor="background1" w:themeShade="80"/>
          <w:sz w:val="20"/>
          <w:szCs w:val="20"/>
        </w:rPr>
        <w:t xml:space="preserve"> </w:t>
      </w:r>
    </w:p>
    <w:p w14:paraId="168EB59F" w14:textId="77777777" w:rsidR="00B571D7" w:rsidRPr="00412E39" w:rsidRDefault="00B571D7" w:rsidP="003D3309">
      <w:pPr>
        <w:pStyle w:val="ListParagraph"/>
        <w:numPr>
          <w:ilvl w:val="1"/>
          <w:numId w:val="54"/>
        </w:numPr>
        <w:tabs>
          <w:tab w:val="left" w:pos="567"/>
        </w:tabs>
        <w:autoSpaceDE w:val="0"/>
        <w:autoSpaceDN w:val="0"/>
        <w:adjustRightInd w:val="0"/>
        <w:spacing w:before="60" w:after="60"/>
        <w:jc w:val="both"/>
        <w:rPr>
          <w:rFonts w:cs="Arial"/>
          <w:vanish/>
          <w:color w:val="000000"/>
          <w:sz w:val="20"/>
          <w:szCs w:val="20"/>
        </w:rPr>
      </w:pPr>
      <w:r w:rsidRPr="00412E39">
        <w:rPr>
          <w:rFonts w:eastAsia="Calibri" w:cs="Arial"/>
          <w:vanish/>
          <w:sz w:val="20"/>
          <w:szCs w:val="20"/>
        </w:rPr>
        <w:t xml:space="preserve">Darbai užsakomi pateikiant Rangovui </w:t>
      </w:r>
      <w:r w:rsidRPr="00412E39">
        <w:rPr>
          <w:rFonts w:eastAsia="Calibri" w:cs="Arial"/>
          <w:vanish/>
          <w:color w:val="FF0000"/>
          <w:sz w:val="20"/>
          <w:szCs w:val="20"/>
        </w:rPr>
        <w:t xml:space="preserve">Užsakymą / Užsakymus </w:t>
      </w:r>
      <w:r w:rsidRPr="00412E39">
        <w:rPr>
          <w:rFonts w:eastAsia="Calibri" w:cs="Arial"/>
          <w:vanish/>
          <w:sz w:val="20"/>
          <w:szCs w:val="20"/>
        </w:rPr>
        <w:t xml:space="preserve">Sutarties BD nustatyta tvarka. </w:t>
      </w:r>
    </w:p>
    <w:p w14:paraId="7BDA5FD6" w14:textId="073B5C6B" w:rsidR="00B571D7" w:rsidRPr="00412E39" w:rsidRDefault="00B571D7" w:rsidP="003D3309">
      <w:pPr>
        <w:pStyle w:val="ListParagraph"/>
        <w:numPr>
          <w:ilvl w:val="1"/>
          <w:numId w:val="54"/>
        </w:numPr>
        <w:tabs>
          <w:tab w:val="left" w:pos="567"/>
        </w:tabs>
        <w:autoSpaceDE w:val="0"/>
        <w:autoSpaceDN w:val="0"/>
        <w:adjustRightInd w:val="0"/>
        <w:spacing w:before="60" w:after="60"/>
        <w:jc w:val="both"/>
        <w:rPr>
          <w:rFonts w:cs="Arial"/>
          <w:vanish/>
          <w:color w:val="000000"/>
          <w:sz w:val="20"/>
          <w:szCs w:val="20"/>
        </w:rPr>
      </w:pPr>
      <w:r w:rsidRPr="00412E39">
        <w:rPr>
          <w:rFonts w:cs="Arial"/>
          <w:vanish/>
          <w:color w:val="000000"/>
          <w:sz w:val="20"/>
          <w:szCs w:val="20"/>
        </w:rPr>
        <w:t xml:space="preserve">Darbai turi būti atlikit per </w:t>
      </w:r>
      <w:sdt>
        <w:sdtPr>
          <w:rPr>
            <w:rFonts w:cs="Arial"/>
            <w:bCs/>
            <w:vanish/>
            <w:sz w:val="20"/>
            <w:szCs w:val="20"/>
            <w:highlight w:val="yellow"/>
          </w:rPr>
          <w:id w:val="1347906273"/>
          <w:placeholder>
            <w:docPart w:val="5148E19A779240F4AEA1FC21C2249235"/>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2063475350"/>
          <w:placeholder>
            <w:docPart w:val="CE9750EC21444D7D81C4980E4137FA74"/>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color w:val="000000"/>
          <w:sz w:val="20"/>
          <w:szCs w:val="20"/>
        </w:rPr>
        <w:t xml:space="preserve"> nuo Užsakymo pateikimo.</w:t>
      </w:r>
    </w:p>
    <w:p w14:paraId="039B9519" w14:textId="77777777" w:rsidR="00B571D7" w:rsidRPr="00412E39" w:rsidRDefault="00B571D7" w:rsidP="003D3309">
      <w:pPr>
        <w:pStyle w:val="ListParagraph"/>
        <w:tabs>
          <w:tab w:val="left" w:pos="567"/>
        </w:tabs>
        <w:autoSpaceDE w:val="0"/>
        <w:autoSpaceDN w:val="0"/>
        <w:adjustRightInd w:val="0"/>
        <w:spacing w:before="60" w:after="60"/>
        <w:ind w:left="0" w:firstLine="0"/>
        <w:jc w:val="both"/>
        <w:rPr>
          <w:rFonts w:cs="Arial"/>
          <w:vanish/>
          <w:color w:val="000000"/>
          <w:sz w:val="20"/>
          <w:szCs w:val="20"/>
        </w:rPr>
      </w:pPr>
    </w:p>
    <w:p w14:paraId="02B39968" w14:textId="77777777" w:rsidR="00B571D7" w:rsidRPr="00412E39" w:rsidRDefault="00B571D7" w:rsidP="003D3309">
      <w:pPr>
        <w:tabs>
          <w:tab w:val="left" w:pos="0"/>
        </w:tabs>
        <w:autoSpaceDE w:val="0"/>
        <w:autoSpaceDN w:val="0"/>
        <w:adjustRightInd w:val="0"/>
        <w:spacing w:before="60" w:after="60"/>
        <w:ind w:firstLine="0"/>
        <w:jc w:val="both"/>
        <w:rPr>
          <w:rFonts w:cs="Arial"/>
          <w:i/>
          <w:iCs/>
          <w:vanish/>
          <w:color w:val="808080" w:themeColor="background1" w:themeShade="80"/>
          <w:sz w:val="20"/>
          <w:szCs w:val="20"/>
        </w:rPr>
      </w:pPr>
      <w:r w:rsidRPr="00412E39">
        <w:rPr>
          <w:rFonts w:cs="Arial"/>
          <w:i/>
          <w:iCs/>
          <w:vanish/>
          <w:color w:val="808080" w:themeColor="background1" w:themeShade="80"/>
          <w:sz w:val="20"/>
          <w:szCs w:val="20"/>
        </w:rPr>
        <w:t>Jei reikia Darbų grafiko (</w:t>
      </w:r>
      <w:r w:rsidRPr="00412E39">
        <w:rPr>
          <w:rFonts w:cs="Arial"/>
          <w:i/>
          <w:vanish/>
          <w:color w:val="808080" w:themeColor="background1" w:themeShade="80"/>
          <w:sz w:val="20"/>
          <w:szCs w:val="20"/>
        </w:rPr>
        <w:t>jei netaikoma, šis punktas ištrinamas)</w:t>
      </w:r>
      <w:r w:rsidRPr="00412E39">
        <w:rPr>
          <w:rFonts w:cs="Arial"/>
          <w:i/>
          <w:iCs/>
          <w:vanish/>
          <w:color w:val="808080" w:themeColor="background1" w:themeShade="80"/>
          <w:sz w:val="20"/>
          <w:szCs w:val="20"/>
        </w:rPr>
        <w:t xml:space="preserve"> </w:t>
      </w:r>
    </w:p>
    <w:p w14:paraId="3F10DC89" w14:textId="45C22665" w:rsidR="00B571D7" w:rsidRPr="00412E39" w:rsidRDefault="00B571D7" w:rsidP="003D3309">
      <w:pPr>
        <w:pStyle w:val="ListParagraph"/>
        <w:numPr>
          <w:ilvl w:val="1"/>
          <w:numId w:val="54"/>
        </w:numPr>
        <w:tabs>
          <w:tab w:val="left" w:pos="0"/>
        </w:tabs>
        <w:autoSpaceDE w:val="0"/>
        <w:autoSpaceDN w:val="0"/>
        <w:adjustRightInd w:val="0"/>
        <w:spacing w:before="60" w:after="60"/>
        <w:jc w:val="both"/>
        <w:rPr>
          <w:rFonts w:cs="Arial"/>
          <w:vanish/>
          <w:color w:val="000000"/>
          <w:sz w:val="20"/>
          <w:szCs w:val="20"/>
        </w:rPr>
      </w:pPr>
      <w:r w:rsidRPr="00412E39">
        <w:rPr>
          <w:rFonts w:cs="Arial"/>
          <w:vanish/>
          <w:color w:val="000000"/>
          <w:sz w:val="20"/>
          <w:szCs w:val="20"/>
        </w:rPr>
        <w:t xml:space="preserve">Per </w:t>
      </w:r>
      <w:sdt>
        <w:sdtPr>
          <w:rPr>
            <w:rFonts w:cs="Arial"/>
            <w:bCs/>
            <w:vanish/>
            <w:sz w:val="20"/>
            <w:szCs w:val="20"/>
            <w:highlight w:val="yellow"/>
          </w:rPr>
          <w:id w:val="1877652058"/>
          <w:placeholder>
            <w:docPart w:val="46CD0DD3C26548FBAABB85C0CAADECD1"/>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2117017396"/>
          <w:placeholder>
            <w:docPart w:val="AF2E3E1AE5564D598D5D595CA7D99722"/>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color w:val="000000"/>
          <w:sz w:val="20"/>
          <w:szCs w:val="20"/>
        </w:rPr>
        <w:t xml:space="preserve"> nuo </w:t>
      </w:r>
      <w:r w:rsidRPr="00412E39">
        <w:rPr>
          <w:rFonts w:cs="Arial"/>
          <w:vanish/>
          <w:color w:val="FF0000"/>
          <w:sz w:val="20"/>
          <w:szCs w:val="20"/>
        </w:rPr>
        <w:t xml:space="preserve">Užsakymo pateikimo / Sutarties įsigaliojimo dienos </w:t>
      </w:r>
      <w:r w:rsidRPr="00412E39">
        <w:rPr>
          <w:rFonts w:cs="Arial"/>
          <w:vanish/>
          <w:color w:val="000000"/>
          <w:sz w:val="20"/>
          <w:szCs w:val="20"/>
        </w:rPr>
        <w:t>Rangovas pateikia Užsakovui Darbų grafiką.</w:t>
      </w:r>
    </w:p>
    <w:p w14:paraId="04E93EA1" w14:textId="77777777" w:rsidR="00B571D7" w:rsidRPr="00412E39" w:rsidRDefault="00B571D7" w:rsidP="003D3309">
      <w:pPr>
        <w:pStyle w:val="ListParagraph"/>
        <w:tabs>
          <w:tab w:val="left" w:pos="567"/>
        </w:tabs>
        <w:spacing w:before="60" w:after="60"/>
        <w:ind w:left="0" w:firstLine="0"/>
        <w:jc w:val="both"/>
        <w:rPr>
          <w:rFonts w:cs="Arial"/>
          <w:vanish/>
          <w:sz w:val="20"/>
          <w:szCs w:val="20"/>
        </w:rPr>
      </w:pPr>
    </w:p>
    <w:p w14:paraId="03145C37" w14:textId="77777777" w:rsidR="00B571D7" w:rsidRPr="00412E39" w:rsidRDefault="00B571D7" w:rsidP="003D3309">
      <w:pPr>
        <w:pStyle w:val="ListParagraph"/>
        <w:tabs>
          <w:tab w:val="left" w:pos="567"/>
        </w:tabs>
        <w:spacing w:before="60" w:after="60"/>
        <w:ind w:left="0" w:firstLine="0"/>
        <w:jc w:val="both"/>
        <w:rPr>
          <w:rFonts w:cs="Arial"/>
          <w:vanish/>
          <w:color w:val="808080" w:themeColor="background1" w:themeShade="80"/>
          <w:sz w:val="20"/>
          <w:szCs w:val="20"/>
        </w:rPr>
      </w:pPr>
      <w:r w:rsidRPr="00412E39">
        <w:rPr>
          <w:rFonts w:cs="Arial"/>
          <w:i/>
          <w:iCs/>
          <w:vanish/>
          <w:color w:val="808080" w:themeColor="background1" w:themeShade="80"/>
          <w:sz w:val="20"/>
          <w:szCs w:val="20"/>
        </w:rPr>
        <w:t>Jei reikia smulkesnių nurodymų Darbų grafikui (jei netaikomi, šie punktai ištrinami)</w:t>
      </w:r>
      <w:r w:rsidRPr="00412E39">
        <w:rPr>
          <w:rFonts w:cs="Arial"/>
          <w:vanish/>
          <w:color w:val="808080" w:themeColor="background1" w:themeShade="80"/>
          <w:sz w:val="20"/>
          <w:szCs w:val="20"/>
        </w:rPr>
        <w:t xml:space="preserve"> </w:t>
      </w:r>
    </w:p>
    <w:p w14:paraId="3F226686" w14:textId="77777777" w:rsidR="00B571D7" w:rsidRPr="00412E39" w:rsidRDefault="00B571D7" w:rsidP="003D3309">
      <w:pPr>
        <w:pStyle w:val="ListParagraph"/>
        <w:numPr>
          <w:ilvl w:val="1"/>
          <w:numId w:val="54"/>
        </w:numPr>
        <w:tabs>
          <w:tab w:val="left" w:pos="567"/>
        </w:tabs>
        <w:spacing w:before="60" w:after="60"/>
        <w:jc w:val="both"/>
        <w:rPr>
          <w:rFonts w:cs="Arial"/>
          <w:vanish/>
          <w:sz w:val="20"/>
          <w:szCs w:val="20"/>
        </w:rPr>
      </w:pPr>
      <w:r w:rsidRPr="00412E39">
        <w:rPr>
          <w:rFonts w:cs="Arial"/>
          <w:vanish/>
          <w:sz w:val="20"/>
          <w:szCs w:val="20"/>
        </w:rPr>
        <w:t>Užsakovui pateikiamame Darbų grafike šie konkretūs darbai turi būti atlikti tokiais terminais:</w:t>
      </w:r>
    </w:p>
    <w:p w14:paraId="25C3F388" w14:textId="3404B4F7" w:rsidR="00B571D7" w:rsidRPr="00412E39" w:rsidRDefault="00B571D7" w:rsidP="003D3309">
      <w:pPr>
        <w:pStyle w:val="ListParagraph"/>
        <w:numPr>
          <w:ilvl w:val="2"/>
          <w:numId w:val="54"/>
        </w:numPr>
        <w:tabs>
          <w:tab w:val="left" w:pos="567"/>
          <w:tab w:val="left" w:pos="851"/>
        </w:tabs>
        <w:spacing w:before="60" w:after="60"/>
        <w:ind w:left="0" w:firstLine="284"/>
        <w:jc w:val="both"/>
        <w:rPr>
          <w:rFonts w:cs="Arial"/>
          <w:vanish/>
          <w:color w:val="808080" w:themeColor="background1" w:themeShade="80"/>
          <w:sz w:val="20"/>
          <w:szCs w:val="20"/>
        </w:rPr>
      </w:pPr>
      <w:r w:rsidRPr="00412E39">
        <w:rPr>
          <w:rFonts w:cs="Arial"/>
          <w:vanish/>
          <w:sz w:val="20"/>
          <w:szCs w:val="20"/>
        </w:rPr>
        <w:t xml:space="preserve">Projektavimo Darbai – per </w:t>
      </w:r>
      <w:sdt>
        <w:sdtPr>
          <w:rPr>
            <w:rFonts w:cs="Arial"/>
            <w:bCs/>
            <w:vanish/>
            <w:sz w:val="20"/>
            <w:szCs w:val="20"/>
            <w:highlight w:val="yellow"/>
          </w:rPr>
          <w:id w:val="-1402200001"/>
          <w:placeholder>
            <w:docPart w:val="DAE17664F9454DD0AD870DD78EE25D77"/>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406960810"/>
          <w:placeholder>
            <w:docPart w:val="C07481F8C1114C7DBD9A7D798402C125"/>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w:t>
      </w:r>
      <w:r w:rsidRPr="00412E39">
        <w:rPr>
          <w:rFonts w:cs="Arial"/>
          <w:vanish/>
          <w:color w:val="808080" w:themeColor="background1" w:themeShade="80"/>
          <w:sz w:val="20"/>
          <w:szCs w:val="20"/>
        </w:rPr>
        <w:t>Užsakymo pateikimo / Sutarties įsigaliojimo dienos ar kt.</w:t>
      </w:r>
    </w:p>
    <w:p w14:paraId="69627282" w14:textId="0916E420" w:rsidR="00B571D7" w:rsidRPr="00412E39" w:rsidRDefault="00B571D7" w:rsidP="003D3309">
      <w:pPr>
        <w:pStyle w:val="ListParagraph"/>
        <w:numPr>
          <w:ilvl w:val="2"/>
          <w:numId w:val="54"/>
        </w:numPr>
        <w:tabs>
          <w:tab w:val="left" w:pos="567"/>
          <w:tab w:val="left" w:pos="851"/>
        </w:tabs>
        <w:spacing w:before="60" w:after="60"/>
        <w:ind w:left="0" w:firstLine="284"/>
        <w:jc w:val="both"/>
        <w:rPr>
          <w:rFonts w:cs="Arial"/>
          <w:vanish/>
          <w:sz w:val="20"/>
          <w:szCs w:val="20"/>
        </w:rPr>
      </w:pPr>
      <w:r w:rsidRPr="00412E39">
        <w:rPr>
          <w:rFonts w:cs="Arial"/>
          <w:vanish/>
          <w:sz w:val="20"/>
          <w:szCs w:val="20"/>
        </w:rPr>
        <w:t xml:space="preserve">Rangos Darbai – per </w:t>
      </w:r>
      <w:sdt>
        <w:sdtPr>
          <w:rPr>
            <w:rFonts w:cs="Arial"/>
            <w:bCs/>
            <w:vanish/>
            <w:sz w:val="20"/>
            <w:szCs w:val="20"/>
            <w:highlight w:val="yellow"/>
          </w:rPr>
          <w:id w:val="861558905"/>
          <w:placeholder>
            <w:docPart w:val="DD01E1D3036E416E97D9622F9F45AFDB"/>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752463532"/>
          <w:placeholder>
            <w:docPart w:val="C887067FD1024CCD936AA9AA4F1D08D3"/>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w:t>
      </w:r>
      <w:r w:rsidRPr="00412E39">
        <w:rPr>
          <w:rFonts w:cs="Arial"/>
          <w:vanish/>
          <w:color w:val="FF0000"/>
          <w:sz w:val="20"/>
          <w:szCs w:val="20"/>
        </w:rPr>
        <w:t>Projekto patvirtinimo / Užsakymo pateikimo / nuo Sutarties įsigaliojimo dienos ar kt.</w:t>
      </w:r>
    </w:p>
    <w:p w14:paraId="00CFD7B9" w14:textId="77777777" w:rsidR="00B571D7" w:rsidRPr="00412E39" w:rsidRDefault="00B571D7" w:rsidP="003D3309">
      <w:pPr>
        <w:pStyle w:val="ListParagraph"/>
        <w:tabs>
          <w:tab w:val="left" w:pos="567"/>
          <w:tab w:val="left" w:pos="851"/>
        </w:tabs>
        <w:spacing w:before="60" w:after="60"/>
        <w:ind w:left="284" w:firstLine="0"/>
        <w:jc w:val="both"/>
        <w:rPr>
          <w:rFonts w:cs="Arial"/>
          <w:vanish/>
          <w:sz w:val="20"/>
          <w:szCs w:val="20"/>
        </w:rPr>
      </w:pPr>
    </w:p>
    <w:p w14:paraId="4093764D" w14:textId="13FAF4EB" w:rsidR="00B571D7" w:rsidRPr="00412E39" w:rsidRDefault="00B571D7" w:rsidP="003D3309">
      <w:pPr>
        <w:pStyle w:val="ListParagraph"/>
        <w:numPr>
          <w:ilvl w:val="1"/>
          <w:numId w:val="54"/>
        </w:numPr>
        <w:tabs>
          <w:tab w:val="left" w:pos="142"/>
          <w:tab w:val="left" w:pos="284"/>
          <w:tab w:val="left" w:pos="567"/>
          <w:tab w:val="left" w:pos="851"/>
        </w:tabs>
        <w:spacing w:before="60" w:after="60"/>
        <w:ind w:left="0" w:firstLine="0"/>
        <w:jc w:val="both"/>
        <w:rPr>
          <w:rFonts w:cs="Arial"/>
          <w:vanish/>
          <w:sz w:val="20"/>
          <w:szCs w:val="20"/>
        </w:rPr>
      </w:pPr>
      <w:r w:rsidRPr="00412E39">
        <w:rPr>
          <w:rFonts w:cs="Arial"/>
          <w:vanish/>
          <w:sz w:val="20"/>
          <w:szCs w:val="20"/>
        </w:rPr>
        <w:t xml:space="preserve">Per </w:t>
      </w:r>
      <w:sdt>
        <w:sdtPr>
          <w:rPr>
            <w:rFonts w:cs="Arial"/>
            <w:bCs/>
            <w:vanish/>
            <w:sz w:val="20"/>
            <w:szCs w:val="20"/>
            <w:highlight w:val="yellow"/>
          </w:rPr>
          <w:id w:val="695435181"/>
          <w:placeholder>
            <w:docPart w:val="6E4C8BCD2DC84DCE838B78788FB23D28"/>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700889639"/>
          <w:placeholder>
            <w:docPart w:val="521CFB187B404A0F97DBCBC4434A804E"/>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Darbų grafiko gavimo Užsakovas patvirtina grafiką arba nurodo trūkumus, kuriuos Rangovas turi pašalinti per </w:t>
      </w:r>
      <w:sdt>
        <w:sdtPr>
          <w:rPr>
            <w:rFonts w:cs="Arial"/>
            <w:bCs/>
            <w:vanish/>
            <w:sz w:val="20"/>
            <w:szCs w:val="20"/>
            <w:highlight w:val="yellow"/>
          </w:rPr>
          <w:id w:val="429398525"/>
          <w:placeholder>
            <w:docPart w:val="58CE4BAB88BB4A7C87685696973C8929"/>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359002020"/>
          <w:placeholder>
            <w:docPart w:val="D26968EB294D42BE8DB7BAF9BA790018"/>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Darbų grafikas laikomas suderintu tik Šalims jį pasirašius, sprendimo teisė dėl Darbų grafike nurodomų Darbų atlikimo terminų priklauso Užsakovui. </w:t>
      </w:r>
    </w:p>
    <w:p w14:paraId="742E343F" w14:textId="0E829557" w:rsidR="00B571D7" w:rsidRPr="00412E39" w:rsidRDefault="00B571D7" w:rsidP="003D3309">
      <w:pPr>
        <w:pStyle w:val="ListParagraph"/>
        <w:numPr>
          <w:ilvl w:val="1"/>
          <w:numId w:val="54"/>
        </w:numPr>
        <w:tabs>
          <w:tab w:val="left" w:pos="142"/>
          <w:tab w:val="left" w:pos="284"/>
          <w:tab w:val="left" w:pos="567"/>
          <w:tab w:val="left" w:pos="851"/>
        </w:tabs>
        <w:spacing w:before="60" w:after="60"/>
        <w:ind w:left="0" w:firstLine="0"/>
        <w:jc w:val="both"/>
        <w:rPr>
          <w:rFonts w:cs="Arial"/>
          <w:vanish/>
          <w:sz w:val="20"/>
          <w:szCs w:val="20"/>
        </w:rPr>
      </w:pPr>
      <w:r w:rsidRPr="00412E39">
        <w:rPr>
          <w:rFonts w:cs="Arial"/>
          <w:vanish/>
          <w:sz w:val="20"/>
          <w:szCs w:val="20"/>
        </w:rPr>
        <w:t xml:space="preserve">Jei Rangovas atsisako derinti Darbų grafiką ar antrą ir kitus kartus neištaiso Darbų grafiko trūkumų, kuriuos buvo nurodęs Užsakovas, Rangovas už kiekvieną tokį incidentą moka Užsakovui </w:t>
      </w:r>
      <w:sdt>
        <w:sdtPr>
          <w:rPr>
            <w:rFonts w:cs="Arial"/>
            <w:bCs/>
            <w:vanish/>
            <w:sz w:val="20"/>
            <w:szCs w:val="20"/>
            <w:highlight w:val="yellow"/>
          </w:rPr>
          <w:id w:val="-634021339"/>
          <w:placeholder>
            <w:docPart w:val="2AA67CE530C34E8AA29B5A98CC2C2B3D"/>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eurų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cs="Arial"/>
          <w:vanish/>
          <w:sz w:val="20"/>
          <w:szCs w:val="20"/>
        </w:rPr>
        <w:t xml:space="preserve"> dydžio baudą.</w:t>
      </w:r>
    </w:p>
    <w:p w14:paraId="2B975D1C" w14:textId="4FA2E291" w:rsidR="00B571D7" w:rsidRPr="00412E39" w:rsidRDefault="00B571D7" w:rsidP="003D3309">
      <w:pPr>
        <w:pStyle w:val="ListParagraph"/>
        <w:numPr>
          <w:ilvl w:val="1"/>
          <w:numId w:val="54"/>
        </w:numPr>
        <w:tabs>
          <w:tab w:val="left" w:pos="142"/>
          <w:tab w:val="left" w:pos="284"/>
          <w:tab w:val="left" w:pos="567"/>
          <w:tab w:val="left" w:pos="851"/>
        </w:tabs>
        <w:spacing w:before="60" w:after="60"/>
        <w:ind w:left="0" w:firstLine="0"/>
        <w:jc w:val="both"/>
        <w:rPr>
          <w:rFonts w:cs="Arial"/>
          <w:vanish/>
          <w:color w:val="808080" w:themeColor="background1" w:themeShade="80"/>
          <w:sz w:val="20"/>
          <w:szCs w:val="20"/>
        </w:rPr>
      </w:pPr>
      <w:r w:rsidRPr="00412E39">
        <w:rPr>
          <w:rFonts w:cs="Arial"/>
          <w:vanish/>
          <w:sz w:val="20"/>
          <w:szCs w:val="20"/>
        </w:rPr>
        <w:t xml:space="preserve">Darbų grafikas turi būti suderintas ir pasirašytas Šalių ne vėliau kaip per </w:t>
      </w:r>
      <w:sdt>
        <w:sdtPr>
          <w:rPr>
            <w:rFonts w:cs="Arial"/>
            <w:bCs/>
            <w:vanish/>
            <w:sz w:val="20"/>
            <w:szCs w:val="20"/>
            <w:highlight w:val="yellow"/>
          </w:rPr>
          <w:id w:val="-1760597232"/>
          <w:placeholder>
            <w:docPart w:val="6686F1EE1A544A7C97747FEA24439748"/>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672862499"/>
          <w:placeholder>
            <w:docPart w:val="B085F108C37748E6BB49B85546D9F8D4"/>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w:t>
      </w:r>
      <w:r w:rsidRPr="00412E39">
        <w:rPr>
          <w:rFonts w:cs="Arial"/>
          <w:vanish/>
          <w:color w:val="808080" w:themeColor="background1" w:themeShade="80"/>
          <w:sz w:val="20"/>
          <w:szCs w:val="20"/>
        </w:rPr>
        <w:t>Užsakymo pateikimo / Sutarties įsigaliojimo dienos.</w:t>
      </w:r>
    </w:p>
    <w:p w14:paraId="68DBB756" w14:textId="77777777" w:rsidR="00B571D7" w:rsidRPr="00412E39" w:rsidRDefault="00B571D7" w:rsidP="003D3309">
      <w:pPr>
        <w:tabs>
          <w:tab w:val="left" w:pos="360"/>
          <w:tab w:val="left" w:pos="567"/>
        </w:tabs>
        <w:ind w:firstLine="0"/>
        <w:jc w:val="both"/>
        <w:rPr>
          <w:rFonts w:cs="Arial"/>
          <w:vanish/>
          <w:sz w:val="20"/>
          <w:szCs w:val="20"/>
        </w:rPr>
      </w:pPr>
    </w:p>
    <w:p w14:paraId="501558F9" w14:textId="77777777" w:rsidR="00B571D7" w:rsidRPr="00412E39" w:rsidRDefault="00B571D7" w:rsidP="003D3309">
      <w:pPr>
        <w:spacing w:before="60" w:after="60"/>
        <w:ind w:firstLine="0"/>
        <w:jc w:val="both"/>
        <w:rPr>
          <w:rFonts w:eastAsia="Calibri" w:cs="Arial"/>
          <w:i/>
          <w:iCs/>
          <w:vanish/>
          <w:color w:val="808080" w:themeColor="background1" w:themeShade="80"/>
          <w:sz w:val="20"/>
          <w:szCs w:val="20"/>
        </w:rPr>
      </w:pPr>
      <w:r w:rsidRPr="00412E39">
        <w:rPr>
          <w:rFonts w:eastAsia="Calibri" w:cs="Arial"/>
          <w:i/>
          <w:iCs/>
          <w:vanish/>
          <w:color w:val="808080" w:themeColor="background1" w:themeShade="80"/>
          <w:sz w:val="20"/>
          <w:szCs w:val="20"/>
        </w:rPr>
        <w:t xml:space="preserve">Jeigu perkamas ir Techninio darbo projekto parengimas </w:t>
      </w:r>
      <w:r w:rsidRPr="00412E39">
        <w:rPr>
          <w:rFonts w:cs="Arial"/>
          <w:i/>
          <w:iCs/>
          <w:vanish/>
          <w:color w:val="808080" w:themeColor="background1" w:themeShade="80"/>
          <w:sz w:val="20"/>
          <w:szCs w:val="20"/>
        </w:rPr>
        <w:t>(jei netaikomi, šie punktai ištrinami)</w:t>
      </w:r>
      <w:r w:rsidRPr="00412E39">
        <w:rPr>
          <w:rFonts w:eastAsia="Calibri" w:cs="Arial"/>
          <w:i/>
          <w:iCs/>
          <w:vanish/>
          <w:color w:val="808080" w:themeColor="background1" w:themeShade="80"/>
          <w:sz w:val="20"/>
          <w:szCs w:val="20"/>
        </w:rPr>
        <w:t>:</w:t>
      </w:r>
    </w:p>
    <w:p w14:paraId="5E033686" w14:textId="0B5FCD2E" w:rsidR="00B571D7" w:rsidRPr="00412E39" w:rsidRDefault="00B571D7" w:rsidP="003D3309">
      <w:pPr>
        <w:pStyle w:val="ListParagraph"/>
        <w:numPr>
          <w:ilvl w:val="1"/>
          <w:numId w:val="54"/>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Rangovas ne vėliau kaip per </w:t>
      </w:r>
      <w:sdt>
        <w:sdtPr>
          <w:rPr>
            <w:rFonts w:cs="Arial"/>
            <w:bCs/>
            <w:vanish/>
            <w:sz w:val="20"/>
            <w:szCs w:val="20"/>
            <w:highlight w:val="yellow"/>
          </w:rPr>
          <w:id w:val="-714580299"/>
          <w:placeholder>
            <w:docPart w:val="58ADA23789F34374846DDD852234BEBB"/>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407830253"/>
          <w:placeholder>
            <w:docPart w:val="53549A9950E94FCD8A3A5BDF847004DF"/>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w:t>
      </w:r>
      <w:bookmarkStart w:id="35" w:name="_Hlk24981351"/>
      <w:r w:rsidRPr="00412E39">
        <w:rPr>
          <w:rFonts w:eastAsia="Calibri" w:cs="Arial"/>
          <w:vanish/>
          <w:color w:val="FF0000"/>
          <w:sz w:val="20"/>
          <w:szCs w:val="20"/>
        </w:rPr>
        <w:t xml:space="preserve">Užsakymo pateikimo / Sutarties įsigaliojimo / Darbų grafiko suderinimo </w:t>
      </w:r>
      <w:bookmarkEnd w:id="35"/>
      <w:r w:rsidRPr="00412E39">
        <w:rPr>
          <w:rFonts w:eastAsia="Calibri" w:cs="Arial"/>
          <w:vanish/>
          <w:sz w:val="20"/>
          <w:szCs w:val="20"/>
        </w:rPr>
        <w:t>pateikia Užsakovui Techninį darbo projektą.</w:t>
      </w:r>
    </w:p>
    <w:p w14:paraId="3C4FAC5D" w14:textId="03FCBC79" w:rsidR="00B571D7" w:rsidRPr="00412E39" w:rsidRDefault="00B571D7" w:rsidP="003D3309">
      <w:pPr>
        <w:pStyle w:val="ListParagraph"/>
        <w:numPr>
          <w:ilvl w:val="1"/>
          <w:numId w:val="54"/>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Užsakovas patvirtina Techninį darbo projektą arba pateikia Užsakovui savo pastabas raštu ne vėliau kaip per </w:t>
      </w:r>
      <w:sdt>
        <w:sdtPr>
          <w:rPr>
            <w:rFonts w:cs="Arial"/>
            <w:bCs/>
            <w:vanish/>
            <w:sz w:val="20"/>
            <w:szCs w:val="20"/>
            <w:highlight w:val="yellow"/>
          </w:rPr>
          <w:id w:val="1593591538"/>
          <w:placeholder>
            <w:docPart w:val="3116C3F525E140179A04F795B23FF2E0"/>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389925843"/>
          <w:placeholder>
            <w:docPart w:val="2ADAE110529943F48893AE472C7943CC"/>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jo gavimo.</w:t>
      </w:r>
    </w:p>
    <w:p w14:paraId="57944506" w14:textId="187E4EC3" w:rsidR="00B571D7" w:rsidRPr="00412E39" w:rsidRDefault="00B571D7" w:rsidP="003D3309">
      <w:pPr>
        <w:pStyle w:val="ListParagraph"/>
        <w:numPr>
          <w:ilvl w:val="1"/>
          <w:numId w:val="54"/>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Jei Užsakovas pateikia pastabas Techniniam darbo projektui, Rangovas jį pakoreguoja ir pateikia Užsakovui tvirtinti ne vėliau kaip per </w:t>
      </w:r>
      <w:sdt>
        <w:sdtPr>
          <w:rPr>
            <w:rFonts w:cs="Arial"/>
            <w:bCs/>
            <w:vanish/>
            <w:sz w:val="20"/>
            <w:szCs w:val="20"/>
            <w:highlight w:val="yellow"/>
          </w:rPr>
          <w:id w:val="-2010281370"/>
          <w:placeholder>
            <w:docPart w:val="42A110AA26234C249BDFB1C3C2FD8238"/>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941836685"/>
          <w:placeholder>
            <w:docPart w:val="4CA44AC3719647AFA5EBDE3F71099093"/>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Techninio darbo projekto su Užsakovo pastabomis gavimo. Užsakovas pakoreguotą Techninį darbo projektą patvirtina per </w:t>
      </w:r>
      <w:sdt>
        <w:sdtPr>
          <w:rPr>
            <w:rFonts w:cs="Arial"/>
            <w:bCs/>
            <w:vanish/>
            <w:sz w:val="20"/>
            <w:szCs w:val="20"/>
            <w:highlight w:val="yellow"/>
          </w:rPr>
          <w:id w:val="455839950"/>
          <w:placeholder>
            <w:docPart w:val="6B2E47A1CA2E42D8A4AE857A02FE9777"/>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959019082"/>
          <w:placeholder>
            <w:docPart w:val="FAA2AFAE827344F6B9E81239DD5D7428"/>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jo gavimo. </w:t>
      </w:r>
    </w:p>
    <w:p w14:paraId="6E28DDD4" w14:textId="5C6CB590" w:rsidR="00B571D7" w:rsidRPr="00412E39" w:rsidRDefault="00B571D7" w:rsidP="003D3309">
      <w:pPr>
        <w:pStyle w:val="ListParagraph"/>
        <w:numPr>
          <w:ilvl w:val="1"/>
          <w:numId w:val="54"/>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Techninio darbo projekto derinimų skaičius neribojamas, tačiau bet kuriuo atveju galutinis Techninio darbo projekto variantas turi būti parengtas ir suderintas ne vėliau kaip per </w:t>
      </w:r>
      <w:sdt>
        <w:sdtPr>
          <w:rPr>
            <w:rFonts w:cs="Arial"/>
            <w:bCs/>
            <w:vanish/>
            <w:sz w:val="20"/>
            <w:szCs w:val="20"/>
            <w:highlight w:val="yellow"/>
          </w:rPr>
          <w:id w:val="1592193339"/>
          <w:placeholder>
            <w:docPart w:val="65786A5E40D044AFA98D180E92DD2999"/>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736318823"/>
          <w:placeholder>
            <w:docPart w:val="F333439E71CF4A64B76F46B261EDD631"/>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w:t>
      </w:r>
      <w:r w:rsidRPr="00412E39">
        <w:rPr>
          <w:rFonts w:eastAsia="Calibri" w:cs="Arial"/>
          <w:vanish/>
          <w:color w:val="FF0000"/>
          <w:sz w:val="20"/>
          <w:szCs w:val="20"/>
        </w:rPr>
        <w:t xml:space="preserve">Užsakymo pateikimo / Sutarties įsigaliojimo / Darbų grafiko suderinimo </w:t>
      </w:r>
      <w:r w:rsidRPr="00412E39">
        <w:rPr>
          <w:rFonts w:eastAsia="Calibri" w:cs="Arial"/>
          <w:vanish/>
          <w:sz w:val="20"/>
          <w:szCs w:val="20"/>
        </w:rPr>
        <w:t xml:space="preserve">dienos. </w:t>
      </w:r>
    </w:p>
    <w:p w14:paraId="30D30860" w14:textId="1836EF6A" w:rsidR="00B571D7" w:rsidRPr="00412E39" w:rsidRDefault="00B571D7" w:rsidP="003D3309">
      <w:pPr>
        <w:pStyle w:val="ListParagraph"/>
        <w:numPr>
          <w:ilvl w:val="1"/>
          <w:numId w:val="54"/>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Nesuderinus projekto per Techninės specifikacijos </w:t>
      </w:r>
      <w:sdt>
        <w:sdtPr>
          <w:rPr>
            <w:rFonts w:cs="Arial"/>
            <w:bCs/>
            <w:vanish/>
            <w:sz w:val="20"/>
            <w:szCs w:val="20"/>
            <w:highlight w:val="yellow"/>
          </w:rPr>
          <w:id w:val="2082565291"/>
          <w:placeholder>
            <w:docPart w:val="1B7BB2D2B402411F8E66682468638DE5"/>
          </w:placeholder>
          <w:showingPlcHdr/>
          <w:text/>
        </w:sdtPr>
        <w:sdtContent>
          <w:r w:rsidRPr="00412E39">
            <w:rPr>
              <w:rFonts w:cs="Arial"/>
              <w:bCs/>
              <w:vanish/>
              <w:sz w:val="20"/>
              <w:szCs w:val="20"/>
              <w:highlight w:val="yellow"/>
            </w:rPr>
            <w:t>____</w:t>
          </w:r>
        </w:sdtContent>
      </w:sdt>
      <w:r w:rsidRPr="00412E39">
        <w:rPr>
          <w:rFonts w:eastAsia="Calibri" w:cs="Arial"/>
          <w:vanish/>
          <w:sz w:val="20"/>
          <w:szCs w:val="20"/>
        </w:rPr>
        <w:t xml:space="preserve"> punkte nurodytą terminą, Rangovas, Užsakovui pareikalavus, moka Užsakovui </w:t>
      </w:r>
      <w:sdt>
        <w:sdtPr>
          <w:rPr>
            <w:rFonts w:cs="Arial"/>
            <w:bCs/>
            <w:vanish/>
            <w:sz w:val="20"/>
            <w:szCs w:val="20"/>
            <w:highlight w:val="yellow"/>
          </w:rPr>
          <w:id w:val="27766039"/>
          <w:placeholder>
            <w:docPart w:val="0D3D9CDF37E8418CB219D7708358D34B"/>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eurų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vanish/>
          <w:sz w:val="20"/>
          <w:szCs w:val="20"/>
        </w:rPr>
        <w:t xml:space="preserve"> dydžio baudą už kiekvieną termino praleidimo dieną.  </w:t>
      </w:r>
    </w:p>
    <w:p w14:paraId="2AF5162E" w14:textId="77777777" w:rsidR="00B571D7" w:rsidRPr="00412E39" w:rsidRDefault="00B571D7" w:rsidP="003D3309">
      <w:pPr>
        <w:pStyle w:val="ListParagraph"/>
        <w:numPr>
          <w:ilvl w:val="1"/>
          <w:numId w:val="54"/>
        </w:numPr>
        <w:tabs>
          <w:tab w:val="left" w:pos="567"/>
        </w:tabs>
        <w:spacing w:before="60" w:after="60"/>
        <w:ind w:left="0" w:firstLine="0"/>
        <w:jc w:val="both"/>
        <w:rPr>
          <w:rFonts w:eastAsia="Calibri" w:cs="Arial"/>
          <w:vanish/>
          <w:sz w:val="20"/>
          <w:szCs w:val="20"/>
        </w:rPr>
      </w:pPr>
      <w:r w:rsidRPr="00412E39">
        <w:rPr>
          <w:rFonts w:eastAsia="Calibri" w:cs="Arial"/>
          <w:vanish/>
          <w:color w:val="000000"/>
          <w:sz w:val="20"/>
          <w:szCs w:val="20"/>
        </w:rPr>
        <w:t xml:space="preserve">Projekto derinimas ir tvirtinimas su valstybės institucijomis ir įstaigomis vykdomas teisės aktų nustatyta tvarka ir terminais. Derinimo su institucijomis terminai privalo būti numatyti </w:t>
      </w:r>
      <w:r w:rsidRPr="00412E39">
        <w:rPr>
          <w:rFonts w:eastAsia="Calibri" w:cs="Arial"/>
          <w:vanish/>
          <w:color w:val="FF0000"/>
          <w:sz w:val="20"/>
          <w:szCs w:val="20"/>
        </w:rPr>
        <w:t xml:space="preserve">Darbų grafike </w:t>
      </w:r>
      <w:r w:rsidRPr="00412E39">
        <w:rPr>
          <w:rFonts w:eastAsia="Calibri" w:cs="Arial"/>
          <w:i/>
          <w:iCs/>
          <w:vanish/>
          <w:color w:val="FF0000"/>
          <w:sz w:val="20"/>
          <w:szCs w:val="20"/>
        </w:rPr>
        <w:t>(jei jis sudaromas)</w:t>
      </w:r>
    </w:p>
    <w:p w14:paraId="1760AB3F" w14:textId="77777777" w:rsidR="00B571D7" w:rsidRPr="00412E39" w:rsidRDefault="00B571D7" w:rsidP="003D3309">
      <w:pPr>
        <w:pStyle w:val="ListParagraph"/>
        <w:numPr>
          <w:ilvl w:val="1"/>
          <w:numId w:val="54"/>
        </w:numPr>
        <w:tabs>
          <w:tab w:val="left" w:pos="567"/>
        </w:tabs>
        <w:spacing w:before="60" w:after="60"/>
        <w:ind w:left="0" w:firstLine="0"/>
        <w:jc w:val="both"/>
        <w:rPr>
          <w:rFonts w:eastAsia="Calibri" w:cs="Arial"/>
          <w:vanish/>
          <w:sz w:val="20"/>
          <w:szCs w:val="20"/>
        </w:rPr>
      </w:pPr>
      <w:r w:rsidRPr="00412E39">
        <w:rPr>
          <w:rFonts w:cs="Arial"/>
          <w:vanish/>
          <w:sz w:val="20"/>
          <w:szCs w:val="20"/>
        </w:rPr>
        <w:t xml:space="preserve">Rangovas nedelsdamas informuoja Užsakovą apie </w:t>
      </w:r>
      <w:r w:rsidRPr="00412E39">
        <w:rPr>
          <w:rFonts w:cs="Arial"/>
          <w:vanish/>
          <w:color w:val="FF0000"/>
          <w:sz w:val="20"/>
          <w:szCs w:val="20"/>
        </w:rPr>
        <w:t xml:space="preserve">Darbų / Darbų Etapo </w:t>
      </w:r>
      <w:r w:rsidRPr="00412E39">
        <w:rPr>
          <w:rFonts w:cs="Arial"/>
          <w:vanish/>
          <w:sz w:val="20"/>
          <w:szCs w:val="20"/>
        </w:rPr>
        <w:t xml:space="preserve">užbaigimą bei, raštu suderinęs su Užsakovu Darbų perdavimo – priėmimo laiką, perduoda DPK </w:t>
      </w:r>
      <w:r w:rsidRPr="00412E39">
        <w:rPr>
          <w:rFonts w:cs="Arial"/>
          <w:vanish/>
          <w:color w:val="FF0000"/>
          <w:sz w:val="20"/>
          <w:szCs w:val="20"/>
        </w:rPr>
        <w:t>užbaigtus Darbus / užbaigtą Darbų Etapą</w:t>
      </w:r>
      <w:r w:rsidRPr="00412E39">
        <w:rPr>
          <w:rFonts w:cs="Arial"/>
          <w:vanish/>
          <w:sz w:val="20"/>
          <w:szCs w:val="20"/>
        </w:rPr>
        <w:t xml:space="preserve">, pasirašo Aktą.  </w:t>
      </w:r>
    </w:p>
    <w:p w14:paraId="08A623D7" w14:textId="77777777" w:rsidR="00B571D7" w:rsidRPr="00412E39" w:rsidRDefault="00B571D7" w:rsidP="003D3309">
      <w:pPr>
        <w:tabs>
          <w:tab w:val="left" w:pos="360"/>
          <w:tab w:val="left" w:pos="567"/>
        </w:tabs>
        <w:ind w:firstLine="0"/>
        <w:jc w:val="both"/>
        <w:rPr>
          <w:rFonts w:cs="Arial"/>
          <w:vanish/>
          <w:sz w:val="20"/>
          <w:szCs w:val="20"/>
        </w:rPr>
      </w:pPr>
    </w:p>
    <w:p w14:paraId="68B9B3AA" w14:textId="77777777" w:rsidR="00B571D7" w:rsidRPr="00412E39" w:rsidRDefault="00B571D7" w:rsidP="003D3309">
      <w:pPr>
        <w:spacing w:before="60" w:after="60"/>
        <w:ind w:firstLine="0"/>
        <w:jc w:val="both"/>
        <w:rPr>
          <w:rFonts w:cs="Arial"/>
          <w:b/>
          <w:i/>
          <w:vanish/>
          <w:color w:val="808080" w:themeColor="background1" w:themeShade="80"/>
          <w:sz w:val="20"/>
          <w:szCs w:val="20"/>
        </w:rPr>
      </w:pPr>
      <w:r w:rsidRPr="00412E39">
        <w:rPr>
          <w:rFonts w:cs="Arial"/>
          <w:b/>
          <w:i/>
          <w:vanish/>
          <w:color w:val="808080" w:themeColor="background1" w:themeShade="80"/>
          <w:sz w:val="20"/>
          <w:szCs w:val="20"/>
        </w:rPr>
        <w:t>Pildymo instrukcija:</w:t>
      </w:r>
    </w:p>
    <w:p w14:paraId="372E6251" w14:textId="77777777" w:rsidR="00B571D7" w:rsidRPr="00412E39" w:rsidRDefault="00B571D7" w:rsidP="003D3309">
      <w:pPr>
        <w:pStyle w:val="ListParagraph"/>
        <w:numPr>
          <w:ilvl w:val="0"/>
          <w:numId w:val="51"/>
        </w:numPr>
        <w:spacing w:before="60" w:after="60"/>
        <w:ind w:left="284" w:hanging="284"/>
        <w:jc w:val="both"/>
        <w:rPr>
          <w:rFonts w:cs="Arial"/>
          <w:i/>
          <w:vanish/>
          <w:color w:val="808080" w:themeColor="background1" w:themeShade="80"/>
          <w:sz w:val="20"/>
          <w:szCs w:val="20"/>
        </w:rPr>
      </w:pPr>
      <w:r w:rsidRPr="00412E39">
        <w:rPr>
          <w:rFonts w:cs="Arial"/>
          <w:i/>
          <w:vanish/>
          <w:color w:val="808080" w:themeColor="background1" w:themeShade="80"/>
          <w:sz w:val="20"/>
          <w:szCs w:val="20"/>
        </w:rPr>
        <w:t>Nurodomas terminas (dienomis arba darbo dienomis, atskirais atvejais – mėnesiais) nuo Sutarties pasirašymo / nuo užsakymo pateikimo (pvz. „Darbai turi būti atliekami ne vėliau kaip per 60 dienų nuo Užsakovo užsakymo pateikimo Rangovui dienos/ Sutarties įsigaliojimo dienos.“);</w:t>
      </w:r>
    </w:p>
    <w:p w14:paraId="097E83F0" w14:textId="77777777" w:rsidR="00B571D7" w:rsidRPr="00412E39" w:rsidRDefault="00B571D7" w:rsidP="003D3309">
      <w:pPr>
        <w:pStyle w:val="ListParagraph"/>
        <w:numPr>
          <w:ilvl w:val="0"/>
          <w:numId w:val="51"/>
        </w:numPr>
        <w:spacing w:before="60" w:after="60"/>
        <w:ind w:left="284" w:hanging="284"/>
        <w:jc w:val="both"/>
        <w:rPr>
          <w:rFonts w:cs="Arial"/>
          <w:i/>
          <w:vanish/>
          <w:color w:val="808080" w:themeColor="background1" w:themeShade="80"/>
          <w:sz w:val="20"/>
          <w:szCs w:val="20"/>
        </w:rPr>
      </w:pPr>
      <w:r w:rsidRPr="00412E39">
        <w:rPr>
          <w:rFonts w:cs="Arial"/>
          <w:i/>
          <w:vanish/>
          <w:color w:val="808080" w:themeColor="background1" w:themeShade="80"/>
          <w:sz w:val="20"/>
          <w:szCs w:val="20"/>
        </w:rPr>
        <w:t>Jei Darbai atliekami etapais – jie detalizuojami ir kiekvienam etapui nurodomas atskiras terminas.</w:t>
      </w:r>
    </w:p>
    <w:p w14:paraId="55983EBD" w14:textId="77777777" w:rsidR="00B571D7" w:rsidRPr="00412E39" w:rsidRDefault="00B571D7" w:rsidP="003D3309">
      <w:pPr>
        <w:pStyle w:val="ListParagraph"/>
        <w:numPr>
          <w:ilvl w:val="0"/>
          <w:numId w:val="51"/>
        </w:numPr>
        <w:spacing w:before="60" w:after="60"/>
        <w:ind w:left="284" w:hanging="284"/>
        <w:jc w:val="both"/>
        <w:rPr>
          <w:rFonts w:cs="Arial"/>
          <w:i/>
          <w:vanish/>
          <w:color w:val="808080" w:themeColor="background1" w:themeShade="80"/>
          <w:sz w:val="20"/>
          <w:szCs w:val="20"/>
        </w:rPr>
      </w:pPr>
      <w:r w:rsidRPr="00412E39">
        <w:rPr>
          <w:rFonts w:cs="Arial"/>
          <w:i/>
          <w:vanish/>
          <w:color w:val="808080" w:themeColor="background1" w:themeShade="80"/>
          <w:sz w:val="20"/>
          <w:szCs w:val="20"/>
        </w:rPr>
        <w:t>Jei bus teikiami užsakymai pagal Sutartį, nurodoma:</w:t>
      </w:r>
    </w:p>
    <w:p w14:paraId="4CABCD79"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Sutarties vykdymo tvarka (pvz. „Darbai bus atliekami tik pagal atskirus Užsakovo pateiktus užsakymus Sutarties galiojimo metu. Rangovas turės atlikti Darbus Techninės specifikacijos 4 skyriuje nurodytais adresais (užsakyme bus nurodomas konkretus adresas) Užsakovo darbo laiku (I-IV 7:30 – 16:30 val., V 7:30 – 15:15 val.);</w:t>
      </w:r>
    </w:p>
    <w:p w14:paraId="75F67B9D" w14:textId="77777777" w:rsidR="00B571D7" w:rsidRPr="00412E39" w:rsidRDefault="00B571D7" w:rsidP="003D3309">
      <w:pPr>
        <w:pStyle w:val="ListParagraph"/>
        <w:numPr>
          <w:ilvl w:val="0"/>
          <w:numId w:val="10"/>
        </w:numPr>
        <w:spacing w:before="60" w:after="60"/>
        <w:jc w:val="both"/>
        <w:rPr>
          <w:rFonts w:cs="Arial"/>
          <w:i/>
          <w:vanish/>
          <w:color w:val="808080" w:themeColor="background1" w:themeShade="80"/>
          <w:sz w:val="20"/>
          <w:szCs w:val="20"/>
        </w:rPr>
      </w:pPr>
      <w:r w:rsidRPr="00412E39">
        <w:rPr>
          <w:rFonts w:cs="Arial"/>
          <w:i/>
          <w:vanish/>
          <w:color w:val="808080" w:themeColor="background1" w:themeShade="80"/>
          <w:sz w:val="20"/>
          <w:szCs w:val="20"/>
        </w:rPr>
        <w:t>Užsakymų teikimo tvarka (pvz. Užsakymus Užsakovas teiks Rangovui elektroniniu paštu, nurodytu Sutartyje).</w:t>
      </w:r>
    </w:p>
    <w:p w14:paraId="0BF11C04" w14:textId="77777777" w:rsidR="00B571D7" w:rsidRPr="00412E39" w:rsidRDefault="00B571D7" w:rsidP="003D3309">
      <w:pPr>
        <w:pStyle w:val="ListParagraph"/>
        <w:tabs>
          <w:tab w:val="left" w:pos="567"/>
        </w:tabs>
        <w:spacing w:before="60" w:after="60"/>
        <w:ind w:left="1080" w:firstLine="0"/>
        <w:contextualSpacing w:val="0"/>
        <w:jc w:val="both"/>
        <w:rPr>
          <w:rStyle w:val="Laukeliai"/>
          <w:rFonts w:cs="Arial"/>
          <w:vanish/>
          <w:szCs w:val="20"/>
        </w:rPr>
      </w:pPr>
    </w:p>
    <w:p w14:paraId="3BCC812C" w14:textId="77777777" w:rsidR="00B571D7" w:rsidRPr="00412E39" w:rsidRDefault="00B571D7" w:rsidP="003D3309">
      <w:pPr>
        <w:pStyle w:val="ListParagraph"/>
        <w:numPr>
          <w:ilvl w:val="0"/>
          <w:numId w:val="57"/>
        </w:numPr>
        <w:pBdr>
          <w:top w:val="single" w:sz="4" w:space="1" w:color="auto"/>
          <w:bottom w:val="single" w:sz="4" w:space="1" w:color="auto"/>
        </w:pBdr>
        <w:shd w:val="clear" w:color="auto" w:fill="D9D9D9" w:themeFill="background1" w:themeFillShade="D9"/>
        <w:tabs>
          <w:tab w:val="left" w:pos="360"/>
        </w:tabs>
        <w:spacing w:before="60" w:after="60"/>
        <w:ind w:left="0" w:firstLine="0"/>
        <w:jc w:val="both"/>
        <w:rPr>
          <w:rStyle w:val="Laukeliai"/>
          <w:rFonts w:eastAsia="Arial" w:cs="Arial"/>
          <w:b/>
          <w:bCs/>
          <w:vanish/>
        </w:rPr>
      </w:pPr>
      <w:r w:rsidRPr="00412E39">
        <w:rPr>
          <w:rStyle w:val="Laukeliai"/>
          <w:rFonts w:eastAsia="Arial" w:cs="Arial"/>
          <w:b/>
          <w:bCs/>
          <w:vanish/>
        </w:rPr>
        <w:t>DARBŲ KOKYBĖ IR TRŪKUMŲ ŠALINIMAS</w:t>
      </w:r>
    </w:p>
    <w:p w14:paraId="2F8445E9" w14:textId="509EFA6D" w:rsidR="00B571D7" w:rsidRPr="00412E39" w:rsidRDefault="00B571D7" w:rsidP="003D3309">
      <w:pPr>
        <w:tabs>
          <w:tab w:val="left" w:pos="142"/>
        </w:tabs>
        <w:ind w:firstLine="0"/>
        <w:jc w:val="both"/>
        <w:rPr>
          <w:vanish/>
          <w:color w:val="808080" w:themeColor="background1" w:themeShade="80"/>
          <w:sz w:val="20"/>
          <w:szCs w:val="20"/>
        </w:rPr>
      </w:pPr>
      <w:r w:rsidRPr="00412E39">
        <w:rPr>
          <w:vanish/>
          <w:sz w:val="20"/>
          <w:szCs w:val="20"/>
        </w:rPr>
        <w:t xml:space="preserve">7.1. Rangovo atliekamų Darbų kokybė turi atitikti </w:t>
      </w:r>
      <w:sdt>
        <w:sdtPr>
          <w:rPr>
            <w:rFonts w:cs="Arial"/>
            <w:bCs/>
            <w:vanish/>
            <w:sz w:val="20"/>
            <w:szCs w:val="20"/>
          </w:rPr>
          <w:id w:val="-2034719409"/>
          <w:placeholder>
            <w:docPart w:val="D1CDD904CA1B4BBF8EAC2E92F11347AC"/>
          </w:placeholder>
          <w:showingPlcHdr/>
          <w:text/>
        </w:sdtPr>
        <w:sdtContent>
          <w:r w:rsidRPr="00412E39">
            <w:rPr>
              <w:rFonts w:cs="Arial"/>
              <w:bCs/>
              <w:vanish/>
              <w:sz w:val="20"/>
              <w:szCs w:val="20"/>
            </w:rPr>
            <w:t>__________________________</w:t>
          </w:r>
        </w:sdtContent>
      </w:sdt>
      <w:r w:rsidRPr="00412E39">
        <w:rPr>
          <w:vanish/>
          <w:sz w:val="20"/>
          <w:szCs w:val="20"/>
        </w:rPr>
        <w:t xml:space="preserve"> </w:t>
      </w:r>
      <w:r w:rsidRPr="00412E39">
        <w:rPr>
          <w:i/>
          <w:iCs/>
          <w:vanish/>
          <w:color w:val="808080" w:themeColor="background1" w:themeShade="80"/>
          <w:sz w:val="20"/>
          <w:szCs w:val="20"/>
        </w:rPr>
        <w:t>(nurodyti konkrečius reikalavimus, kurių privalo laikytis Rangovas (galiojančių normatyvinių statybos techninių ir normatyvinių statinio saugos ir paskirties bei aplinkosaugos dokumentų ir standartų reikalavimus, nustatytus teisės aktais šioje Sutartyje numatytiems Darbams atlikti,  pridedamą Techninę specifikaciją ar kitus dokumentus, kurie numato kokybės reikalavimus Darbams, bei įprastai tokios rūšies Darbams keliamus reikalavimus. Reikalavimai gali būti numatyti Sutarties SD priede).</w:t>
      </w:r>
      <w:r w:rsidRPr="00412E39">
        <w:rPr>
          <w:vanish/>
          <w:color w:val="808080" w:themeColor="background1" w:themeShade="80"/>
          <w:sz w:val="20"/>
          <w:szCs w:val="20"/>
        </w:rPr>
        <w:t xml:space="preserve"> </w:t>
      </w:r>
    </w:p>
    <w:p w14:paraId="007AB5B8" w14:textId="0898D440" w:rsidR="00B571D7" w:rsidRPr="00412E39" w:rsidRDefault="00B571D7" w:rsidP="003D3309">
      <w:pPr>
        <w:pStyle w:val="ListParagraph"/>
        <w:tabs>
          <w:tab w:val="left" w:pos="567"/>
        </w:tabs>
        <w:ind w:left="0" w:firstLine="0"/>
        <w:jc w:val="both"/>
        <w:rPr>
          <w:vanish/>
          <w:sz w:val="20"/>
          <w:szCs w:val="20"/>
        </w:rPr>
      </w:pPr>
      <w:r w:rsidRPr="00412E39">
        <w:rPr>
          <w:vanish/>
          <w:sz w:val="20"/>
          <w:szCs w:val="20"/>
        </w:rPr>
        <w:t xml:space="preserve">7.2. Darbams suteikiamas Lietuvos Respublikos statybos įstatyme numatytas kokybės garantijos terminas, tačiau ne trumpesnis kaip </w:t>
      </w:r>
      <w:sdt>
        <w:sdtPr>
          <w:rPr>
            <w:rFonts w:cs="Arial"/>
            <w:bCs/>
            <w:vanish/>
            <w:sz w:val="20"/>
            <w:szCs w:val="20"/>
          </w:rPr>
          <w:id w:val="1706057280"/>
          <w:placeholder>
            <w:docPart w:val="88FB209C4D6D4B0E95B18AEDC7D88701"/>
          </w:placeholder>
          <w:showingPlcHdr/>
          <w:text/>
        </w:sdtPr>
        <w:sdtContent>
          <w:r w:rsidRPr="00412E39">
            <w:rPr>
              <w:rFonts w:cs="Arial"/>
              <w:bCs/>
              <w:vanish/>
              <w:sz w:val="20"/>
              <w:szCs w:val="20"/>
              <w:highlight w:val="yellow"/>
            </w:rPr>
            <w:t>__</w:t>
          </w:r>
        </w:sdtContent>
      </w:sdt>
      <w:r w:rsidRPr="00412E39">
        <w:rPr>
          <w:vanish/>
          <w:sz w:val="20"/>
          <w:szCs w:val="20"/>
        </w:rPr>
        <w:t xml:space="preserve"> nuo Darbų priėmimo-perdavimo akto pasirašymo datos.</w:t>
      </w:r>
    </w:p>
    <w:p w14:paraId="7E99FE8D" w14:textId="75413DF7" w:rsidR="00B571D7" w:rsidRPr="00412E39" w:rsidRDefault="00B571D7"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 xml:space="preserve">7.3. Užsakovo nustatytiems Darbų rezultato trūkumams pašalinti nustatomas </w:t>
      </w:r>
      <w:sdt>
        <w:sdtPr>
          <w:rPr>
            <w:rFonts w:cs="Arial"/>
            <w:bCs/>
            <w:vanish/>
            <w:sz w:val="20"/>
            <w:szCs w:val="20"/>
            <w:highlight w:val="yellow"/>
          </w:rPr>
          <w:id w:val="-778875980"/>
          <w:placeholder>
            <w:docPart w:val="9B15F3B31D0B45949B7C7996E07E8DD3"/>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Style w:val="Laukeliai"/>
          <w:rFonts w:cs="Arial"/>
          <w:vanish/>
          <w:szCs w:val="20"/>
        </w:rPr>
        <w:t xml:space="preserve"> darbo dienų terminas.</w:t>
      </w:r>
    </w:p>
    <w:p w14:paraId="74C75597" w14:textId="77777777" w:rsidR="00B571D7" w:rsidRPr="00412E39" w:rsidRDefault="00B571D7"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7.4. Darbų ir (ar) Darbų rezultato trūkumais laikomi neatitikimai Techninės specifikacijos reikalavimams ir teisės aktams, reglamentuojantiems Darbų kokybę.</w:t>
      </w:r>
    </w:p>
    <w:p w14:paraId="1E2B7CAA" w14:textId="5377E215" w:rsidR="00B571D7" w:rsidRPr="00412E39" w:rsidRDefault="00B571D7"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 xml:space="preserve">7.5. Už nustatytų Darbų trūkumų nepašalinimą per Techninės specifikacijos </w:t>
      </w:r>
      <w:sdt>
        <w:sdtPr>
          <w:rPr>
            <w:rFonts w:cs="Arial"/>
            <w:bCs/>
            <w:vanish/>
            <w:sz w:val="20"/>
            <w:szCs w:val="20"/>
            <w:highlight w:val="yellow"/>
          </w:rPr>
          <w:id w:val="-1058468305"/>
          <w:placeholder>
            <w:docPart w:val="40FC33E1B38049EA9F336230F6D5DA54"/>
          </w:placeholder>
          <w:showingPlcHdr/>
          <w:text/>
        </w:sdtPr>
        <w:sdtContent>
          <w:r w:rsidRPr="00412E39">
            <w:rPr>
              <w:rFonts w:cs="Arial"/>
              <w:bCs/>
              <w:vanish/>
              <w:sz w:val="20"/>
              <w:szCs w:val="20"/>
              <w:highlight w:val="yellow"/>
            </w:rPr>
            <w:t>____</w:t>
          </w:r>
        </w:sdtContent>
      </w:sdt>
      <w:r w:rsidRPr="00412E39">
        <w:rPr>
          <w:rStyle w:val="Laukeliai"/>
          <w:rFonts w:cs="Arial"/>
          <w:vanish/>
          <w:szCs w:val="20"/>
        </w:rPr>
        <w:t xml:space="preserve"> punkte nustatytą terminą Rangovas, Užsakovui pareikalavus, moka Užsakovui 0,05 procentų </w:t>
      </w:r>
      <w:r w:rsidRPr="00412E39">
        <w:rPr>
          <w:rStyle w:val="Laukeliai"/>
          <w:rFonts w:cs="Arial"/>
          <w:vanish/>
          <w:color w:val="FF0000"/>
          <w:szCs w:val="20"/>
        </w:rPr>
        <w:t xml:space="preserve">trūkumų turinčių Darbų kainos / Sutarties kainos be PVM / Etapo kainos </w:t>
      </w:r>
      <w:r w:rsidRPr="00412E39">
        <w:rPr>
          <w:rStyle w:val="Laukeliai"/>
          <w:rFonts w:cs="Arial"/>
          <w:vanish/>
          <w:szCs w:val="20"/>
        </w:rPr>
        <w:t xml:space="preserve">dydžio delspinigius už kiekvieną uždelstą dieną (tačiau bet kokiu atveju ne mažiau kaip </w:t>
      </w:r>
      <w:sdt>
        <w:sdtPr>
          <w:rPr>
            <w:rFonts w:cs="Arial"/>
            <w:bCs/>
            <w:vanish/>
            <w:sz w:val="20"/>
            <w:szCs w:val="20"/>
            <w:highlight w:val="yellow"/>
          </w:rPr>
          <w:id w:val="109941908"/>
          <w:placeholder>
            <w:docPart w:val="5CC21FF86B3F48678575C21759D8068C"/>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eurų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Style w:val="Laukeliai"/>
          <w:rFonts w:cs="Arial"/>
          <w:vanish/>
          <w:szCs w:val="20"/>
        </w:rPr>
        <w:t xml:space="preserve"> už vieną vėlavimo laikotarpį).</w:t>
      </w:r>
    </w:p>
    <w:p w14:paraId="055A5483" w14:textId="77777777" w:rsidR="00B571D7" w:rsidRPr="00412E39" w:rsidRDefault="00B571D7" w:rsidP="003D3309">
      <w:pPr>
        <w:tabs>
          <w:tab w:val="left" w:pos="567"/>
        </w:tabs>
        <w:spacing w:before="60" w:after="60"/>
        <w:ind w:firstLine="0"/>
        <w:jc w:val="both"/>
        <w:rPr>
          <w:rStyle w:val="Laukeliai"/>
          <w:rFonts w:cs="Arial"/>
          <w:vanish/>
          <w:szCs w:val="20"/>
        </w:rPr>
      </w:pPr>
      <w:r w:rsidRPr="00412E39">
        <w:rPr>
          <w:rStyle w:val="Laukeliai"/>
          <w:rFonts w:cs="Arial"/>
          <w:i/>
          <w:iCs/>
          <w:vanish/>
          <w:color w:val="FF0000"/>
          <w:szCs w:val="20"/>
        </w:rPr>
        <w:t>Toliau nurodyti punktai gali būti taikomi, jei pageidaujama:</w:t>
      </w:r>
      <w:r w:rsidRPr="00412E39">
        <w:rPr>
          <w:rStyle w:val="Laukeliai"/>
          <w:rFonts w:cs="Arial"/>
          <w:vanish/>
          <w:color w:val="FF0000"/>
          <w:szCs w:val="20"/>
        </w:rPr>
        <w:t xml:space="preserve"> </w:t>
      </w:r>
    </w:p>
    <w:p w14:paraId="7568D564" w14:textId="77777777" w:rsidR="00B571D7" w:rsidRPr="00412E39" w:rsidRDefault="00B571D7" w:rsidP="003D3309">
      <w:pPr>
        <w:pStyle w:val="ListParagraph"/>
        <w:numPr>
          <w:ilvl w:val="1"/>
          <w:numId w:val="55"/>
        </w:numPr>
        <w:tabs>
          <w:tab w:val="left" w:pos="567"/>
        </w:tabs>
        <w:spacing w:before="60" w:after="60"/>
        <w:ind w:left="0" w:firstLine="0"/>
        <w:jc w:val="both"/>
        <w:rPr>
          <w:rStyle w:val="Laukeliai"/>
          <w:rFonts w:cs="Arial"/>
          <w:vanish/>
          <w:szCs w:val="20"/>
        </w:rPr>
      </w:pPr>
      <w:r w:rsidRPr="00412E39">
        <w:rPr>
          <w:rStyle w:val="Laukeliai"/>
          <w:rFonts w:cs="Arial"/>
          <w:vanish/>
          <w:szCs w:val="20"/>
        </w:rPr>
        <w:t>Terminas Darbų trūkumams šalinti gali būti pratęstas, jei nesibaigus Sutartyje nurodytam trūkumų šalinimo terminui, Rangovas pateikia Užsakovui argumentuotą Rangovo prašymą su įrodymais, kad:</w:t>
      </w:r>
    </w:p>
    <w:p w14:paraId="51CF592F" w14:textId="77777777" w:rsidR="00B571D7" w:rsidRPr="00412E39" w:rsidRDefault="00B571D7" w:rsidP="003D3309">
      <w:pPr>
        <w:pStyle w:val="ListParagraph"/>
        <w:tabs>
          <w:tab w:val="left" w:pos="567"/>
        </w:tabs>
        <w:spacing w:before="60" w:after="60"/>
        <w:ind w:left="567" w:firstLine="0"/>
        <w:jc w:val="both"/>
        <w:rPr>
          <w:rStyle w:val="Laukeliai"/>
          <w:rFonts w:cs="Arial"/>
          <w:vanish/>
          <w:szCs w:val="20"/>
        </w:rPr>
      </w:pPr>
      <w:r w:rsidRPr="00412E39">
        <w:rPr>
          <w:rStyle w:val="Laukeliai"/>
          <w:rFonts w:cs="Arial"/>
          <w:vanish/>
          <w:szCs w:val="20"/>
        </w:rPr>
        <w:t>7.6.1. Trūkumams ar/ir gedimui pašalinti reikalingas papildomos įrangos / medžiagų / dalių užsakymas, kurių būtinumo Rangovas negalėjo numatyti ir kurių užsakymas bei pristatymas užtruks ilgiau nei 5 (penkias) darbo dienas.</w:t>
      </w:r>
    </w:p>
    <w:p w14:paraId="1A9D43A8" w14:textId="77777777" w:rsidR="00B571D7" w:rsidRPr="00412E39" w:rsidRDefault="00B571D7" w:rsidP="003D3309">
      <w:pPr>
        <w:pStyle w:val="ListParagraph"/>
        <w:tabs>
          <w:tab w:val="left" w:pos="567"/>
        </w:tabs>
        <w:spacing w:before="60" w:after="60"/>
        <w:ind w:left="567" w:firstLine="0"/>
        <w:jc w:val="both"/>
        <w:rPr>
          <w:rStyle w:val="Laukeliai"/>
          <w:rFonts w:cs="Arial"/>
          <w:vanish/>
          <w:szCs w:val="20"/>
        </w:rPr>
      </w:pPr>
      <w:r w:rsidRPr="00412E39">
        <w:rPr>
          <w:rStyle w:val="Laukeliai"/>
          <w:rFonts w:cs="Arial"/>
          <w:vanish/>
          <w:szCs w:val="20"/>
        </w:rPr>
        <w:t xml:space="preserve">7.6.2. Trūkumams ar / ir gedimui pašalinti būtinas ilgesnis terminas dėl sudėtingo techninio sprendimo, kai tokie trūkumai ar / ir gedimai atsirado ne dėl Rangovo aplaidaus Sutarties vykdymo. </w:t>
      </w:r>
    </w:p>
    <w:p w14:paraId="1E3946DF" w14:textId="77777777" w:rsidR="00B571D7" w:rsidRPr="00412E39" w:rsidRDefault="00B571D7" w:rsidP="003D3309">
      <w:pPr>
        <w:pStyle w:val="ListParagraph"/>
        <w:tabs>
          <w:tab w:val="left" w:pos="567"/>
        </w:tabs>
        <w:spacing w:before="60" w:after="60"/>
        <w:ind w:left="567" w:firstLine="0"/>
        <w:jc w:val="both"/>
        <w:rPr>
          <w:rStyle w:val="Laukeliai"/>
          <w:rFonts w:cs="Arial"/>
          <w:vanish/>
          <w:szCs w:val="20"/>
        </w:rPr>
      </w:pPr>
      <w:r w:rsidRPr="00412E39">
        <w:rPr>
          <w:rStyle w:val="Laukeliai"/>
          <w:rFonts w:cs="Arial"/>
          <w:vanish/>
          <w:szCs w:val="20"/>
        </w:rPr>
        <w:t>7.6.3. Dokumentų, schemų, projektų ar kitos dokumentacijos trūkumams pašalinti, kurie kilo dėl trečiųjų asmenų (neįskaitant Rangovo kontrahentų) netinkamų veiksmų / neveikimo, reikia iš naujo organizuoti dokumentacijos derinimo procesą su savivaldos institucijomis, valstybės institucijomis ar trečiaisiais asmenimis, kurie pagal suinteresuotumo pobūdį priskirtini Užsakovui (pvz. vartotojai, žemės sklypo savininkai ir pan.).</w:t>
      </w:r>
    </w:p>
    <w:p w14:paraId="16608D64" w14:textId="77777777" w:rsidR="00B571D7" w:rsidRPr="00412E39" w:rsidRDefault="00B571D7"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 xml:space="preserve">7.7. Jei per 3 (tris) darbo dienas Užsakovas nepatvirtina leidimo pratęsti trūkumų šalinimo terminą, tai laikoma atsisakymu pratęsti trūkumų šalinimo terminą. Visais atvejais terminas negali būti pratęstas ilgesniam terminui nei nurodytas trūkumų šalinimo terminas Sutarties SD </w:t>
      </w:r>
      <w:r w:rsidRPr="00412E39">
        <w:rPr>
          <w:rStyle w:val="Laukeliai"/>
          <w:rFonts w:cs="Arial"/>
          <w:vanish/>
          <w:szCs w:val="20"/>
          <w:highlight w:val="yellow"/>
        </w:rPr>
        <w:t>4.6.</w:t>
      </w:r>
      <w:r w:rsidRPr="00412E39">
        <w:rPr>
          <w:rStyle w:val="Laukeliai"/>
          <w:rFonts w:cs="Arial"/>
          <w:vanish/>
          <w:szCs w:val="20"/>
        </w:rPr>
        <w:t xml:space="preserve"> punkte.</w:t>
      </w:r>
    </w:p>
    <w:p w14:paraId="111CE789" w14:textId="77777777" w:rsidR="00B571D7" w:rsidRPr="00412E39" w:rsidRDefault="00B571D7"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7.8. Šalys susitaria, kad atskiras susitarimas dėl trūkumų šalinimo termino pratęsimo pasirašomas nebus. Lygiaverčiu dokumentu bus laikomas Rangovo prašymas bei rašytinis Užsakovo sutikimas. Visi Rangovo pateikti dokumentai bei Užsakovo sutikimas laikomi neatskiriama Sutarties dalimi.</w:t>
      </w:r>
    </w:p>
    <w:p w14:paraId="1CEB1AB5" w14:textId="77777777" w:rsidR="00B571D7" w:rsidRPr="00412E39" w:rsidRDefault="00B571D7" w:rsidP="003D3309">
      <w:pPr>
        <w:pStyle w:val="ListParagraph"/>
        <w:tabs>
          <w:tab w:val="left" w:pos="567"/>
        </w:tabs>
        <w:spacing w:before="60" w:after="60"/>
        <w:ind w:left="0" w:firstLine="0"/>
        <w:contextualSpacing w:val="0"/>
        <w:jc w:val="both"/>
        <w:rPr>
          <w:rStyle w:val="Laukeliai"/>
          <w:rFonts w:cs="Arial"/>
          <w:vanish/>
          <w:szCs w:val="20"/>
        </w:rPr>
      </w:pPr>
    </w:p>
    <w:p w14:paraId="026C647B" w14:textId="77777777" w:rsidR="00B571D7" w:rsidRPr="00412E39" w:rsidRDefault="00B571D7" w:rsidP="003D3309">
      <w:pPr>
        <w:spacing w:before="60" w:after="60"/>
        <w:ind w:firstLine="0"/>
        <w:jc w:val="both"/>
        <w:rPr>
          <w:rFonts w:cs="Arial"/>
          <w:b/>
          <w:i/>
          <w:vanish/>
          <w:color w:val="808080" w:themeColor="background1" w:themeShade="80"/>
          <w:sz w:val="20"/>
          <w:szCs w:val="20"/>
        </w:rPr>
      </w:pPr>
      <w:r w:rsidRPr="00412E39">
        <w:rPr>
          <w:rFonts w:cs="Arial"/>
          <w:b/>
          <w:i/>
          <w:vanish/>
          <w:color w:val="808080" w:themeColor="background1" w:themeShade="80"/>
          <w:sz w:val="20"/>
          <w:szCs w:val="20"/>
        </w:rPr>
        <w:t>Pildymo instrukcija:</w:t>
      </w:r>
    </w:p>
    <w:p w14:paraId="1357642E" w14:textId="77777777" w:rsidR="00B571D7" w:rsidRPr="00412E39" w:rsidRDefault="00B571D7" w:rsidP="003D3309">
      <w:pPr>
        <w:ind w:left="284" w:firstLine="0"/>
        <w:jc w:val="both"/>
        <w:rPr>
          <w:i/>
          <w:iCs/>
          <w:vanish/>
          <w:color w:val="808080" w:themeColor="background1" w:themeShade="80"/>
          <w:sz w:val="20"/>
          <w:szCs w:val="20"/>
        </w:rPr>
      </w:pPr>
      <w:r w:rsidRPr="00412E39">
        <w:rPr>
          <w:rFonts w:cs="Arial"/>
          <w:i/>
          <w:vanish/>
          <w:color w:val="808080" w:themeColor="background1" w:themeShade="80"/>
          <w:sz w:val="20"/>
          <w:szCs w:val="20"/>
        </w:rPr>
        <w:t xml:space="preserve">1. Nurodomas Darbams taikomas garantinis terminas (mėnesiais, metais) skaičiuojamas nuo </w:t>
      </w:r>
      <w:r w:rsidRPr="00412E39">
        <w:rPr>
          <w:rFonts w:cs="Arial"/>
          <w:i/>
          <w:iCs/>
          <w:vanish/>
          <w:color w:val="808080" w:themeColor="background1" w:themeShade="80"/>
          <w:sz w:val="20"/>
          <w:szCs w:val="20"/>
        </w:rPr>
        <w:t>Darbų priėmimo - perdavimo akto pasirašymo dienos</w:t>
      </w:r>
      <w:r w:rsidRPr="00412E39">
        <w:rPr>
          <w:rFonts w:cs="Arial"/>
          <w:i/>
          <w:vanish/>
          <w:color w:val="808080" w:themeColor="background1" w:themeShade="80"/>
          <w:sz w:val="20"/>
          <w:szCs w:val="20"/>
        </w:rPr>
        <w:t xml:space="preserve"> (pvz. „</w:t>
      </w:r>
      <w:r w:rsidRPr="00412E39">
        <w:rPr>
          <w:i/>
          <w:iCs/>
          <w:vanish/>
          <w:color w:val="808080" w:themeColor="background1" w:themeShade="80"/>
          <w:sz w:val="20"/>
          <w:szCs w:val="20"/>
        </w:rPr>
        <w:t>Darbams nustatomas ne trupesnis kaip 2 metų garantijos terminas, kuris skaičiuojamas nuo Darbų priėmimo - perdavimo akto pasirašymo dienos arba garantinis terminas suteikiamas teisės aktų numatyta tvarka)</w:t>
      </w:r>
    </w:p>
    <w:p w14:paraId="1AAAF39C" w14:textId="77777777" w:rsidR="00B571D7" w:rsidRPr="00412E39" w:rsidRDefault="00B571D7" w:rsidP="003D3309">
      <w:pPr>
        <w:ind w:left="284" w:firstLine="0"/>
        <w:jc w:val="both"/>
        <w:rPr>
          <w:i/>
          <w:iCs/>
          <w:vanish/>
          <w:color w:val="808080" w:themeColor="background1" w:themeShade="80"/>
          <w:sz w:val="20"/>
          <w:szCs w:val="20"/>
        </w:rPr>
      </w:pPr>
      <w:r w:rsidRPr="00412E39">
        <w:rPr>
          <w:rFonts w:cs="Arial"/>
          <w:i/>
          <w:vanish/>
          <w:color w:val="808080" w:themeColor="background1" w:themeShade="80"/>
          <w:sz w:val="20"/>
          <w:szCs w:val="20"/>
        </w:rPr>
        <w:t xml:space="preserve">2. Nurodomas trūkumų šalinimo terminas (dienomis arba darbo dienomis, atskirais atvejais – mėnesiais) </w:t>
      </w:r>
    </w:p>
    <w:p w14:paraId="2B506950" w14:textId="77777777" w:rsidR="00B571D7" w:rsidRPr="00412E39" w:rsidRDefault="00B571D7" w:rsidP="003D3309">
      <w:pPr>
        <w:pStyle w:val="ListParagraph"/>
        <w:tabs>
          <w:tab w:val="left" w:pos="567"/>
        </w:tabs>
        <w:spacing w:before="60" w:after="60"/>
        <w:ind w:left="0" w:firstLine="0"/>
        <w:contextualSpacing w:val="0"/>
        <w:jc w:val="both"/>
        <w:rPr>
          <w:rStyle w:val="Laukeliai"/>
          <w:rFonts w:cs="Arial"/>
          <w:vanish/>
          <w:szCs w:val="20"/>
        </w:rPr>
      </w:pPr>
    </w:p>
    <w:p w14:paraId="46E4DA09" w14:textId="77777777" w:rsidR="00B571D7" w:rsidRPr="00412E39" w:rsidRDefault="00B571D7" w:rsidP="003D3309">
      <w:pPr>
        <w:pStyle w:val="ListParagraph"/>
        <w:numPr>
          <w:ilvl w:val="0"/>
          <w:numId w:val="55"/>
        </w:numPr>
        <w:pBdr>
          <w:top w:val="single" w:sz="4" w:space="1" w:color="auto"/>
          <w:bottom w:val="single" w:sz="4" w:space="1" w:color="auto"/>
        </w:pBdr>
        <w:shd w:val="clear" w:color="auto" w:fill="D9D9D9" w:themeFill="background1" w:themeFillShade="D9"/>
        <w:tabs>
          <w:tab w:val="left" w:pos="360"/>
        </w:tabs>
        <w:spacing w:before="60" w:after="60"/>
        <w:jc w:val="both"/>
        <w:rPr>
          <w:rStyle w:val="Laukeliai"/>
          <w:rFonts w:cs="Arial"/>
          <w:b/>
          <w:vanish/>
          <w:szCs w:val="20"/>
        </w:rPr>
      </w:pPr>
      <w:r w:rsidRPr="00412E39">
        <w:rPr>
          <w:rStyle w:val="Laukeliai"/>
          <w:rFonts w:cs="Arial"/>
          <w:b/>
          <w:vanish/>
          <w:szCs w:val="20"/>
        </w:rPr>
        <w:t>APMOKĖJIMO SĄLYGOS</w:t>
      </w:r>
    </w:p>
    <w:p w14:paraId="548D590B" w14:textId="77777777" w:rsidR="00B571D7" w:rsidRPr="00412E39" w:rsidRDefault="00B571D7" w:rsidP="003D3309">
      <w:pPr>
        <w:tabs>
          <w:tab w:val="left" w:pos="0"/>
        </w:tabs>
        <w:spacing w:before="60" w:after="60"/>
        <w:ind w:firstLine="0"/>
        <w:jc w:val="both"/>
        <w:rPr>
          <w:i/>
          <w:iCs/>
          <w:vanish/>
          <w:color w:val="808080" w:themeColor="background1" w:themeShade="80"/>
          <w:sz w:val="20"/>
          <w:szCs w:val="20"/>
        </w:rPr>
      </w:pPr>
      <w:r w:rsidRPr="00412E39">
        <w:rPr>
          <w:i/>
          <w:iCs/>
          <w:vanish/>
          <w:color w:val="808080" w:themeColor="background1" w:themeShade="80"/>
          <w:sz w:val="20"/>
          <w:szCs w:val="20"/>
        </w:rPr>
        <w:t>Jei mokama kartą per mėnesį už faktiškai atliktus ir priimtus darbus (toks variantas dažniausiai naudojamas kai pasirašoma ilgalaikė sutartis be atskirų Užsakymų ir tik tuo atveju, jei įkainiai „susmulkinti“ Sutarties SD ar žiniaraščiuose tokiu būdu, kad galima būtų nustatyti ir tinkamai užaktuoti kiekvieno mėnesio padarytus darbus):</w:t>
      </w:r>
    </w:p>
    <w:p w14:paraId="4D9DE9AA" w14:textId="4A874DE2" w:rsidR="00B571D7" w:rsidRPr="00412E39" w:rsidRDefault="00B571D7" w:rsidP="003D3309">
      <w:pPr>
        <w:pStyle w:val="ListParagraph"/>
        <w:numPr>
          <w:ilvl w:val="1"/>
          <w:numId w:val="56"/>
        </w:numPr>
        <w:tabs>
          <w:tab w:val="left" w:pos="0"/>
          <w:tab w:val="left" w:pos="567"/>
        </w:tabs>
        <w:spacing w:before="60" w:after="60"/>
        <w:ind w:left="0" w:firstLine="0"/>
        <w:jc w:val="both"/>
        <w:rPr>
          <w:iCs/>
          <w:vanish/>
          <w:sz w:val="20"/>
          <w:szCs w:val="20"/>
        </w:rPr>
      </w:pPr>
      <w:r w:rsidRPr="00412E39">
        <w:rPr>
          <w:iCs/>
          <w:vanish/>
          <w:sz w:val="20"/>
          <w:szCs w:val="20"/>
        </w:rPr>
        <w:t xml:space="preserve">Užsakovas sumoka Rangovui už faktiškai per praėjusį mėnesį atliktus Darbus, Šalims pasirašius Aktą,  per </w:t>
      </w:r>
      <w:sdt>
        <w:sdtPr>
          <w:rPr>
            <w:rFonts w:cs="Arial"/>
            <w:bCs/>
            <w:vanish/>
            <w:highlight w:val="yellow"/>
          </w:rPr>
          <w:id w:val="296891218"/>
          <w:placeholder>
            <w:docPart w:val="866B7A628C0047898061BCF6CF8ED353"/>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r w:rsidRPr="00412E39">
        <w:rPr>
          <w:iCs/>
          <w:vanish/>
          <w:sz w:val="20"/>
          <w:szCs w:val="20"/>
        </w:rPr>
        <w:t>dienų nuo Sąskaitos gavimo dienos.</w:t>
      </w:r>
    </w:p>
    <w:p w14:paraId="3E1A0376" w14:textId="5A06CC83" w:rsidR="00B571D7" w:rsidRPr="00412E39" w:rsidRDefault="00B571D7" w:rsidP="003D3309">
      <w:pPr>
        <w:pStyle w:val="ListParagraph"/>
        <w:numPr>
          <w:ilvl w:val="1"/>
          <w:numId w:val="56"/>
        </w:numPr>
        <w:tabs>
          <w:tab w:val="left" w:pos="0"/>
          <w:tab w:val="left" w:pos="567"/>
        </w:tabs>
        <w:spacing w:before="60" w:after="60"/>
        <w:ind w:left="0" w:firstLine="0"/>
        <w:jc w:val="both"/>
        <w:rPr>
          <w:iCs/>
          <w:vanish/>
          <w:sz w:val="20"/>
          <w:szCs w:val="20"/>
        </w:rPr>
      </w:pPr>
      <w:r w:rsidRPr="00412E39">
        <w:rPr>
          <w:iCs/>
          <w:vanish/>
          <w:sz w:val="20"/>
          <w:szCs w:val="20"/>
        </w:rPr>
        <w:t>Paskutinis mokėjimas atliekamas tik perdavus galutinį Darbų rezultatą, Akte atskirai pažymint „Galutinis Darbų perdavimo – priėmimo aktas pagal Sutartį Nr.</w:t>
      </w:r>
      <w:r w:rsidRPr="00412E39">
        <w:rPr>
          <w:rFonts w:cs="Arial"/>
          <w:bCs/>
          <w:vanish/>
          <w:sz w:val="20"/>
          <w:szCs w:val="20"/>
        </w:rPr>
        <w:t xml:space="preserve"> </w:t>
      </w:r>
      <w:sdt>
        <w:sdtPr>
          <w:rPr>
            <w:rFonts w:cs="Arial"/>
            <w:bCs/>
            <w:vanish/>
            <w:sz w:val="20"/>
            <w:szCs w:val="20"/>
          </w:rPr>
          <w:id w:val="63611806"/>
          <w:placeholder>
            <w:docPart w:val="C760294C2B254572A6A097E7DC592A61"/>
          </w:placeholder>
          <w:showingPlcHdr/>
          <w:text/>
        </w:sdtPr>
        <w:sdtContent>
          <w:r w:rsidRPr="00412E39">
            <w:rPr>
              <w:rFonts w:cs="Arial"/>
              <w:bCs/>
              <w:vanish/>
              <w:sz w:val="20"/>
              <w:szCs w:val="20"/>
            </w:rPr>
            <w:t>____</w:t>
          </w:r>
        </w:sdtContent>
      </w:sdt>
      <w:r w:rsidRPr="00412E39">
        <w:rPr>
          <w:iCs/>
          <w:vanish/>
          <w:sz w:val="20"/>
          <w:szCs w:val="20"/>
        </w:rPr>
        <w:t>“.</w:t>
      </w:r>
    </w:p>
    <w:p w14:paraId="0703A481" w14:textId="77777777" w:rsidR="00B571D7" w:rsidRPr="00412E39" w:rsidRDefault="00B571D7" w:rsidP="003D3309">
      <w:pPr>
        <w:pStyle w:val="ListParagraph"/>
        <w:tabs>
          <w:tab w:val="left" w:pos="0"/>
        </w:tabs>
        <w:spacing w:before="60" w:after="60"/>
        <w:ind w:left="0" w:firstLine="0"/>
        <w:jc w:val="both"/>
        <w:rPr>
          <w:iCs/>
          <w:vanish/>
          <w:sz w:val="20"/>
          <w:szCs w:val="20"/>
        </w:rPr>
      </w:pPr>
    </w:p>
    <w:p w14:paraId="31CAAC26" w14:textId="77777777" w:rsidR="00B571D7" w:rsidRPr="00412E39" w:rsidRDefault="00B571D7" w:rsidP="003D3309">
      <w:pPr>
        <w:pStyle w:val="ListParagraph"/>
        <w:tabs>
          <w:tab w:val="left" w:pos="0"/>
        </w:tabs>
        <w:spacing w:before="60" w:after="60"/>
        <w:ind w:left="0" w:firstLine="0"/>
        <w:jc w:val="both"/>
        <w:rPr>
          <w:rStyle w:val="Laukeliai"/>
          <w:i/>
          <w:iCs/>
          <w:vanish/>
          <w:color w:val="808080" w:themeColor="background1" w:themeShade="80"/>
          <w:szCs w:val="20"/>
        </w:rPr>
      </w:pPr>
      <w:r w:rsidRPr="00412E39">
        <w:rPr>
          <w:rStyle w:val="Laukeliai"/>
          <w:i/>
          <w:iCs/>
          <w:vanish/>
          <w:color w:val="808080" w:themeColor="background1" w:themeShade="80"/>
          <w:szCs w:val="20"/>
        </w:rPr>
        <w:t>Jei mokama už faktiškai atliktus ir priimtus darbus, įvykdžius Užsakymą (toks variantas taikomas, kai pagal Sutartį teikiami atskiri Užsakymai):</w:t>
      </w:r>
    </w:p>
    <w:p w14:paraId="473B0BFD" w14:textId="42DA949D" w:rsidR="00B571D7" w:rsidRPr="00412E39" w:rsidRDefault="00B571D7" w:rsidP="003D3309">
      <w:pPr>
        <w:pStyle w:val="ListParagraph"/>
        <w:numPr>
          <w:ilvl w:val="1"/>
          <w:numId w:val="56"/>
        </w:numPr>
        <w:tabs>
          <w:tab w:val="left" w:pos="0"/>
          <w:tab w:val="left" w:pos="567"/>
        </w:tabs>
        <w:spacing w:before="60" w:after="60"/>
        <w:ind w:left="0" w:firstLine="0"/>
        <w:jc w:val="both"/>
        <w:rPr>
          <w:rStyle w:val="Laukeliai"/>
          <w:iCs/>
          <w:vanish/>
          <w:szCs w:val="20"/>
        </w:rPr>
      </w:pPr>
      <w:r w:rsidRPr="00412E39">
        <w:rPr>
          <w:rStyle w:val="Laukeliai"/>
          <w:iCs/>
          <w:vanish/>
          <w:color w:val="808080" w:themeColor="background1" w:themeShade="80"/>
          <w:szCs w:val="20"/>
        </w:rPr>
        <w:t xml:space="preserve">Rangovui pilnai įvykdžius Užsakymą </w:t>
      </w:r>
      <w:r w:rsidRPr="00412E39">
        <w:rPr>
          <w:rStyle w:val="Laukeliai"/>
          <w:iCs/>
          <w:vanish/>
          <w:szCs w:val="20"/>
        </w:rPr>
        <w:t xml:space="preserve">ir Šalims pasirašius Aktą, Užsakovas sumoka Rangovui per </w:t>
      </w:r>
      <w:sdt>
        <w:sdtPr>
          <w:rPr>
            <w:rFonts w:cs="Arial"/>
            <w:bCs/>
            <w:vanish/>
            <w:highlight w:val="yellow"/>
          </w:rPr>
          <w:id w:val="-680502286"/>
          <w:placeholder>
            <w:docPart w:val="B19A70EA5721450993A3EFC152AD8731"/>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r w:rsidRPr="00412E39">
        <w:rPr>
          <w:rStyle w:val="Laukeliai"/>
          <w:iCs/>
          <w:vanish/>
          <w:szCs w:val="20"/>
        </w:rPr>
        <w:t xml:space="preserve">dienų nuo Sąskaitos gavimo dienos. </w:t>
      </w:r>
    </w:p>
    <w:p w14:paraId="3F47CF1D" w14:textId="77777777" w:rsidR="00B571D7" w:rsidRPr="00412E39" w:rsidRDefault="00B571D7" w:rsidP="003D3309">
      <w:pPr>
        <w:pStyle w:val="ListParagraph"/>
        <w:numPr>
          <w:ilvl w:val="1"/>
          <w:numId w:val="56"/>
        </w:numPr>
        <w:tabs>
          <w:tab w:val="left" w:pos="0"/>
          <w:tab w:val="left" w:pos="567"/>
        </w:tabs>
        <w:spacing w:before="60" w:after="60"/>
        <w:ind w:left="0" w:firstLine="0"/>
        <w:jc w:val="both"/>
        <w:rPr>
          <w:rStyle w:val="Laukeliai"/>
          <w:iCs/>
          <w:vanish/>
          <w:szCs w:val="20"/>
        </w:rPr>
      </w:pPr>
      <w:r w:rsidRPr="00412E39">
        <w:rPr>
          <w:rStyle w:val="Laukeliai"/>
          <w:iCs/>
          <w:vanish/>
          <w:szCs w:val="20"/>
        </w:rPr>
        <w:t xml:space="preserve">Jei Užsakymo vykdymo metu paaiškėjo, kad dalis Užsakymo Darbų neatliekami ar jų kiekiai yra mažesni, Užsakovas moka tik už faktiškai atliktus Darbus. </w:t>
      </w:r>
    </w:p>
    <w:p w14:paraId="40E15C15" w14:textId="77777777" w:rsidR="00B571D7" w:rsidRPr="00412E39" w:rsidRDefault="00B571D7" w:rsidP="003D3309">
      <w:pPr>
        <w:pStyle w:val="ListParagraph"/>
        <w:tabs>
          <w:tab w:val="left" w:pos="0"/>
        </w:tabs>
        <w:spacing w:before="60" w:after="60"/>
        <w:ind w:left="0" w:firstLine="0"/>
        <w:jc w:val="both"/>
        <w:rPr>
          <w:rStyle w:val="Laukeliai"/>
          <w:iCs/>
          <w:vanish/>
          <w:szCs w:val="20"/>
        </w:rPr>
      </w:pPr>
    </w:p>
    <w:p w14:paraId="20967596" w14:textId="77777777" w:rsidR="00B571D7" w:rsidRPr="00412E39" w:rsidRDefault="00B571D7" w:rsidP="003D3309">
      <w:pPr>
        <w:pStyle w:val="ListParagraph"/>
        <w:tabs>
          <w:tab w:val="left" w:pos="0"/>
        </w:tabs>
        <w:spacing w:before="60" w:after="60"/>
        <w:ind w:left="0" w:firstLine="0"/>
        <w:jc w:val="both"/>
        <w:rPr>
          <w:rStyle w:val="Laukeliai"/>
          <w:i/>
          <w:iCs/>
          <w:vanish/>
          <w:color w:val="808080" w:themeColor="background1" w:themeShade="80"/>
          <w:szCs w:val="20"/>
        </w:rPr>
      </w:pPr>
      <w:r w:rsidRPr="00412E39">
        <w:rPr>
          <w:rStyle w:val="Laukeliai"/>
          <w:i/>
          <w:iCs/>
          <w:vanish/>
          <w:color w:val="808080" w:themeColor="background1" w:themeShade="80"/>
          <w:szCs w:val="20"/>
        </w:rPr>
        <w:t>Jei Darbai atliekami Etapais (taikoma, kai norima apmokėti už kiekvieną Etapą, tokiu atveju reikia iš anksto numatyti kokia bus Etapo kaina, įkainiai turi būti „susmulkinti“ Sutarties SD arba žinaraščiuose, kurie turi būti nurodyti prieduose arba aiškiai nustatomi procentai nuo bendros kainos arba numatyta kitokia Užsakovui priimtina tvarka, kaip bus apmokama už kiekvieną Etapą):</w:t>
      </w:r>
    </w:p>
    <w:p w14:paraId="4729BACE" w14:textId="105C91C3" w:rsidR="00B571D7" w:rsidRPr="00412E39" w:rsidRDefault="00B571D7" w:rsidP="003D3309">
      <w:pPr>
        <w:pStyle w:val="ListParagraph"/>
        <w:numPr>
          <w:ilvl w:val="1"/>
          <w:numId w:val="56"/>
        </w:numPr>
        <w:tabs>
          <w:tab w:val="left" w:pos="0"/>
          <w:tab w:val="left" w:pos="284"/>
          <w:tab w:val="left" w:pos="426"/>
        </w:tabs>
        <w:spacing w:before="60" w:after="60"/>
        <w:ind w:left="0" w:firstLine="0"/>
        <w:jc w:val="both"/>
        <w:rPr>
          <w:rStyle w:val="Laukeliai"/>
          <w:iCs/>
          <w:vanish/>
          <w:szCs w:val="20"/>
        </w:rPr>
      </w:pPr>
      <w:r w:rsidRPr="00412E39">
        <w:rPr>
          <w:rStyle w:val="Laukeliai"/>
          <w:iCs/>
          <w:vanish/>
          <w:szCs w:val="20"/>
        </w:rPr>
        <w:t xml:space="preserve">Rangovui atlikus visus konkrečiam Etape numatytus ir faktiškai atliktus Darbus bei Šalims pasirašius Aktą, Užsakovas sumoka Rangovui per </w:t>
      </w:r>
      <w:sdt>
        <w:sdtPr>
          <w:rPr>
            <w:rFonts w:cs="Arial"/>
            <w:bCs/>
            <w:vanish/>
            <w:highlight w:val="yellow"/>
          </w:rPr>
          <w:id w:val="2083951043"/>
          <w:placeholder>
            <w:docPart w:val="D26FDDE1602447449712805F1E914AE7"/>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Style w:val="Laukeliai"/>
          <w:iCs/>
          <w:vanish/>
          <w:szCs w:val="20"/>
        </w:rPr>
        <w:t xml:space="preserve"> dienų nuo Sąskaitos gavimo dienos.</w:t>
      </w:r>
    </w:p>
    <w:p w14:paraId="26F05D55" w14:textId="73549645" w:rsidR="00B571D7" w:rsidRPr="00412E39" w:rsidRDefault="00B571D7" w:rsidP="003D3309">
      <w:pPr>
        <w:pStyle w:val="ListParagraph"/>
        <w:numPr>
          <w:ilvl w:val="1"/>
          <w:numId w:val="56"/>
        </w:numPr>
        <w:tabs>
          <w:tab w:val="left" w:pos="0"/>
          <w:tab w:val="left" w:pos="284"/>
          <w:tab w:val="left" w:pos="426"/>
        </w:tabs>
        <w:spacing w:before="60" w:after="60"/>
        <w:ind w:left="0" w:firstLine="0"/>
        <w:jc w:val="both"/>
        <w:rPr>
          <w:rStyle w:val="Laukeliai"/>
          <w:iCs/>
          <w:vanish/>
          <w:szCs w:val="20"/>
        </w:rPr>
      </w:pPr>
      <w:r w:rsidRPr="00412E39">
        <w:rPr>
          <w:rStyle w:val="Laukeliai"/>
          <w:iCs/>
          <w:vanish/>
          <w:szCs w:val="20"/>
        </w:rPr>
        <w:t>Paskutinis mokėjimas atliekamas tik perdavus galutinį Darbų rezultatą, Akte atskirai pažymint „Galutinis Darbų perdavimo – priėmimo aktas pagal Sutartį Nr.</w:t>
      </w:r>
      <w:r w:rsidRPr="00412E39">
        <w:rPr>
          <w:rFonts w:cs="Arial"/>
          <w:bCs/>
          <w:vanish/>
          <w:sz w:val="20"/>
          <w:szCs w:val="20"/>
        </w:rPr>
        <w:t xml:space="preserve"> </w:t>
      </w:r>
      <w:sdt>
        <w:sdtPr>
          <w:rPr>
            <w:rFonts w:cs="Arial"/>
            <w:bCs/>
            <w:vanish/>
            <w:sz w:val="20"/>
            <w:szCs w:val="20"/>
          </w:rPr>
          <w:id w:val="1563984971"/>
          <w:placeholder>
            <w:docPart w:val="E6B38DF32DCB498F92E4DE655026B8E1"/>
          </w:placeholder>
          <w:showingPlcHdr/>
          <w:text/>
        </w:sdtPr>
        <w:sdtContent>
          <w:r w:rsidRPr="00412E39">
            <w:rPr>
              <w:rFonts w:cs="Arial"/>
              <w:bCs/>
              <w:vanish/>
              <w:sz w:val="20"/>
              <w:szCs w:val="20"/>
            </w:rPr>
            <w:t>____</w:t>
          </w:r>
        </w:sdtContent>
      </w:sdt>
      <w:r w:rsidRPr="00412E39">
        <w:rPr>
          <w:rStyle w:val="Laukeliai"/>
          <w:iCs/>
          <w:vanish/>
          <w:szCs w:val="20"/>
        </w:rPr>
        <w:t>“.</w:t>
      </w:r>
    </w:p>
    <w:p w14:paraId="6E396051" w14:textId="77777777" w:rsidR="00B571D7" w:rsidRPr="00412E39" w:rsidRDefault="00B571D7" w:rsidP="003D3309">
      <w:pPr>
        <w:tabs>
          <w:tab w:val="left" w:pos="0"/>
        </w:tabs>
        <w:spacing w:before="60" w:after="60"/>
        <w:ind w:firstLine="0"/>
        <w:jc w:val="both"/>
        <w:rPr>
          <w:rStyle w:val="Laukeliai"/>
          <w:iCs/>
          <w:vanish/>
          <w:szCs w:val="20"/>
        </w:rPr>
      </w:pPr>
    </w:p>
    <w:p w14:paraId="2A30E67C" w14:textId="77777777" w:rsidR="00B571D7" w:rsidRPr="00412E39" w:rsidRDefault="00B571D7" w:rsidP="003D3309">
      <w:pPr>
        <w:tabs>
          <w:tab w:val="left" w:pos="709"/>
        </w:tabs>
        <w:ind w:firstLine="0"/>
        <w:jc w:val="both"/>
        <w:rPr>
          <w:rFonts w:cs="Arial"/>
          <w:i/>
          <w:vanish/>
          <w:color w:val="808080" w:themeColor="background1" w:themeShade="80"/>
          <w:sz w:val="20"/>
          <w:szCs w:val="20"/>
        </w:rPr>
      </w:pPr>
      <w:r w:rsidRPr="00412E39">
        <w:rPr>
          <w:rFonts w:cs="Arial"/>
          <w:i/>
          <w:vanish/>
          <w:color w:val="808080" w:themeColor="background1" w:themeShade="80"/>
          <w:sz w:val="20"/>
          <w:szCs w:val="20"/>
        </w:rPr>
        <w:t>Jei mokama užbaigus visus Sutartyje numatytus Darbus:</w:t>
      </w:r>
    </w:p>
    <w:p w14:paraId="3106DB9E" w14:textId="7857A2F2" w:rsidR="00B571D7" w:rsidRPr="00412E39" w:rsidRDefault="00B571D7" w:rsidP="003D3309">
      <w:pPr>
        <w:pStyle w:val="ListParagraph"/>
        <w:numPr>
          <w:ilvl w:val="1"/>
          <w:numId w:val="56"/>
        </w:numPr>
        <w:tabs>
          <w:tab w:val="left" w:pos="0"/>
          <w:tab w:val="left" w:pos="567"/>
        </w:tabs>
        <w:spacing w:before="60" w:after="60"/>
        <w:ind w:left="0" w:firstLine="0"/>
        <w:jc w:val="both"/>
        <w:rPr>
          <w:iCs/>
          <w:vanish/>
          <w:sz w:val="20"/>
          <w:szCs w:val="20"/>
        </w:rPr>
      </w:pPr>
      <w:r w:rsidRPr="00412E39">
        <w:rPr>
          <w:rFonts w:cs="Arial"/>
          <w:vanish/>
          <w:sz w:val="20"/>
          <w:szCs w:val="20"/>
        </w:rPr>
        <w:t xml:space="preserve">Rangovui atlikus visus Sutartyje numatytus Darbus ir Šalims pasirašius Aktą, Užsakovas sumoka Rangovui per </w:t>
      </w:r>
      <w:sdt>
        <w:sdtPr>
          <w:rPr>
            <w:rFonts w:cs="Arial"/>
            <w:bCs/>
            <w:vanish/>
            <w:highlight w:val="yellow"/>
          </w:rPr>
          <w:id w:val="-787657855"/>
          <w:placeholder>
            <w:docPart w:val="985E4EFA36224A7483869E9D876B59A0"/>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cs="Arial"/>
          <w:vanish/>
          <w:sz w:val="20"/>
          <w:szCs w:val="20"/>
        </w:rPr>
        <w:t xml:space="preserve"> dienų nuo Sąskaitos gavimo dienos.</w:t>
      </w:r>
    </w:p>
    <w:p w14:paraId="6F241B8E" w14:textId="77777777" w:rsidR="00B571D7" w:rsidRPr="00412E39" w:rsidRDefault="00B571D7" w:rsidP="003D3309">
      <w:pPr>
        <w:pStyle w:val="ListParagraph"/>
        <w:numPr>
          <w:ilvl w:val="1"/>
          <w:numId w:val="56"/>
        </w:numPr>
        <w:tabs>
          <w:tab w:val="left" w:pos="0"/>
          <w:tab w:val="left" w:pos="567"/>
        </w:tabs>
        <w:spacing w:before="60" w:after="60"/>
        <w:ind w:left="0" w:firstLine="0"/>
        <w:jc w:val="both"/>
        <w:rPr>
          <w:iCs/>
          <w:vanish/>
          <w:sz w:val="20"/>
          <w:szCs w:val="20"/>
        </w:rPr>
      </w:pPr>
      <w:r w:rsidRPr="00412E39">
        <w:rPr>
          <w:iCs/>
          <w:vanish/>
          <w:sz w:val="20"/>
          <w:szCs w:val="20"/>
        </w:rPr>
        <w:t xml:space="preserve">Sąskaita apmokėjimui pateikiama Užsakovui Sutarties BD nurodyta tvarka per 5 (penkias) darbo dienas nuo Akto pasirašymo dienos. </w:t>
      </w:r>
    </w:p>
    <w:p w14:paraId="57420AA6" w14:textId="77777777" w:rsidR="00B571D7" w:rsidRPr="00412E39" w:rsidRDefault="00B571D7" w:rsidP="003D3309">
      <w:pPr>
        <w:pStyle w:val="ListParagraph"/>
        <w:tabs>
          <w:tab w:val="left" w:pos="0"/>
          <w:tab w:val="left" w:pos="567"/>
        </w:tabs>
        <w:spacing w:before="60" w:after="60"/>
        <w:ind w:left="0" w:firstLine="0"/>
        <w:jc w:val="both"/>
        <w:rPr>
          <w:iCs/>
          <w:vanish/>
          <w:sz w:val="20"/>
          <w:szCs w:val="20"/>
        </w:rPr>
      </w:pPr>
    </w:p>
    <w:p w14:paraId="1B9F6A15" w14:textId="77777777" w:rsidR="00B571D7" w:rsidRPr="00412E39" w:rsidRDefault="00B571D7" w:rsidP="003D3309">
      <w:pPr>
        <w:pStyle w:val="ListParagraph"/>
        <w:numPr>
          <w:ilvl w:val="0"/>
          <w:numId w:val="56"/>
        </w:numPr>
        <w:pBdr>
          <w:top w:val="single" w:sz="4" w:space="1" w:color="auto"/>
          <w:bottom w:val="single" w:sz="4" w:space="1" w:color="auto"/>
        </w:pBdr>
        <w:shd w:val="clear" w:color="auto" w:fill="D9D9D9" w:themeFill="background1" w:themeFillShade="D9"/>
        <w:tabs>
          <w:tab w:val="left" w:pos="360"/>
        </w:tabs>
        <w:spacing w:before="60" w:after="60"/>
        <w:jc w:val="both"/>
        <w:rPr>
          <w:rStyle w:val="Laukeliai"/>
          <w:rFonts w:cs="Arial"/>
          <w:b/>
          <w:vanish/>
          <w:szCs w:val="20"/>
        </w:rPr>
      </w:pPr>
      <w:r w:rsidRPr="00412E39">
        <w:rPr>
          <w:rStyle w:val="Laukeliai"/>
          <w:rFonts w:cs="Arial"/>
          <w:b/>
          <w:vanish/>
          <w:szCs w:val="20"/>
        </w:rPr>
        <w:t xml:space="preserve">KARTU SU ATLIKTAIS DARBAIS PATEIKIAMI DOKUMENTAI </w:t>
      </w:r>
    </w:p>
    <w:p w14:paraId="4DB5710F" w14:textId="77777777" w:rsidR="00B571D7" w:rsidRPr="00412E39" w:rsidRDefault="00B571D7" w:rsidP="003D3309">
      <w:pPr>
        <w:pStyle w:val="ListParagraph"/>
        <w:tabs>
          <w:tab w:val="left" w:pos="540"/>
        </w:tabs>
        <w:spacing w:before="60" w:after="60"/>
        <w:ind w:left="0" w:firstLine="0"/>
        <w:contextualSpacing w:val="0"/>
        <w:jc w:val="both"/>
        <w:rPr>
          <w:rStyle w:val="Laukeliai"/>
          <w:rFonts w:cs="Arial"/>
          <w:vanish/>
          <w:color w:val="808080" w:themeColor="background1" w:themeShade="80"/>
          <w:szCs w:val="20"/>
        </w:rPr>
      </w:pPr>
      <w:r w:rsidRPr="00412E39">
        <w:rPr>
          <w:rStyle w:val="Laukeliai"/>
          <w:rFonts w:cs="Arial"/>
          <w:i/>
          <w:vanish/>
          <w:color w:val="808080" w:themeColor="background1" w:themeShade="80"/>
          <w:szCs w:val="20"/>
        </w:rPr>
        <w:t>Pasirenkama pagal poreikį:</w:t>
      </w:r>
    </w:p>
    <w:p w14:paraId="44BF2697" w14:textId="77777777" w:rsidR="00B571D7" w:rsidRPr="00412E39" w:rsidRDefault="00B571D7" w:rsidP="003D3309">
      <w:pPr>
        <w:pStyle w:val="ListParagraph"/>
        <w:numPr>
          <w:ilvl w:val="1"/>
          <w:numId w:val="56"/>
        </w:numPr>
        <w:tabs>
          <w:tab w:val="left" w:pos="540"/>
        </w:tabs>
        <w:spacing w:before="60" w:after="60"/>
        <w:jc w:val="both"/>
        <w:rPr>
          <w:rStyle w:val="Laukeliai"/>
          <w:rFonts w:cs="Arial"/>
          <w:vanish/>
          <w:color w:val="808080" w:themeColor="background1" w:themeShade="80"/>
          <w:szCs w:val="20"/>
        </w:rPr>
      </w:pPr>
      <w:r w:rsidRPr="00412E39">
        <w:rPr>
          <w:rStyle w:val="Laukeliai"/>
          <w:rFonts w:cs="Arial"/>
          <w:vanish/>
          <w:color w:val="808080" w:themeColor="background1" w:themeShade="80"/>
          <w:szCs w:val="20"/>
        </w:rPr>
        <w:t>Deklaracijos;</w:t>
      </w:r>
    </w:p>
    <w:p w14:paraId="74383609" w14:textId="77777777" w:rsidR="00B571D7" w:rsidRPr="00412E39" w:rsidRDefault="00B571D7" w:rsidP="003D3309">
      <w:pPr>
        <w:pStyle w:val="ListParagraph"/>
        <w:numPr>
          <w:ilvl w:val="1"/>
          <w:numId w:val="56"/>
        </w:numPr>
        <w:tabs>
          <w:tab w:val="left" w:pos="540"/>
        </w:tabs>
        <w:spacing w:before="60" w:after="60"/>
        <w:jc w:val="both"/>
        <w:rPr>
          <w:rStyle w:val="Laukeliai"/>
          <w:rFonts w:cs="Arial"/>
          <w:vanish/>
          <w:color w:val="808080" w:themeColor="background1" w:themeShade="80"/>
          <w:szCs w:val="20"/>
        </w:rPr>
      </w:pPr>
      <w:r w:rsidRPr="00412E39">
        <w:rPr>
          <w:rStyle w:val="Laukeliai"/>
          <w:rFonts w:cs="Arial"/>
          <w:vanish/>
          <w:color w:val="808080" w:themeColor="background1" w:themeShade="80"/>
          <w:szCs w:val="20"/>
        </w:rPr>
        <w:t>Sertifikatai;</w:t>
      </w:r>
    </w:p>
    <w:p w14:paraId="2B7DE68A" w14:textId="77777777" w:rsidR="00B571D7" w:rsidRPr="00412E39" w:rsidRDefault="00B571D7" w:rsidP="003D3309">
      <w:pPr>
        <w:pStyle w:val="ListParagraph"/>
        <w:numPr>
          <w:ilvl w:val="1"/>
          <w:numId w:val="56"/>
        </w:numPr>
        <w:tabs>
          <w:tab w:val="left" w:pos="540"/>
        </w:tabs>
        <w:spacing w:before="60" w:after="60"/>
        <w:jc w:val="both"/>
        <w:rPr>
          <w:rStyle w:val="Laukeliai"/>
          <w:rFonts w:cs="Arial"/>
          <w:vanish/>
          <w:color w:val="808080" w:themeColor="background1" w:themeShade="80"/>
          <w:szCs w:val="20"/>
        </w:rPr>
      </w:pPr>
      <w:r w:rsidRPr="00412E39">
        <w:rPr>
          <w:rStyle w:val="Laukeliai"/>
          <w:rFonts w:cs="Arial"/>
          <w:vanish/>
          <w:color w:val="808080" w:themeColor="background1" w:themeShade="80"/>
          <w:szCs w:val="20"/>
        </w:rPr>
        <w:t>Paslėptų darbų priėmimo aktai;</w:t>
      </w:r>
    </w:p>
    <w:p w14:paraId="18020BEF" w14:textId="77777777" w:rsidR="00B571D7" w:rsidRPr="00412E39" w:rsidRDefault="00B571D7" w:rsidP="003D3309">
      <w:pPr>
        <w:pStyle w:val="ListParagraph"/>
        <w:numPr>
          <w:ilvl w:val="1"/>
          <w:numId w:val="56"/>
        </w:numPr>
        <w:tabs>
          <w:tab w:val="left" w:pos="540"/>
        </w:tabs>
        <w:spacing w:before="60" w:after="60"/>
        <w:jc w:val="both"/>
        <w:rPr>
          <w:rStyle w:val="Laukeliai"/>
          <w:rFonts w:cs="Arial"/>
          <w:vanish/>
          <w:color w:val="808080" w:themeColor="background1" w:themeShade="80"/>
          <w:szCs w:val="20"/>
        </w:rPr>
      </w:pPr>
      <w:r w:rsidRPr="00412E39">
        <w:rPr>
          <w:rStyle w:val="Laukeliai"/>
          <w:rFonts w:cs="Arial"/>
          <w:vanish/>
          <w:color w:val="808080" w:themeColor="background1" w:themeShade="80"/>
          <w:szCs w:val="20"/>
        </w:rPr>
        <w:t>Atliktų darbų aktai;</w:t>
      </w:r>
    </w:p>
    <w:p w14:paraId="21909476" w14:textId="51AAFF3E" w:rsidR="00B571D7" w:rsidRPr="00412E39" w:rsidRDefault="00B571D7" w:rsidP="003D3309">
      <w:pPr>
        <w:pStyle w:val="ListParagraph"/>
        <w:numPr>
          <w:ilvl w:val="1"/>
          <w:numId w:val="56"/>
        </w:numPr>
        <w:tabs>
          <w:tab w:val="left" w:pos="540"/>
        </w:tabs>
        <w:spacing w:before="60" w:after="60"/>
        <w:jc w:val="both"/>
        <w:rPr>
          <w:rFonts w:cs="Arial"/>
          <w:iCs/>
          <w:vanish/>
          <w:color w:val="808080" w:themeColor="background1" w:themeShade="80"/>
          <w:sz w:val="20"/>
          <w:szCs w:val="20"/>
        </w:rPr>
      </w:pPr>
      <w:r w:rsidRPr="00412E39">
        <w:rPr>
          <w:rStyle w:val="Laukeliai"/>
          <w:rFonts w:cs="Arial"/>
          <w:iCs/>
          <w:vanish/>
          <w:color w:val="808080" w:themeColor="background1" w:themeShade="80"/>
          <w:szCs w:val="20"/>
        </w:rPr>
        <w:t xml:space="preserve">Kita: </w:t>
      </w:r>
      <w:sdt>
        <w:sdtPr>
          <w:rPr>
            <w:rFonts w:cs="Arial"/>
            <w:bCs/>
            <w:iCs/>
            <w:vanish/>
            <w:color w:val="808080" w:themeColor="background1" w:themeShade="80"/>
            <w:sz w:val="20"/>
            <w:szCs w:val="20"/>
          </w:rPr>
          <w:id w:val="455991968"/>
          <w:placeholder>
            <w:docPart w:val="EE03E68477B242C6A597D49C984E85E1"/>
          </w:placeholder>
          <w:showingPlcHdr/>
          <w:text/>
        </w:sdtPr>
        <w:sdtContent>
          <w:r w:rsidRPr="00412E39">
            <w:rPr>
              <w:rFonts w:cs="Arial"/>
              <w:bCs/>
              <w:iCs/>
              <w:vanish/>
              <w:color w:val="808080" w:themeColor="background1" w:themeShade="80"/>
              <w:sz w:val="20"/>
              <w:szCs w:val="20"/>
            </w:rPr>
            <w:t>_________________________________________</w:t>
          </w:r>
        </w:sdtContent>
      </w:sdt>
    </w:p>
    <w:p w14:paraId="429C3507" w14:textId="77777777" w:rsidR="00B571D7" w:rsidRPr="00412E39" w:rsidRDefault="00B571D7" w:rsidP="003D3309">
      <w:pPr>
        <w:pStyle w:val="ListParagraph"/>
        <w:tabs>
          <w:tab w:val="left" w:pos="540"/>
        </w:tabs>
        <w:spacing w:before="60" w:after="60"/>
        <w:ind w:left="360" w:firstLine="0"/>
        <w:jc w:val="both"/>
        <w:rPr>
          <w:rStyle w:val="Laukeliai"/>
          <w:rFonts w:cs="Arial"/>
          <w:iCs/>
          <w:vanish/>
          <w:color w:val="FF0000"/>
          <w:szCs w:val="20"/>
        </w:rPr>
      </w:pPr>
    </w:p>
    <w:p w14:paraId="7DAB364A" w14:textId="77777777" w:rsidR="00B571D7" w:rsidRPr="00412E39" w:rsidRDefault="00B571D7" w:rsidP="003D3309">
      <w:pPr>
        <w:spacing w:before="60" w:after="60"/>
        <w:ind w:firstLine="0"/>
        <w:jc w:val="both"/>
        <w:rPr>
          <w:rFonts w:eastAsia="Arial" w:cs="Arial"/>
          <w:b/>
          <w:bCs/>
          <w:i/>
          <w:iCs/>
          <w:vanish/>
          <w:color w:val="808080" w:themeColor="background1" w:themeShade="80"/>
          <w:sz w:val="20"/>
          <w:szCs w:val="20"/>
        </w:rPr>
      </w:pPr>
      <w:r w:rsidRPr="00412E39">
        <w:rPr>
          <w:rFonts w:eastAsia="Arial" w:cs="Arial"/>
          <w:b/>
          <w:bCs/>
          <w:i/>
          <w:iCs/>
          <w:vanish/>
          <w:color w:val="808080" w:themeColor="background1" w:themeShade="80"/>
          <w:sz w:val="20"/>
          <w:szCs w:val="20"/>
        </w:rPr>
        <w:t>Pildymo instrukcija:</w:t>
      </w:r>
    </w:p>
    <w:p w14:paraId="2C4EB28A" w14:textId="77777777" w:rsidR="00B571D7" w:rsidRPr="00412E39" w:rsidRDefault="00B571D7" w:rsidP="003D3309">
      <w:pPr>
        <w:spacing w:before="60" w:after="60"/>
        <w:ind w:firstLine="284"/>
        <w:jc w:val="both"/>
        <w:rPr>
          <w:rFonts w:eastAsia="Arial" w:cs="Arial"/>
          <w:i/>
          <w:iCs/>
          <w:vanish/>
          <w:color w:val="808080" w:themeColor="background1" w:themeShade="80"/>
          <w:sz w:val="20"/>
          <w:szCs w:val="20"/>
        </w:rPr>
      </w:pPr>
      <w:r w:rsidRPr="00412E39">
        <w:rPr>
          <w:rFonts w:eastAsia="Arial" w:cs="Arial"/>
          <w:i/>
          <w:iCs/>
          <w:vanish/>
          <w:color w:val="808080" w:themeColor="background1" w:themeShade="80"/>
          <w:sz w:val="20"/>
          <w:szCs w:val="20"/>
        </w:rPr>
        <w:t xml:space="preserve">Nurodoma, kokie dokumentai turi būti pateikiami kartu su atliktais Darbais </w:t>
      </w:r>
    </w:p>
    <w:p w14:paraId="62242322" w14:textId="77777777" w:rsidR="00B571D7" w:rsidRPr="00412E39" w:rsidRDefault="00B571D7" w:rsidP="003D3309">
      <w:pPr>
        <w:tabs>
          <w:tab w:val="left" w:pos="567"/>
        </w:tabs>
        <w:spacing w:before="60" w:after="60"/>
        <w:ind w:firstLine="0"/>
        <w:jc w:val="both"/>
        <w:rPr>
          <w:rStyle w:val="Laukeliai"/>
          <w:rFonts w:cs="Arial"/>
          <w:vanish/>
          <w:szCs w:val="20"/>
        </w:rPr>
      </w:pPr>
    </w:p>
    <w:p w14:paraId="1F64C8BD" w14:textId="77777777" w:rsidR="00B571D7" w:rsidRPr="00412E39" w:rsidRDefault="00B571D7" w:rsidP="009A72A3">
      <w:pPr>
        <w:pBdr>
          <w:top w:val="single" w:sz="4" w:space="1" w:color="auto"/>
          <w:bottom w:val="single" w:sz="4" w:space="1" w:color="auto"/>
        </w:pBdr>
        <w:shd w:val="clear" w:color="auto" w:fill="D9D9D9" w:themeFill="background1" w:themeFillShade="D9"/>
        <w:tabs>
          <w:tab w:val="left" w:pos="426"/>
        </w:tabs>
        <w:spacing w:before="60" w:after="60"/>
        <w:ind w:left="360" w:hanging="360"/>
        <w:rPr>
          <w:rFonts w:eastAsia="Arial" w:cs="Arial"/>
          <w:b/>
          <w:bCs/>
          <w:vanish/>
          <w:sz w:val="20"/>
          <w:szCs w:val="20"/>
        </w:rPr>
      </w:pPr>
      <w:r w:rsidRPr="00412E39">
        <w:rPr>
          <w:rFonts w:eastAsia="Arial" w:cs="Arial"/>
          <w:b/>
          <w:bCs/>
          <w:vanish/>
          <w:sz w:val="20"/>
          <w:szCs w:val="20"/>
        </w:rPr>
        <w:t xml:space="preserve">10. RANGOVO SUTARTINIAI ĮSIPAREIGOJIMAI </w:t>
      </w:r>
    </w:p>
    <w:p w14:paraId="7875B806" w14:textId="77777777" w:rsidR="00B571D7" w:rsidRPr="00412E39" w:rsidRDefault="00B571D7" w:rsidP="003D3309">
      <w:pPr>
        <w:pStyle w:val="ListParagraph"/>
        <w:tabs>
          <w:tab w:val="left" w:pos="0"/>
          <w:tab w:val="left" w:pos="567"/>
        </w:tabs>
        <w:autoSpaceDE w:val="0"/>
        <w:autoSpaceDN w:val="0"/>
        <w:adjustRightInd w:val="0"/>
        <w:spacing w:after="13"/>
        <w:ind w:left="0" w:firstLine="0"/>
        <w:jc w:val="both"/>
        <w:rPr>
          <w:rFonts w:eastAsia="Calibri"/>
          <w:vanish/>
        </w:rPr>
      </w:pPr>
      <w:r w:rsidRPr="00412E39">
        <w:rPr>
          <w:rFonts w:eastAsia="Calibri"/>
          <w:vanish/>
          <w:sz w:val="20"/>
          <w:szCs w:val="20"/>
        </w:rPr>
        <w:t xml:space="preserve">10.1. Rangovas turi būti apsirūpinęs būtina kėlimo technika, įrankiais, įranga, kita Darbų atlikimui būtina įranga, medžiagomis ir kitais resursais. Užsakovas nesuteiks Rangovui jokių techninių priemonių, transporto, ryšio ar kitų priemonių ir mechanizmų, reikalingų Sutarties vykdymui. </w:t>
      </w:r>
    </w:p>
    <w:p w14:paraId="5721B551" w14:textId="4AB1A276" w:rsidR="00B571D7" w:rsidRPr="00412E39" w:rsidRDefault="00B571D7"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eastAsia="Times New Roman"/>
          <w:vanish/>
          <w:sz w:val="20"/>
          <w:szCs w:val="20"/>
        </w:rPr>
        <w:t>10.2. Atliekant Darbus, Rangovas privalo saugoti greta sumontuotus įrenginius ir juos supančią aplinką, o juos užteršus ir/ar sugadinus, sutvarkyti arba padengti su tuo susijusius Užsakovo nuostolius</w:t>
      </w:r>
      <w:r w:rsidR="00FD54AA" w:rsidRPr="00412E39">
        <w:rPr>
          <w:rFonts w:eastAsia="Times New Roman"/>
          <w:vanish/>
          <w:sz w:val="20"/>
          <w:szCs w:val="20"/>
        </w:rPr>
        <w:t>.</w:t>
      </w:r>
    </w:p>
    <w:p w14:paraId="4335B712" w14:textId="77777777" w:rsidR="00B571D7" w:rsidRPr="00412E39" w:rsidRDefault="00B571D7" w:rsidP="003D3309">
      <w:pPr>
        <w:pStyle w:val="ListParagraph"/>
        <w:tabs>
          <w:tab w:val="left" w:pos="567"/>
        </w:tabs>
        <w:ind w:left="0" w:firstLine="0"/>
        <w:rPr>
          <w:rFonts w:eastAsia="Calibri"/>
          <w:vanish/>
          <w:sz w:val="20"/>
          <w:szCs w:val="20"/>
        </w:rPr>
      </w:pPr>
      <w:r w:rsidRPr="00412E39">
        <w:rPr>
          <w:rFonts w:eastAsia="Calibri"/>
          <w:vanish/>
          <w:sz w:val="20"/>
          <w:szCs w:val="20"/>
        </w:rPr>
        <w:t>10.3. Rangovas, atlikdamas Darbus, privalo saugoti Užsakovo turtą. Jį sugadinus/apgadinus, turi sutvarkyti arba padengti su tuo susijusius Užsakovo nuostolius;</w:t>
      </w:r>
    </w:p>
    <w:p w14:paraId="7EBD14C9" w14:textId="77777777" w:rsidR="00B571D7" w:rsidRPr="00412E39" w:rsidRDefault="00B571D7"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cs="Arial"/>
          <w:vanish/>
          <w:sz w:val="20"/>
          <w:szCs w:val="20"/>
        </w:rPr>
        <w:t>10.4.Rangovas privalo vadovautis Darbų vykdymą reglamentuojančių teisės aktų ir norminių dokumentų aktualiomis redakcijomis.</w:t>
      </w:r>
    </w:p>
    <w:p w14:paraId="36D36EC3" w14:textId="77777777" w:rsidR="00B571D7" w:rsidRPr="00412E39" w:rsidRDefault="00B571D7"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eastAsia="Times New Roman"/>
          <w:vanish/>
          <w:sz w:val="20"/>
          <w:szCs w:val="20"/>
        </w:rPr>
        <w:t>10.5. Rangovas atsako už saugaus darbo ir priešgaisrinės saugos organizavimą, bei registruoja ir tiria visus įvykusius nelaimingus atsitikimus savo ir savo subrangovų darbuotojams, susijusius su atliekamais Darbais, nuo Darbų pradžios iki jų pabaigos. Rangovas ir/ar jo subrangovai (jei pasitelkiami) turi užtikrinti saugaus darbo sąlygas, kad neįvyktų nelaimingas atsitikimas. Rangovas ir/ar jo subrangovai (jei pasitelkiami) turės vykdyti visus saugaus darbo reikalavimus, numatytus atitinkamuose Lietuvos Respublikos norminiuose aktuose, įstatymuose.</w:t>
      </w:r>
    </w:p>
    <w:p w14:paraId="684CFF89" w14:textId="77777777" w:rsidR="00B571D7" w:rsidRPr="00412E39" w:rsidRDefault="00B571D7"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eastAsia="Times New Roman"/>
          <w:vanish/>
          <w:sz w:val="20"/>
          <w:szCs w:val="20"/>
        </w:rPr>
        <w:t xml:space="preserve">10.6. Užbaigus Darbus, </w:t>
      </w:r>
      <w:r w:rsidRPr="00412E39">
        <w:rPr>
          <w:rFonts w:cs="Arial"/>
          <w:vanish/>
          <w:sz w:val="20"/>
        </w:rPr>
        <w:t>Rangovas savo lėšomis sutvarko Darbų vykdymo vietą, išveža ir utilizuoja atliekas teisės aktų nustatyta tvarka. Nuo Sutarties pasirašymo Rangovas yra materialiai atsakingas už visų atliekų, susidariusių Darbų vykdymo metu, tinkamą utilizavimą, pateikiant Užsakovui teisės aktų nustatyta tvarka ir terminais tai patvirtinančius dokumentus.</w:t>
      </w:r>
    </w:p>
    <w:p w14:paraId="6CF41CA8" w14:textId="77777777" w:rsidR="00B571D7" w:rsidRPr="00412E39" w:rsidRDefault="00B571D7" w:rsidP="003D3309">
      <w:pPr>
        <w:pStyle w:val="ListParagraph"/>
        <w:tabs>
          <w:tab w:val="left" w:pos="0"/>
          <w:tab w:val="left" w:pos="567"/>
        </w:tabs>
        <w:autoSpaceDE w:val="0"/>
        <w:autoSpaceDN w:val="0"/>
        <w:adjustRightInd w:val="0"/>
        <w:spacing w:after="13"/>
        <w:ind w:left="0" w:firstLine="0"/>
        <w:jc w:val="both"/>
        <w:rPr>
          <w:rStyle w:val="Laukeliai"/>
          <w:rFonts w:eastAsia="Calibri"/>
          <w:vanish/>
          <w:szCs w:val="20"/>
        </w:rPr>
      </w:pPr>
      <w:r w:rsidRPr="00412E39">
        <w:rPr>
          <w:rFonts w:eastAsia="Calibri" w:cs="Arial"/>
          <w:vanish/>
          <w:color w:val="000000"/>
          <w:sz w:val="20"/>
          <w:szCs w:val="20"/>
        </w:rPr>
        <w:t>10.7. Darbų atlikimo metu gali būti rengiami Užsakovo ir Rangovo pasitarimai Darbų eigai apsvarstyti. Užsakovui pakvietus, Rangovas privalo dalyvauti susitikimuose, posėdžiuose ir pasitarimuose.</w:t>
      </w:r>
      <w:r w:rsidRPr="00412E39">
        <w:rPr>
          <w:vanish/>
          <w:sz w:val="20"/>
          <w:szCs w:val="20"/>
        </w:rPr>
        <w:t xml:space="preserve"> Už dalyvavimą posėdžiuose papildomai Rangovui neatlyginama. Kiekviena šalis apie ketinamą organizuoti susitikimą gyvai privalo informuoti kitą šalį raštu ne vėliau kaip likus 3 (trims) darbo dienoms iki susitikimo pradžios. Užsakovui pageidaujant, Rangovas privalo atvykti pas Užsakovą ir dalyvauti susitikime gyvai.</w:t>
      </w:r>
    </w:p>
    <w:p w14:paraId="6BFC5CD4" w14:textId="77777777" w:rsidR="00B571D7" w:rsidRPr="00412E39" w:rsidRDefault="00B571D7" w:rsidP="003D3309">
      <w:pPr>
        <w:pStyle w:val="ListParagraph"/>
        <w:tabs>
          <w:tab w:val="left" w:pos="567"/>
        </w:tabs>
        <w:spacing w:before="60" w:after="60"/>
        <w:ind w:left="0" w:firstLine="0"/>
        <w:contextualSpacing w:val="0"/>
        <w:jc w:val="both"/>
        <w:rPr>
          <w:rStyle w:val="Laukeliai"/>
          <w:rFonts w:cs="Arial"/>
          <w:vanish/>
          <w:szCs w:val="20"/>
        </w:rPr>
      </w:pPr>
    </w:p>
    <w:p w14:paraId="4B821E56" w14:textId="77777777" w:rsidR="00B571D7" w:rsidRPr="00412E39" w:rsidRDefault="00B571D7" w:rsidP="003D3309">
      <w:pPr>
        <w:spacing w:before="60" w:after="60"/>
        <w:ind w:firstLine="0"/>
        <w:jc w:val="both"/>
        <w:rPr>
          <w:rFonts w:eastAsia="Arial" w:cs="Arial"/>
          <w:b/>
          <w:bCs/>
          <w:i/>
          <w:iCs/>
          <w:vanish/>
          <w:color w:val="808080" w:themeColor="background1" w:themeShade="80"/>
          <w:sz w:val="20"/>
          <w:szCs w:val="20"/>
        </w:rPr>
      </w:pPr>
      <w:r w:rsidRPr="00412E39">
        <w:rPr>
          <w:rFonts w:eastAsia="Arial" w:cs="Arial"/>
          <w:b/>
          <w:bCs/>
          <w:i/>
          <w:iCs/>
          <w:vanish/>
          <w:color w:val="808080" w:themeColor="background1" w:themeShade="80"/>
          <w:sz w:val="20"/>
          <w:szCs w:val="20"/>
        </w:rPr>
        <w:t>Pildymo instrukcija:</w:t>
      </w:r>
      <w:r w:rsidRPr="00412E39">
        <w:rPr>
          <w:rFonts w:eastAsia="Arial" w:cs="Arial"/>
          <w:i/>
          <w:iCs/>
          <w:vanish/>
          <w:color w:val="808080" w:themeColor="background1" w:themeShade="80"/>
          <w:sz w:val="20"/>
          <w:szCs w:val="20"/>
        </w:rPr>
        <w:t xml:space="preserve"> </w:t>
      </w:r>
    </w:p>
    <w:p w14:paraId="59D2A3AE" w14:textId="77777777" w:rsidR="00B571D7" w:rsidRPr="00412E39" w:rsidRDefault="00B571D7" w:rsidP="003D3309">
      <w:pPr>
        <w:spacing w:before="60" w:after="60"/>
        <w:ind w:firstLine="0"/>
        <w:jc w:val="both"/>
        <w:rPr>
          <w:rFonts w:eastAsia="Arial" w:cs="Arial"/>
          <w:i/>
          <w:iCs/>
          <w:vanish/>
          <w:color w:val="808080" w:themeColor="background1" w:themeShade="80"/>
          <w:sz w:val="20"/>
          <w:szCs w:val="20"/>
        </w:rPr>
      </w:pPr>
      <w:r w:rsidRPr="00412E39">
        <w:rPr>
          <w:rFonts w:eastAsia="Arial" w:cs="Arial"/>
          <w:i/>
          <w:iCs/>
          <w:vanish/>
          <w:color w:val="808080" w:themeColor="background1" w:themeShade="80"/>
          <w:sz w:val="20"/>
          <w:szCs w:val="20"/>
        </w:rPr>
        <w:t>Nurodomi specialūs Užsakovo įsipareigojimai</w:t>
      </w:r>
    </w:p>
    <w:p w14:paraId="00DE2D45" w14:textId="77777777" w:rsidR="00B571D7" w:rsidRPr="00412E39" w:rsidRDefault="00B571D7" w:rsidP="003D3309">
      <w:pPr>
        <w:spacing w:before="60" w:after="60"/>
        <w:ind w:firstLine="0"/>
        <w:jc w:val="both"/>
        <w:rPr>
          <w:rFonts w:cs="Arial"/>
          <w:i/>
          <w:vanish/>
          <w:sz w:val="20"/>
          <w:szCs w:val="20"/>
          <w:shd w:val="clear" w:color="auto" w:fill="D9D9D9" w:themeFill="background1" w:themeFillShade="D9"/>
        </w:rPr>
      </w:pPr>
    </w:p>
    <w:p w14:paraId="667B687C" w14:textId="77777777" w:rsidR="00B571D7" w:rsidRPr="00412E39" w:rsidRDefault="00B571D7" w:rsidP="003D3309">
      <w:pPr>
        <w:pBdr>
          <w:top w:val="single" w:sz="4" w:space="1" w:color="auto"/>
          <w:bottom w:val="single" w:sz="4" w:space="1" w:color="auto"/>
        </w:pBdr>
        <w:shd w:val="clear" w:color="auto" w:fill="D9D9D9" w:themeFill="background1" w:themeFillShade="D9"/>
        <w:tabs>
          <w:tab w:val="left" w:pos="426"/>
        </w:tabs>
        <w:spacing w:before="60" w:after="60"/>
        <w:ind w:left="360" w:hanging="360"/>
        <w:rPr>
          <w:rStyle w:val="Laukeliai"/>
          <w:vanish/>
        </w:rPr>
      </w:pPr>
      <w:r w:rsidRPr="00412E39">
        <w:rPr>
          <w:rFonts w:cs="Arial"/>
          <w:b/>
          <w:vanish/>
          <w:sz w:val="20"/>
          <w:szCs w:val="20"/>
        </w:rPr>
        <w:t>11. UŽSAKOVO SUTARTINIAI ĮSIPAREIGOJIMAI</w:t>
      </w:r>
      <w:r w:rsidRPr="00412E39">
        <w:rPr>
          <w:rStyle w:val="Laukeliai"/>
          <w:rFonts w:cs="Arial"/>
          <w:vanish/>
          <w:szCs w:val="20"/>
        </w:rPr>
        <w:t xml:space="preserve"> </w:t>
      </w:r>
    </w:p>
    <w:p w14:paraId="276454A3" w14:textId="77777777" w:rsidR="00B571D7" w:rsidRPr="00412E39" w:rsidRDefault="00B571D7" w:rsidP="003D3309">
      <w:pPr>
        <w:pStyle w:val="ListParagraph"/>
        <w:tabs>
          <w:tab w:val="left" w:pos="426"/>
          <w:tab w:val="left" w:pos="567"/>
        </w:tabs>
        <w:suppressAutoHyphens/>
        <w:spacing w:before="60" w:after="60"/>
        <w:ind w:left="0" w:firstLine="0"/>
        <w:jc w:val="both"/>
        <w:rPr>
          <w:vanish/>
          <w:sz w:val="20"/>
          <w:szCs w:val="20"/>
        </w:rPr>
      </w:pPr>
      <w:r w:rsidRPr="00412E39">
        <w:rPr>
          <w:rStyle w:val="Laukeliai"/>
          <w:vanish/>
          <w:szCs w:val="20"/>
        </w:rPr>
        <w:t xml:space="preserve">11.1. Užsakovas </w:t>
      </w:r>
      <w:r w:rsidRPr="00412E39">
        <w:rPr>
          <w:rFonts w:eastAsia="Calibri"/>
          <w:vanish/>
          <w:sz w:val="20"/>
          <w:szCs w:val="20"/>
        </w:rPr>
        <w:t xml:space="preserve">suteiks </w:t>
      </w:r>
      <w:r w:rsidRPr="00412E39">
        <w:rPr>
          <w:rFonts w:eastAsia="Calibri"/>
          <w:vanish/>
          <w:color w:val="000000"/>
          <w:sz w:val="20"/>
          <w:szCs w:val="20"/>
        </w:rPr>
        <w:t xml:space="preserve">Rangovui galimybę </w:t>
      </w:r>
      <w:r w:rsidRPr="00412E39">
        <w:rPr>
          <w:rFonts w:eastAsia="Calibri"/>
          <w:vanish/>
          <w:sz w:val="20"/>
          <w:szCs w:val="20"/>
        </w:rPr>
        <w:t>susipažinti ir įsivertinti darbų atlikimo vietą ir įsivertinti galimas Darbų apimtis.</w:t>
      </w:r>
      <w:r w:rsidRPr="00412E39">
        <w:rPr>
          <w:rFonts w:cs="Arial"/>
          <w:vanish/>
          <w:sz w:val="20"/>
          <w:szCs w:val="20"/>
        </w:rPr>
        <w:t xml:space="preserve"> Prieš atvykstant, būtina apžiūros laiką iš anksto susiderinti su kontaktiniu asmeniu, nurodytu pirkimo dokumentuose.</w:t>
      </w:r>
    </w:p>
    <w:p w14:paraId="4F0FAC42" w14:textId="77777777" w:rsidR="00B571D7" w:rsidRPr="00412E39" w:rsidRDefault="00B571D7" w:rsidP="003D3309">
      <w:pPr>
        <w:pStyle w:val="ListParagraph"/>
        <w:tabs>
          <w:tab w:val="left" w:pos="567"/>
        </w:tabs>
        <w:spacing w:before="60" w:after="60"/>
        <w:ind w:left="0" w:firstLine="0"/>
        <w:jc w:val="both"/>
        <w:rPr>
          <w:rFonts w:cs="Arial"/>
          <w:i/>
          <w:vanish/>
          <w:sz w:val="20"/>
          <w:szCs w:val="20"/>
          <w:shd w:val="clear" w:color="auto" w:fill="D9D9D9" w:themeFill="background1" w:themeFillShade="D9"/>
        </w:rPr>
      </w:pPr>
      <w:r w:rsidRPr="00412E39">
        <w:rPr>
          <w:rFonts w:cs="Arial"/>
          <w:vanish/>
          <w:color w:val="000000"/>
          <w:sz w:val="20"/>
          <w:szCs w:val="20"/>
        </w:rPr>
        <w:t>11.2. Užsakovas neatlygintinai aprūpina Rangovą techniniu vandeniu ir elektros energija, reikalinga Darbų atlikimui, esant galimybei skiria darbuotojų persirengimui patalpą, bei leidžia naudotis WC;</w:t>
      </w:r>
    </w:p>
    <w:p w14:paraId="27503EEA" w14:textId="77777777" w:rsidR="00B571D7" w:rsidRPr="00412E39" w:rsidRDefault="00B571D7" w:rsidP="003D3309">
      <w:pPr>
        <w:spacing w:before="60" w:after="60"/>
        <w:ind w:firstLine="0"/>
        <w:jc w:val="both"/>
        <w:rPr>
          <w:rFonts w:cs="Arial"/>
          <w:i/>
          <w:vanish/>
          <w:sz w:val="20"/>
          <w:szCs w:val="20"/>
          <w:shd w:val="clear" w:color="auto" w:fill="D9D9D9" w:themeFill="background1" w:themeFillShade="D9"/>
        </w:rPr>
      </w:pPr>
    </w:p>
    <w:p w14:paraId="4C8A4FCE" w14:textId="77777777" w:rsidR="00B571D7" w:rsidRPr="00412E39" w:rsidRDefault="00B571D7" w:rsidP="003D3309">
      <w:pPr>
        <w:ind w:firstLine="0"/>
        <w:jc w:val="both"/>
        <w:rPr>
          <w:b/>
          <w:i/>
          <w:vanish/>
          <w:color w:val="808080" w:themeColor="background1" w:themeShade="80"/>
          <w:sz w:val="20"/>
          <w:szCs w:val="20"/>
        </w:rPr>
      </w:pPr>
      <w:r w:rsidRPr="00412E39">
        <w:rPr>
          <w:b/>
          <w:i/>
          <w:vanish/>
          <w:color w:val="808080" w:themeColor="background1" w:themeShade="80"/>
          <w:sz w:val="20"/>
          <w:szCs w:val="20"/>
        </w:rPr>
        <w:t xml:space="preserve">Pildymo instrukcija: </w:t>
      </w:r>
    </w:p>
    <w:p w14:paraId="71245F89" w14:textId="77777777" w:rsidR="00B571D7" w:rsidRPr="00412E39" w:rsidRDefault="00B571D7" w:rsidP="003D3309">
      <w:pPr>
        <w:ind w:firstLine="0"/>
        <w:jc w:val="both"/>
        <w:rPr>
          <w:i/>
          <w:vanish/>
          <w:color w:val="808080" w:themeColor="background1" w:themeShade="80"/>
          <w:sz w:val="20"/>
          <w:szCs w:val="20"/>
        </w:rPr>
      </w:pPr>
      <w:r w:rsidRPr="00412E39">
        <w:rPr>
          <w:i/>
          <w:vanish/>
          <w:color w:val="808080" w:themeColor="background1" w:themeShade="80"/>
          <w:sz w:val="20"/>
          <w:szCs w:val="20"/>
        </w:rPr>
        <w:t>Nurodomi specialūs Užsakovo įsipareigojimai, pavyzdžiui:</w:t>
      </w:r>
    </w:p>
    <w:p w14:paraId="1B71F279" w14:textId="77777777" w:rsidR="00B571D7" w:rsidRPr="00412E39" w:rsidRDefault="00B571D7" w:rsidP="003D3309">
      <w:pPr>
        <w:ind w:firstLine="0"/>
        <w:jc w:val="both"/>
        <w:rPr>
          <w:i/>
          <w:vanish/>
          <w:color w:val="808080" w:themeColor="background1" w:themeShade="80"/>
          <w:sz w:val="20"/>
          <w:szCs w:val="20"/>
        </w:rPr>
      </w:pPr>
      <w:r w:rsidRPr="00412E39">
        <w:rPr>
          <w:i/>
          <w:vanish/>
          <w:color w:val="808080" w:themeColor="background1" w:themeShade="80"/>
          <w:sz w:val="20"/>
          <w:szCs w:val="20"/>
        </w:rPr>
        <w:t>-leidimas naudotis Užsakovo elektra, vandeniu, patalpomis;</w:t>
      </w:r>
    </w:p>
    <w:p w14:paraId="7D6FCE6A" w14:textId="77777777" w:rsidR="00B571D7" w:rsidRPr="00412E39" w:rsidRDefault="00B571D7" w:rsidP="003D3309">
      <w:pPr>
        <w:ind w:firstLine="0"/>
        <w:jc w:val="both"/>
        <w:rPr>
          <w:i/>
          <w:vanish/>
          <w:color w:val="808080" w:themeColor="background1" w:themeShade="80"/>
          <w:sz w:val="20"/>
          <w:szCs w:val="20"/>
        </w:rPr>
      </w:pPr>
      <w:r w:rsidRPr="00412E39">
        <w:rPr>
          <w:i/>
          <w:vanish/>
          <w:color w:val="808080" w:themeColor="background1" w:themeShade="80"/>
          <w:sz w:val="20"/>
          <w:szCs w:val="20"/>
        </w:rPr>
        <w:t>- per x darbo dienų nuo Sutarties pasirašymo dienos perduoti Rangovui turimus dokumentus, kurie reikalingi Darbams atlikti.</w:t>
      </w:r>
    </w:p>
    <w:p w14:paraId="454EBD22" w14:textId="77777777" w:rsidR="00B571D7" w:rsidRPr="00412E39" w:rsidRDefault="00B571D7" w:rsidP="003D3309">
      <w:pPr>
        <w:spacing w:before="60" w:after="60"/>
        <w:ind w:firstLine="0"/>
        <w:jc w:val="both"/>
        <w:rPr>
          <w:rFonts w:cs="Arial"/>
          <w:i/>
          <w:vanish/>
          <w:sz w:val="20"/>
          <w:szCs w:val="20"/>
          <w:shd w:val="clear" w:color="auto" w:fill="D9D9D9" w:themeFill="background1" w:themeFillShade="D9"/>
        </w:rPr>
      </w:pPr>
    </w:p>
    <w:p w14:paraId="78BA884E" w14:textId="656EF07A" w:rsidR="00B571D7" w:rsidRPr="00412E39" w:rsidRDefault="00B571D7" w:rsidP="009A72A3">
      <w:pPr>
        <w:pBdr>
          <w:top w:val="single" w:sz="4" w:space="1" w:color="auto"/>
          <w:bottom w:val="single" w:sz="4" w:space="1" w:color="auto"/>
        </w:pBdr>
        <w:shd w:val="clear" w:color="auto" w:fill="D9D9D9" w:themeFill="background1" w:themeFillShade="D9"/>
        <w:tabs>
          <w:tab w:val="left" w:pos="630"/>
        </w:tabs>
        <w:spacing w:before="60" w:after="60"/>
        <w:ind w:left="360" w:hanging="360"/>
        <w:rPr>
          <w:rFonts w:eastAsia="Arial" w:cs="Arial"/>
          <w:b/>
          <w:bCs/>
          <w:vanish/>
          <w:sz w:val="20"/>
          <w:szCs w:val="20"/>
        </w:rPr>
      </w:pPr>
      <w:r w:rsidRPr="00412E39">
        <w:rPr>
          <w:rFonts w:eastAsia="Arial" w:cs="Arial"/>
          <w:b/>
          <w:bCs/>
          <w:vanish/>
          <w:sz w:val="20"/>
          <w:szCs w:val="20"/>
        </w:rPr>
        <w:t>12. PRIEDAI</w:t>
      </w:r>
    </w:p>
    <w:p w14:paraId="270C1911" w14:textId="4491505D" w:rsidR="00B571D7" w:rsidRPr="00412E39" w:rsidRDefault="00B571D7" w:rsidP="003D3309">
      <w:pPr>
        <w:tabs>
          <w:tab w:val="left" w:pos="540"/>
        </w:tabs>
        <w:spacing w:before="60" w:after="60"/>
        <w:ind w:left="360" w:hanging="360"/>
        <w:jc w:val="both"/>
        <w:rPr>
          <w:rFonts w:eastAsia="Arial" w:cs="Arial"/>
          <w:vanish/>
          <w:sz w:val="20"/>
          <w:szCs w:val="20"/>
        </w:rPr>
      </w:pPr>
      <w:r w:rsidRPr="00412E39">
        <w:rPr>
          <w:rFonts w:eastAsia="Arial" w:cs="Arial"/>
          <w:vanish/>
          <w:sz w:val="20"/>
          <w:szCs w:val="20"/>
        </w:rPr>
        <w:t xml:space="preserve">12.1. Priedas Nr. 1 - </w:t>
      </w:r>
      <w:sdt>
        <w:sdtPr>
          <w:rPr>
            <w:vanish/>
          </w:rPr>
          <w:id w:val="-2096853762"/>
          <w:placeholder>
            <w:docPart w:val="004A370E54BD4509858B0AB166D59B36"/>
          </w:placeholder>
          <w:showingPlcHdr/>
          <w:text/>
        </w:sdtPr>
        <w:sdtContent>
          <w:r w:rsidRPr="00412E39">
            <w:rPr>
              <w:rFonts w:cs="Arial"/>
              <w:vanish/>
              <w:sz w:val="20"/>
              <w:szCs w:val="20"/>
            </w:rPr>
            <w:t>____________________</w:t>
          </w:r>
        </w:sdtContent>
      </w:sdt>
      <w:r w:rsidRPr="00412E39">
        <w:rPr>
          <w:rFonts w:eastAsia="Arial" w:cs="Arial"/>
          <w:vanish/>
          <w:sz w:val="20"/>
          <w:szCs w:val="20"/>
        </w:rPr>
        <w:t xml:space="preserve"> </w:t>
      </w:r>
    </w:p>
    <w:p w14:paraId="77A7E1A0" w14:textId="2A2100BC" w:rsidR="00C92E9C" w:rsidRPr="00412E39" w:rsidRDefault="00C92E9C" w:rsidP="003D3309">
      <w:pPr>
        <w:spacing w:after="200" w:line="276" w:lineRule="auto"/>
        <w:ind w:firstLine="0"/>
        <w:jc w:val="center"/>
        <w:rPr>
          <w:rFonts w:cs="Arial"/>
          <w:vanish/>
        </w:rPr>
      </w:pPr>
      <w:bookmarkStart w:id="36" w:name="TS6"/>
      <w:bookmarkEnd w:id="33"/>
      <w:r w:rsidRPr="00412E39">
        <w:rPr>
          <w:rFonts w:eastAsia="Arial" w:cs="Arial"/>
          <w:b/>
          <w:bCs/>
          <w:vanish/>
          <w:sz w:val="20"/>
          <w:szCs w:val="20"/>
        </w:rPr>
        <w:t>TECHNINĖ SPECIFIKACIJA</w:t>
      </w:r>
    </w:p>
    <w:p w14:paraId="7E87A989" w14:textId="77777777" w:rsidR="00C92E9C" w:rsidRPr="00412E39" w:rsidRDefault="00C92E9C" w:rsidP="003D3309">
      <w:pPr>
        <w:pStyle w:val="ListParagraph"/>
        <w:tabs>
          <w:tab w:val="left" w:pos="284"/>
        </w:tabs>
        <w:spacing w:before="60" w:after="60"/>
        <w:ind w:left="0" w:firstLine="0"/>
        <w:contextualSpacing w:val="0"/>
        <w:jc w:val="center"/>
        <w:rPr>
          <w:rFonts w:eastAsia="Arial" w:cs="Arial"/>
          <w:b/>
          <w:bCs/>
          <w:vanish/>
          <w:sz w:val="20"/>
          <w:szCs w:val="20"/>
        </w:rPr>
      </w:pPr>
      <w:r w:rsidRPr="00412E39">
        <w:rPr>
          <w:rFonts w:eastAsia="Arial" w:cs="Arial"/>
          <w:b/>
          <w:bCs/>
          <w:i/>
          <w:iCs/>
          <w:vanish/>
          <w:color w:val="FF0000"/>
          <w:sz w:val="20"/>
          <w:szCs w:val="20"/>
        </w:rPr>
        <w:t>(jeigu pirkimo objektas skaidomas į pirkimo objekto dalis, techniniai reikalavimai turi būti nurodomi kiekvienai pirkimo objekto daliai atskirai)</w:t>
      </w:r>
    </w:p>
    <w:p w14:paraId="357FFB0F" w14:textId="77777777" w:rsidR="00C92E9C" w:rsidRPr="00412E39" w:rsidRDefault="00C92E9C" w:rsidP="003D3309">
      <w:pPr>
        <w:pStyle w:val="ListParagraph"/>
        <w:tabs>
          <w:tab w:val="left" w:pos="284"/>
        </w:tabs>
        <w:spacing w:before="60" w:after="60"/>
        <w:ind w:left="0" w:firstLine="0"/>
        <w:contextualSpacing w:val="0"/>
        <w:jc w:val="center"/>
        <w:rPr>
          <w:rFonts w:cs="Arial"/>
          <w:b/>
          <w:bCs/>
          <w:vanish/>
          <w:sz w:val="20"/>
          <w:szCs w:val="20"/>
        </w:rPr>
      </w:pPr>
    </w:p>
    <w:p w14:paraId="09CF45E5" w14:textId="77777777" w:rsidR="00C92E9C" w:rsidRPr="00412E39" w:rsidRDefault="00C92E9C" w:rsidP="003D3309">
      <w:pPr>
        <w:pStyle w:val="ListParagraph"/>
        <w:tabs>
          <w:tab w:val="left" w:pos="284"/>
        </w:tabs>
        <w:spacing w:before="60" w:after="60"/>
        <w:ind w:left="0" w:firstLine="0"/>
        <w:rPr>
          <w:rFonts w:eastAsia="Arial" w:cs="Arial"/>
          <w:b/>
          <w:bCs/>
          <w:i/>
          <w:iCs/>
          <w:vanish/>
          <w:color w:val="FF0000"/>
          <w:sz w:val="20"/>
          <w:szCs w:val="20"/>
        </w:rPr>
      </w:pPr>
      <w:r w:rsidRPr="00412E39">
        <w:rPr>
          <w:rFonts w:eastAsia="Arial" w:cs="Arial"/>
          <w:b/>
          <w:bCs/>
          <w:i/>
          <w:iCs/>
          <w:vanish/>
          <w:color w:val="FF0000"/>
          <w:sz w:val="20"/>
          <w:szCs w:val="20"/>
        </w:rPr>
        <w:t xml:space="preserve">Techninių specifikacijų pavyzdžių, galite rasti čia: </w:t>
      </w:r>
    </w:p>
    <w:p w14:paraId="6FB914B1" w14:textId="77777777" w:rsidR="00C92E9C" w:rsidRPr="00412E39" w:rsidRDefault="00000000" w:rsidP="003D3309">
      <w:pPr>
        <w:pStyle w:val="ListParagraph"/>
        <w:tabs>
          <w:tab w:val="left" w:pos="284"/>
        </w:tabs>
        <w:spacing w:before="60" w:after="60"/>
        <w:ind w:left="0" w:firstLine="0"/>
        <w:rPr>
          <w:rFonts w:eastAsia="Arial" w:cs="Arial"/>
          <w:b/>
          <w:bCs/>
          <w:vanish/>
          <w:sz w:val="20"/>
          <w:szCs w:val="20"/>
          <w:u w:val="single"/>
        </w:rPr>
      </w:pPr>
      <w:hyperlink r:id="rId16" w:history="1">
        <w:r w:rsidR="00C92E9C" w:rsidRPr="00412E39">
          <w:rPr>
            <w:rStyle w:val="Hyperlink"/>
            <w:i/>
            <w:iCs/>
            <w:vanish/>
            <w:color w:val="0000FF"/>
            <w:sz w:val="20"/>
            <w:szCs w:val="20"/>
            <w:u w:val="single"/>
          </w:rPr>
          <w:t>https://letic.sharepoint.com/sites/pirkimai/Technins%20specifikacijos/Forms/AllItems.aspx</w:t>
        </w:r>
      </w:hyperlink>
      <w:r w:rsidR="00C92E9C" w:rsidRPr="00412E39">
        <w:rPr>
          <w:rFonts w:eastAsia="Arial" w:cs="Arial"/>
          <w:b/>
          <w:bCs/>
          <w:i/>
          <w:iCs/>
          <w:vanish/>
          <w:color w:val="FF0000"/>
          <w:sz w:val="20"/>
          <w:szCs w:val="20"/>
          <w:u w:val="single"/>
        </w:rPr>
        <w:t xml:space="preserve"> </w:t>
      </w:r>
    </w:p>
    <w:p w14:paraId="2A5BB47A" w14:textId="77777777" w:rsidR="00C92E9C" w:rsidRPr="00412E39" w:rsidRDefault="00C92E9C" w:rsidP="003D3309">
      <w:pPr>
        <w:pStyle w:val="ListParagraph"/>
        <w:tabs>
          <w:tab w:val="left" w:pos="284"/>
        </w:tabs>
        <w:spacing w:before="60" w:after="60"/>
        <w:ind w:left="0" w:firstLine="0"/>
        <w:contextualSpacing w:val="0"/>
        <w:jc w:val="center"/>
        <w:rPr>
          <w:rFonts w:cs="Arial"/>
          <w:b/>
          <w:bCs/>
          <w:vanish/>
          <w:sz w:val="20"/>
          <w:szCs w:val="20"/>
        </w:rPr>
      </w:pPr>
    </w:p>
    <w:p w14:paraId="1B276EA2" w14:textId="77777777" w:rsidR="00C92E9C" w:rsidRPr="00412E39" w:rsidRDefault="00C92E9C" w:rsidP="00F7160B">
      <w:pPr>
        <w:pStyle w:val="ListParagraph"/>
        <w:numPr>
          <w:ilvl w:val="0"/>
          <w:numId w:val="69"/>
        </w:numPr>
        <w:pBdr>
          <w:top w:val="single" w:sz="8" w:space="1" w:color="auto"/>
          <w:bottom w:val="single" w:sz="8" w:space="1" w:color="auto"/>
        </w:pBdr>
        <w:shd w:val="clear" w:color="auto" w:fill="D9D9D9" w:themeFill="background1" w:themeFillShade="D9"/>
        <w:tabs>
          <w:tab w:val="left" w:pos="360"/>
        </w:tabs>
        <w:spacing w:before="60" w:after="60"/>
        <w:ind w:hanging="720"/>
        <w:contextualSpacing w:val="0"/>
        <w:rPr>
          <w:rFonts w:eastAsia="Arial" w:cs="Arial"/>
          <w:b/>
          <w:bCs/>
          <w:vanish/>
          <w:sz w:val="20"/>
          <w:szCs w:val="20"/>
        </w:rPr>
      </w:pPr>
      <w:r w:rsidRPr="00412E39">
        <w:rPr>
          <w:rFonts w:eastAsia="Arial" w:cs="Arial"/>
          <w:b/>
          <w:bCs/>
          <w:vanish/>
          <w:sz w:val="20"/>
          <w:szCs w:val="20"/>
        </w:rPr>
        <w:t>SĄVOKOS IR SUTRUMPINIMAI</w:t>
      </w:r>
    </w:p>
    <w:p w14:paraId="52CC0D2D" w14:textId="39CBA52D" w:rsidR="00C92E9C" w:rsidRPr="00412E39" w:rsidRDefault="00C92E9C" w:rsidP="00F7160B">
      <w:pPr>
        <w:pStyle w:val="ListParagraph"/>
        <w:numPr>
          <w:ilvl w:val="1"/>
          <w:numId w:val="70"/>
        </w:numPr>
        <w:tabs>
          <w:tab w:val="left" w:pos="567"/>
        </w:tabs>
        <w:spacing w:before="60" w:after="60"/>
        <w:ind w:hanging="502"/>
        <w:contextualSpacing w:val="0"/>
        <w:jc w:val="both"/>
        <w:rPr>
          <w:rFonts w:cs="Arial"/>
          <w:vanish/>
          <w:sz w:val="20"/>
          <w:szCs w:val="20"/>
        </w:rPr>
      </w:pPr>
      <w:r w:rsidRPr="00412E39">
        <w:rPr>
          <w:rFonts w:cs="Arial"/>
          <w:b/>
          <w:vanish/>
          <w:sz w:val="20"/>
          <w:szCs w:val="20"/>
        </w:rPr>
        <w:t xml:space="preserve">Užsakovas </w:t>
      </w:r>
      <w:r w:rsidRPr="00412E39">
        <w:rPr>
          <w:rFonts w:cs="Arial"/>
          <w:vanish/>
          <w:sz w:val="20"/>
          <w:szCs w:val="20"/>
        </w:rPr>
        <w:t xml:space="preserve">– </w:t>
      </w:r>
      <w:sdt>
        <w:sdtPr>
          <w:rPr>
            <w:rFonts w:cs="Arial"/>
            <w:vanish/>
            <w:sz w:val="20"/>
            <w:szCs w:val="20"/>
          </w:rPr>
          <w:id w:val="265126793"/>
          <w:placeholder>
            <w:docPart w:val="C45DE1E25DFC499FAFB6DDA75550C735"/>
          </w:placeholder>
          <w:showingPlcHdr/>
          <w:dropDownList>
            <w:listItem w:value="[Pasirinkite]"/>
            <w:listItem w:displayText="AB „Energijos skirstymo operatorius“" w:value="AB „Energijos skirstymo operatorius“"/>
            <w:listItem w:displayText="UAB „Ignitis“" w:value="UAB „Ignitis“"/>
            <w:listItem w:displayText="AB „Ignitis gamyba”" w:value="AB „Ignitis gamyba”"/>
            <w:listItem w:displayText="AB „Ignitis grupė“" w:value="AB „Ignitis grupė“"/>
            <w:listItem w:displayText="UAB „Ignitis grupės paslaugų centras“" w:value="UAB „Ignitis grupės paslaugų centras“"/>
            <w:listItem w:displayText="UAB Kauno kogeneracinė jėgainė" w:value="UAB Kauno kogeneracinė jėgainė"/>
            <w:listItem w:displayText="UAB Vilniaus kogeneracinė jėgainė" w:value="UAB Vilniaus kogeneracinė jėgainė"/>
            <w:listItem w:displayText="UAB Elektroninių mokėjimų agentūra" w:value="UAB Elektroninių mokėjimų agentūra"/>
            <w:listItem w:displayText="UAB „Gamybos optimizavimas“" w:value="UAB „Gamybos optimizavimas“"/>
            <w:listItem w:displayText="NACIONALINĖ LIETUVOS ENERGETIKOS ASOCIACIJA" w:value="NACIONALINĖ LIETUVOS ENERGETIKOS ASOCIACIJA"/>
            <w:listItem w:displayText="UAB „EURAKRAS“" w:value="UAB „EURAKRAS“"/>
            <w:listItem w:displayText="UAB „VĖJO GŪSIS“" w:value="UAB „VĖJO GŪSIS“"/>
            <w:listItem w:displayText="UAB „VĖJO VATAS“" w:value="UAB „VĖJO VATAS“"/>
            <w:listItem w:displayText="UAB „VVP Investment“" w:value="UAB „VVP Investment“"/>
            <w:listItem w:displayText="UAB „Ignitis renewables“" w:value="UAB „Ignitis renewables“"/>
          </w:dropDownList>
        </w:sdtPr>
        <w:sdtContent>
          <w:r w:rsidR="006F1B0C" w:rsidRPr="00412E39">
            <w:rPr>
              <w:rFonts w:cs="Arial"/>
              <w:vanish/>
              <w:color w:val="FF0000"/>
              <w:sz w:val="20"/>
              <w:szCs w:val="20"/>
            </w:rPr>
            <w:t>[Pasirinkite]</w:t>
          </w:r>
        </w:sdtContent>
      </w:sdt>
    </w:p>
    <w:p w14:paraId="79224665" w14:textId="77777777" w:rsidR="00C92E9C" w:rsidRPr="00412E39" w:rsidRDefault="00C92E9C"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cs="Arial"/>
          <w:b/>
          <w:bCs/>
          <w:vanish/>
          <w:sz w:val="20"/>
          <w:szCs w:val="20"/>
        </w:rPr>
        <w:t>Rangovas</w:t>
      </w:r>
      <w:r w:rsidRPr="00412E39">
        <w:rPr>
          <w:rFonts w:cs="Arial"/>
          <w:bCs/>
          <w:vanish/>
          <w:sz w:val="20"/>
          <w:szCs w:val="20"/>
        </w:rPr>
        <w:t xml:space="preserve"> – ūkio subjektas – fizinis asmuo, privatusis juridinis asmuo, viešasis juridinis asmuo, kitos organizacijos ir jų padaliniai ar tokių asmenų</w:t>
      </w:r>
      <w:r w:rsidRPr="00412E39">
        <w:rPr>
          <w:rFonts w:cs="Arial"/>
          <w:vanish/>
          <w:sz w:val="20"/>
          <w:szCs w:val="20"/>
        </w:rPr>
        <w:t xml:space="preserve"> grupė, su kuriuo Užsakovas sudaro Sutartį.</w:t>
      </w:r>
    </w:p>
    <w:p w14:paraId="32F382BC" w14:textId="77777777" w:rsidR="00C92E9C" w:rsidRPr="00412E39" w:rsidRDefault="00C92E9C" w:rsidP="00F7160B">
      <w:pPr>
        <w:numPr>
          <w:ilvl w:val="1"/>
          <w:numId w:val="70"/>
        </w:numPr>
        <w:tabs>
          <w:tab w:val="left" w:pos="567"/>
        </w:tabs>
        <w:spacing w:before="60" w:after="60"/>
        <w:ind w:left="0" w:firstLine="0"/>
        <w:jc w:val="both"/>
        <w:rPr>
          <w:rFonts w:cs="Arial"/>
          <w:vanish/>
          <w:sz w:val="20"/>
          <w:szCs w:val="20"/>
        </w:rPr>
      </w:pPr>
      <w:r w:rsidRPr="00412E39">
        <w:rPr>
          <w:rFonts w:cs="Arial"/>
          <w:b/>
          <w:vanish/>
          <w:sz w:val="20"/>
          <w:szCs w:val="20"/>
        </w:rPr>
        <w:t>Šalis</w:t>
      </w:r>
      <w:r w:rsidRPr="00412E39">
        <w:rPr>
          <w:rFonts w:cs="Arial"/>
          <w:vanish/>
          <w:sz w:val="20"/>
          <w:szCs w:val="20"/>
        </w:rPr>
        <w:t xml:space="preserve"> – Užsakovas arba Rangovas, kiekvienas atskirai. Šalys – Užsakovas ir Rangovas kartu.</w:t>
      </w:r>
    </w:p>
    <w:p w14:paraId="61735C52" w14:textId="77777777" w:rsidR="00C92E9C" w:rsidRPr="00412E39" w:rsidRDefault="00C92E9C" w:rsidP="00F7160B">
      <w:pPr>
        <w:pStyle w:val="ListParagraph"/>
        <w:numPr>
          <w:ilvl w:val="1"/>
          <w:numId w:val="70"/>
        </w:numPr>
        <w:tabs>
          <w:tab w:val="left" w:pos="567"/>
        </w:tabs>
        <w:spacing w:before="60" w:after="60"/>
        <w:ind w:left="0" w:right="-1" w:firstLine="0"/>
        <w:contextualSpacing w:val="0"/>
        <w:jc w:val="both"/>
        <w:rPr>
          <w:rFonts w:cs="Arial"/>
          <w:vanish/>
          <w:sz w:val="20"/>
          <w:szCs w:val="20"/>
        </w:rPr>
      </w:pPr>
      <w:r w:rsidRPr="00412E39">
        <w:rPr>
          <w:rFonts w:cs="Arial"/>
          <w:b/>
          <w:bCs/>
          <w:vanish/>
          <w:sz w:val="20"/>
          <w:szCs w:val="20"/>
        </w:rPr>
        <w:t>Papildomi darbai</w:t>
      </w:r>
      <w:r w:rsidRPr="00412E39">
        <w:rPr>
          <w:rFonts w:cs="Arial"/>
          <w:vanish/>
          <w:sz w:val="20"/>
          <w:szCs w:val="20"/>
        </w:rPr>
        <w:t xml:space="preserve"> – sutartyje nenumatyti, tačiau tiesiogiai su Sutartyje numatytais darbais susiję ir būtini sutarčiai įvykdyti (užbaigti), darbai. </w:t>
      </w:r>
      <w:r w:rsidRPr="00412E39">
        <w:rPr>
          <w:rFonts w:cs="Arial"/>
          <w:i/>
          <w:iCs/>
          <w:vanish/>
          <w:color w:val="FF0000"/>
          <w:sz w:val="20"/>
          <w:szCs w:val="20"/>
        </w:rPr>
        <w:t>(šią sąvoką naudojame tik tuomet, kai tokie Darbai numatomi Pirkime)</w:t>
      </w:r>
    </w:p>
    <w:p w14:paraId="21A98E6E" w14:textId="77777777" w:rsidR="00C92E9C" w:rsidRPr="00412E39" w:rsidRDefault="00C92E9C" w:rsidP="00F7160B">
      <w:pPr>
        <w:pStyle w:val="ListParagraph"/>
        <w:numPr>
          <w:ilvl w:val="1"/>
          <w:numId w:val="70"/>
        </w:numPr>
        <w:tabs>
          <w:tab w:val="left" w:pos="567"/>
        </w:tabs>
        <w:spacing w:before="60" w:after="60"/>
        <w:ind w:left="0" w:right="-1" w:firstLine="0"/>
        <w:contextualSpacing w:val="0"/>
        <w:jc w:val="both"/>
        <w:rPr>
          <w:rFonts w:cs="Arial"/>
          <w:vanish/>
          <w:sz w:val="20"/>
          <w:szCs w:val="20"/>
        </w:rPr>
      </w:pPr>
      <w:r w:rsidRPr="00412E39">
        <w:rPr>
          <w:rFonts w:cs="Arial"/>
          <w:b/>
          <w:vanish/>
          <w:sz w:val="20"/>
          <w:szCs w:val="20"/>
        </w:rPr>
        <w:t xml:space="preserve">Medžiagos </w:t>
      </w:r>
      <w:r w:rsidRPr="00412E39">
        <w:rPr>
          <w:rFonts w:cs="Arial"/>
          <w:vanish/>
          <w:sz w:val="20"/>
          <w:szCs w:val="20"/>
        </w:rPr>
        <w:t>– medžiagos, reikalingos Darbams atlikti.</w:t>
      </w:r>
    </w:p>
    <w:p w14:paraId="00C9E73C" w14:textId="77777777" w:rsidR="00C92E9C" w:rsidRPr="00412E39" w:rsidRDefault="00C92E9C" w:rsidP="00F7160B">
      <w:pPr>
        <w:numPr>
          <w:ilvl w:val="1"/>
          <w:numId w:val="70"/>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Techninis prižiūrėtojas</w:t>
      </w:r>
      <w:r w:rsidRPr="00412E39">
        <w:rPr>
          <w:rFonts w:eastAsia="Calibri" w:cs="Arial"/>
          <w:vanish/>
          <w:sz w:val="20"/>
          <w:szCs w:val="20"/>
        </w:rPr>
        <w:t xml:space="preserve"> – Užsakovo pasirinktas atestuotas statybos darbų techninis prižiūrėtojas.</w:t>
      </w:r>
    </w:p>
    <w:p w14:paraId="5CB89108" w14:textId="77777777" w:rsidR="00C92E9C" w:rsidRPr="00412E39" w:rsidRDefault="00C92E9C" w:rsidP="00F7160B">
      <w:pPr>
        <w:numPr>
          <w:ilvl w:val="1"/>
          <w:numId w:val="70"/>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Techninė specifikacija</w:t>
      </w:r>
      <w:r w:rsidRPr="00412E39">
        <w:rPr>
          <w:rFonts w:eastAsia="Calibri" w:cs="Arial"/>
          <w:vanish/>
          <w:sz w:val="20"/>
          <w:szCs w:val="20"/>
        </w:rPr>
        <w:t xml:space="preserve"> – Šis dokumentas, įskaitant visus jo priedus.</w:t>
      </w:r>
    </w:p>
    <w:p w14:paraId="2FA0CE81" w14:textId="77777777" w:rsidR="00C92E9C" w:rsidRPr="00412E39" w:rsidRDefault="00C92E9C" w:rsidP="00F7160B">
      <w:pPr>
        <w:numPr>
          <w:ilvl w:val="1"/>
          <w:numId w:val="70"/>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 xml:space="preserve">DPK </w:t>
      </w:r>
      <w:r w:rsidRPr="00412E39">
        <w:rPr>
          <w:rFonts w:eastAsia="Calibri" w:cs="Arial"/>
          <w:vanish/>
          <w:sz w:val="20"/>
          <w:szCs w:val="20"/>
        </w:rPr>
        <w:t>– Užsakovo paskirta Darbų priėmimo komisija, priimanti Rangovo atliktus Darbus.</w:t>
      </w:r>
    </w:p>
    <w:p w14:paraId="471EEDB3" w14:textId="77777777" w:rsidR="00C92E9C" w:rsidRPr="00412E39" w:rsidRDefault="00C92E9C" w:rsidP="00F7160B">
      <w:pPr>
        <w:numPr>
          <w:ilvl w:val="1"/>
          <w:numId w:val="70"/>
        </w:numPr>
        <w:tabs>
          <w:tab w:val="left" w:pos="567"/>
        </w:tabs>
        <w:spacing w:before="60" w:after="60"/>
        <w:ind w:left="0" w:firstLine="0"/>
        <w:jc w:val="both"/>
        <w:rPr>
          <w:rFonts w:eastAsia="Calibri" w:cs="Arial"/>
          <w:vanish/>
          <w:sz w:val="20"/>
          <w:szCs w:val="20"/>
        </w:rPr>
      </w:pPr>
      <w:r w:rsidRPr="00412E39">
        <w:rPr>
          <w:rFonts w:eastAsia="Calibri" w:cs="Arial"/>
          <w:b/>
          <w:vanish/>
          <w:sz w:val="20"/>
          <w:szCs w:val="20"/>
        </w:rPr>
        <w:t>Darbų grafikas</w:t>
      </w:r>
      <w:r w:rsidRPr="00412E39">
        <w:rPr>
          <w:rFonts w:eastAsia="Calibri" w:cs="Arial"/>
          <w:vanish/>
          <w:sz w:val="20"/>
          <w:szCs w:val="20"/>
        </w:rPr>
        <w:t xml:space="preserve"> – Rangovo parengtas, su Užsakovu suderintas Darbų vykdymo grafikas, kurio pagrindu vykdomas ir kontroliuojamas sutartinių įsipareigojimų vykdymas.</w:t>
      </w:r>
    </w:p>
    <w:p w14:paraId="0891C6C5" w14:textId="77777777" w:rsidR="00C92E9C" w:rsidRPr="00412E39" w:rsidRDefault="00C92E9C" w:rsidP="003D3309">
      <w:pPr>
        <w:numPr>
          <w:ilvl w:val="1"/>
          <w:numId w:val="52"/>
        </w:numPr>
        <w:tabs>
          <w:tab w:val="left" w:pos="567"/>
        </w:tabs>
        <w:spacing w:before="60" w:after="60"/>
        <w:ind w:left="0" w:firstLine="0"/>
        <w:jc w:val="both"/>
        <w:rPr>
          <w:rFonts w:eastAsia="Times New Roman" w:cs="Arial"/>
          <w:vanish/>
          <w:sz w:val="20"/>
          <w:szCs w:val="20"/>
        </w:rPr>
      </w:pPr>
      <w:r w:rsidRPr="00412E39">
        <w:rPr>
          <w:b/>
          <w:vanish/>
          <w:sz w:val="20"/>
          <w:szCs w:val="20"/>
        </w:rPr>
        <w:t xml:space="preserve">Aktas </w:t>
      </w:r>
      <w:r w:rsidRPr="00412E39">
        <w:rPr>
          <w:vanish/>
          <w:sz w:val="20"/>
          <w:szCs w:val="20"/>
        </w:rPr>
        <w:t xml:space="preserve">– įvykdžius Sutartyje numatytus </w:t>
      </w:r>
      <w:r w:rsidRPr="00412E39">
        <w:rPr>
          <w:vanish/>
          <w:color w:val="FF0000"/>
          <w:sz w:val="20"/>
          <w:szCs w:val="20"/>
        </w:rPr>
        <w:t xml:space="preserve">Darbus / Darbų Etapą </w:t>
      </w:r>
      <w:r w:rsidRPr="00412E39">
        <w:rPr>
          <w:vanish/>
          <w:sz w:val="20"/>
          <w:szCs w:val="20"/>
        </w:rPr>
        <w:t>Rangovo ir Užsakovo tarpusavyje pasirašomas Darbų perdavimo – priėmimo aktas. P</w:t>
      </w:r>
      <w:r w:rsidRPr="00412E39">
        <w:rPr>
          <w:rFonts w:eastAsia="Times New Roman" w:cs="Arial"/>
          <w:vanish/>
          <w:sz w:val="20"/>
          <w:szCs w:val="20"/>
        </w:rPr>
        <w:t>erduodant galutinį Darbų rezultatą, Šalys Akte atskirai pažymi „Galutinis Darbų perdavimo – priėmimo aktas pagal Sutartį Nr.</w:t>
      </w:r>
      <w:r w:rsidRPr="00412E39">
        <w:rPr>
          <w:rFonts w:cs="Arial"/>
          <w:bCs/>
          <w:vanish/>
          <w:sz w:val="20"/>
          <w:szCs w:val="20"/>
        </w:rPr>
        <w:t xml:space="preserve"> </w:t>
      </w:r>
      <w:sdt>
        <w:sdtPr>
          <w:rPr>
            <w:rFonts w:cs="Arial"/>
            <w:bCs/>
            <w:vanish/>
            <w:sz w:val="20"/>
            <w:szCs w:val="20"/>
          </w:rPr>
          <w:id w:val="1099451563"/>
          <w:placeholder>
            <w:docPart w:val="2CDF445B77934421A38481DE6567AA01"/>
          </w:placeholder>
          <w:showingPlcHdr/>
          <w:text/>
        </w:sdtPr>
        <w:sdtContent>
          <w:r w:rsidRPr="00412E39">
            <w:rPr>
              <w:rFonts w:cs="Arial"/>
              <w:bCs/>
              <w:vanish/>
              <w:sz w:val="20"/>
              <w:szCs w:val="20"/>
            </w:rPr>
            <w:t>__</w:t>
          </w:r>
        </w:sdtContent>
      </w:sdt>
      <w:r w:rsidRPr="00412E39">
        <w:rPr>
          <w:rFonts w:eastAsia="Times New Roman" w:cs="Arial"/>
          <w:vanish/>
          <w:sz w:val="20"/>
          <w:szCs w:val="20"/>
        </w:rPr>
        <w:t xml:space="preserve">“. </w:t>
      </w:r>
      <w:r w:rsidRPr="00412E39">
        <w:rPr>
          <w:rFonts w:eastAsia="Times New Roman" w:cs="Arial"/>
          <w:i/>
          <w:iCs/>
          <w:vanish/>
          <w:color w:val="FF0000"/>
          <w:sz w:val="20"/>
          <w:szCs w:val="20"/>
        </w:rPr>
        <w:t>(paskutinis sakinys naudojamas, jei Darbai atliekami bei priimamai atskirais Etapais)</w:t>
      </w:r>
    </w:p>
    <w:p w14:paraId="5B8325C4" w14:textId="77777777" w:rsidR="00C92E9C" w:rsidRPr="00412E39" w:rsidRDefault="00C92E9C" w:rsidP="00F7160B">
      <w:pPr>
        <w:pStyle w:val="ListParagraph"/>
        <w:numPr>
          <w:ilvl w:val="1"/>
          <w:numId w:val="70"/>
        </w:numPr>
        <w:tabs>
          <w:tab w:val="left" w:pos="567"/>
        </w:tabs>
        <w:spacing w:before="60" w:after="60"/>
        <w:ind w:left="0" w:firstLine="0"/>
        <w:contextualSpacing w:val="0"/>
        <w:jc w:val="both"/>
        <w:rPr>
          <w:vanish/>
          <w:sz w:val="20"/>
          <w:szCs w:val="20"/>
        </w:rPr>
      </w:pPr>
      <w:r w:rsidRPr="00412E39">
        <w:rPr>
          <w:b/>
          <w:vanish/>
          <w:sz w:val="20"/>
          <w:szCs w:val="20"/>
        </w:rPr>
        <w:t xml:space="preserve">Etapas </w:t>
      </w:r>
      <w:r w:rsidRPr="00412E39">
        <w:rPr>
          <w:vanish/>
          <w:sz w:val="20"/>
          <w:szCs w:val="20"/>
        </w:rPr>
        <w:t xml:space="preserve">– Užsakyme / Techninėje specifikacijoje nurodyta Darbų dalis, kurią užbaigus pasirašomas tos Darbų dalies Aktas ir atliekamas Etapo apmokėjimas. </w:t>
      </w:r>
      <w:r w:rsidRPr="00412E39">
        <w:rPr>
          <w:i/>
          <w:iCs/>
          <w:vanish/>
          <w:color w:val="FF0000"/>
          <w:sz w:val="20"/>
          <w:szCs w:val="20"/>
        </w:rPr>
        <w:t xml:space="preserve">(šią sąvoką </w:t>
      </w:r>
      <w:r w:rsidRPr="00412E39">
        <w:rPr>
          <w:rFonts w:cs="Arial"/>
          <w:i/>
          <w:iCs/>
          <w:vanish/>
          <w:color w:val="FF0000"/>
          <w:sz w:val="20"/>
          <w:szCs w:val="20"/>
        </w:rPr>
        <w:t>naudojame tik tada, kai pirkime numatome Etapus)</w:t>
      </w:r>
    </w:p>
    <w:p w14:paraId="6D71F1DD" w14:textId="77777777" w:rsidR="00312612" w:rsidRPr="00412E39" w:rsidRDefault="00312612" w:rsidP="00F7160B">
      <w:pPr>
        <w:pStyle w:val="ListParagraph"/>
        <w:numPr>
          <w:ilvl w:val="1"/>
          <w:numId w:val="70"/>
        </w:numPr>
        <w:tabs>
          <w:tab w:val="left" w:pos="0"/>
          <w:tab w:val="left" w:pos="567"/>
        </w:tabs>
        <w:spacing w:before="60" w:after="60"/>
        <w:ind w:left="0" w:firstLine="0"/>
        <w:contextualSpacing w:val="0"/>
        <w:jc w:val="both"/>
        <w:rPr>
          <w:vanish/>
          <w:sz w:val="20"/>
          <w:szCs w:val="20"/>
        </w:rPr>
      </w:pPr>
      <w:r w:rsidRPr="00412E39">
        <w:rPr>
          <w:b/>
          <w:vanish/>
          <w:sz w:val="20"/>
          <w:szCs w:val="20"/>
        </w:rPr>
        <w:t>Preliminarioji sutartis</w:t>
      </w:r>
      <w:r w:rsidRPr="00412E39">
        <w:rPr>
          <w:vanish/>
          <w:sz w:val="20"/>
          <w:szCs w:val="20"/>
        </w:rPr>
        <w:t xml:space="preserve"> – Preliminarioji sutartis, susidedanti iš Sutarties Bendrosios ir specialiosios dalies bei visų priedų, ir kurios tikslas – nustatyti sąlygas, taikomas Sutartims, kurios bus sudarytos per šios Preliminariosios sutarties galiojimo laikotarpį. Toliau tekste Preliminarioji sutartis suprantama kaip ji apibrėžiama Sutarties BD, įskaitant visas Preliminariosios sutarties dalis, Techninę specifikaciją, Sutartis ir kitus priedus, susitarimus, jei tekste nenumatyta kitaip.</w:t>
      </w:r>
    </w:p>
    <w:p w14:paraId="47589C34" w14:textId="77777777" w:rsidR="00312612" w:rsidRPr="00412E39" w:rsidRDefault="00312612"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Sutartis</w:t>
      </w:r>
      <w:r w:rsidRPr="00412E39">
        <w:rPr>
          <w:rFonts w:cs="Arial"/>
          <w:vanish/>
          <w:sz w:val="20"/>
          <w:szCs w:val="20"/>
        </w:rPr>
        <w:t xml:space="preserve"> - rašytinė arba žodinė sutartis, sudaroma, Techninėje specifikacijoje ir Preliminariojoje sutartyje nustatyta tvarka, tarp atnaujintą varžymąsi laimėjusio Tiekėjo ir Pirkėjo dėl kiekvieno teikiamo Kvietimo Preliminariosios sutarties galiojimo laikotarpyje. </w:t>
      </w:r>
    </w:p>
    <w:p w14:paraId="2D6D468A" w14:textId="0E816BA7" w:rsidR="00312612" w:rsidRPr="00412E39" w:rsidRDefault="00372625" w:rsidP="00F7160B">
      <w:pPr>
        <w:pStyle w:val="ListParagraph"/>
        <w:numPr>
          <w:ilvl w:val="1"/>
          <w:numId w:val="70"/>
        </w:numPr>
        <w:tabs>
          <w:tab w:val="left" w:pos="567"/>
        </w:tabs>
        <w:spacing w:before="60" w:after="60"/>
        <w:ind w:left="0" w:firstLine="0"/>
        <w:contextualSpacing w:val="0"/>
        <w:jc w:val="both"/>
        <w:rPr>
          <w:rFonts w:cs="Arial"/>
          <w:vanish/>
          <w:sz w:val="20"/>
          <w:szCs w:val="20"/>
          <w:highlight w:val="yellow"/>
        </w:rPr>
      </w:pPr>
      <w:r w:rsidRPr="00412E39">
        <w:rPr>
          <w:rFonts w:cs="Arial"/>
          <w:b/>
          <w:vanish/>
          <w:sz w:val="20"/>
          <w:szCs w:val="20"/>
        </w:rPr>
        <w:t>Darbai</w:t>
      </w:r>
      <w:r w:rsidR="00312612" w:rsidRPr="00412E39">
        <w:rPr>
          <w:rFonts w:cs="Arial"/>
          <w:vanish/>
          <w:sz w:val="20"/>
          <w:szCs w:val="20"/>
        </w:rPr>
        <w:t xml:space="preserve"> – atnaujinto varžymosi būdu, pasirašius Sutartį, </w:t>
      </w:r>
      <w:r w:rsidRPr="00412E39">
        <w:rPr>
          <w:rFonts w:cs="Arial"/>
          <w:vanish/>
          <w:sz w:val="20"/>
          <w:szCs w:val="20"/>
          <w:highlight w:val="yellow"/>
        </w:rPr>
        <w:t>Užsakovo</w:t>
      </w:r>
      <w:r w:rsidR="00312612" w:rsidRPr="00412E39">
        <w:rPr>
          <w:rFonts w:cs="Arial"/>
          <w:vanish/>
          <w:sz w:val="20"/>
          <w:szCs w:val="20"/>
          <w:highlight w:val="yellow"/>
        </w:rPr>
        <w:t xml:space="preserve"> įsigyjam</w:t>
      </w:r>
      <w:r w:rsidRPr="00412E39">
        <w:rPr>
          <w:rFonts w:cs="Arial"/>
          <w:vanish/>
          <w:sz w:val="20"/>
          <w:szCs w:val="20"/>
          <w:highlight w:val="yellow"/>
        </w:rPr>
        <w:t>i</w:t>
      </w:r>
      <w:r w:rsidR="00312612" w:rsidRPr="00412E39">
        <w:rPr>
          <w:rFonts w:cs="Arial"/>
          <w:vanish/>
          <w:sz w:val="20"/>
          <w:szCs w:val="20"/>
          <w:highlight w:val="yellow"/>
        </w:rPr>
        <w:t xml:space="preserve"> </w:t>
      </w:r>
      <w:r w:rsidRPr="00412E39">
        <w:rPr>
          <w:rFonts w:cs="Arial"/>
          <w:vanish/>
          <w:sz w:val="20"/>
          <w:szCs w:val="20"/>
          <w:highlight w:val="yellow"/>
        </w:rPr>
        <w:t>darbai</w:t>
      </w:r>
    </w:p>
    <w:p w14:paraId="5437F931" w14:textId="311E1C9A" w:rsidR="00312612" w:rsidRPr="00412E39" w:rsidRDefault="00312612"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 xml:space="preserve">Atnaujintas varžymasis </w:t>
      </w:r>
      <w:r w:rsidRPr="00412E39">
        <w:rPr>
          <w:rFonts w:cs="Arial"/>
          <w:bCs/>
          <w:vanish/>
          <w:sz w:val="20"/>
          <w:szCs w:val="20"/>
        </w:rPr>
        <w:t>–</w:t>
      </w:r>
      <w:r w:rsidRPr="00412E39">
        <w:rPr>
          <w:rFonts w:cs="Arial"/>
          <w:vanish/>
          <w:sz w:val="20"/>
          <w:szCs w:val="20"/>
        </w:rPr>
        <w:t xml:space="preserve"> </w:t>
      </w:r>
      <w:r w:rsidRPr="00412E39">
        <w:rPr>
          <w:vanish/>
          <w:color w:val="000000" w:themeColor="text1"/>
          <w:sz w:val="20"/>
          <w:szCs w:val="20"/>
        </w:rPr>
        <w:t xml:space="preserve">procedūra, kurios metu Klientas Preliminariosios sutarties galiojimo laikotarpiu, teikdamas konkretų rašytinį Kvietimą, atnaujina </w:t>
      </w:r>
      <w:r w:rsidR="003E4DE3" w:rsidRPr="00412E39">
        <w:rPr>
          <w:vanish/>
          <w:color w:val="000000" w:themeColor="text1"/>
          <w:sz w:val="20"/>
          <w:szCs w:val="20"/>
          <w:highlight w:val="yellow"/>
        </w:rPr>
        <w:t>Rangovų</w:t>
      </w:r>
      <w:r w:rsidRPr="00412E39">
        <w:rPr>
          <w:vanish/>
          <w:color w:val="000000" w:themeColor="text1"/>
          <w:sz w:val="20"/>
          <w:szCs w:val="20"/>
        </w:rPr>
        <w:t xml:space="preserve"> varžymąsi dėl </w:t>
      </w:r>
      <w:r w:rsidR="00372625" w:rsidRPr="00412E39">
        <w:rPr>
          <w:vanish/>
          <w:color w:val="000000" w:themeColor="text1"/>
          <w:sz w:val="20"/>
          <w:szCs w:val="20"/>
        </w:rPr>
        <w:t xml:space="preserve">Darbų </w:t>
      </w:r>
      <w:r w:rsidR="00372625" w:rsidRPr="00412E39">
        <w:rPr>
          <w:vanish/>
          <w:color w:val="000000" w:themeColor="text1"/>
          <w:sz w:val="20"/>
          <w:szCs w:val="20"/>
          <w:highlight w:val="yellow"/>
        </w:rPr>
        <w:t>vykdymo</w:t>
      </w:r>
      <w:r w:rsidRPr="00412E39">
        <w:rPr>
          <w:vanish/>
          <w:color w:val="000000" w:themeColor="text1"/>
          <w:sz w:val="20"/>
          <w:szCs w:val="20"/>
        </w:rPr>
        <w:t xml:space="preserve"> kaip nurodyta Preliminariojoje sutartyje.</w:t>
      </w:r>
    </w:p>
    <w:p w14:paraId="025FBD92" w14:textId="672D4354" w:rsidR="00312612" w:rsidRPr="00412E39" w:rsidRDefault="00312612"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 xml:space="preserve">Atnaujintas pasiūlymas – </w:t>
      </w:r>
      <w:r w:rsidRPr="00412E39">
        <w:rPr>
          <w:vanish/>
          <w:sz w:val="20"/>
          <w:szCs w:val="20"/>
        </w:rPr>
        <w:t xml:space="preserve">atnaujinto varžymosi metu </w:t>
      </w:r>
      <w:r w:rsidR="003E4DE3" w:rsidRPr="00412E39">
        <w:rPr>
          <w:vanish/>
          <w:sz w:val="20"/>
          <w:szCs w:val="20"/>
          <w:highlight w:val="yellow"/>
        </w:rPr>
        <w:t>Rangovų</w:t>
      </w:r>
      <w:r w:rsidRPr="00412E39">
        <w:rPr>
          <w:vanish/>
          <w:sz w:val="20"/>
          <w:szCs w:val="20"/>
        </w:rPr>
        <w:t xml:space="preserve"> </w:t>
      </w:r>
      <w:r w:rsidR="003E4DE3" w:rsidRPr="00412E39">
        <w:rPr>
          <w:vanish/>
          <w:sz w:val="20"/>
          <w:szCs w:val="20"/>
        </w:rPr>
        <w:t>Užsakovui</w:t>
      </w:r>
      <w:r w:rsidRPr="00412E39">
        <w:rPr>
          <w:vanish/>
          <w:sz w:val="20"/>
          <w:szCs w:val="20"/>
        </w:rPr>
        <w:t xml:space="preserve"> teikiamas atnaujintas pasiūlymas dėl </w:t>
      </w:r>
      <w:r w:rsidR="003E4DE3" w:rsidRPr="00412E39">
        <w:rPr>
          <w:vanish/>
          <w:sz w:val="20"/>
          <w:szCs w:val="20"/>
          <w:highlight w:val="yellow"/>
        </w:rPr>
        <w:t>Darbų</w:t>
      </w:r>
      <w:r w:rsidRPr="00412E39">
        <w:rPr>
          <w:vanish/>
          <w:sz w:val="20"/>
          <w:szCs w:val="20"/>
        </w:rPr>
        <w:t xml:space="preserve"> pagal Kliento Kvietime nustatytus reikalavimus.</w:t>
      </w:r>
    </w:p>
    <w:p w14:paraId="2DF84BAD" w14:textId="3B1FC1D9" w:rsidR="00312612" w:rsidRPr="00412E39" w:rsidRDefault="00312612"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cs="Arial"/>
          <w:b/>
          <w:bCs/>
          <w:vanish/>
          <w:sz w:val="20"/>
          <w:szCs w:val="20"/>
        </w:rPr>
        <w:t xml:space="preserve">Pasiūlymas </w:t>
      </w:r>
      <w:r w:rsidRPr="00412E39">
        <w:rPr>
          <w:rFonts w:cs="Arial"/>
          <w:bCs/>
          <w:vanish/>
          <w:sz w:val="20"/>
          <w:szCs w:val="20"/>
        </w:rPr>
        <w:t>–</w:t>
      </w:r>
      <w:r w:rsidRPr="00412E39">
        <w:rPr>
          <w:rFonts w:cs="Arial"/>
          <w:vanish/>
          <w:sz w:val="20"/>
          <w:szCs w:val="20"/>
        </w:rPr>
        <w:t xml:space="preserve"> </w:t>
      </w:r>
      <w:r w:rsidRPr="00412E39">
        <w:rPr>
          <w:vanish/>
          <w:sz w:val="20"/>
          <w:szCs w:val="20"/>
        </w:rPr>
        <w:t xml:space="preserve">Perkančiajai organizacijai vykdant Pirkimo procedūras, </w:t>
      </w:r>
      <w:r w:rsidR="003E4DE3" w:rsidRPr="00412E39">
        <w:rPr>
          <w:vanish/>
          <w:sz w:val="20"/>
          <w:szCs w:val="20"/>
        </w:rPr>
        <w:t>Rangovo</w:t>
      </w:r>
      <w:r w:rsidRPr="00412E39">
        <w:rPr>
          <w:vanish/>
          <w:sz w:val="20"/>
          <w:szCs w:val="20"/>
        </w:rPr>
        <w:t xml:space="preserve"> pateiktų dokumentų visuma. </w:t>
      </w:r>
    </w:p>
    <w:p w14:paraId="297C0A30" w14:textId="6D4DAA2F" w:rsidR="00312612" w:rsidRPr="00412E39" w:rsidRDefault="00312612"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Užsakymas</w:t>
      </w:r>
      <w:r w:rsidRPr="00412E39">
        <w:rPr>
          <w:rFonts w:cs="Arial"/>
          <w:vanish/>
          <w:sz w:val="20"/>
          <w:szCs w:val="20"/>
        </w:rPr>
        <w:t xml:space="preserve"> – Sutarties</w:t>
      </w:r>
      <w:r w:rsidRPr="00412E39">
        <w:rPr>
          <w:vanish/>
          <w:color w:val="000000"/>
          <w:sz w:val="20"/>
          <w:szCs w:val="20"/>
        </w:rPr>
        <w:t xml:space="preserve"> pagrindu </w:t>
      </w:r>
      <w:r w:rsidR="003E4DE3" w:rsidRPr="00412E39">
        <w:rPr>
          <w:vanish/>
          <w:color w:val="000000"/>
          <w:sz w:val="20"/>
          <w:szCs w:val="20"/>
          <w:highlight w:val="yellow"/>
        </w:rPr>
        <w:t>Rangovui</w:t>
      </w:r>
      <w:r w:rsidRPr="00412E39">
        <w:rPr>
          <w:vanish/>
          <w:sz w:val="20"/>
          <w:szCs w:val="20"/>
        </w:rPr>
        <w:t xml:space="preserve"> tekstiniu pranešimu, elektroniniu paštu ir/ar per Kliento nurodytą informacinę sistemą </w:t>
      </w:r>
      <w:r w:rsidRPr="00412E39">
        <w:rPr>
          <w:vanish/>
          <w:color w:val="000000"/>
          <w:sz w:val="20"/>
          <w:szCs w:val="20"/>
        </w:rPr>
        <w:t xml:space="preserve">teikiamas rašytinis Užsakymas, kuris laikomas </w:t>
      </w:r>
      <w:r w:rsidR="003E4DE3" w:rsidRPr="00412E39">
        <w:rPr>
          <w:vanish/>
          <w:color w:val="000000"/>
          <w:sz w:val="20"/>
          <w:szCs w:val="20"/>
          <w:highlight w:val="yellow"/>
        </w:rPr>
        <w:t>Rangovo</w:t>
      </w:r>
      <w:r w:rsidRPr="00412E39">
        <w:rPr>
          <w:vanish/>
          <w:color w:val="000000"/>
          <w:sz w:val="20"/>
          <w:szCs w:val="20"/>
        </w:rPr>
        <w:t xml:space="preserve"> gautu po 24 (dvidešimt keturių) valandų nuo jo išsiuntimo Preliminariosios sutarties SD nurodytais </w:t>
      </w:r>
      <w:r w:rsidR="003E4DE3" w:rsidRPr="00412E39">
        <w:rPr>
          <w:vanish/>
          <w:color w:val="000000"/>
          <w:sz w:val="20"/>
          <w:szCs w:val="20"/>
          <w:highlight w:val="yellow"/>
        </w:rPr>
        <w:t>Rangovo</w:t>
      </w:r>
      <w:r w:rsidRPr="00412E39">
        <w:rPr>
          <w:vanish/>
          <w:color w:val="000000"/>
          <w:sz w:val="20"/>
          <w:szCs w:val="20"/>
        </w:rPr>
        <w:t xml:space="preserve"> kontaktais ar kita Šalių sutarta forma. Pagal vieną Sutartį gali būti teikiamas vienas ar keli Užsakymai, tai pažymime Kvietime. Pagal vieną Sutartį gali būti teikiami keli Užsakymai tik tuo atveju, jei perkam</w:t>
      </w:r>
      <w:r w:rsidR="003E4DE3" w:rsidRPr="00412E39">
        <w:rPr>
          <w:vanish/>
          <w:color w:val="000000"/>
          <w:sz w:val="20"/>
          <w:szCs w:val="20"/>
        </w:rPr>
        <w:t>i</w:t>
      </w:r>
      <w:r w:rsidRPr="00412E39">
        <w:rPr>
          <w:vanish/>
          <w:color w:val="000000"/>
          <w:sz w:val="20"/>
          <w:szCs w:val="20"/>
        </w:rPr>
        <w:t xml:space="preserve"> pagal tą patį Kvietimą </w:t>
      </w:r>
      <w:r w:rsidRPr="00412E39">
        <w:rPr>
          <w:vanish/>
          <w:color w:val="000000"/>
          <w:sz w:val="20"/>
          <w:szCs w:val="20"/>
          <w:highlight w:val="yellow"/>
        </w:rPr>
        <w:t>teiktin</w:t>
      </w:r>
      <w:r w:rsidR="003E4DE3" w:rsidRPr="00412E39">
        <w:rPr>
          <w:vanish/>
          <w:color w:val="000000"/>
          <w:sz w:val="20"/>
          <w:szCs w:val="20"/>
          <w:highlight w:val="yellow"/>
        </w:rPr>
        <w:t>i</w:t>
      </w:r>
      <w:r w:rsidRPr="00412E39">
        <w:rPr>
          <w:vanish/>
          <w:color w:val="000000"/>
          <w:sz w:val="20"/>
          <w:szCs w:val="20"/>
          <w:highlight w:val="yellow"/>
        </w:rPr>
        <w:t xml:space="preserve"> </w:t>
      </w:r>
      <w:r w:rsidR="003E4DE3" w:rsidRPr="00412E39">
        <w:rPr>
          <w:vanish/>
          <w:color w:val="000000"/>
          <w:sz w:val="20"/>
          <w:szCs w:val="20"/>
          <w:highlight w:val="yellow"/>
        </w:rPr>
        <w:t>darbai</w:t>
      </w:r>
      <w:r w:rsidRPr="00412E39">
        <w:rPr>
          <w:vanish/>
          <w:color w:val="000000"/>
          <w:sz w:val="20"/>
          <w:szCs w:val="20"/>
        </w:rPr>
        <w:t xml:space="preserve"> be parametrų keitimo.</w:t>
      </w:r>
    </w:p>
    <w:p w14:paraId="169F91DB" w14:textId="2CA38462" w:rsidR="00312612" w:rsidRPr="00412E39" w:rsidRDefault="00312612"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cs="Arial"/>
          <w:b/>
          <w:vanish/>
          <w:sz w:val="20"/>
          <w:szCs w:val="20"/>
        </w:rPr>
        <w:t>Kvietimas –</w:t>
      </w:r>
      <w:r w:rsidRPr="00412E39">
        <w:rPr>
          <w:rFonts w:cs="Arial"/>
          <w:vanish/>
          <w:sz w:val="20"/>
          <w:szCs w:val="20"/>
        </w:rPr>
        <w:t xml:space="preserve"> </w:t>
      </w:r>
      <w:r w:rsidRPr="00412E39">
        <w:rPr>
          <w:vanish/>
          <w:color w:val="000000"/>
          <w:sz w:val="20"/>
          <w:szCs w:val="20"/>
        </w:rPr>
        <w:t xml:space="preserve">Preliminariosios sutarties pagrindu </w:t>
      </w:r>
      <w:r w:rsidR="00896851" w:rsidRPr="00412E39">
        <w:rPr>
          <w:vanish/>
          <w:color w:val="000000"/>
          <w:sz w:val="20"/>
          <w:szCs w:val="20"/>
        </w:rPr>
        <w:t>Rangovams</w:t>
      </w:r>
      <w:r w:rsidRPr="00412E39">
        <w:rPr>
          <w:vanish/>
          <w:sz w:val="20"/>
          <w:szCs w:val="20"/>
        </w:rPr>
        <w:t xml:space="preserve"> tekstiniu pranešimu, elektroniniu paštu ir/ar per </w:t>
      </w:r>
      <w:r w:rsidR="00896851" w:rsidRPr="00412E39">
        <w:rPr>
          <w:vanish/>
          <w:sz w:val="20"/>
          <w:szCs w:val="20"/>
          <w:highlight w:val="yellow"/>
        </w:rPr>
        <w:t>Užsakovo</w:t>
      </w:r>
      <w:r w:rsidRPr="00412E39">
        <w:rPr>
          <w:vanish/>
          <w:sz w:val="20"/>
          <w:szCs w:val="20"/>
        </w:rPr>
        <w:t xml:space="preserve"> nurodytą informacinę sistemą </w:t>
      </w:r>
      <w:r w:rsidRPr="00412E39">
        <w:rPr>
          <w:vanish/>
          <w:color w:val="000000"/>
          <w:sz w:val="20"/>
          <w:szCs w:val="20"/>
        </w:rPr>
        <w:t xml:space="preserve">teikiamas rašytinis kvietimas teikti Atnaujintą pasiūlymą, kuris laikomas </w:t>
      </w:r>
      <w:r w:rsidR="00896851" w:rsidRPr="00412E39">
        <w:rPr>
          <w:vanish/>
          <w:color w:val="000000"/>
          <w:sz w:val="20"/>
          <w:szCs w:val="20"/>
          <w:highlight w:val="yellow"/>
        </w:rPr>
        <w:t>Rangovo</w:t>
      </w:r>
      <w:r w:rsidRPr="00412E39">
        <w:rPr>
          <w:vanish/>
          <w:color w:val="000000"/>
          <w:sz w:val="20"/>
          <w:szCs w:val="20"/>
        </w:rPr>
        <w:t xml:space="preserve"> gautu po 24 (dvidešimt keturių) valandų nuo jo išsiuntimo Preliminariosios sutarties SD nurodytais </w:t>
      </w:r>
      <w:r w:rsidR="00896851" w:rsidRPr="00412E39">
        <w:rPr>
          <w:vanish/>
          <w:color w:val="000000"/>
          <w:sz w:val="20"/>
          <w:szCs w:val="20"/>
          <w:highlight w:val="yellow"/>
        </w:rPr>
        <w:t>Rangovo</w:t>
      </w:r>
      <w:r w:rsidRPr="00412E39">
        <w:rPr>
          <w:vanish/>
          <w:color w:val="000000"/>
          <w:sz w:val="20"/>
          <w:szCs w:val="20"/>
        </w:rPr>
        <w:t xml:space="preserve"> kontaktais ar kita Šalių sutarta forma. Kiekvieną kartą kvietimo pagrindu sudaroma rašytinė arba žodinė Sutartis.</w:t>
      </w:r>
    </w:p>
    <w:p w14:paraId="7714A103" w14:textId="6345F98B" w:rsidR="00312612" w:rsidRPr="00412E39" w:rsidRDefault="00896851" w:rsidP="00F7160B">
      <w:pPr>
        <w:pStyle w:val="ListParagraph"/>
        <w:numPr>
          <w:ilvl w:val="1"/>
          <w:numId w:val="70"/>
        </w:numPr>
        <w:tabs>
          <w:tab w:val="left" w:pos="567"/>
        </w:tabs>
        <w:spacing w:before="60" w:after="60"/>
        <w:ind w:left="0" w:firstLine="0"/>
        <w:contextualSpacing w:val="0"/>
        <w:jc w:val="both"/>
        <w:rPr>
          <w:rFonts w:cs="Arial"/>
          <w:vanish/>
          <w:sz w:val="20"/>
          <w:szCs w:val="20"/>
        </w:rPr>
      </w:pPr>
      <w:r w:rsidRPr="00412E39">
        <w:rPr>
          <w:rFonts w:eastAsia="Arial" w:cs="Arial"/>
          <w:b/>
          <w:bCs/>
          <w:vanish/>
          <w:sz w:val="20"/>
          <w:szCs w:val="20"/>
          <w:highlight w:val="yellow"/>
        </w:rPr>
        <w:t>Darbų</w:t>
      </w:r>
      <w:r w:rsidR="00312612" w:rsidRPr="00412E39">
        <w:rPr>
          <w:rFonts w:eastAsia="Arial" w:cs="Arial"/>
          <w:b/>
          <w:bCs/>
          <w:vanish/>
          <w:sz w:val="20"/>
          <w:szCs w:val="20"/>
        </w:rPr>
        <w:t xml:space="preserve"> užsakymas – </w:t>
      </w:r>
      <w:bookmarkStart w:id="37" w:name="_Hlk34901070"/>
      <w:r w:rsidR="00312612" w:rsidRPr="00412E39">
        <w:rPr>
          <w:rFonts w:eastAsia="Arial" w:cs="Arial"/>
          <w:vanish/>
          <w:sz w:val="20"/>
          <w:szCs w:val="20"/>
        </w:rPr>
        <w:t xml:space="preserve">Sutarties pagrindu </w:t>
      </w:r>
      <w:r w:rsidRPr="00412E39">
        <w:rPr>
          <w:rFonts w:eastAsia="Arial" w:cs="Arial"/>
          <w:vanish/>
          <w:sz w:val="20"/>
          <w:szCs w:val="20"/>
          <w:highlight w:val="yellow"/>
        </w:rPr>
        <w:t>Rangovui</w:t>
      </w:r>
      <w:r w:rsidR="00312612" w:rsidRPr="00412E39">
        <w:rPr>
          <w:rFonts w:eastAsia="Arial" w:cs="Arial"/>
          <w:vanish/>
          <w:sz w:val="20"/>
          <w:szCs w:val="20"/>
        </w:rPr>
        <w:t xml:space="preserve"> tekstiniu pranešimu, elektroniniu paštu ir/ar per </w:t>
      </w:r>
      <w:r w:rsidRPr="00412E39">
        <w:rPr>
          <w:rFonts w:eastAsia="Arial" w:cs="Arial"/>
          <w:vanish/>
          <w:sz w:val="20"/>
          <w:szCs w:val="20"/>
        </w:rPr>
        <w:t>Užsakovo</w:t>
      </w:r>
      <w:r w:rsidR="00312612" w:rsidRPr="00412E39">
        <w:rPr>
          <w:rFonts w:eastAsia="Arial" w:cs="Arial"/>
          <w:vanish/>
          <w:sz w:val="20"/>
          <w:szCs w:val="20"/>
        </w:rPr>
        <w:t xml:space="preserve"> nurodytą informacinę sistemą teikiamas rašytinis </w:t>
      </w:r>
      <w:bookmarkEnd w:id="37"/>
      <w:r w:rsidR="00312612" w:rsidRPr="00412E39">
        <w:rPr>
          <w:rFonts w:eastAsia="Arial" w:cs="Arial"/>
          <w:vanish/>
          <w:sz w:val="20"/>
          <w:szCs w:val="20"/>
        </w:rPr>
        <w:t xml:space="preserve">užsakymas </w:t>
      </w:r>
      <w:r w:rsidRPr="00412E39">
        <w:rPr>
          <w:rFonts w:eastAsia="Arial" w:cs="Arial"/>
          <w:vanish/>
          <w:sz w:val="20"/>
          <w:szCs w:val="20"/>
          <w:highlight w:val="yellow"/>
        </w:rPr>
        <w:t>atlikti darbus</w:t>
      </w:r>
      <w:r w:rsidR="00312612" w:rsidRPr="00412E39">
        <w:rPr>
          <w:rFonts w:eastAsia="Arial" w:cs="Arial"/>
          <w:vanish/>
          <w:sz w:val="20"/>
          <w:szCs w:val="20"/>
        </w:rPr>
        <w:t xml:space="preserve">. </w:t>
      </w:r>
      <w:r w:rsidR="00312612" w:rsidRPr="00412E39">
        <w:rPr>
          <w:rFonts w:eastAsia="Arial" w:cs="Arial"/>
          <w:i/>
          <w:iCs/>
          <w:vanish/>
          <w:color w:val="FF0000"/>
          <w:sz w:val="20"/>
          <w:szCs w:val="20"/>
        </w:rPr>
        <w:t>(taikoma, kai sudaromos ilgalaikės rašytinės sutartys)</w:t>
      </w:r>
    </w:p>
    <w:p w14:paraId="514CC4DE" w14:textId="77777777" w:rsidR="00C92E9C" w:rsidRPr="00412E39" w:rsidRDefault="00C92E9C" w:rsidP="003D3309">
      <w:pPr>
        <w:pStyle w:val="ListParagraph"/>
        <w:tabs>
          <w:tab w:val="left" w:pos="284"/>
        </w:tabs>
        <w:spacing w:before="60" w:after="60"/>
        <w:ind w:left="0" w:firstLine="0"/>
        <w:contextualSpacing w:val="0"/>
        <w:rPr>
          <w:rFonts w:cs="Arial"/>
          <w:b/>
          <w:bCs/>
          <w:vanish/>
          <w:sz w:val="20"/>
          <w:szCs w:val="20"/>
        </w:rPr>
      </w:pPr>
    </w:p>
    <w:p w14:paraId="09294B5F" w14:textId="77777777" w:rsidR="00C92E9C" w:rsidRPr="00412E39" w:rsidRDefault="00C92E9C" w:rsidP="00F7160B">
      <w:pPr>
        <w:pStyle w:val="ListParagraph"/>
        <w:numPr>
          <w:ilvl w:val="0"/>
          <w:numId w:val="69"/>
        </w:numPr>
        <w:pBdr>
          <w:top w:val="single" w:sz="8" w:space="1" w:color="auto"/>
          <w:bottom w:val="single" w:sz="8" w:space="0"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PIRKIMO OBJEKTAS</w:t>
      </w:r>
    </w:p>
    <w:p w14:paraId="103D435F" w14:textId="77777777" w:rsidR="00C92E9C" w:rsidRPr="00412E39" w:rsidRDefault="00000000" w:rsidP="00F7160B">
      <w:pPr>
        <w:pStyle w:val="ListParagraph"/>
        <w:numPr>
          <w:ilvl w:val="1"/>
          <w:numId w:val="69"/>
        </w:numPr>
        <w:tabs>
          <w:tab w:val="left" w:pos="540"/>
          <w:tab w:val="left" w:pos="720"/>
        </w:tabs>
        <w:spacing w:before="60" w:after="60"/>
        <w:ind w:left="0" w:firstLine="0"/>
        <w:jc w:val="both"/>
        <w:rPr>
          <w:rFonts w:eastAsia="Arial" w:cs="Arial"/>
          <w:vanish/>
          <w:sz w:val="20"/>
          <w:szCs w:val="20"/>
        </w:rPr>
      </w:pPr>
      <w:sdt>
        <w:sdtPr>
          <w:rPr>
            <w:rFonts w:cs="Arial"/>
            <w:bCs/>
            <w:vanish/>
            <w:sz w:val="20"/>
            <w:szCs w:val="20"/>
          </w:rPr>
          <w:id w:val="-1679026838"/>
          <w:placeholder>
            <w:docPart w:val="8E7BA9F7CF0F4CEE945770A2A6CBB9E8"/>
          </w:placeholder>
          <w:showingPlcHdr/>
          <w:text/>
        </w:sdtPr>
        <w:sdtContent>
          <w:r w:rsidR="00C92E9C" w:rsidRPr="00412E39">
            <w:rPr>
              <w:rFonts w:cs="Arial"/>
              <w:bCs/>
              <w:vanish/>
              <w:sz w:val="20"/>
              <w:szCs w:val="20"/>
            </w:rPr>
            <w:t>______________________________________________</w:t>
          </w:r>
        </w:sdtContent>
      </w:sdt>
      <w:r w:rsidR="00C92E9C" w:rsidRPr="00412E39">
        <w:rPr>
          <w:rFonts w:eastAsia="Arial" w:cs="Arial"/>
          <w:vanish/>
          <w:sz w:val="20"/>
          <w:szCs w:val="20"/>
        </w:rPr>
        <w:t xml:space="preserve"> </w:t>
      </w:r>
      <w:r w:rsidR="00C92E9C" w:rsidRPr="00412E39">
        <w:rPr>
          <w:rFonts w:eastAsia="Arial" w:cs="Arial"/>
          <w:b/>
          <w:bCs/>
          <w:i/>
          <w:iCs/>
          <w:vanish/>
          <w:color w:val="FF0000"/>
          <w:sz w:val="20"/>
          <w:szCs w:val="20"/>
        </w:rPr>
        <w:t>Įrašyti pirkimo objekto pavadinimą.</w:t>
      </w:r>
    </w:p>
    <w:p w14:paraId="194E4E68" w14:textId="1B4C333D" w:rsidR="00C92E9C" w:rsidRPr="00412E39" w:rsidRDefault="00C92E9C" w:rsidP="003D3309">
      <w:pPr>
        <w:pStyle w:val="ListParagraph"/>
        <w:tabs>
          <w:tab w:val="left" w:pos="567"/>
        </w:tabs>
        <w:spacing w:before="60" w:after="60"/>
        <w:ind w:left="0" w:firstLine="0"/>
        <w:contextualSpacing w:val="0"/>
        <w:jc w:val="both"/>
        <w:rPr>
          <w:rFonts w:cs="Arial"/>
          <w:i/>
          <w:iCs/>
          <w:vanish/>
          <w:color w:val="FF0000"/>
          <w:sz w:val="20"/>
          <w:szCs w:val="20"/>
        </w:rPr>
      </w:pPr>
    </w:p>
    <w:p w14:paraId="55567676" w14:textId="3E3AC813" w:rsidR="00431665" w:rsidRPr="00412E39" w:rsidRDefault="00431665" w:rsidP="00F7160B">
      <w:pPr>
        <w:pStyle w:val="ListParagraph"/>
        <w:numPr>
          <w:ilvl w:val="1"/>
          <w:numId w:val="69"/>
        </w:numPr>
        <w:tabs>
          <w:tab w:val="left" w:pos="567"/>
        </w:tabs>
        <w:spacing w:before="60" w:after="60"/>
        <w:ind w:left="0" w:firstLine="0"/>
        <w:jc w:val="both"/>
        <w:rPr>
          <w:rFonts w:cs="Arial"/>
          <w:vanish/>
          <w:sz w:val="20"/>
          <w:szCs w:val="20"/>
        </w:rPr>
      </w:pPr>
      <w:r w:rsidRPr="00412E39">
        <w:rPr>
          <w:vanish/>
        </w:rPr>
        <w:t>Atsižvelgiant</w:t>
      </w:r>
      <w:r w:rsidRPr="00412E39">
        <w:rPr>
          <w:rStyle w:val="ui-provider"/>
          <w:rFonts w:cs="Arial"/>
          <w:vanish/>
          <w:sz w:val="20"/>
          <w:szCs w:val="20"/>
        </w:rPr>
        <w:t xml:space="preserve"> į tai, kad Užsakovas veikia kaip AB „Ignitis grupė“ įmonių grupės centrinė perkančioji organizacija, </w:t>
      </w:r>
      <w:r w:rsidRPr="00412E39">
        <w:rPr>
          <w:rFonts w:cs="Arial"/>
          <w:vanish/>
          <w:sz w:val="20"/>
          <w:szCs w:val="20"/>
        </w:rPr>
        <w:t>Pirkimo objektas įsigyjamas ir gali būti teikiamas tiek Užsakovo, tiek bet kurios AB „Ignitis grupė“ įmonės naudai ir interesais.</w:t>
      </w:r>
      <w:r w:rsidRPr="00412E39">
        <w:rPr>
          <w:vanish/>
          <w:sz w:val="20"/>
          <w:szCs w:val="20"/>
        </w:rPr>
        <w:t xml:space="preserve"> </w:t>
      </w:r>
      <w:r w:rsidRPr="00412E39">
        <w:rPr>
          <w:rFonts w:cs="Arial"/>
          <w:vanish/>
          <w:sz w:val="20"/>
          <w:szCs w:val="20"/>
        </w:rPr>
        <w:t>Įmonė, kurios naudai bus užsakomas Pirkimo objektas, bus nurodoma Užsakyme.</w:t>
      </w:r>
    </w:p>
    <w:p w14:paraId="701A5DBC" w14:textId="77777777" w:rsidR="00431665" w:rsidRPr="00412E39" w:rsidRDefault="00431665" w:rsidP="00431665">
      <w:pPr>
        <w:pStyle w:val="ListParagraph"/>
        <w:tabs>
          <w:tab w:val="left" w:pos="567"/>
        </w:tabs>
        <w:spacing w:before="60" w:after="60"/>
        <w:ind w:left="0" w:firstLine="0"/>
        <w:contextualSpacing w:val="0"/>
        <w:jc w:val="both"/>
        <w:rPr>
          <w:rFonts w:cs="Arial"/>
          <w:i/>
          <w:iCs/>
          <w:vanish/>
          <w:color w:val="FF0000"/>
          <w:sz w:val="20"/>
          <w:szCs w:val="20"/>
        </w:rPr>
      </w:pPr>
    </w:p>
    <w:p w14:paraId="6C22BCC7" w14:textId="77777777" w:rsidR="00C92E9C" w:rsidRPr="00412E39" w:rsidRDefault="00C92E9C" w:rsidP="003D3309">
      <w:pPr>
        <w:pStyle w:val="ListParagraph"/>
        <w:tabs>
          <w:tab w:val="left" w:pos="567"/>
        </w:tabs>
        <w:spacing w:before="60" w:after="60"/>
        <w:ind w:left="0" w:firstLine="0"/>
        <w:contextualSpacing w:val="0"/>
        <w:jc w:val="both"/>
        <w:rPr>
          <w:rFonts w:cs="Arial"/>
          <w:i/>
          <w:iCs/>
          <w:vanish/>
          <w:color w:val="FF0000"/>
          <w:sz w:val="20"/>
          <w:szCs w:val="20"/>
        </w:rPr>
      </w:pPr>
      <w:r w:rsidRPr="00412E39">
        <w:rPr>
          <w:rFonts w:cs="Arial"/>
          <w:i/>
          <w:iCs/>
          <w:vanish/>
          <w:color w:val="FF0000"/>
          <w:sz w:val="20"/>
          <w:szCs w:val="20"/>
        </w:rPr>
        <w:t xml:space="preserve">Jei skaidoma į pirkimo objekto dalis: </w:t>
      </w:r>
    </w:p>
    <w:p w14:paraId="0BB105B3" w14:textId="77777777" w:rsidR="00C92E9C" w:rsidRPr="00412E39" w:rsidRDefault="00C92E9C" w:rsidP="00F7160B">
      <w:pPr>
        <w:pStyle w:val="ListParagraph"/>
        <w:numPr>
          <w:ilvl w:val="1"/>
          <w:numId w:val="69"/>
        </w:numPr>
        <w:tabs>
          <w:tab w:val="left" w:pos="567"/>
        </w:tabs>
        <w:spacing w:before="60" w:after="60"/>
        <w:ind w:left="0" w:firstLine="0"/>
        <w:jc w:val="both"/>
        <w:rPr>
          <w:rFonts w:cs="Arial"/>
          <w:vanish/>
          <w:sz w:val="20"/>
          <w:szCs w:val="20"/>
        </w:rPr>
      </w:pPr>
      <w:r w:rsidRPr="00412E39">
        <w:rPr>
          <w:rFonts w:cs="Arial"/>
          <w:vanish/>
          <w:sz w:val="20"/>
          <w:szCs w:val="20"/>
        </w:rPr>
        <w:t xml:space="preserve">Pirkimas skaidomas į </w:t>
      </w:r>
      <w:sdt>
        <w:sdtPr>
          <w:rPr>
            <w:bCs/>
            <w:vanish/>
          </w:rPr>
          <w:id w:val="-891269049"/>
          <w:placeholder>
            <w:docPart w:val="35D528C879084D7EABE856EA8A809A48"/>
          </w:placeholder>
          <w:showingPlcHdr/>
          <w:text/>
        </w:sdtPr>
        <w:sdtContent>
          <w:r w:rsidRPr="00412E39">
            <w:rPr>
              <w:rFonts w:cs="Arial"/>
              <w:bCs/>
              <w:vanish/>
              <w:sz w:val="20"/>
              <w:szCs w:val="20"/>
            </w:rPr>
            <w:t>____</w:t>
          </w:r>
        </w:sdtContent>
      </w:sdt>
      <w:r w:rsidRPr="00412E39">
        <w:rPr>
          <w:rFonts w:cs="Arial"/>
          <w:i/>
          <w:vanish/>
          <w:color w:val="FF0000"/>
          <w:sz w:val="20"/>
          <w:szCs w:val="20"/>
        </w:rPr>
        <w:t xml:space="preserve"> (įrašomas pirkimo objekto dalių skaičius)</w:t>
      </w:r>
      <w:r w:rsidRPr="00412E39">
        <w:rPr>
          <w:rFonts w:cs="Arial"/>
          <w:vanish/>
          <w:sz w:val="20"/>
          <w:szCs w:val="20"/>
        </w:rPr>
        <w:t xml:space="preserve"> pirkimo objekto dalis:</w:t>
      </w:r>
    </w:p>
    <w:p w14:paraId="21344A9E" w14:textId="77777777" w:rsidR="00C92E9C" w:rsidRPr="00412E39" w:rsidRDefault="00C92E9C" w:rsidP="00F7160B">
      <w:pPr>
        <w:pStyle w:val="ListParagraph"/>
        <w:numPr>
          <w:ilvl w:val="2"/>
          <w:numId w:val="69"/>
        </w:numPr>
        <w:tabs>
          <w:tab w:val="left" w:pos="567"/>
        </w:tabs>
        <w:spacing w:before="60" w:after="60"/>
        <w:contextualSpacing w:val="0"/>
        <w:jc w:val="both"/>
        <w:rPr>
          <w:rFonts w:cs="Arial"/>
          <w:vanish/>
          <w:sz w:val="20"/>
          <w:szCs w:val="20"/>
        </w:rPr>
      </w:pPr>
      <w:r w:rsidRPr="00412E39">
        <w:rPr>
          <w:rFonts w:cs="Arial"/>
          <w:vanish/>
          <w:sz w:val="20"/>
          <w:szCs w:val="20"/>
        </w:rPr>
        <w:t xml:space="preserve">1 objekto dalis – </w:t>
      </w:r>
      <w:sdt>
        <w:sdtPr>
          <w:rPr>
            <w:rFonts w:cs="Arial"/>
            <w:bCs/>
            <w:vanish/>
            <w:sz w:val="20"/>
            <w:szCs w:val="20"/>
          </w:rPr>
          <w:id w:val="2066911561"/>
          <w:placeholder>
            <w:docPart w:val="8A3707EB1DB1462CA649E4B47FAD8D6C"/>
          </w:placeholder>
          <w:showingPlcHdr/>
          <w:text/>
        </w:sdtPr>
        <w:sdtContent>
          <w:r w:rsidRPr="00412E39">
            <w:rPr>
              <w:rFonts w:cs="Arial"/>
              <w:bCs/>
              <w:vanish/>
              <w:sz w:val="20"/>
              <w:szCs w:val="20"/>
            </w:rPr>
            <w:t>___________________________________</w:t>
          </w:r>
        </w:sdtContent>
      </w:sdt>
      <w:r w:rsidRPr="00412E39">
        <w:rPr>
          <w:rFonts w:cs="Arial"/>
          <w:i/>
          <w:vanish/>
          <w:sz w:val="20"/>
          <w:szCs w:val="20"/>
        </w:rPr>
        <w:t xml:space="preserve"> objekto dalies pavadinimas;</w:t>
      </w:r>
    </w:p>
    <w:p w14:paraId="6E1F57C7" w14:textId="77777777" w:rsidR="00C92E9C" w:rsidRPr="00412E39" w:rsidRDefault="00C92E9C" w:rsidP="00F7160B">
      <w:pPr>
        <w:pStyle w:val="ListParagraph"/>
        <w:numPr>
          <w:ilvl w:val="2"/>
          <w:numId w:val="69"/>
        </w:numPr>
        <w:tabs>
          <w:tab w:val="left" w:pos="567"/>
        </w:tabs>
        <w:spacing w:before="60" w:after="60"/>
        <w:contextualSpacing w:val="0"/>
        <w:jc w:val="both"/>
        <w:rPr>
          <w:rFonts w:cs="Arial"/>
          <w:vanish/>
          <w:sz w:val="20"/>
          <w:szCs w:val="20"/>
        </w:rPr>
      </w:pPr>
      <w:r w:rsidRPr="00412E39">
        <w:rPr>
          <w:rFonts w:cs="Arial"/>
          <w:vanish/>
          <w:sz w:val="20"/>
          <w:szCs w:val="20"/>
        </w:rPr>
        <w:t xml:space="preserve">2 objekto dalis – </w:t>
      </w:r>
      <w:sdt>
        <w:sdtPr>
          <w:rPr>
            <w:rFonts w:cs="Arial"/>
            <w:bCs/>
            <w:vanish/>
            <w:sz w:val="20"/>
            <w:szCs w:val="20"/>
          </w:rPr>
          <w:id w:val="-220825193"/>
          <w:placeholder>
            <w:docPart w:val="D8E05C6554F04D319B1FD7F9F5DC2470"/>
          </w:placeholder>
          <w:showingPlcHdr/>
          <w:text/>
        </w:sdtPr>
        <w:sdtContent>
          <w:r w:rsidRPr="00412E39">
            <w:rPr>
              <w:rFonts w:cs="Arial"/>
              <w:bCs/>
              <w:vanish/>
              <w:sz w:val="20"/>
              <w:szCs w:val="20"/>
            </w:rPr>
            <w:t>___________________________________</w:t>
          </w:r>
        </w:sdtContent>
      </w:sdt>
      <w:r w:rsidRPr="00412E39">
        <w:rPr>
          <w:rFonts w:cs="Arial"/>
          <w:i/>
          <w:vanish/>
          <w:sz w:val="20"/>
          <w:szCs w:val="20"/>
        </w:rPr>
        <w:t xml:space="preserve"> objekto dalies pavadinimas</w:t>
      </w:r>
    </w:p>
    <w:p w14:paraId="437758F7" w14:textId="77777777" w:rsidR="00C92E9C" w:rsidRPr="00412E39" w:rsidRDefault="00C92E9C" w:rsidP="003D3309">
      <w:pPr>
        <w:spacing w:before="60" w:after="60"/>
        <w:ind w:firstLine="0"/>
        <w:jc w:val="both"/>
        <w:rPr>
          <w:rFonts w:cs="Arial"/>
          <w:vanish/>
          <w:sz w:val="20"/>
          <w:szCs w:val="20"/>
        </w:rPr>
      </w:pPr>
    </w:p>
    <w:p w14:paraId="549CD651" w14:textId="77777777" w:rsidR="00C92E9C" w:rsidRPr="00412E39" w:rsidRDefault="00C92E9C" w:rsidP="00F7160B">
      <w:pPr>
        <w:pStyle w:val="ListParagraph"/>
        <w:numPr>
          <w:ilvl w:val="0"/>
          <w:numId w:val="69"/>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PIRKIMO OBJEKTO APIMTYS</w:t>
      </w:r>
    </w:p>
    <w:p w14:paraId="1FD6D26C" w14:textId="77777777" w:rsidR="00C92E9C" w:rsidRPr="00412E39" w:rsidRDefault="00C92E9C" w:rsidP="00F7160B">
      <w:pPr>
        <w:pStyle w:val="ListParagraph"/>
        <w:numPr>
          <w:ilvl w:val="1"/>
          <w:numId w:val="69"/>
        </w:numPr>
        <w:tabs>
          <w:tab w:val="left" w:pos="284"/>
        </w:tabs>
        <w:spacing w:before="60" w:after="60"/>
        <w:ind w:hanging="720"/>
        <w:rPr>
          <w:rFonts w:cs="Arial"/>
          <w:b/>
          <w:vanish/>
          <w:sz w:val="20"/>
          <w:szCs w:val="20"/>
        </w:rPr>
      </w:pPr>
      <w:r w:rsidRPr="00412E39">
        <w:rPr>
          <w:rFonts w:cs="Arial"/>
          <w:vanish/>
          <w:sz w:val="20"/>
          <w:szCs w:val="20"/>
        </w:rPr>
        <w:t xml:space="preserve">Darbų apimtys nurodytos Lentelėje Nr. 1: </w:t>
      </w:r>
      <w:r w:rsidRPr="00412E39">
        <w:rPr>
          <w:rFonts w:cs="Arial"/>
          <w:b/>
          <w:vanish/>
          <w:sz w:val="20"/>
          <w:szCs w:val="20"/>
        </w:rPr>
        <w:t xml:space="preserve"> </w:t>
      </w:r>
    </w:p>
    <w:p w14:paraId="0F53296B" w14:textId="77777777" w:rsidR="00C92E9C" w:rsidRPr="00412E39" w:rsidRDefault="00C92E9C" w:rsidP="003D3309">
      <w:pPr>
        <w:pStyle w:val="ListParagraph"/>
        <w:spacing w:before="60" w:after="60"/>
        <w:ind w:left="0" w:firstLine="0"/>
        <w:jc w:val="right"/>
        <w:rPr>
          <w:rFonts w:cs="Arial"/>
          <w:b/>
          <w:vanish/>
          <w:sz w:val="20"/>
          <w:szCs w:val="20"/>
        </w:rPr>
      </w:pPr>
      <w:r w:rsidRPr="00412E39">
        <w:rPr>
          <w:rFonts w:cs="Arial"/>
          <w:b/>
          <w:vanish/>
          <w:sz w:val="20"/>
          <w:szCs w:val="20"/>
        </w:rPr>
        <w:t xml:space="preserve">Lentelė Nr. 1 </w:t>
      </w:r>
    </w:p>
    <w:tbl>
      <w:tblPr>
        <w:tblStyle w:val="TableGrid"/>
        <w:tblW w:w="9634" w:type="dxa"/>
        <w:tblLook w:val="04A0" w:firstRow="1" w:lastRow="0" w:firstColumn="1" w:lastColumn="0" w:noHBand="0" w:noVBand="1"/>
      </w:tblPr>
      <w:tblGrid>
        <w:gridCol w:w="546"/>
        <w:gridCol w:w="3560"/>
        <w:gridCol w:w="1418"/>
        <w:gridCol w:w="4110"/>
      </w:tblGrid>
      <w:tr w:rsidR="00C92E9C" w:rsidRPr="00412E39" w14:paraId="4A5281B0" w14:textId="77777777" w:rsidTr="006C27B6">
        <w:trPr>
          <w:hidden/>
        </w:trPr>
        <w:tc>
          <w:tcPr>
            <w:tcW w:w="546" w:type="dxa"/>
            <w:vAlign w:val="center"/>
          </w:tcPr>
          <w:p w14:paraId="0468997C" w14:textId="77777777" w:rsidR="00C92E9C" w:rsidRPr="00412E39" w:rsidRDefault="00C92E9C" w:rsidP="003D3309">
            <w:pPr>
              <w:pStyle w:val="ListParagraph"/>
              <w:tabs>
                <w:tab w:val="left" w:pos="540"/>
              </w:tabs>
              <w:spacing w:before="60" w:after="60"/>
              <w:ind w:left="0" w:firstLine="0"/>
              <w:jc w:val="center"/>
              <w:rPr>
                <w:rFonts w:cs="Arial"/>
                <w:b/>
                <w:vanish/>
              </w:rPr>
            </w:pPr>
            <w:r w:rsidRPr="00412E39">
              <w:rPr>
                <w:rFonts w:cs="Arial"/>
                <w:b/>
                <w:vanish/>
              </w:rPr>
              <w:t>Eil. Nr.</w:t>
            </w:r>
          </w:p>
        </w:tc>
        <w:tc>
          <w:tcPr>
            <w:tcW w:w="3560" w:type="dxa"/>
            <w:vAlign w:val="center"/>
          </w:tcPr>
          <w:p w14:paraId="3BD4D295" w14:textId="77777777" w:rsidR="00C92E9C" w:rsidRPr="00412E39" w:rsidRDefault="00C92E9C" w:rsidP="003D3309">
            <w:pPr>
              <w:pStyle w:val="ListParagraph"/>
              <w:tabs>
                <w:tab w:val="left" w:pos="540"/>
              </w:tabs>
              <w:spacing w:before="60" w:after="60"/>
              <w:ind w:left="0" w:firstLine="0"/>
              <w:jc w:val="center"/>
              <w:rPr>
                <w:rFonts w:cs="Arial"/>
                <w:b/>
                <w:vanish/>
              </w:rPr>
            </w:pPr>
            <w:r w:rsidRPr="00412E39">
              <w:rPr>
                <w:rFonts w:cs="Arial"/>
                <w:b/>
                <w:vanish/>
              </w:rPr>
              <w:t>Darbų pavadinimas</w:t>
            </w:r>
          </w:p>
        </w:tc>
        <w:tc>
          <w:tcPr>
            <w:tcW w:w="1418" w:type="dxa"/>
            <w:vAlign w:val="center"/>
          </w:tcPr>
          <w:p w14:paraId="6E9F823B" w14:textId="77777777" w:rsidR="00C92E9C" w:rsidRPr="00412E39" w:rsidRDefault="00C92E9C" w:rsidP="003D3309">
            <w:pPr>
              <w:pStyle w:val="ListParagraph"/>
              <w:tabs>
                <w:tab w:val="left" w:pos="540"/>
              </w:tabs>
              <w:spacing w:before="60" w:after="60"/>
              <w:ind w:left="0" w:firstLine="0"/>
              <w:jc w:val="center"/>
              <w:rPr>
                <w:rFonts w:cs="Arial"/>
                <w:b/>
                <w:vanish/>
              </w:rPr>
            </w:pPr>
            <w:r w:rsidRPr="00412E39">
              <w:rPr>
                <w:rFonts w:cs="Arial"/>
                <w:b/>
                <w:vanish/>
              </w:rPr>
              <w:t>Mato vnt.</w:t>
            </w:r>
          </w:p>
        </w:tc>
        <w:sdt>
          <w:sdtPr>
            <w:rPr>
              <w:rFonts w:cs="Arial"/>
              <w:b/>
              <w:bCs/>
              <w:vanish/>
            </w:rPr>
            <w:id w:val="-345947384"/>
            <w:placeholder>
              <w:docPart w:val="3AB96586DBA0414D9225D955F845819A"/>
            </w:placeholder>
            <w:showingPlcHdr/>
            <w:dropDownList>
              <w:listItem w:value="[Pasirinkite]"/>
              <w:listItem w:displayText="Preliminarus kiekis Sutarties galiojimo laikotarpiu" w:value="Preliminarus kiekis Sutarties galiojimo laikotarpiu"/>
              <w:listItem w:displayText="Maksimalus kiekis Sutarties galiojimo laikotarpiu (ne daugiau kaip)" w:value="Maksimalus kiekis Sutarties galiojimo laikotarpiu (ne daugiau kaip)"/>
            </w:dropDownList>
          </w:sdtPr>
          <w:sdtContent>
            <w:tc>
              <w:tcPr>
                <w:tcW w:w="4110" w:type="dxa"/>
                <w:vAlign w:val="center"/>
              </w:tcPr>
              <w:p w14:paraId="7854050B" w14:textId="77777777" w:rsidR="00C92E9C" w:rsidRPr="00412E39" w:rsidRDefault="00C92E9C" w:rsidP="003D3309">
                <w:pPr>
                  <w:pStyle w:val="ListParagraph"/>
                  <w:tabs>
                    <w:tab w:val="left" w:pos="540"/>
                  </w:tabs>
                  <w:spacing w:before="60" w:after="60"/>
                  <w:ind w:left="0" w:firstLine="0"/>
                  <w:jc w:val="center"/>
                  <w:rPr>
                    <w:rFonts w:cs="Arial"/>
                    <w:vanish/>
                    <w:color w:val="FF0000"/>
                  </w:rPr>
                </w:pPr>
                <w:r w:rsidRPr="00412E39">
                  <w:rPr>
                    <w:rFonts w:cs="Arial"/>
                    <w:b/>
                    <w:bCs/>
                    <w:vanish/>
                    <w:color w:val="FF0000"/>
                  </w:rPr>
                  <w:t>[Pasirinkite]</w:t>
                </w:r>
              </w:p>
            </w:tc>
          </w:sdtContent>
        </w:sdt>
      </w:tr>
      <w:tr w:rsidR="00C92E9C" w:rsidRPr="00412E39" w14:paraId="5175317D" w14:textId="77777777" w:rsidTr="006C27B6">
        <w:trPr>
          <w:hidden/>
        </w:trPr>
        <w:tc>
          <w:tcPr>
            <w:tcW w:w="546" w:type="dxa"/>
          </w:tcPr>
          <w:p w14:paraId="5A461F2B" w14:textId="77777777" w:rsidR="00C92E9C" w:rsidRPr="00412E39" w:rsidRDefault="00C92E9C" w:rsidP="003D3309">
            <w:pPr>
              <w:pStyle w:val="ListParagraph"/>
              <w:tabs>
                <w:tab w:val="left" w:pos="540"/>
              </w:tabs>
              <w:spacing w:before="60" w:after="60"/>
              <w:ind w:left="0" w:firstLine="0"/>
              <w:jc w:val="center"/>
              <w:rPr>
                <w:rFonts w:cs="Arial"/>
                <w:vanish/>
              </w:rPr>
            </w:pPr>
            <w:r w:rsidRPr="00412E39">
              <w:rPr>
                <w:rFonts w:cs="Arial"/>
                <w:vanish/>
              </w:rPr>
              <w:t>1.</w:t>
            </w:r>
          </w:p>
        </w:tc>
        <w:tc>
          <w:tcPr>
            <w:tcW w:w="3560" w:type="dxa"/>
          </w:tcPr>
          <w:p w14:paraId="4F26937B"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1418" w:type="dxa"/>
          </w:tcPr>
          <w:p w14:paraId="15F4ADE1"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4110" w:type="dxa"/>
          </w:tcPr>
          <w:p w14:paraId="66BF3C32" w14:textId="77777777" w:rsidR="00C92E9C" w:rsidRPr="00412E39" w:rsidRDefault="00C92E9C" w:rsidP="003D3309">
            <w:pPr>
              <w:pStyle w:val="ListParagraph"/>
              <w:tabs>
                <w:tab w:val="left" w:pos="540"/>
              </w:tabs>
              <w:spacing w:before="60" w:after="60"/>
              <w:ind w:left="0" w:firstLine="0"/>
              <w:jc w:val="both"/>
              <w:rPr>
                <w:rFonts w:cs="Arial"/>
                <w:vanish/>
              </w:rPr>
            </w:pPr>
          </w:p>
        </w:tc>
      </w:tr>
      <w:tr w:rsidR="00C92E9C" w:rsidRPr="00412E39" w14:paraId="6ED4112A" w14:textId="77777777" w:rsidTr="006C27B6">
        <w:trPr>
          <w:hidden/>
        </w:trPr>
        <w:tc>
          <w:tcPr>
            <w:tcW w:w="546" w:type="dxa"/>
          </w:tcPr>
          <w:p w14:paraId="17F874C2" w14:textId="77777777" w:rsidR="00C92E9C" w:rsidRPr="00412E39" w:rsidRDefault="00C92E9C" w:rsidP="003D3309">
            <w:pPr>
              <w:pStyle w:val="ListParagraph"/>
              <w:tabs>
                <w:tab w:val="left" w:pos="540"/>
              </w:tabs>
              <w:spacing w:before="60" w:after="60"/>
              <w:ind w:left="0" w:firstLine="0"/>
              <w:jc w:val="center"/>
              <w:rPr>
                <w:rFonts w:cs="Arial"/>
                <w:vanish/>
              </w:rPr>
            </w:pPr>
            <w:r w:rsidRPr="00412E39">
              <w:rPr>
                <w:rFonts w:cs="Arial"/>
                <w:vanish/>
              </w:rPr>
              <w:t>2.</w:t>
            </w:r>
          </w:p>
        </w:tc>
        <w:tc>
          <w:tcPr>
            <w:tcW w:w="3560" w:type="dxa"/>
          </w:tcPr>
          <w:p w14:paraId="31A402FB"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1418" w:type="dxa"/>
          </w:tcPr>
          <w:p w14:paraId="7C131C1D"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4110" w:type="dxa"/>
          </w:tcPr>
          <w:p w14:paraId="042A88F0" w14:textId="77777777" w:rsidR="00C92E9C" w:rsidRPr="00412E39" w:rsidRDefault="00C92E9C" w:rsidP="003D3309">
            <w:pPr>
              <w:pStyle w:val="ListParagraph"/>
              <w:tabs>
                <w:tab w:val="left" w:pos="540"/>
              </w:tabs>
              <w:spacing w:before="60" w:after="60"/>
              <w:ind w:left="0" w:firstLine="0"/>
              <w:jc w:val="both"/>
              <w:rPr>
                <w:rFonts w:cs="Arial"/>
                <w:vanish/>
              </w:rPr>
            </w:pPr>
          </w:p>
        </w:tc>
      </w:tr>
      <w:tr w:rsidR="00C92E9C" w:rsidRPr="00412E39" w14:paraId="6D8D7AA9" w14:textId="77777777" w:rsidTr="006C27B6">
        <w:trPr>
          <w:hidden/>
        </w:trPr>
        <w:tc>
          <w:tcPr>
            <w:tcW w:w="546" w:type="dxa"/>
          </w:tcPr>
          <w:p w14:paraId="58A35804" w14:textId="77777777" w:rsidR="00C92E9C" w:rsidRPr="00412E39" w:rsidRDefault="00C92E9C" w:rsidP="003D3309">
            <w:pPr>
              <w:pStyle w:val="ListParagraph"/>
              <w:tabs>
                <w:tab w:val="left" w:pos="540"/>
              </w:tabs>
              <w:spacing w:before="60" w:after="60"/>
              <w:ind w:left="0" w:firstLine="0"/>
              <w:jc w:val="center"/>
              <w:rPr>
                <w:rFonts w:cs="Arial"/>
                <w:vanish/>
              </w:rPr>
            </w:pPr>
            <w:r w:rsidRPr="00412E39">
              <w:rPr>
                <w:rFonts w:cs="Arial"/>
                <w:vanish/>
              </w:rPr>
              <w:t>3.</w:t>
            </w:r>
          </w:p>
        </w:tc>
        <w:tc>
          <w:tcPr>
            <w:tcW w:w="3560" w:type="dxa"/>
          </w:tcPr>
          <w:p w14:paraId="0D7470B1"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1418" w:type="dxa"/>
          </w:tcPr>
          <w:p w14:paraId="4713E49B"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4110" w:type="dxa"/>
          </w:tcPr>
          <w:p w14:paraId="6135F1E3" w14:textId="77777777" w:rsidR="00C92E9C" w:rsidRPr="00412E39" w:rsidRDefault="00C92E9C" w:rsidP="003D3309">
            <w:pPr>
              <w:pStyle w:val="ListParagraph"/>
              <w:tabs>
                <w:tab w:val="left" w:pos="540"/>
              </w:tabs>
              <w:spacing w:before="60" w:after="60"/>
              <w:ind w:left="0" w:firstLine="0"/>
              <w:jc w:val="both"/>
              <w:rPr>
                <w:rFonts w:cs="Arial"/>
                <w:vanish/>
              </w:rPr>
            </w:pPr>
          </w:p>
        </w:tc>
      </w:tr>
      <w:tr w:rsidR="00C92E9C" w:rsidRPr="00412E39" w14:paraId="5E49783D" w14:textId="77777777" w:rsidTr="006C27B6">
        <w:trPr>
          <w:hidden/>
        </w:trPr>
        <w:tc>
          <w:tcPr>
            <w:tcW w:w="546" w:type="dxa"/>
          </w:tcPr>
          <w:p w14:paraId="67A7A67E" w14:textId="77777777" w:rsidR="00C92E9C" w:rsidRPr="00412E39" w:rsidRDefault="00C92E9C" w:rsidP="003D3309">
            <w:pPr>
              <w:pStyle w:val="ListParagraph"/>
              <w:tabs>
                <w:tab w:val="left" w:pos="540"/>
              </w:tabs>
              <w:spacing w:before="60" w:after="60"/>
              <w:ind w:left="0" w:firstLine="0"/>
              <w:jc w:val="center"/>
              <w:rPr>
                <w:rFonts w:cs="Arial"/>
                <w:vanish/>
              </w:rPr>
            </w:pPr>
            <w:r w:rsidRPr="00412E39">
              <w:rPr>
                <w:rFonts w:cs="Arial"/>
                <w:vanish/>
              </w:rPr>
              <w:t>4.</w:t>
            </w:r>
          </w:p>
        </w:tc>
        <w:tc>
          <w:tcPr>
            <w:tcW w:w="3560" w:type="dxa"/>
          </w:tcPr>
          <w:p w14:paraId="25AB2EC7"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1418" w:type="dxa"/>
          </w:tcPr>
          <w:p w14:paraId="332E5D90"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4110" w:type="dxa"/>
          </w:tcPr>
          <w:p w14:paraId="14C82BEA" w14:textId="77777777" w:rsidR="00C92E9C" w:rsidRPr="00412E39" w:rsidRDefault="00C92E9C" w:rsidP="003D3309">
            <w:pPr>
              <w:pStyle w:val="ListParagraph"/>
              <w:tabs>
                <w:tab w:val="left" w:pos="540"/>
              </w:tabs>
              <w:spacing w:before="60" w:after="60"/>
              <w:ind w:left="0" w:firstLine="0"/>
              <w:jc w:val="both"/>
              <w:rPr>
                <w:rFonts w:cs="Arial"/>
                <w:vanish/>
              </w:rPr>
            </w:pPr>
          </w:p>
        </w:tc>
      </w:tr>
      <w:tr w:rsidR="00C92E9C" w:rsidRPr="00412E39" w14:paraId="7D4A83E2" w14:textId="77777777" w:rsidTr="006C27B6">
        <w:trPr>
          <w:hidden/>
        </w:trPr>
        <w:tc>
          <w:tcPr>
            <w:tcW w:w="546" w:type="dxa"/>
          </w:tcPr>
          <w:p w14:paraId="439699E5" w14:textId="77777777" w:rsidR="00C92E9C" w:rsidRPr="00412E39" w:rsidRDefault="00C92E9C" w:rsidP="003D3309">
            <w:pPr>
              <w:pStyle w:val="ListParagraph"/>
              <w:tabs>
                <w:tab w:val="left" w:pos="540"/>
              </w:tabs>
              <w:spacing w:before="60" w:after="60"/>
              <w:ind w:left="0" w:firstLine="0"/>
              <w:jc w:val="center"/>
              <w:rPr>
                <w:rFonts w:cs="Arial"/>
                <w:vanish/>
              </w:rPr>
            </w:pPr>
            <w:r w:rsidRPr="00412E39">
              <w:rPr>
                <w:rFonts w:cs="Arial"/>
                <w:vanish/>
              </w:rPr>
              <w:t>5.</w:t>
            </w:r>
          </w:p>
        </w:tc>
        <w:tc>
          <w:tcPr>
            <w:tcW w:w="3560" w:type="dxa"/>
          </w:tcPr>
          <w:p w14:paraId="039AC8F3"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1418" w:type="dxa"/>
          </w:tcPr>
          <w:p w14:paraId="641BD530"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4110" w:type="dxa"/>
          </w:tcPr>
          <w:p w14:paraId="1ACE7426" w14:textId="77777777" w:rsidR="00C92E9C" w:rsidRPr="00412E39" w:rsidRDefault="00C92E9C" w:rsidP="003D3309">
            <w:pPr>
              <w:pStyle w:val="ListParagraph"/>
              <w:tabs>
                <w:tab w:val="left" w:pos="540"/>
              </w:tabs>
              <w:spacing w:before="60" w:after="60"/>
              <w:ind w:left="0" w:firstLine="0"/>
              <w:jc w:val="both"/>
              <w:rPr>
                <w:rFonts w:cs="Arial"/>
                <w:vanish/>
              </w:rPr>
            </w:pPr>
          </w:p>
        </w:tc>
      </w:tr>
      <w:tr w:rsidR="00C92E9C" w:rsidRPr="00412E39" w14:paraId="58F3BBCD" w14:textId="77777777" w:rsidTr="006C27B6">
        <w:trPr>
          <w:hidden/>
        </w:trPr>
        <w:tc>
          <w:tcPr>
            <w:tcW w:w="546" w:type="dxa"/>
          </w:tcPr>
          <w:p w14:paraId="2EB26A24" w14:textId="77777777" w:rsidR="00C92E9C" w:rsidRPr="00412E39" w:rsidRDefault="00C92E9C" w:rsidP="003D3309">
            <w:pPr>
              <w:pStyle w:val="ListParagraph"/>
              <w:tabs>
                <w:tab w:val="left" w:pos="540"/>
              </w:tabs>
              <w:spacing w:before="60" w:after="60"/>
              <w:ind w:left="0" w:firstLine="0"/>
              <w:jc w:val="center"/>
              <w:rPr>
                <w:rFonts w:cs="Arial"/>
                <w:vanish/>
              </w:rPr>
            </w:pPr>
            <w:r w:rsidRPr="00412E39">
              <w:rPr>
                <w:rFonts w:cs="Arial"/>
                <w:vanish/>
              </w:rPr>
              <w:t>6.</w:t>
            </w:r>
          </w:p>
        </w:tc>
        <w:tc>
          <w:tcPr>
            <w:tcW w:w="3560" w:type="dxa"/>
          </w:tcPr>
          <w:p w14:paraId="0D9EB66E"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1418" w:type="dxa"/>
          </w:tcPr>
          <w:p w14:paraId="1CC95B27" w14:textId="77777777" w:rsidR="00C92E9C" w:rsidRPr="00412E39" w:rsidRDefault="00C92E9C" w:rsidP="003D3309">
            <w:pPr>
              <w:pStyle w:val="ListParagraph"/>
              <w:tabs>
                <w:tab w:val="left" w:pos="540"/>
              </w:tabs>
              <w:spacing w:before="60" w:after="60"/>
              <w:ind w:left="0" w:firstLine="0"/>
              <w:jc w:val="both"/>
              <w:rPr>
                <w:rFonts w:cs="Arial"/>
                <w:vanish/>
              </w:rPr>
            </w:pPr>
          </w:p>
        </w:tc>
        <w:tc>
          <w:tcPr>
            <w:tcW w:w="4110" w:type="dxa"/>
          </w:tcPr>
          <w:p w14:paraId="73BA9BB1" w14:textId="77777777" w:rsidR="00C92E9C" w:rsidRPr="00412E39" w:rsidRDefault="00C92E9C" w:rsidP="003D3309">
            <w:pPr>
              <w:pStyle w:val="ListParagraph"/>
              <w:tabs>
                <w:tab w:val="left" w:pos="540"/>
              </w:tabs>
              <w:spacing w:before="60" w:after="60"/>
              <w:ind w:left="0" w:firstLine="0"/>
              <w:jc w:val="both"/>
              <w:rPr>
                <w:rFonts w:cs="Arial"/>
                <w:vanish/>
              </w:rPr>
            </w:pPr>
          </w:p>
        </w:tc>
      </w:tr>
    </w:tbl>
    <w:p w14:paraId="197893E6" w14:textId="77777777" w:rsidR="00C92E9C" w:rsidRPr="00412E39" w:rsidRDefault="00C92E9C" w:rsidP="003D3309">
      <w:pPr>
        <w:pStyle w:val="ListParagraph"/>
        <w:spacing w:before="60" w:after="60"/>
        <w:ind w:left="0" w:firstLine="0"/>
        <w:rPr>
          <w:rFonts w:cs="Arial"/>
          <w:b/>
          <w:vanish/>
          <w:sz w:val="20"/>
          <w:szCs w:val="20"/>
        </w:rPr>
      </w:pPr>
    </w:p>
    <w:p w14:paraId="41CE8BA9" w14:textId="77777777" w:rsidR="00C92E9C" w:rsidRPr="00412E39" w:rsidRDefault="00C92E9C" w:rsidP="003D3309">
      <w:pPr>
        <w:shd w:val="clear" w:color="auto" w:fill="D9D9D9" w:themeFill="background1" w:themeFillShade="D9"/>
        <w:spacing w:before="60" w:after="60"/>
        <w:ind w:firstLine="0"/>
        <w:jc w:val="both"/>
        <w:rPr>
          <w:rFonts w:cs="Arial"/>
          <w:b/>
          <w:i/>
          <w:vanish/>
          <w:sz w:val="20"/>
          <w:szCs w:val="20"/>
        </w:rPr>
      </w:pPr>
      <w:r w:rsidRPr="00412E39">
        <w:rPr>
          <w:rFonts w:cs="Arial"/>
          <w:b/>
          <w:i/>
          <w:vanish/>
          <w:sz w:val="20"/>
          <w:szCs w:val="20"/>
        </w:rPr>
        <w:t>Pildymo instrukcija:</w:t>
      </w:r>
    </w:p>
    <w:p w14:paraId="2BD0B993" w14:textId="77777777" w:rsidR="00C92E9C" w:rsidRPr="00412E39" w:rsidRDefault="00C92E9C" w:rsidP="003D3309">
      <w:pPr>
        <w:shd w:val="clear" w:color="auto" w:fill="D9D9D9" w:themeFill="background1" w:themeFillShade="D9"/>
        <w:spacing w:before="60" w:after="60"/>
        <w:ind w:firstLine="0"/>
        <w:jc w:val="both"/>
        <w:rPr>
          <w:rFonts w:cs="Arial"/>
          <w:i/>
          <w:vanish/>
          <w:sz w:val="20"/>
          <w:szCs w:val="20"/>
        </w:rPr>
      </w:pPr>
      <w:r w:rsidRPr="00412E39">
        <w:rPr>
          <w:rFonts w:cs="Arial"/>
          <w:i/>
          <w:vanish/>
          <w:sz w:val="20"/>
          <w:szCs w:val="20"/>
        </w:rPr>
        <w:t>Nurodomi kiekiai ir jų matavimo vienetai. Kiekiai gali būti nurodomi:</w:t>
      </w:r>
    </w:p>
    <w:p w14:paraId="016BF474"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nustatomas konkretus atliekamų Darbų kiekis, kuris negalės būti didinamas ar mažinamas Sutarties galiojimo laikotarpiu;</w:t>
      </w:r>
    </w:p>
    <w:p w14:paraId="258DB486"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 xml:space="preserve">nustatomas maksimalus Darbų kiekis (pavyzdžiui, ne daugiau kaip &lt;...&gt;) </w:t>
      </w:r>
    </w:p>
    <w:p w14:paraId="48533CDE"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nurodomas preliminarus Darbų kiekis bei nurodoma, jog Darbai bus perkama maksimaliai, pvz. už 10.000,00 EUR (maksimali suma lygi preliminariai pirkimo vertei);</w:t>
      </w:r>
    </w:p>
    <w:p w14:paraId="3C52DADE"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Nurodyti Etapus jeigu Darbai atliekami Etapais.</w:t>
      </w:r>
    </w:p>
    <w:p w14:paraId="51A33A15" w14:textId="77777777" w:rsidR="00C92E9C" w:rsidRPr="00412E39" w:rsidRDefault="00C92E9C" w:rsidP="003D3309">
      <w:pPr>
        <w:pStyle w:val="ListParagraph"/>
        <w:spacing w:before="60" w:after="60"/>
        <w:ind w:left="0" w:firstLine="0"/>
        <w:jc w:val="both"/>
        <w:rPr>
          <w:rFonts w:cs="Arial"/>
          <w:i/>
          <w:vanish/>
          <w:sz w:val="20"/>
          <w:szCs w:val="20"/>
        </w:rPr>
      </w:pPr>
    </w:p>
    <w:p w14:paraId="7DF823BF" w14:textId="77777777" w:rsidR="00C92E9C" w:rsidRPr="00412E39" w:rsidRDefault="00C92E9C" w:rsidP="003D3309">
      <w:pPr>
        <w:pStyle w:val="ListParagraph"/>
        <w:spacing w:before="60" w:after="60"/>
        <w:ind w:left="0" w:firstLine="0"/>
        <w:jc w:val="both"/>
        <w:rPr>
          <w:rFonts w:cs="Arial"/>
          <w:i/>
          <w:vanish/>
          <w:color w:val="FF0000"/>
          <w:sz w:val="20"/>
          <w:szCs w:val="20"/>
        </w:rPr>
      </w:pPr>
      <w:r w:rsidRPr="00412E39">
        <w:rPr>
          <w:rFonts w:cs="Arial"/>
          <w:i/>
          <w:vanish/>
          <w:color w:val="FF0000"/>
          <w:sz w:val="20"/>
          <w:szCs w:val="20"/>
        </w:rPr>
        <w:t xml:space="preserve">Jeigu sunku numatyti darbų apimtis (pvz.: remonto darbai), galime įtraukti šią nuostatą: </w:t>
      </w:r>
    </w:p>
    <w:p w14:paraId="33805AB6" w14:textId="77777777" w:rsidR="00C92E9C" w:rsidRPr="00412E39" w:rsidRDefault="00C92E9C" w:rsidP="00F7160B">
      <w:pPr>
        <w:pStyle w:val="ListParagraph"/>
        <w:numPr>
          <w:ilvl w:val="1"/>
          <w:numId w:val="69"/>
        </w:numPr>
        <w:tabs>
          <w:tab w:val="left" w:pos="709"/>
        </w:tabs>
        <w:spacing w:before="60" w:after="60"/>
        <w:ind w:left="0" w:firstLine="0"/>
        <w:jc w:val="both"/>
        <w:rPr>
          <w:rFonts w:cs="Arial"/>
          <w:vanish/>
          <w:color w:val="000000" w:themeColor="text1"/>
          <w:sz w:val="20"/>
          <w:szCs w:val="20"/>
        </w:rPr>
      </w:pPr>
      <w:r w:rsidRPr="00412E39">
        <w:rPr>
          <w:rFonts w:cs="Arial"/>
          <w:vanish/>
          <w:color w:val="000000" w:themeColor="text1"/>
          <w:sz w:val="20"/>
          <w:szCs w:val="20"/>
        </w:rPr>
        <w:t xml:space="preserve">Šiuo pirkimu siekiama sudaryti sutartį su Rangovu, kuris esant poreikiui, pagal atskirus Užsakovo Užsakymus, atliks </w:t>
      </w:r>
      <w:sdt>
        <w:sdtPr>
          <w:rPr>
            <w:rFonts w:cs="Arial"/>
            <w:bCs/>
            <w:vanish/>
            <w:sz w:val="20"/>
            <w:szCs w:val="20"/>
          </w:rPr>
          <w:id w:val="-321587263"/>
          <w:placeholder>
            <w:docPart w:val="3C2B9CE415304FA2BE5A4DBCD974B1BA"/>
          </w:placeholder>
          <w:showingPlcHdr/>
          <w:text/>
        </w:sdtPr>
        <w:sdtContent>
          <w:r w:rsidRPr="00412E39">
            <w:rPr>
              <w:rFonts w:cs="Arial"/>
              <w:bCs/>
              <w:vanish/>
              <w:sz w:val="20"/>
              <w:szCs w:val="20"/>
            </w:rPr>
            <w:t>_____________________________</w:t>
          </w:r>
        </w:sdtContent>
      </w:sdt>
      <w:r w:rsidRPr="00412E39">
        <w:rPr>
          <w:rFonts w:cs="Arial"/>
          <w:vanish/>
          <w:color w:val="000000" w:themeColor="text1"/>
          <w:sz w:val="20"/>
          <w:szCs w:val="20"/>
        </w:rPr>
        <w:t xml:space="preserve"> darbus. Bendra </w:t>
      </w:r>
      <w:sdt>
        <w:sdtPr>
          <w:rPr>
            <w:rFonts w:cs="Arial"/>
            <w:bCs/>
            <w:vanish/>
            <w:sz w:val="20"/>
            <w:szCs w:val="20"/>
          </w:rPr>
          <w:id w:val="219176868"/>
          <w:placeholder>
            <w:docPart w:val="F5EFD632E69244A38CFDC58F3A3C1393"/>
          </w:placeholder>
          <w:showingPlcHdr/>
          <w:text/>
        </w:sdtPr>
        <w:sdtContent>
          <w:r w:rsidRPr="00412E39">
            <w:rPr>
              <w:rFonts w:cs="Arial"/>
              <w:bCs/>
              <w:vanish/>
              <w:sz w:val="20"/>
              <w:szCs w:val="20"/>
            </w:rPr>
            <w:t>______________________________</w:t>
          </w:r>
        </w:sdtContent>
      </w:sdt>
      <w:r w:rsidRPr="00412E39">
        <w:rPr>
          <w:rFonts w:cs="Arial"/>
          <w:vanish/>
          <w:color w:val="000000" w:themeColor="text1"/>
          <w:sz w:val="20"/>
          <w:szCs w:val="20"/>
        </w:rPr>
        <w:t xml:space="preserve"> darbų kaina pagal Sutartį negalės viršyti </w:t>
      </w:r>
      <w:sdt>
        <w:sdtPr>
          <w:rPr>
            <w:rFonts w:cs="Arial"/>
            <w:bCs/>
            <w:vanish/>
            <w:sz w:val="20"/>
            <w:szCs w:val="20"/>
          </w:rPr>
          <w:id w:val="1947423841"/>
          <w:placeholder>
            <w:docPart w:val="F23B46EEBC6646899918B4D85C46F5DF"/>
          </w:placeholder>
          <w:showingPlcHdr/>
          <w:text/>
        </w:sdtPr>
        <w:sdtContent>
          <w:r w:rsidRPr="00412E39">
            <w:rPr>
              <w:rFonts w:cs="Arial"/>
              <w:bCs/>
              <w:vanish/>
              <w:sz w:val="20"/>
              <w:szCs w:val="20"/>
            </w:rPr>
            <w:t>______________________________________________</w:t>
          </w:r>
        </w:sdtContent>
      </w:sdt>
      <w:r w:rsidRPr="00412E39">
        <w:rPr>
          <w:rFonts w:cs="Arial"/>
          <w:vanish/>
          <w:color w:val="000000" w:themeColor="text1"/>
          <w:sz w:val="20"/>
          <w:szCs w:val="20"/>
        </w:rPr>
        <w:t xml:space="preserve"> </w:t>
      </w:r>
      <w:r w:rsidRPr="00412E39">
        <w:rPr>
          <w:rFonts w:cs="Arial"/>
          <w:i/>
          <w:iCs/>
          <w:vanish/>
          <w:color w:val="FF0000"/>
          <w:sz w:val="20"/>
          <w:szCs w:val="20"/>
        </w:rPr>
        <w:t>(nurodoma preliminari pirkimo vertė)</w:t>
      </w:r>
      <w:r w:rsidRPr="00412E39">
        <w:rPr>
          <w:rFonts w:cs="Arial"/>
          <w:vanish/>
          <w:color w:val="FF0000"/>
          <w:sz w:val="20"/>
          <w:szCs w:val="20"/>
        </w:rPr>
        <w:t xml:space="preserve"> </w:t>
      </w:r>
      <w:r w:rsidRPr="00412E39">
        <w:rPr>
          <w:rFonts w:cs="Arial"/>
          <w:vanish/>
          <w:color w:val="000000" w:themeColor="text1"/>
          <w:sz w:val="20"/>
          <w:szCs w:val="20"/>
        </w:rPr>
        <w:t>EUR be PVM per visą Sutarties galiojimo laikotarpį.</w:t>
      </w:r>
    </w:p>
    <w:p w14:paraId="5E24C990" w14:textId="77777777" w:rsidR="00C92E9C" w:rsidRPr="00412E39" w:rsidRDefault="00C92E9C" w:rsidP="003D3309">
      <w:pPr>
        <w:spacing w:before="60" w:after="60"/>
        <w:ind w:firstLine="0"/>
        <w:jc w:val="both"/>
        <w:rPr>
          <w:rFonts w:cs="Arial"/>
          <w:i/>
          <w:vanish/>
          <w:sz w:val="20"/>
          <w:szCs w:val="20"/>
        </w:rPr>
      </w:pPr>
    </w:p>
    <w:p w14:paraId="44558429" w14:textId="77777777" w:rsidR="00C92E9C" w:rsidRPr="00412E39" w:rsidRDefault="00C92E9C" w:rsidP="00F7160B">
      <w:pPr>
        <w:pStyle w:val="ListParagraph"/>
        <w:numPr>
          <w:ilvl w:val="0"/>
          <w:numId w:val="69"/>
        </w:numPr>
        <w:pBdr>
          <w:top w:val="single" w:sz="8" w:space="1" w:color="auto"/>
          <w:bottom w:val="single" w:sz="8" w:space="1" w:color="auto"/>
        </w:pBdr>
        <w:shd w:val="clear" w:color="auto" w:fill="D9D9D9" w:themeFill="background1" w:themeFillShade="D9"/>
        <w:tabs>
          <w:tab w:val="left" w:pos="284"/>
        </w:tabs>
        <w:spacing w:before="60" w:after="60"/>
        <w:ind w:left="0" w:firstLine="0"/>
        <w:rPr>
          <w:rFonts w:eastAsia="Arial" w:cs="Arial"/>
          <w:b/>
          <w:bCs/>
          <w:vanish/>
          <w:sz w:val="20"/>
          <w:szCs w:val="20"/>
        </w:rPr>
      </w:pPr>
      <w:r w:rsidRPr="00412E39">
        <w:rPr>
          <w:rFonts w:eastAsia="Arial" w:cs="Arial"/>
          <w:b/>
          <w:bCs/>
          <w:vanish/>
          <w:sz w:val="20"/>
          <w:szCs w:val="20"/>
        </w:rPr>
        <w:t>SUTARTINIŲ ĮSIPAREIGOJIMŲ VYKDYMO VIETA</w:t>
      </w:r>
    </w:p>
    <w:p w14:paraId="1FBBF37C" w14:textId="77777777" w:rsidR="00C92E9C" w:rsidRPr="00412E39" w:rsidRDefault="00C92E9C" w:rsidP="00F7160B">
      <w:pPr>
        <w:pStyle w:val="ListParagraph"/>
        <w:numPr>
          <w:ilvl w:val="1"/>
          <w:numId w:val="69"/>
        </w:numPr>
        <w:tabs>
          <w:tab w:val="left" w:pos="540"/>
        </w:tabs>
        <w:spacing w:before="60" w:after="60"/>
        <w:ind w:left="0" w:firstLine="0"/>
        <w:jc w:val="both"/>
        <w:rPr>
          <w:rFonts w:cs="Arial"/>
          <w:bCs/>
          <w:iCs/>
          <w:vanish/>
          <w:sz w:val="20"/>
          <w:szCs w:val="20"/>
        </w:rPr>
      </w:pPr>
      <w:r w:rsidRPr="00412E39">
        <w:rPr>
          <w:rFonts w:cs="Arial"/>
          <w:bCs/>
          <w:iCs/>
          <w:vanish/>
          <w:sz w:val="20"/>
          <w:szCs w:val="20"/>
        </w:rPr>
        <w:t xml:space="preserve">Darbai turės būti atliekami </w:t>
      </w:r>
      <w:sdt>
        <w:sdtPr>
          <w:rPr>
            <w:rFonts w:cs="Arial"/>
            <w:bCs/>
            <w:vanish/>
            <w:sz w:val="20"/>
            <w:szCs w:val="20"/>
          </w:rPr>
          <w:id w:val="1973706779"/>
          <w:placeholder>
            <w:docPart w:val="2E8252546A5D40029C4BAADCA6ED5D0E"/>
          </w:placeholder>
          <w:showingPlcHdr/>
          <w:text/>
        </w:sdtPr>
        <w:sdtContent>
          <w:r w:rsidRPr="00412E39">
            <w:rPr>
              <w:rFonts w:cs="Arial"/>
              <w:bCs/>
              <w:vanish/>
              <w:sz w:val="20"/>
              <w:szCs w:val="20"/>
            </w:rPr>
            <w:t>____________________________</w:t>
          </w:r>
        </w:sdtContent>
      </w:sdt>
      <w:r w:rsidRPr="00412E39">
        <w:rPr>
          <w:rFonts w:cs="Arial"/>
          <w:bCs/>
          <w:vanish/>
          <w:sz w:val="20"/>
          <w:szCs w:val="20"/>
        </w:rPr>
        <w:t>.</w:t>
      </w:r>
      <w:r w:rsidRPr="00412E39">
        <w:rPr>
          <w:rFonts w:cs="Arial"/>
          <w:bCs/>
          <w:i/>
          <w:vanish/>
          <w:sz w:val="20"/>
          <w:szCs w:val="20"/>
        </w:rPr>
        <w:t xml:space="preserve"> </w:t>
      </w:r>
      <w:r w:rsidRPr="00412E39">
        <w:rPr>
          <w:rFonts w:cs="Arial"/>
          <w:bCs/>
          <w:i/>
          <w:vanish/>
          <w:color w:val="FF0000"/>
          <w:sz w:val="20"/>
          <w:szCs w:val="20"/>
        </w:rPr>
        <w:t xml:space="preserve">(nurodomas </w:t>
      </w:r>
      <w:r w:rsidRPr="00412E39">
        <w:rPr>
          <w:rFonts w:cs="Arial"/>
          <w:i/>
          <w:vanish/>
          <w:color w:val="FF0000"/>
          <w:sz w:val="20"/>
          <w:szCs w:val="20"/>
        </w:rPr>
        <w:t>adresas)</w:t>
      </w:r>
    </w:p>
    <w:p w14:paraId="0878A6AE" w14:textId="77777777" w:rsidR="00C92E9C" w:rsidRPr="00412E39" w:rsidRDefault="00C92E9C" w:rsidP="003D3309">
      <w:pPr>
        <w:spacing w:before="60" w:after="60"/>
        <w:ind w:firstLine="0"/>
        <w:jc w:val="both"/>
        <w:rPr>
          <w:rFonts w:cs="Arial"/>
          <w:b/>
          <w:i/>
          <w:vanish/>
          <w:sz w:val="20"/>
          <w:szCs w:val="20"/>
        </w:rPr>
      </w:pPr>
    </w:p>
    <w:p w14:paraId="179F1165" w14:textId="77777777" w:rsidR="00C92E9C" w:rsidRPr="00412E39" w:rsidRDefault="00C92E9C" w:rsidP="003D3309">
      <w:pPr>
        <w:shd w:val="clear" w:color="auto" w:fill="D9D9D9" w:themeFill="background1" w:themeFillShade="D9"/>
        <w:spacing w:before="60" w:after="60"/>
        <w:ind w:firstLine="0"/>
        <w:jc w:val="both"/>
        <w:rPr>
          <w:rFonts w:cs="Arial"/>
          <w:b/>
          <w:i/>
          <w:vanish/>
          <w:sz w:val="20"/>
          <w:szCs w:val="20"/>
        </w:rPr>
      </w:pPr>
      <w:r w:rsidRPr="00412E39">
        <w:rPr>
          <w:rFonts w:cs="Arial"/>
          <w:b/>
          <w:i/>
          <w:vanish/>
          <w:sz w:val="20"/>
          <w:szCs w:val="20"/>
        </w:rPr>
        <w:t>Pildymo instrukcija:</w:t>
      </w:r>
    </w:p>
    <w:p w14:paraId="4C6AFB4D" w14:textId="77777777" w:rsidR="00C92E9C" w:rsidRPr="00412E39" w:rsidRDefault="00C92E9C" w:rsidP="003D3309">
      <w:pPr>
        <w:shd w:val="clear" w:color="auto" w:fill="D9D9D9" w:themeFill="background1" w:themeFillShade="D9"/>
        <w:spacing w:before="60" w:after="60"/>
        <w:ind w:left="284" w:firstLine="0"/>
        <w:jc w:val="both"/>
        <w:rPr>
          <w:rFonts w:cs="Arial"/>
          <w:i/>
          <w:vanish/>
          <w:sz w:val="20"/>
          <w:szCs w:val="20"/>
        </w:rPr>
      </w:pPr>
      <w:r w:rsidRPr="00412E39">
        <w:rPr>
          <w:rFonts w:cs="Arial"/>
          <w:i/>
          <w:vanish/>
          <w:sz w:val="20"/>
          <w:szCs w:val="20"/>
        </w:rPr>
        <w:t>Jei numatomos kelios sutartinių įsipareigojimų vykdymo vietos (pvz. darbai turės būti atliekami keliais adresais, pridedama papildoma eilutė). Esant poreikiui, vietų sąrašas gali būti pateikiamas Techninės specifikacijos priede.</w:t>
      </w:r>
    </w:p>
    <w:p w14:paraId="3F3787DF" w14:textId="77777777" w:rsidR="00C92E9C" w:rsidRPr="00412E39" w:rsidRDefault="00C92E9C" w:rsidP="003D3309">
      <w:pPr>
        <w:spacing w:before="60" w:after="60"/>
        <w:ind w:firstLine="0"/>
        <w:jc w:val="both"/>
        <w:rPr>
          <w:rFonts w:cs="Arial"/>
          <w:i/>
          <w:vanish/>
          <w:sz w:val="20"/>
          <w:szCs w:val="20"/>
        </w:rPr>
      </w:pPr>
    </w:p>
    <w:p w14:paraId="50645A1E" w14:textId="77777777" w:rsidR="00C92E9C" w:rsidRPr="00412E39" w:rsidRDefault="00C92E9C" w:rsidP="00F7160B">
      <w:pPr>
        <w:pStyle w:val="ListParagraph"/>
        <w:numPr>
          <w:ilvl w:val="0"/>
          <w:numId w:val="69"/>
        </w:numPr>
        <w:pBdr>
          <w:top w:val="single" w:sz="8" w:space="1" w:color="auto"/>
          <w:bottom w:val="single" w:sz="8" w:space="1" w:color="auto"/>
        </w:pBdr>
        <w:shd w:val="clear" w:color="auto" w:fill="D9D9D9" w:themeFill="background1" w:themeFillShade="D9"/>
        <w:tabs>
          <w:tab w:val="left" w:pos="284"/>
        </w:tabs>
        <w:spacing w:before="60" w:after="60"/>
        <w:ind w:left="0" w:firstLine="0"/>
        <w:contextualSpacing w:val="0"/>
        <w:rPr>
          <w:rFonts w:eastAsia="Arial" w:cs="Arial"/>
          <w:b/>
          <w:bCs/>
          <w:vanish/>
          <w:sz w:val="20"/>
          <w:szCs w:val="20"/>
        </w:rPr>
      </w:pPr>
      <w:r w:rsidRPr="00412E39">
        <w:rPr>
          <w:rFonts w:eastAsia="Arial" w:cs="Arial"/>
          <w:b/>
          <w:bCs/>
          <w:vanish/>
          <w:sz w:val="20"/>
          <w:szCs w:val="20"/>
        </w:rPr>
        <w:t>REIKALAVIMAI PIRKIMO OBJEKTUI</w:t>
      </w:r>
    </w:p>
    <w:p w14:paraId="34E1FE27" w14:textId="77777777" w:rsidR="00C92E9C" w:rsidRPr="00412E39" w:rsidRDefault="00C92E9C" w:rsidP="00F7160B">
      <w:pPr>
        <w:pStyle w:val="ListParagraph"/>
        <w:numPr>
          <w:ilvl w:val="1"/>
          <w:numId w:val="69"/>
        </w:numPr>
        <w:pBdr>
          <w:bottom w:val="single" w:sz="8" w:space="1" w:color="auto"/>
          <w:between w:val="single" w:sz="12" w:space="1" w:color="auto"/>
        </w:pBdr>
        <w:tabs>
          <w:tab w:val="left" w:pos="540"/>
        </w:tabs>
        <w:spacing w:before="60" w:after="60"/>
        <w:ind w:hanging="720"/>
        <w:rPr>
          <w:rFonts w:eastAsia="Arial" w:cs="Arial"/>
          <w:b/>
          <w:bCs/>
          <w:vanish/>
          <w:color w:val="FF0000"/>
          <w:sz w:val="20"/>
          <w:szCs w:val="20"/>
        </w:rPr>
      </w:pPr>
      <w:r w:rsidRPr="00412E39">
        <w:rPr>
          <w:rFonts w:eastAsia="Arial" w:cs="Arial"/>
          <w:b/>
          <w:bCs/>
          <w:vanish/>
          <w:color w:val="FF0000"/>
          <w:sz w:val="20"/>
          <w:szCs w:val="20"/>
        </w:rPr>
        <w:t>Esamos situacijos aprašymas (pildome pagal poreikį)</w:t>
      </w:r>
    </w:p>
    <w:p w14:paraId="5CDFDC0F" w14:textId="77777777" w:rsidR="00C92E9C" w:rsidRPr="00412E39" w:rsidRDefault="00C92E9C" w:rsidP="00F7160B">
      <w:pPr>
        <w:pStyle w:val="ListParagraph"/>
        <w:numPr>
          <w:ilvl w:val="2"/>
          <w:numId w:val="69"/>
        </w:numPr>
        <w:tabs>
          <w:tab w:val="left" w:pos="540"/>
        </w:tabs>
        <w:spacing w:before="60" w:after="60"/>
        <w:jc w:val="both"/>
        <w:rPr>
          <w:rFonts w:cs="Arial"/>
          <w:i/>
          <w:iCs/>
          <w:vanish/>
          <w:color w:val="FF0000"/>
          <w:sz w:val="20"/>
          <w:szCs w:val="20"/>
        </w:rPr>
      </w:pPr>
    </w:p>
    <w:p w14:paraId="130A06A4" w14:textId="77777777" w:rsidR="00C92E9C" w:rsidRPr="00412E39" w:rsidRDefault="00C92E9C" w:rsidP="003D3309">
      <w:pPr>
        <w:shd w:val="clear" w:color="auto" w:fill="D9D9D9" w:themeFill="background1" w:themeFillShade="D9"/>
        <w:spacing w:before="60" w:after="60"/>
        <w:ind w:firstLine="0"/>
        <w:jc w:val="both"/>
        <w:rPr>
          <w:rFonts w:cs="Arial"/>
          <w:b/>
          <w:i/>
          <w:vanish/>
          <w:color w:val="FF0000"/>
          <w:sz w:val="20"/>
          <w:szCs w:val="20"/>
        </w:rPr>
      </w:pPr>
      <w:r w:rsidRPr="00412E39">
        <w:rPr>
          <w:rFonts w:cs="Arial"/>
          <w:b/>
          <w:i/>
          <w:vanish/>
          <w:color w:val="FF0000"/>
          <w:sz w:val="20"/>
          <w:szCs w:val="20"/>
        </w:rPr>
        <w:t>Pildymo instrukcija:</w:t>
      </w:r>
    </w:p>
    <w:p w14:paraId="02AD773B" w14:textId="77777777" w:rsidR="00C92E9C" w:rsidRPr="00412E39" w:rsidRDefault="00C92E9C" w:rsidP="003D3309">
      <w:pPr>
        <w:shd w:val="clear" w:color="auto" w:fill="D9D9D9" w:themeFill="background1" w:themeFillShade="D9"/>
        <w:spacing w:before="60" w:after="60"/>
        <w:ind w:firstLine="0"/>
        <w:jc w:val="both"/>
        <w:rPr>
          <w:rFonts w:cs="Arial"/>
          <w:i/>
          <w:vanish/>
          <w:color w:val="FF0000"/>
          <w:sz w:val="20"/>
          <w:szCs w:val="20"/>
        </w:rPr>
      </w:pPr>
      <w:r w:rsidRPr="00412E39">
        <w:rPr>
          <w:rFonts w:cs="Arial"/>
          <w:i/>
          <w:vanish/>
          <w:color w:val="FF0000"/>
          <w:sz w:val="20"/>
          <w:szCs w:val="20"/>
        </w:rPr>
        <w:t xml:space="preserve">Esamos situacijos aprašymas pateikiamas tuo atveju, jei tai svarbu Pirkimo objektui: </w:t>
      </w:r>
    </w:p>
    <w:p w14:paraId="53C3C802"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color w:val="FF0000"/>
          <w:sz w:val="20"/>
          <w:szCs w:val="20"/>
        </w:rPr>
      </w:pPr>
      <w:r w:rsidRPr="00412E39">
        <w:rPr>
          <w:rFonts w:cs="Arial"/>
          <w:i/>
          <w:vanish/>
          <w:color w:val="FF0000"/>
          <w:sz w:val="20"/>
          <w:szCs w:val="20"/>
        </w:rPr>
        <w:t xml:space="preserve">nurodoma tik tokia informacija, kuri aktuali ir reikalinga Rangovui, kuri atkleistų iš ko kilo poreikis inicijuoti  pirkimą; </w:t>
      </w:r>
    </w:p>
    <w:p w14:paraId="18DCC9B3"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color w:val="FF0000"/>
          <w:sz w:val="20"/>
          <w:szCs w:val="20"/>
        </w:rPr>
      </w:pPr>
      <w:r w:rsidRPr="00412E39">
        <w:rPr>
          <w:rFonts w:cs="Arial"/>
          <w:i/>
          <w:vanish/>
          <w:color w:val="FF0000"/>
          <w:sz w:val="20"/>
          <w:szCs w:val="20"/>
        </w:rPr>
        <w:t>vengti pateikti perteklinę informaciją, kuri nereikalinga Rangovui pasiūlymo pateikimui;</w:t>
      </w:r>
    </w:p>
    <w:p w14:paraId="6932A1C1"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color w:val="FF0000"/>
          <w:sz w:val="20"/>
          <w:szCs w:val="20"/>
        </w:rPr>
      </w:pPr>
      <w:r w:rsidRPr="00412E39">
        <w:rPr>
          <w:rFonts w:cs="Arial"/>
          <w:i/>
          <w:vanish/>
          <w:color w:val="FF0000"/>
          <w:sz w:val="20"/>
          <w:szCs w:val="20"/>
        </w:rPr>
        <w:t>jei reikalaujama, būtina nurodyti, kad perkama Įranga turi būti integruota į esamą sistemą.</w:t>
      </w:r>
    </w:p>
    <w:p w14:paraId="56745F20"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color w:val="FF0000"/>
          <w:sz w:val="20"/>
          <w:szCs w:val="20"/>
          <w:shd w:val="clear" w:color="auto" w:fill="D9D9D9" w:themeFill="background1" w:themeFillShade="D9"/>
        </w:rPr>
      </w:pPr>
      <w:r w:rsidRPr="00412E39">
        <w:rPr>
          <w:rFonts w:cs="Arial"/>
          <w:i/>
          <w:vanish/>
          <w:color w:val="FF0000"/>
          <w:sz w:val="20"/>
          <w:szCs w:val="20"/>
          <w:shd w:val="clear" w:color="auto" w:fill="D9D9D9" w:themeFill="background1" w:themeFillShade="D9"/>
        </w:rPr>
        <w:t xml:space="preserve">pvz. šiuo metu veikia fizinės saugos ir vaizdo stebėjimo sistemos, reikalinga atlikti vaizdo stebėjimo sistemos atnaujinimą, įrengti papildomas apsaugos zonas, atnaujinti valdomų durų elektrinius užraktus, spygliuota viela paaukštinti esamą betoninę tvorą. </w:t>
      </w:r>
    </w:p>
    <w:p w14:paraId="49722BB0" w14:textId="77777777" w:rsidR="00C92E9C" w:rsidRPr="00412E39" w:rsidRDefault="00C92E9C" w:rsidP="003D3309">
      <w:pPr>
        <w:pStyle w:val="ListParagraph"/>
        <w:spacing w:before="60" w:after="60"/>
        <w:ind w:firstLine="0"/>
        <w:jc w:val="both"/>
        <w:rPr>
          <w:rFonts w:cs="Arial"/>
          <w:i/>
          <w:vanish/>
          <w:sz w:val="20"/>
          <w:szCs w:val="20"/>
          <w:shd w:val="clear" w:color="auto" w:fill="D9D9D9" w:themeFill="background1" w:themeFillShade="D9"/>
        </w:rPr>
      </w:pPr>
    </w:p>
    <w:p w14:paraId="3C02C958" w14:textId="77777777" w:rsidR="00C92E9C" w:rsidRPr="00412E39" w:rsidRDefault="00C92E9C" w:rsidP="00F7160B">
      <w:pPr>
        <w:pStyle w:val="ListParagraph"/>
        <w:numPr>
          <w:ilvl w:val="1"/>
          <w:numId w:val="69"/>
        </w:numPr>
        <w:pBdr>
          <w:bottom w:val="single" w:sz="8" w:space="1" w:color="auto"/>
          <w:between w:val="single" w:sz="12" w:space="1" w:color="auto"/>
        </w:pBdr>
        <w:tabs>
          <w:tab w:val="left" w:pos="540"/>
        </w:tabs>
        <w:spacing w:before="60" w:after="60"/>
        <w:ind w:left="0" w:firstLine="0"/>
        <w:rPr>
          <w:rFonts w:eastAsia="Arial" w:cs="Arial"/>
          <w:b/>
          <w:bCs/>
          <w:vanish/>
          <w:sz w:val="20"/>
          <w:szCs w:val="20"/>
        </w:rPr>
      </w:pPr>
      <w:r w:rsidRPr="00412E39">
        <w:rPr>
          <w:rFonts w:eastAsia="Arial" w:cs="Arial"/>
          <w:b/>
          <w:bCs/>
          <w:vanish/>
          <w:sz w:val="20"/>
          <w:szCs w:val="20"/>
        </w:rPr>
        <w:t>Pirkimo objekto aprašymas</w:t>
      </w:r>
    </w:p>
    <w:p w14:paraId="51F2F69B" w14:textId="77777777" w:rsidR="00C92E9C" w:rsidRPr="00412E39" w:rsidRDefault="00C92E9C" w:rsidP="003D3309">
      <w:pPr>
        <w:pStyle w:val="ListParagraph"/>
        <w:numPr>
          <w:ilvl w:val="2"/>
          <w:numId w:val="53"/>
        </w:numPr>
        <w:spacing w:before="60" w:after="60"/>
        <w:ind w:hanging="294"/>
        <w:jc w:val="both"/>
        <w:rPr>
          <w:rFonts w:cs="Arial"/>
          <w:vanish/>
          <w:sz w:val="20"/>
          <w:szCs w:val="20"/>
        </w:rPr>
      </w:pPr>
      <w:r w:rsidRPr="00412E39">
        <w:rPr>
          <w:rFonts w:cs="Arial"/>
          <w:vanish/>
          <w:sz w:val="20"/>
          <w:szCs w:val="20"/>
        </w:rPr>
        <w:t xml:space="preserve"> </w:t>
      </w:r>
    </w:p>
    <w:p w14:paraId="70EB76A4" w14:textId="77777777" w:rsidR="00C92E9C" w:rsidRPr="00412E39" w:rsidRDefault="00C92E9C" w:rsidP="003D3309">
      <w:pPr>
        <w:pStyle w:val="ListParagraph"/>
        <w:spacing w:before="60" w:after="60"/>
        <w:ind w:left="504" w:firstLine="0"/>
        <w:jc w:val="both"/>
        <w:rPr>
          <w:rFonts w:cs="Arial"/>
          <w:b/>
          <w:i/>
          <w:vanish/>
          <w:sz w:val="20"/>
          <w:szCs w:val="20"/>
        </w:rPr>
      </w:pPr>
    </w:p>
    <w:p w14:paraId="143365B8" w14:textId="77777777" w:rsidR="00C92E9C" w:rsidRPr="00412E39" w:rsidRDefault="00C92E9C" w:rsidP="003D3309">
      <w:pPr>
        <w:shd w:val="clear" w:color="auto" w:fill="D9D9D9" w:themeFill="background1" w:themeFillShade="D9"/>
        <w:spacing w:before="60" w:after="60"/>
        <w:ind w:firstLine="0"/>
        <w:jc w:val="both"/>
        <w:rPr>
          <w:rFonts w:cs="Arial"/>
          <w:b/>
          <w:i/>
          <w:vanish/>
          <w:sz w:val="20"/>
          <w:szCs w:val="20"/>
        </w:rPr>
      </w:pPr>
      <w:r w:rsidRPr="00412E39">
        <w:rPr>
          <w:rFonts w:cs="Arial"/>
          <w:b/>
          <w:i/>
          <w:vanish/>
          <w:sz w:val="20"/>
          <w:szCs w:val="20"/>
        </w:rPr>
        <w:t>Pildymo instrukcija:</w:t>
      </w:r>
    </w:p>
    <w:p w14:paraId="12D20C4D" w14:textId="77777777" w:rsidR="00C92E9C" w:rsidRPr="00412E39" w:rsidRDefault="00C92E9C" w:rsidP="003D3309">
      <w:pPr>
        <w:shd w:val="clear" w:color="auto" w:fill="D9D9D9" w:themeFill="background1" w:themeFillShade="D9"/>
        <w:spacing w:before="60" w:after="60"/>
        <w:ind w:firstLine="0"/>
        <w:jc w:val="both"/>
        <w:rPr>
          <w:rFonts w:cs="Arial"/>
          <w:i/>
          <w:vanish/>
          <w:sz w:val="20"/>
          <w:szCs w:val="20"/>
        </w:rPr>
      </w:pPr>
      <w:r w:rsidRPr="00412E39">
        <w:rPr>
          <w:rFonts w:cs="Arial"/>
          <w:i/>
          <w:vanish/>
          <w:sz w:val="20"/>
          <w:szCs w:val="20"/>
        </w:rPr>
        <w:t>Pateikiamas detalus perkamų Darbų norimo rezultato aprašymas:</w:t>
      </w:r>
    </w:p>
    <w:p w14:paraId="1F2EB241"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aiškiai išskiriami atliekami Darbai nurodomi atskirais punktais;</w:t>
      </w:r>
    </w:p>
    <w:p w14:paraId="5D7917A4"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atskirais punktais nurodomi aktualūs reikalavimai: Darbams, garantinei priežiūrai;</w:t>
      </w:r>
    </w:p>
    <w:p w14:paraId="098CD8FB"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atskirais punktais nurodomi reikalavimai darbo projektui (jeigu reikalinga rengti);</w:t>
      </w:r>
    </w:p>
    <w:p w14:paraId="7B6CC5F5"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nurodomi Pirkimo objekto kokybę reglamentuojantys teisės aktai, standartai (būtinas prierašas „arba lygiavertis“), techniniai reglamentai, normatyvai, arba, jei tokių nėra, kuo konkrečiau apibūdinama laukiama Pirkimo objekto kokybė;</w:t>
      </w:r>
    </w:p>
    <w:p w14:paraId="16F351BA"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nurodomi specialūs leidimai, kuriuos turi gauti Rangovas;</w:t>
      </w:r>
    </w:p>
    <w:p w14:paraId="0F92FAA8"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jeigu Darbai atliekami etapais, aiškiai aprašomi reikalavimai kiekvienam etapui (jei skiriasi).</w:t>
      </w:r>
    </w:p>
    <w:p w14:paraId="7DB50DF8" w14:textId="63FAA553" w:rsidR="00C92E9C" w:rsidRPr="00412E39" w:rsidRDefault="00C92E9C" w:rsidP="003D3309">
      <w:pPr>
        <w:pStyle w:val="ListParagraph"/>
        <w:spacing w:before="60" w:after="60"/>
        <w:ind w:firstLine="0"/>
        <w:jc w:val="both"/>
        <w:rPr>
          <w:rFonts w:cs="Arial"/>
          <w:i/>
          <w:vanish/>
          <w:sz w:val="20"/>
          <w:szCs w:val="20"/>
        </w:rPr>
      </w:pPr>
    </w:p>
    <w:p w14:paraId="25E5EBD7" w14:textId="77777777" w:rsidR="00C92E9C" w:rsidRPr="00412E39" w:rsidRDefault="00C92E9C" w:rsidP="00F7160B">
      <w:pPr>
        <w:pStyle w:val="ListParagraph"/>
        <w:numPr>
          <w:ilvl w:val="0"/>
          <w:numId w:val="69"/>
        </w:numPr>
        <w:pBdr>
          <w:top w:val="single" w:sz="4" w:space="1" w:color="auto"/>
          <w:bottom w:val="single" w:sz="4" w:space="1" w:color="auto"/>
        </w:pBdr>
        <w:shd w:val="clear" w:color="auto" w:fill="D9D9D9" w:themeFill="background1" w:themeFillShade="D9"/>
        <w:tabs>
          <w:tab w:val="left" w:pos="284"/>
          <w:tab w:val="left" w:pos="360"/>
        </w:tabs>
        <w:spacing w:before="60" w:after="60"/>
        <w:ind w:left="0" w:firstLine="0"/>
        <w:jc w:val="both"/>
        <w:rPr>
          <w:rStyle w:val="Laukeliai"/>
          <w:rFonts w:eastAsia="Arial" w:cs="Arial"/>
          <w:b/>
          <w:bCs/>
          <w:vanish/>
        </w:rPr>
      </w:pPr>
      <w:r w:rsidRPr="00412E39">
        <w:rPr>
          <w:rStyle w:val="Laukeliai"/>
          <w:rFonts w:eastAsia="Arial" w:cs="Arial"/>
          <w:b/>
          <w:bCs/>
          <w:vanish/>
        </w:rPr>
        <w:t xml:space="preserve">DARBŲ VYKDYMO TVARKA IR TERMINAI </w:t>
      </w:r>
    </w:p>
    <w:p w14:paraId="00955D9E" w14:textId="77777777" w:rsidR="00C92E9C" w:rsidRPr="00412E39" w:rsidRDefault="00C92E9C" w:rsidP="003D3309">
      <w:pPr>
        <w:pStyle w:val="ListParagraph"/>
        <w:tabs>
          <w:tab w:val="left" w:pos="567"/>
        </w:tabs>
        <w:autoSpaceDE w:val="0"/>
        <w:autoSpaceDN w:val="0"/>
        <w:adjustRightInd w:val="0"/>
        <w:ind w:left="0" w:firstLine="0"/>
        <w:jc w:val="both"/>
        <w:rPr>
          <w:rFonts w:cs="Arial"/>
          <w:i/>
          <w:iCs/>
          <w:vanish/>
          <w:color w:val="FF0000"/>
          <w:sz w:val="20"/>
          <w:szCs w:val="20"/>
        </w:rPr>
      </w:pPr>
      <w:r w:rsidRPr="00412E39">
        <w:rPr>
          <w:rFonts w:cs="Arial"/>
          <w:i/>
          <w:iCs/>
          <w:vanish/>
          <w:color w:val="FF0000"/>
          <w:sz w:val="20"/>
          <w:szCs w:val="20"/>
        </w:rPr>
        <w:t>Jei Darbai pradedami vykdyti sudarius Sutartį:</w:t>
      </w:r>
    </w:p>
    <w:p w14:paraId="7D3526F3" w14:textId="77777777" w:rsidR="00C92E9C" w:rsidRPr="00412E39" w:rsidRDefault="00C92E9C" w:rsidP="00F7160B">
      <w:pPr>
        <w:pStyle w:val="ListParagraph"/>
        <w:numPr>
          <w:ilvl w:val="1"/>
          <w:numId w:val="71"/>
        </w:numPr>
        <w:tabs>
          <w:tab w:val="left" w:pos="567"/>
        </w:tabs>
        <w:autoSpaceDE w:val="0"/>
        <w:autoSpaceDN w:val="0"/>
        <w:adjustRightInd w:val="0"/>
        <w:jc w:val="both"/>
        <w:rPr>
          <w:rFonts w:cs="Arial"/>
          <w:vanish/>
          <w:color w:val="000000"/>
          <w:sz w:val="20"/>
          <w:szCs w:val="20"/>
        </w:rPr>
      </w:pPr>
      <w:r w:rsidRPr="00412E39">
        <w:rPr>
          <w:rFonts w:cs="Arial"/>
          <w:vanish/>
          <w:color w:val="000000"/>
          <w:sz w:val="20"/>
          <w:szCs w:val="20"/>
        </w:rPr>
        <w:t xml:space="preserve">Darbai turi būti atlikti per </w:t>
      </w:r>
      <w:sdt>
        <w:sdtPr>
          <w:rPr>
            <w:rFonts w:cs="Arial"/>
            <w:bCs/>
            <w:vanish/>
            <w:sz w:val="20"/>
            <w:szCs w:val="20"/>
            <w:highlight w:val="yellow"/>
          </w:rPr>
          <w:id w:val="1450590407"/>
          <w:placeholder>
            <w:docPart w:val="B75F729442D74D5E9517E359E07A8162"/>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420290844"/>
          <w:placeholder>
            <w:docPart w:val="6CA2813FFE68483FB491A47EDFA5F03F"/>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color w:val="000000"/>
          <w:sz w:val="20"/>
          <w:szCs w:val="20"/>
        </w:rPr>
        <w:t xml:space="preserve"> nuo Sutarties įsigaliojimo dienos. </w:t>
      </w:r>
    </w:p>
    <w:p w14:paraId="7B242D17" w14:textId="77777777" w:rsidR="00C92E9C" w:rsidRPr="00412E39" w:rsidRDefault="00C92E9C" w:rsidP="00F7160B">
      <w:pPr>
        <w:pStyle w:val="ListParagraph"/>
        <w:numPr>
          <w:ilvl w:val="1"/>
          <w:numId w:val="71"/>
        </w:numPr>
        <w:tabs>
          <w:tab w:val="left" w:pos="567"/>
        </w:tabs>
        <w:autoSpaceDE w:val="0"/>
        <w:autoSpaceDN w:val="0"/>
        <w:adjustRightInd w:val="0"/>
        <w:spacing w:before="60" w:after="60"/>
        <w:ind w:left="0" w:firstLine="0"/>
        <w:jc w:val="both"/>
        <w:rPr>
          <w:rFonts w:cs="Arial"/>
          <w:vanish/>
          <w:color w:val="000000"/>
          <w:sz w:val="20"/>
          <w:szCs w:val="20"/>
        </w:rPr>
      </w:pPr>
      <w:r w:rsidRPr="00412E39">
        <w:rPr>
          <w:rFonts w:cs="Arial"/>
          <w:vanish/>
          <w:color w:val="000000"/>
          <w:sz w:val="20"/>
          <w:szCs w:val="20"/>
        </w:rPr>
        <w:t xml:space="preserve">Darbai atliekami </w:t>
      </w:r>
      <w:r w:rsidRPr="00412E39">
        <w:rPr>
          <w:rFonts w:cs="Arial"/>
          <w:i/>
          <w:iCs/>
          <w:vanish/>
          <w:color w:val="FF0000"/>
          <w:sz w:val="20"/>
          <w:szCs w:val="20"/>
        </w:rPr>
        <w:t>(pasirinkite tinkamą variantą, kitus variantus ištrinkite)</w:t>
      </w:r>
      <w:r w:rsidRPr="00412E39">
        <w:rPr>
          <w:rFonts w:cs="Arial"/>
          <w:vanish/>
          <w:color w:val="000000"/>
          <w:sz w:val="20"/>
          <w:szCs w:val="20"/>
        </w:rPr>
        <w:t>:</w:t>
      </w:r>
    </w:p>
    <w:p w14:paraId="35E2B7A1" w14:textId="77777777" w:rsidR="00C92E9C" w:rsidRPr="00412E39" w:rsidRDefault="00C92E9C" w:rsidP="00F7160B">
      <w:pPr>
        <w:pStyle w:val="ListParagraph"/>
        <w:numPr>
          <w:ilvl w:val="2"/>
          <w:numId w:val="71"/>
        </w:numPr>
        <w:tabs>
          <w:tab w:val="left" w:pos="567"/>
          <w:tab w:val="left" w:pos="851"/>
        </w:tabs>
        <w:autoSpaceDE w:val="0"/>
        <w:autoSpaceDN w:val="0"/>
        <w:adjustRightInd w:val="0"/>
        <w:spacing w:before="60" w:after="60"/>
        <w:ind w:left="0" w:firstLine="284"/>
        <w:jc w:val="both"/>
        <w:rPr>
          <w:rFonts w:cs="Arial"/>
          <w:vanish/>
          <w:color w:val="000000"/>
          <w:sz w:val="20"/>
          <w:szCs w:val="20"/>
        </w:rPr>
      </w:pPr>
      <w:r w:rsidRPr="00412E39">
        <w:rPr>
          <w:rFonts w:cs="Arial"/>
          <w:vanish/>
          <w:sz w:val="20"/>
          <w:szCs w:val="20"/>
        </w:rPr>
        <w:t>Užsakovo įmonėje ne darbo valandomis (Darbus galima atlikti nuo pirmadienio iki ketvirtadienio nuo 18:00 val. iki 7:30 val., o nuo penktadienio 17:00 val. Darbus galima vykdyti nepertraukiamai iki pirmadienio - 7:30 val.)</w:t>
      </w:r>
      <w:r w:rsidRPr="00412E39">
        <w:rPr>
          <w:rFonts w:cs="Arial"/>
          <w:vanish/>
          <w:color w:val="FF0000"/>
          <w:sz w:val="20"/>
          <w:szCs w:val="20"/>
        </w:rPr>
        <w:t xml:space="preserve"> </w:t>
      </w:r>
      <w:r w:rsidRPr="00412E39">
        <w:rPr>
          <w:rFonts w:cs="Arial"/>
          <w:i/>
          <w:iCs/>
          <w:vanish/>
          <w:color w:val="FF0000"/>
          <w:sz w:val="20"/>
          <w:szCs w:val="20"/>
        </w:rPr>
        <w:t>(pvz. patalpų remontas)</w:t>
      </w:r>
    </w:p>
    <w:p w14:paraId="55AB6118" w14:textId="77777777" w:rsidR="00C92E9C" w:rsidRPr="00412E39" w:rsidRDefault="00C92E9C" w:rsidP="00F7160B">
      <w:pPr>
        <w:pStyle w:val="ListParagraph"/>
        <w:numPr>
          <w:ilvl w:val="2"/>
          <w:numId w:val="71"/>
        </w:numPr>
        <w:tabs>
          <w:tab w:val="left" w:pos="567"/>
          <w:tab w:val="left" w:pos="851"/>
        </w:tabs>
        <w:autoSpaceDE w:val="0"/>
        <w:autoSpaceDN w:val="0"/>
        <w:adjustRightInd w:val="0"/>
        <w:spacing w:before="60" w:after="60"/>
        <w:ind w:left="0" w:firstLine="284"/>
        <w:jc w:val="both"/>
        <w:rPr>
          <w:rFonts w:cs="Arial"/>
          <w:vanish/>
          <w:color w:val="000000"/>
          <w:sz w:val="20"/>
          <w:szCs w:val="20"/>
        </w:rPr>
      </w:pPr>
      <w:r w:rsidRPr="00412E39">
        <w:rPr>
          <w:rFonts w:cs="Arial"/>
          <w:vanish/>
          <w:sz w:val="20"/>
          <w:szCs w:val="20"/>
        </w:rPr>
        <w:t>Užsakovo įmonės darbo valandomis (I-IV 7:30 – 16:30 val., V 7:30 – 15:15 val.)</w:t>
      </w:r>
    </w:p>
    <w:p w14:paraId="2AB8CC1B" w14:textId="77777777" w:rsidR="00C92E9C" w:rsidRPr="00412E39" w:rsidRDefault="00C92E9C" w:rsidP="00F7160B">
      <w:pPr>
        <w:pStyle w:val="ListParagraph"/>
        <w:numPr>
          <w:ilvl w:val="2"/>
          <w:numId w:val="71"/>
        </w:numPr>
        <w:tabs>
          <w:tab w:val="left" w:pos="567"/>
          <w:tab w:val="left" w:pos="851"/>
        </w:tabs>
        <w:autoSpaceDE w:val="0"/>
        <w:autoSpaceDN w:val="0"/>
        <w:adjustRightInd w:val="0"/>
        <w:spacing w:before="60" w:after="60"/>
        <w:ind w:left="0" w:firstLine="284"/>
        <w:jc w:val="both"/>
        <w:rPr>
          <w:rFonts w:cs="Arial"/>
          <w:vanish/>
          <w:color w:val="000000"/>
          <w:sz w:val="20"/>
          <w:szCs w:val="20"/>
        </w:rPr>
      </w:pPr>
      <w:r w:rsidRPr="00412E39">
        <w:rPr>
          <w:rFonts w:cs="Arial"/>
          <w:vanish/>
          <w:sz w:val="20"/>
          <w:szCs w:val="20"/>
        </w:rPr>
        <w:t xml:space="preserve">Rangovui patogiu metu. </w:t>
      </w:r>
    </w:p>
    <w:p w14:paraId="0E7B015A" w14:textId="77777777" w:rsidR="00C92E9C" w:rsidRPr="00412E39" w:rsidRDefault="00C92E9C" w:rsidP="003D3309">
      <w:pPr>
        <w:pStyle w:val="ListParagraph"/>
        <w:tabs>
          <w:tab w:val="left" w:pos="567"/>
        </w:tabs>
        <w:autoSpaceDE w:val="0"/>
        <w:autoSpaceDN w:val="0"/>
        <w:adjustRightInd w:val="0"/>
        <w:ind w:left="0" w:firstLine="0"/>
        <w:jc w:val="both"/>
        <w:rPr>
          <w:rFonts w:cs="Arial"/>
          <w:vanish/>
          <w:color w:val="FF0000"/>
          <w:sz w:val="20"/>
          <w:szCs w:val="20"/>
        </w:rPr>
      </w:pPr>
    </w:p>
    <w:p w14:paraId="1FEF8F7F" w14:textId="77777777" w:rsidR="00C92E9C" w:rsidRPr="00412E39" w:rsidRDefault="00C92E9C" w:rsidP="003D3309">
      <w:pPr>
        <w:pStyle w:val="ListParagraph"/>
        <w:spacing w:before="60" w:after="60"/>
        <w:ind w:left="0" w:firstLine="0"/>
        <w:jc w:val="both"/>
        <w:rPr>
          <w:rFonts w:cs="Arial"/>
          <w:i/>
          <w:iCs/>
          <w:vanish/>
          <w:color w:val="FF0000"/>
          <w:sz w:val="20"/>
          <w:szCs w:val="20"/>
        </w:rPr>
      </w:pPr>
      <w:r w:rsidRPr="00412E39">
        <w:rPr>
          <w:rFonts w:cs="Arial"/>
          <w:i/>
          <w:iCs/>
          <w:vanish/>
          <w:color w:val="FF0000"/>
          <w:sz w:val="20"/>
          <w:szCs w:val="20"/>
        </w:rPr>
        <w:t>Jei Darbai pradedami vykdyti pateikus Užsakymą (-us) (</w:t>
      </w:r>
      <w:r w:rsidRPr="00412E39">
        <w:rPr>
          <w:rFonts w:cs="Arial"/>
          <w:i/>
          <w:vanish/>
          <w:color w:val="FF0000"/>
          <w:sz w:val="20"/>
          <w:szCs w:val="20"/>
        </w:rPr>
        <w:t>jei netaikoma, šie punktai ištrinami)</w:t>
      </w:r>
      <w:r w:rsidRPr="00412E39">
        <w:rPr>
          <w:rFonts w:cs="Arial"/>
          <w:vanish/>
          <w:color w:val="FF0000"/>
          <w:sz w:val="20"/>
          <w:szCs w:val="20"/>
        </w:rPr>
        <w:t>.</w:t>
      </w:r>
      <w:r w:rsidRPr="00412E39">
        <w:rPr>
          <w:rFonts w:cs="Arial"/>
          <w:i/>
          <w:iCs/>
          <w:vanish/>
          <w:color w:val="FF0000"/>
          <w:sz w:val="20"/>
          <w:szCs w:val="20"/>
        </w:rPr>
        <w:t xml:space="preserve"> </w:t>
      </w:r>
    </w:p>
    <w:p w14:paraId="4460BEA6" w14:textId="77777777" w:rsidR="00C92E9C" w:rsidRPr="00412E39" w:rsidRDefault="00C92E9C" w:rsidP="00F7160B">
      <w:pPr>
        <w:pStyle w:val="ListParagraph"/>
        <w:numPr>
          <w:ilvl w:val="1"/>
          <w:numId w:val="71"/>
        </w:numPr>
        <w:tabs>
          <w:tab w:val="left" w:pos="567"/>
        </w:tabs>
        <w:autoSpaceDE w:val="0"/>
        <w:autoSpaceDN w:val="0"/>
        <w:adjustRightInd w:val="0"/>
        <w:spacing w:before="60" w:after="60"/>
        <w:jc w:val="both"/>
        <w:rPr>
          <w:rFonts w:cs="Arial"/>
          <w:vanish/>
          <w:color w:val="000000"/>
          <w:sz w:val="20"/>
          <w:szCs w:val="20"/>
        </w:rPr>
      </w:pPr>
      <w:r w:rsidRPr="00412E39">
        <w:rPr>
          <w:rFonts w:eastAsia="Calibri" w:cs="Arial"/>
          <w:vanish/>
          <w:sz w:val="20"/>
          <w:szCs w:val="20"/>
        </w:rPr>
        <w:t xml:space="preserve">Darbai užsakomi pateikiant Rangovui </w:t>
      </w:r>
      <w:r w:rsidRPr="00412E39">
        <w:rPr>
          <w:rFonts w:eastAsia="Calibri" w:cs="Arial"/>
          <w:vanish/>
          <w:color w:val="FF0000"/>
          <w:sz w:val="20"/>
          <w:szCs w:val="20"/>
        </w:rPr>
        <w:t xml:space="preserve">Užsakymą / Užsakymus </w:t>
      </w:r>
      <w:r w:rsidRPr="00412E39">
        <w:rPr>
          <w:rFonts w:eastAsia="Calibri" w:cs="Arial"/>
          <w:vanish/>
          <w:sz w:val="20"/>
          <w:szCs w:val="20"/>
        </w:rPr>
        <w:t xml:space="preserve">Sutarties BD nustatyta tvarka. </w:t>
      </w:r>
    </w:p>
    <w:p w14:paraId="4E7EB308" w14:textId="77777777" w:rsidR="00C92E9C" w:rsidRPr="00412E39" w:rsidRDefault="00C92E9C" w:rsidP="00F7160B">
      <w:pPr>
        <w:pStyle w:val="ListParagraph"/>
        <w:numPr>
          <w:ilvl w:val="1"/>
          <w:numId w:val="71"/>
        </w:numPr>
        <w:tabs>
          <w:tab w:val="left" w:pos="567"/>
        </w:tabs>
        <w:autoSpaceDE w:val="0"/>
        <w:autoSpaceDN w:val="0"/>
        <w:adjustRightInd w:val="0"/>
        <w:spacing w:before="60" w:after="60"/>
        <w:jc w:val="both"/>
        <w:rPr>
          <w:rFonts w:cs="Arial"/>
          <w:vanish/>
          <w:color w:val="000000"/>
          <w:sz w:val="20"/>
          <w:szCs w:val="20"/>
        </w:rPr>
      </w:pPr>
      <w:r w:rsidRPr="00412E39">
        <w:rPr>
          <w:rFonts w:cs="Arial"/>
          <w:vanish/>
          <w:color w:val="000000"/>
          <w:sz w:val="20"/>
          <w:szCs w:val="20"/>
        </w:rPr>
        <w:t xml:space="preserve">Darbai turi būti atlikit per </w:t>
      </w:r>
      <w:sdt>
        <w:sdtPr>
          <w:rPr>
            <w:rFonts w:cs="Arial"/>
            <w:bCs/>
            <w:vanish/>
            <w:sz w:val="20"/>
            <w:szCs w:val="20"/>
            <w:highlight w:val="yellow"/>
          </w:rPr>
          <w:id w:val="269369663"/>
          <w:placeholder>
            <w:docPart w:val="C4B7A8734E1B4F4DBD5EE89589004318"/>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912740592"/>
          <w:placeholder>
            <w:docPart w:val="A9A56002D93241848D510FE95AB43905"/>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color w:val="000000"/>
          <w:sz w:val="20"/>
          <w:szCs w:val="20"/>
        </w:rPr>
        <w:t xml:space="preserve"> nuo Užsakymo pateikimo.</w:t>
      </w:r>
    </w:p>
    <w:p w14:paraId="6DA713BE" w14:textId="77777777" w:rsidR="00C92E9C" w:rsidRPr="00412E39" w:rsidRDefault="00C92E9C" w:rsidP="003D3309">
      <w:pPr>
        <w:pStyle w:val="ListParagraph"/>
        <w:tabs>
          <w:tab w:val="left" w:pos="567"/>
        </w:tabs>
        <w:autoSpaceDE w:val="0"/>
        <w:autoSpaceDN w:val="0"/>
        <w:adjustRightInd w:val="0"/>
        <w:spacing w:before="60" w:after="60"/>
        <w:ind w:left="0" w:firstLine="0"/>
        <w:jc w:val="both"/>
        <w:rPr>
          <w:rFonts w:cs="Arial"/>
          <w:vanish/>
          <w:color w:val="000000"/>
          <w:sz w:val="20"/>
          <w:szCs w:val="20"/>
        </w:rPr>
      </w:pPr>
    </w:p>
    <w:p w14:paraId="3DAD580F" w14:textId="77777777" w:rsidR="00C92E9C" w:rsidRPr="00412E39" w:rsidRDefault="00C92E9C" w:rsidP="003D3309">
      <w:pPr>
        <w:tabs>
          <w:tab w:val="left" w:pos="0"/>
        </w:tabs>
        <w:autoSpaceDE w:val="0"/>
        <w:autoSpaceDN w:val="0"/>
        <w:adjustRightInd w:val="0"/>
        <w:spacing w:before="60" w:after="60"/>
        <w:ind w:firstLine="0"/>
        <w:jc w:val="both"/>
        <w:rPr>
          <w:rFonts w:cs="Arial"/>
          <w:i/>
          <w:iCs/>
          <w:vanish/>
          <w:color w:val="FF0000"/>
          <w:sz w:val="20"/>
          <w:szCs w:val="20"/>
        </w:rPr>
      </w:pPr>
      <w:r w:rsidRPr="00412E39">
        <w:rPr>
          <w:rFonts w:cs="Arial"/>
          <w:i/>
          <w:iCs/>
          <w:vanish/>
          <w:color w:val="FF0000"/>
          <w:sz w:val="20"/>
          <w:szCs w:val="20"/>
        </w:rPr>
        <w:t>Jei reikia Darbų grafiko (</w:t>
      </w:r>
      <w:r w:rsidRPr="00412E39">
        <w:rPr>
          <w:rFonts w:cs="Arial"/>
          <w:i/>
          <w:vanish/>
          <w:color w:val="FF0000"/>
          <w:sz w:val="20"/>
          <w:szCs w:val="20"/>
        </w:rPr>
        <w:t>jei netaikoma, šis punktas ištrinamas)</w:t>
      </w:r>
      <w:r w:rsidRPr="00412E39">
        <w:rPr>
          <w:rFonts w:cs="Arial"/>
          <w:i/>
          <w:iCs/>
          <w:vanish/>
          <w:color w:val="FF0000"/>
          <w:sz w:val="20"/>
          <w:szCs w:val="20"/>
        </w:rPr>
        <w:t xml:space="preserve"> </w:t>
      </w:r>
    </w:p>
    <w:p w14:paraId="3E1810FD" w14:textId="77777777" w:rsidR="00C92E9C" w:rsidRPr="00412E39" w:rsidRDefault="00C92E9C" w:rsidP="00F7160B">
      <w:pPr>
        <w:pStyle w:val="ListParagraph"/>
        <w:numPr>
          <w:ilvl w:val="1"/>
          <w:numId w:val="71"/>
        </w:numPr>
        <w:tabs>
          <w:tab w:val="left" w:pos="0"/>
        </w:tabs>
        <w:autoSpaceDE w:val="0"/>
        <w:autoSpaceDN w:val="0"/>
        <w:adjustRightInd w:val="0"/>
        <w:spacing w:before="60" w:after="60"/>
        <w:jc w:val="both"/>
        <w:rPr>
          <w:rFonts w:cs="Arial"/>
          <w:vanish/>
          <w:color w:val="000000"/>
          <w:sz w:val="20"/>
          <w:szCs w:val="20"/>
        </w:rPr>
      </w:pPr>
      <w:r w:rsidRPr="00412E39">
        <w:rPr>
          <w:rFonts w:cs="Arial"/>
          <w:vanish/>
          <w:color w:val="000000"/>
          <w:sz w:val="20"/>
          <w:szCs w:val="20"/>
        </w:rPr>
        <w:t xml:space="preserve">Per </w:t>
      </w:r>
      <w:sdt>
        <w:sdtPr>
          <w:rPr>
            <w:rFonts w:cs="Arial"/>
            <w:bCs/>
            <w:vanish/>
            <w:sz w:val="20"/>
            <w:szCs w:val="20"/>
            <w:highlight w:val="yellow"/>
          </w:rPr>
          <w:id w:val="-1332679611"/>
          <w:placeholder>
            <w:docPart w:val="D1B004A707414790BEE76B02DC4E81BF"/>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2116548923"/>
          <w:placeholder>
            <w:docPart w:val="3771B067F19E432E883A9EBF3D58914C"/>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color w:val="000000"/>
          <w:sz w:val="20"/>
          <w:szCs w:val="20"/>
        </w:rPr>
        <w:t xml:space="preserve"> nuo </w:t>
      </w:r>
      <w:r w:rsidRPr="00412E39">
        <w:rPr>
          <w:rFonts w:cs="Arial"/>
          <w:vanish/>
          <w:color w:val="FF0000"/>
          <w:sz w:val="20"/>
          <w:szCs w:val="20"/>
        </w:rPr>
        <w:t xml:space="preserve">Užsakymo pateikimo / Sutarties įsigaliojimo dienos </w:t>
      </w:r>
      <w:r w:rsidRPr="00412E39">
        <w:rPr>
          <w:rFonts w:cs="Arial"/>
          <w:vanish/>
          <w:color w:val="000000"/>
          <w:sz w:val="20"/>
          <w:szCs w:val="20"/>
        </w:rPr>
        <w:t>Rangovas pateikia Užsakovui Darbų grafiką.</w:t>
      </w:r>
    </w:p>
    <w:p w14:paraId="3C509613" w14:textId="77777777" w:rsidR="00C92E9C" w:rsidRPr="00412E39" w:rsidRDefault="00C92E9C" w:rsidP="003D3309">
      <w:pPr>
        <w:pStyle w:val="ListParagraph"/>
        <w:tabs>
          <w:tab w:val="left" w:pos="567"/>
        </w:tabs>
        <w:spacing w:before="60" w:after="60"/>
        <w:ind w:left="0" w:firstLine="0"/>
        <w:jc w:val="both"/>
        <w:rPr>
          <w:rFonts w:cs="Arial"/>
          <w:vanish/>
          <w:sz w:val="20"/>
          <w:szCs w:val="20"/>
        </w:rPr>
      </w:pPr>
    </w:p>
    <w:p w14:paraId="7A9A1A69" w14:textId="77777777" w:rsidR="00C92E9C" w:rsidRPr="00412E39" w:rsidRDefault="00C92E9C" w:rsidP="003D3309">
      <w:pPr>
        <w:pStyle w:val="ListParagraph"/>
        <w:tabs>
          <w:tab w:val="left" w:pos="567"/>
        </w:tabs>
        <w:spacing w:before="60" w:after="60"/>
        <w:ind w:left="0" w:firstLine="0"/>
        <w:jc w:val="both"/>
        <w:rPr>
          <w:rFonts w:cs="Arial"/>
          <w:vanish/>
          <w:color w:val="FF0000"/>
          <w:sz w:val="20"/>
          <w:szCs w:val="20"/>
        </w:rPr>
      </w:pPr>
      <w:r w:rsidRPr="00412E39">
        <w:rPr>
          <w:rFonts w:cs="Arial"/>
          <w:i/>
          <w:iCs/>
          <w:vanish/>
          <w:color w:val="FF0000"/>
          <w:sz w:val="20"/>
          <w:szCs w:val="20"/>
        </w:rPr>
        <w:t>Jei reikia smulkesnių nurodymų Darbų grafikui (jei netaikomi, šie punktai ištrinami)</w:t>
      </w:r>
      <w:r w:rsidRPr="00412E39">
        <w:rPr>
          <w:rFonts w:cs="Arial"/>
          <w:vanish/>
          <w:color w:val="FF0000"/>
          <w:sz w:val="20"/>
          <w:szCs w:val="20"/>
        </w:rPr>
        <w:t xml:space="preserve"> </w:t>
      </w:r>
    </w:p>
    <w:p w14:paraId="04F4213D" w14:textId="77777777" w:rsidR="00C92E9C" w:rsidRPr="00412E39" w:rsidRDefault="00C92E9C" w:rsidP="00F7160B">
      <w:pPr>
        <w:pStyle w:val="ListParagraph"/>
        <w:numPr>
          <w:ilvl w:val="1"/>
          <w:numId w:val="71"/>
        </w:numPr>
        <w:tabs>
          <w:tab w:val="left" w:pos="567"/>
        </w:tabs>
        <w:spacing w:before="60" w:after="60"/>
        <w:jc w:val="both"/>
        <w:rPr>
          <w:rFonts w:cs="Arial"/>
          <w:vanish/>
          <w:sz w:val="20"/>
          <w:szCs w:val="20"/>
        </w:rPr>
      </w:pPr>
      <w:r w:rsidRPr="00412E39">
        <w:rPr>
          <w:rFonts w:cs="Arial"/>
          <w:vanish/>
          <w:sz w:val="20"/>
          <w:szCs w:val="20"/>
        </w:rPr>
        <w:t>Užsakovui pateikiamame Darbų grafike šie konkretūs darbai turi būti atlikti tokiais terminais:</w:t>
      </w:r>
    </w:p>
    <w:p w14:paraId="24ABD4A3" w14:textId="77777777" w:rsidR="00C92E9C" w:rsidRPr="00412E39" w:rsidRDefault="00C92E9C" w:rsidP="00F7160B">
      <w:pPr>
        <w:pStyle w:val="ListParagraph"/>
        <w:numPr>
          <w:ilvl w:val="2"/>
          <w:numId w:val="71"/>
        </w:numPr>
        <w:tabs>
          <w:tab w:val="left" w:pos="567"/>
          <w:tab w:val="left" w:pos="851"/>
        </w:tabs>
        <w:spacing w:before="60" w:after="60"/>
        <w:ind w:left="0" w:firstLine="284"/>
        <w:jc w:val="both"/>
        <w:rPr>
          <w:rFonts w:cs="Arial"/>
          <w:vanish/>
          <w:sz w:val="20"/>
          <w:szCs w:val="20"/>
        </w:rPr>
      </w:pPr>
      <w:r w:rsidRPr="00412E39">
        <w:rPr>
          <w:rFonts w:cs="Arial"/>
          <w:vanish/>
          <w:sz w:val="20"/>
          <w:szCs w:val="20"/>
        </w:rPr>
        <w:t xml:space="preserve">Projektavimo Darbai – per </w:t>
      </w:r>
      <w:sdt>
        <w:sdtPr>
          <w:rPr>
            <w:rFonts w:cs="Arial"/>
            <w:bCs/>
            <w:vanish/>
            <w:sz w:val="20"/>
            <w:szCs w:val="20"/>
            <w:highlight w:val="yellow"/>
          </w:rPr>
          <w:id w:val="-1195374010"/>
          <w:placeholder>
            <w:docPart w:val="6CA20CA2B7F8489A9E6D262BBACC31B9"/>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2039539513"/>
          <w:placeholder>
            <w:docPart w:val="7EDFC1533F5F4B6A92C3F9F393569AB3"/>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w:t>
      </w:r>
      <w:r w:rsidRPr="00412E39">
        <w:rPr>
          <w:rFonts w:cs="Arial"/>
          <w:vanish/>
          <w:color w:val="FF0000"/>
          <w:sz w:val="20"/>
          <w:szCs w:val="20"/>
        </w:rPr>
        <w:t>Užsakymo pateikimo / Sutarties įsigaliojimo dienos ar kt.</w:t>
      </w:r>
    </w:p>
    <w:p w14:paraId="6F0942E2" w14:textId="77777777" w:rsidR="00C92E9C" w:rsidRPr="00412E39" w:rsidRDefault="00C92E9C" w:rsidP="00F7160B">
      <w:pPr>
        <w:pStyle w:val="ListParagraph"/>
        <w:numPr>
          <w:ilvl w:val="2"/>
          <w:numId w:val="71"/>
        </w:numPr>
        <w:tabs>
          <w:tab w:val="left" w:pos="567"/>
          <w:tab w:val="left" w:pos="851"/>
        </w:tabs>
        <w:spacing w:before="60" w:after="60"/>
        <w:ind w:left="0" w:firstLine="284"/>
        <w:jc w:val="both"/>
        <w:rPr>
          <w:rFonts w:cs="Arial"/>
          <w:vanish/>
          <w:sz w:val="20"/>
          <w:szCs w:val="20"/>
        </w:rPr>
      </w:pPr>
      <w:r w:rsidRPr="00412E39">
        <w:rPr>
          <w:rFonts w:cs="Arial"/>
          <w:vanish/>
          <w:sz w:val="20"/>
          <w:szCs w:val="20"/>
        </w:rPr>
        <w:t xml:space="preserve">Rangos Darbai – per </w:t>
      </w:r>
      <w:sdt>
        <w:sdtPr>
          <w:rPr>
            <w:rFonts w:cs="Arial"/>
            <w:bCs/>
            <w:vanish/>
            <w:sz w:val="20"/>
            <w:szCs w:val="20"/>
            <w:highlight w:val="yellow"/>
          </w:rPr>
          <w:id w:val="-702098424"/>
          <w:placeholder>
            <w:docPart w:val="5CF13AB37B5E48AF8A2D1DC03EADD30B"/>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927330945"/>
          <w:placeholder>
            <w:docPart w:val="4C9B1FF4759748C8A7786301413224B8"/>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w:t>
      </w:r>
      <w:r w:rsidRPr="00412E39">
        <w:rPr>
          <w:rFonts w:cs="Arial"/>
          <w:vanish/>
          <w:color w:val="FF0000"/>
          <w:sz w:val="20"/>
          <w:szCs w:val="20"/>
        </w:rPr>
        <w:t>Projekto patvirtinimo / Užsakymo pateikimo / nuo Sutarties įsigaliojimo dienos ar kt.</w:t>
      </w:r>
    </w:p>
    <w:p w14:paraId="5157D7DB" w14:textId="77777777" w:rsidR="00C92E9C" w:rsidRPr="00412E39" w:rsidRDefault="00C92E9C" w:rsidP="003D3309">
      <w:pPr>
        <w:pStyle w:val="ListParagraph"/>
        <w:tabs>
          <w:tab w:val="left" w:pos="567"/>
          <w:tab w:val="left" w:pos="851"/>
        </w:tabs>
        <w:spacing w:before="60" w:after="60"/>
        <w:ind w:left="284" w:firstLine="0"/>
        <w:jc w:val="both"/>
        <w:rPr>
          <w:rFonts w:cs="Arial"/>
          <w:vanish/>
          <w:sz w:val="20"/>
          <w:szCs w:val="20"/>
        </w:rPr>
      </w:pPr>
    </w:p>
    <w:p w14:paraId="3200BADC" w14:textId="77777777" w:rsidR="00C92E9C" w:rsidRPr="00412E39" w:rsidRDefault="00C92E9C" w:rsidP="00F7160B">
      <w:pPr>
        <w:pStyle w:val="ListParagraph"/>
        <w:numPr>
          <w:ilvl w:val="1"/>
          <w:numId w:val="71"/>
        </w:numPr>
        <w:tabs>
          <w:tab w:val="left" w:pos="142"/>
          <w:tab w:val="left" w:pos="284"/>
          <w:tab w:val="left" w:pos="567"/>
          <w:tab w:val="left" w:pos="851"/>
        </w:tabs>
        <w:spacing w:before="60" w:after="60"/>
        <w:ind w:left="0" w:firstLine="0"/>
        <w:jc w:val="both"/>
        <w:rPr>
          <w:rFonts w:cs="Arial"/>
          <w:vanish/>
          <w:sz w:val="20"/>
          <w:szCs w:val="20"/>
        </w:rPr>
      </w:pPr>
      <w:r w:rsidRPr="00412E39">
        <w:rPr>
          <w:rFonts w:cs="Arial"/>
          <w:vanish/>
          <w:sz w:val="20"/>
          <w:szCs w:val="20"/>
        </w:rPr>
        <w:t xml:space="preserve">Per </w:t>
      </w:r>
      <w:sdt>
        <w:sdtPr>
          <w:rPr>
            <w:rFonts w:cs="Arial"/>
            <w:bCs/>
            <w:vanish/>
            <w:sz w:val="20"/>
            <w:szCs w:val="20"/>
            <w:highlight w:val="yellow"/>
          </w:rPr>
          <w:id w:val="-1342229014"/>
          <w:placeholder>
            <w:docPart w:val="50521543C8E348B8BC7B429174DF7CA3"/>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869596721"/>
          <w:placeholder>
            <w:docPart w:val="26083AFDA43149239DC1F3E1B5B2C83C"/>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Darbų grafiko gavimo Užsakovas patvirtina grafiką arba nurodo trūkumus, kuriuos Rangovas turi pašalinti per </w:t>
      </w:r>
      <w:sdt>
        <w:sdtPr>
          <w:rPr>
            <w:rFonts w:cs="Arial"/>
            <w:bCs/>
            <w:vanish/>
            <w:sz w:val="20"/>
            <w:szCs w:val="20"/>
            <w:highlight w:val="yellow"/>
          </w:rPr>
          <w:id w:val="1457606190"/>
          <w:placeholder>
            <w:docPart w:val="B0B95C2C73134E23974E91E7DF40B0B5"/>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2137066589"/>
          <w:placeholder>
            <w:docPart w:val="BD3D572C32524CBBBCA01D25B7100D66"/>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Darbų grafikas laikomas suderintu tik Šalims jį pasirašius, sprendimo teisė dėl Darbų grafike nurodomų Darbų atlikimo terminų priklauso Užsakovui. </w:t>
      </w:r>
    </w:p>
    <w:p w14:paraId="610D5CA4" w14:textId="77777777" w:rsidR="00C92E9C" w:rsidRPr="00412E39" w:rsidRDefault="00C92E9C" w:rsidP="00F7160B">
      <w:pPr>
        <w:pStyle w:val="ListParagraph"/>
        <w:numPr>
          <w:ilvl w:val="1"/>
          <w:numId w:val="71"/>
        </w:numPr>
        <w:tabs>
          <w:tab w:val="left" w:pos="142"/>
          <w:tab w:val="left" w:pos="284"/>
          <w:tab w:val="left" w:pos="567"/>
          <w:tab w:val="left" w:pos="851"/>
        </w:tabs>
        <w:spacing w:before="60" w:after="60"/>
        <w:ind w:left="0" w:firstLine="0"/>
        <w:jc w:val="both"/>
        <w:rPr>
          <w:rFonts w:cs="Arial"/>
          <w:vanish/>
          <w:sz w:val="20"/>
          <w:szCs w:val="20"/>
        </w:rPr>
      </w:pPr>
      <w:r w:rsidRPr="00412E39">
        <w:rPr>
          <w:rFonts w:cs="Arial"/>
          <w:vanish/>
          <w:sz w:val="20"/>
          <w:szCs w:val="20"/>
        </w:rPr>
        <w:t xml:space="preserve">Jei Rangovas atsisako derinti Darbų grafiką ar antrą ir kitus kartus neištaiso Darbų grafiko trūkumų, kuriuos buvo nurodęs Užsakovas, Rangovas už kiekvieną tokį incidentą moka Užsakovui </w:t>
      </w:r>
      <w:sdt>
        <w:sdtPr>
          <w:rPr>
            <w:rFonts w:cs="Arial"/>
            <w:bCs/>
            <w:vanish/>
            <w:sz w:val="20"/>
            <w:szCs w:val="20"/>
            <w:highlight w:val="yellow"/>
          </w:rPr>
          <w:id w:val="-2052445936"/>
          <w:placeholder>
            <w:docPart w:val="999D42A980C14D7299AFC3238153DB6A"/>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eurų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cs="Arial"/>
          <w:vanish/>
          <w:sz w:val="20"/>
          <w:szCs w:val="20"/>
        </w:rPr>
        <w:t xml:space="preserve"> dydžio baudą.</w:t>
      </w:r>
    </w:p>
    <w:p w14:paraId="58A7EDCC" w14:textId="77777777" w:rsidR="00C92E9C" w:rsidRPr="00412E39" w:rsidRDefault="00C92E9C" w:rsidP="00F7160B">
      <w:pPr>
        <w:pStyle w:val="ListParagraph"/>
        <w:numPr>
          <w:ilvl w:val="1"/>
          <w:numId w:val="71"/>
        </w:numPr>
        <w:tabs>
          <w:tab w:val="left" w:pos="142"/>
          <w:tab w:val="left" w:pos="284"/>
          <w:tab w:val="left" w:pos="567"/>
          <w:tab w:val="left" w:pos="851"/>
        </w:tabs>
        <w:spacing w:before="60" w:after="60"/>
        <w:ind w:left="0" w:firstLine="0"/>
        <w:jc w:val="both"/>
        <w:rPr>
          <w:rFonts w:cs="Arial"/>
          <w:vanish/>
          <w:sz w:val="20"/>
          <w:szCs w:val="20"/>
        </w:rPr>
      </w:pPr>
      <w:r w:rsidRPr="00412E39">
        <w:rPr>
          <w:rFonts w:cs="Arial"/>
          <w:vanish/>
          <w:sz w:val="20"/>
          <w:szCs w:val="20"/>
        </w:rPr>
        <w:t xml:space="preserve">Darbų grafikas turi būti suderintas ir pasirašytas Šalių ne vėliau kaip per </w:t>
      </w:r>
      <w:sdt>
        <w:sdtPr>
          <w:rPr>
            <w:rFonts w:cs="Arial"/>
            <w:bCs/>
            <w:vanish/>
            <w:sz w:val="20"/>
            <w:szCs w:val="20"/>
            <w:highlight w:val="yellow"/>
          </w:rPr>
          <w:id w:val="-1566243807"/>
          <w:placeholder>
            <w:docPart w:val="E38826D5067F400E9D25738044F3A8E9"/>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262528310"/>
          <w:placeholder>
            <w:docPart w:val="CA535A23E6CB4423A2C5E0EB0343BACA"/>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cs="Arial"/>
          <w:vanish/>
          <w:sz w:val="20"/>
          <w:szCs w:val="20"/>
        </w:rPr>
        <w:t xml:space="preserve"> nuo </w:t>
      </w:r>
      <w:r w:rsidRPr="00412E39">
        <w:rPr>
          <w:rFonts w:cs="Arial"/>
          <w:vanish/>
          <w:color w:val="FF0000"/>
          <w:sz w:val="20"/>
          <w:szCs w:val="20"/>
        </w:rPr>
        <w:t>Užsakymo pateikimo / Sutarties įsigaliojimo dienos</w:t>
      </w:r>
      <w:r w:rsidRPr="00412E39">
        <w:rPr>
          <w:rFonts w:cs="Arial"/>
          <w:vanish/>
          <w:sz w:val="20"/>
          <w:szCs w:val="20"/>
        </w:rPr>
        <w:t>.</w:t>
      </w:r>
    </w:p>
    <w:p w14:paraId="3D5A8C5E" w14:textId="77777777" w:rsidR="00C92E9C" w:rsidRPr="00412E39" w:rsidRDefault="00C92E9C" w:rsidP="003D3309">
      <w:pPr>
        <w:tabs>
          <w:tab w:val="left" w:pos="360"/>
          <w:tab w:val="left" w:pos="567"/>
        </w:tabs>
        <w:ind w:firstLine="0"/>
        <w:jc w:val="both"/>
        <w:rPr>
          <w:rFonts w:cs="Arial"/>
          <w:vanish/>
          <w:sz w:val="20"/>
          <w:szCs w:val="20"/>
        </w:rPr>
      </w:pPr>
    </w:p>
    <w:p w14:paraId="55C7C325" w14:textId="77777777" w:rsidR="00C92E9C" w:rsidRPr="00412E39" w:rsidRDefault="00C92E9C" w:rsidP="003D3309">
      <w:pPr>
        <w:spacing w:before="60" w:after="60"/>
        <w:ind w:firstLine="0"/>
        <w:jc w:val="both"/>
        <w:rPr>
          <w:rFonts w:eastAsia="Calibri" w:cs="Arial"/>
          <w:i/>
          <w:iCs/>
          <w:vanish/>
          <w:color w:val="FF0000"/>
          <w:sz w:val="20"/>
          <w:szCs w:val="20"/>
        </w:rPr>
      </w:pPr>
      <w:r w:rsidRPr="00412E39">
        <w:rPr>
          <w:rFonts w:eastAsia="Calibri" w:cs="Arial"/>
          <w:i/>
          <w:iCs/>
          <w:vanish/>
          <w:color w:val="FF0000"/>
          <w:sz w:val="20"/>
          <w:szCs w:val="20"/>
        </w:rPr>
        <w:t xml:space="preserve">Jeigu perkamas ir Techninio darbo projekto parengimas </w:t>
      </w:r>
      <w:r w:rsidRPr="00412E39">
        <w:rPr>
          <w:rFonts w:cs="Arial"/>
          <w:i/>
          <w:iCs/>
          <w:vanish/>
          <w:color w:val="FF0000"/>
          <w:sz w:val="20"/>
          <w:szCs w:val="20"/>
        </w:rPr>
        <w:t>(jei netaikomi, šie punktai ištrinami)</w:t>
      </w:r>
      <w:r w:rsidRPr="00412E39">
        <w:rPr>
          <w:rFonts w:eastAsia="Calibri" w:cs="Arial"/>
          <w:i/>
          <w:iCs/>
          <w:vanish/>
          <w:color w:val="FF0000"/>
          <w:sz w:val="20"/>
          <w:szCs w:val="20"/>
        </w:rPr>
        <w:t>:</w:t>
      </w:r>
    </w:p>
    <w:p w14:paraId="6B9649D7" w14:textId="77777777" w:rsidR="00C92E9C" w:rsidRPr="00412E39" w:rsidRDefault="00C92E9C" w:rsidP="00F7160B">
      <w:pPr>
        <w:pStyle w:val="ListParagraph"/>
        <w:numPr>
          <w:ilvl w:val="1"/>
          <w:numId w:val="71"/>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Rangovas ne vėliau kaip per </w:t>
      </w:r>
      <w:sdt>
        <w:sdtPr>
          <w:rPr>
            <w:rFonts w:cs="Arial"/>
            <w:bCs/>
            <w:vanish/>
            <w:sz w:val="20"/>
            <w:szCs w:val="20"/>
            <w:highlight w:val="yellow"/>
          </w:rPr>
          <w:id w:val="-1820102376"/>
          <w:placeholder>
            <w:docPart w:val="2D2CEE322ED74D009A635754DAFE7772"/>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09967246"/>
          <w:placeholder>
            <w:docPart w:val="10D4324C425641C786524589758DDA48"/>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w:t>
      </w:r>
      <w:r w:rsidRPr="00412E39">
        <w:rPr>
          <w:rFonts w:eastAsia="Calibri" w:cs="Arial"/>
          <w:vanish/>
          <w:color w:val="FF0000"/>
          <w:sz w:val="20"/>
          <w:szCs w:val="20"/>
        </w:rPr>
        <w:t xml:space="preserve">Užsakymo pateikimo / Sutarties įsigaliojimo / Darbų grafiko suderinimo </w:t>
      </w:r>
      <w:r w:rsidRPr="00412E39">
        <w:rPr>
          <w:rFonts w:eastAsia="Calibri" w:cs="Arial"/>
          <w:vanish/>
          <w:sz w:val="20"/>
          <w:szCs w:val="20"/>
        </w:rPr>
        <w:t>pateikia Užsakovui Techninį darbo projektą.</w:t>
      </w:r>
    </w:p>
    <w:p w14:paraId="7F9BB06B" w14:textId="77777777" w:rsidR="00C92E9C" w:rsidRPr="00412E39" w:rsidRDefault="00C92E9C" w:rsidP="00F7160B">
      <w:pPr>
        <w:pStyle w:val="ListParagraph"/>
        <w:numPr>
          <w:ilvl w:val="1"/>
          <w:numId w:val="71"/>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Užsakovas patvirtina Techninį darbo projektą arba pateikia Užsakovui savo pastabas raštu ne vėliau kaip per </w:t>
      </w:r>
      <w:sdt>
        <w:sdtPr>
          <w:rPr>
            <w:rFonts w:cs="Arial"/>
            <w:bCs/>
            <w:vanish/>
            <w:sz w:val="20"/>
            <w:szCs w:val="20"/>
            <w:highlight w:val="yellow"/>
          </w:rPr>
          <w:id w:val="1373415866"/>
          <w:placeholder>
            <w:docPart w:val="F6CDFBCE27BC4408959F14ADE97F6B71"/>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572348910"/>
          <w:placeholder>
            <w:docPart w:val="8884D8DE701B4C08815DD5DD19C3F59A"/>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jo gavimo.</w:t>
      </w:r>
    </w:p>
    <w:p w14:paraId="12CBE7B1" w14:textId="77777777" w:rsidR="00C92E9C" w:rsidRPr="00412E39" w:rsidRDefault="00C92E9C" w:rsidP="00F7160B">
      <w:pPr>
        <w:pStyle w:val="ListParagraph"/>
        <w:numPr>
          <w:ilvl w:val="1"/>
          <w:numId w:val="71"/>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Jei Užsakovas pateikia pastabas Techniniam darbo projektui, Rangovas jį pakoreguoja ir pateikia Užsakovui tvirtinti ne vėliau kaip per </w:t>
      </w:r>
      <w:sdt>
        <w:sdtPr>
          <w:rPr>
            <w:rFonts w:cs="Arial"/>
            <w:bCs/>
            <w:vanish/>
            <w:sz w:val="20"/>
            <w:szCs w:val="20"/>
            <w:highlight w:val="yellow"/>
          </w:rPr>
          <w:id w:val="-50697536"/>
          <w:placeholder>
            <w:docPart w:val="7358EDE23A6D4274B45BC15209C10C48"/>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310327285"/>
          <w:placeholder>
            <w:docPart w:val="A5840BA07B314840BA92F9D23FDB3424"/>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Techninio darbo projekto su Užsakovo pastabomis gavimo. Užsakovas pakoreguotą Techninį darbo projektą patvirtina per </w:t>
      </w:r>
      <w:sdt>
        <w:sdtPr>
          <w:rPr>
            <w:rFonts w:cs="Arial"/>
            <w:bCs/>
            <w:vanish/>
            <w:sz w:val="20"/>
            <w:szCs w:val="20"/>
            <w:highlight w:val="yellow"/>
          </w:rPr>
          <w:id w:val="1802340104"/>
          <w:placeholder>
            <w:docPart w:val="735024ECADDE4FFDA9CA422C2972CC5D"/>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1661689271"/>
          <w:placeholder>
            <w:docPart w:val="2C0DC95CB7DE4B5AA92E96AFCF5B0C5D"/>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jo gavimo. </w:t>
      </w:r>
    </w:p>
    <w:p w14:paraId="33843DA7" w14:textId="77777777" w:rsidR="00C92E9C" w:rsidRPr="00412E39" w:rsidRDefault="00C92E9C" w:rsidP="00F7160B">
      <w:pPr>
        <w:pStyle w:val="ListParagraph"/>
        <w:numPr>
          <w:ilvl w:val="1"/>
          <w:numId w:val="71"/>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Techninio darbo projekto derinimų skaičius neribojamas, tačiau bet kuriuo atveju galutinis Techninio darbo projekto variantas turi būti parengtas ir suderintas ne vėliau kaip per </w:t>
      </w:r>
      <w:sdt>
        <w:sdtPr>
          <w:rPr>
            <w:rFonts w:cs="Arial"/>
            <w:bCs/>
            <w:vanish/>
            <w:sz w:val="20"/>
            <w:szCs w:val="20"/>
            <w:highlight w:val="yellow"/>
          </w:rPr>
          <w:id w:val="624274221"/>
          <w:placeholder>
            <w:docPart w:val="BC02BA165FEC4D17BCE28CBC8881BB62"/>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sdt>
        <w:sdtPr>
          <w:rPr>
            <w:rFonts w:cs="Arial"/>
            <w:vanish/>
            <w:sz w:val="20"/>
            <w:szCs w:val="20"/>
          </w:rPr>
          <w:id w:val="942108429"/>
          <w:placeholder>
            <w:docPart w:val="F21F48D0DCF14126B8C449AFF174B799"/>
          </w:placeholder>
          <w:showingPlcHdr/>
          <w:dropDownList>
            <w:listItem w:value="[Pasirinkite]"/>
            <w:listItem w:displayText="dienas" w:value="dienas"/>
            <w:listItem w:displayText="dienų" w:value="dienų"/>
            <w:listItem w:displayText="dieną" w:value="dieną"/>
            <w:listItem w:displayText="darbo dieną" w:value="darbo dieną"/>
            <w:listItem w:displayText="darbo dienų" w:value="darbo dienų"/>
            <w:listItem w:displayText="darbo dienas" w:value="darbo dienas"/>
          </w:dropDownList>
        </w:sdtPr>
        <w:sdtContent>
          <w:r w:rsidRPr="00412E39">
            <w:rPr>
              <w:rFonts w:cs="Arial"/>
              <w:vanish/>
              <w:color w:val="FF0000"/>
              <w:sz w:val="20"/>
              <w:szCs w:val="20"/>
            </w:rPr>
            <w:t>[Pasirinkite]</w:t>
          </w:r>
        </w:sdtContent>
      </w:sdt>
      <w:r w:rsidRPr="00412E39">
        <w:rPr>
          <w:rFonts w:eastAsia="Calibri" w:cs="Arial"/>
          <w:vanish/>
          <w:sz w:val="20"/>
          <w:szCs w:val="20"/>
        </w:rPr>
        <w:t xml:space="preserve"> nuo </w:t>
      </w:r>
      <w:r w:rsidRPr="00412E39">
        <w:rPr>
          <w:rFonts w:eastAsia="Calibri" w:cs="Arial"/>
          <w:vanish/>
          <w:color w:val="FF0000"/>
          <w:sz w:val="20"/>
          <w:szCs w:val="20"/>
        </w:rPr>
        <w:t xml:space="preserve">Užsakymo pateikimo / Sutarties įsigaliojimo / Darbų grafiko suderinimo </w:t>
      </w:r>
      <w:r w:rsidRPr="00412E39">
        <w:rPr>
          <w:rFonts w:eastAsia="Calibri" w:cs="Arial"/>
          <w:vanish/>
          <w:sz w:val="20"/>
          <w:szCs w:val="20"/>
        </w:rPr>
        <w:t xml:space="preserve">dienos. </w:t>
      </w:r>
    </w:p>
    <w:p w14:paraId="733E0D07" w14:textId="77777777" w:rsidR="00C92E9C" w:rsidRPr="00412E39" w:rsidRDefault="00C92E9C" w:rsidP="00F7160B">
      <w:pPr>
        <w:pStyle w:val="ListParagraph"/>
        <w:numPr>
          <w:ilvl w:val="1"/>
          <w:numId w:val="71"/>
        </w:numPr>
        <w:tabs>
          <w:tab w:val="left" w:pos="567"/>
        </w:tabs>
        <w:spacing w:before="60" w:after="60"/>
        <w:ind w:left="0" w:firstLine="0"/>
        <w:jc w:val="both"/>
        <w:rPr>
          <w:rFonts w:eastAsia="Calibri" w:cs="Arial"/>
          <w:vanish/>
          <w:sz w:val="20"/>
          <w:szCs w:val="20"/>
        </w:rPr>
      </w:pPr>
      <w:r w:rsidRPr="00412E39">
        <w:rPr>
          <w:rFonts w:eastAsia="Calibri" w:cs="Arial"/>
          <w:vanish/>
          <w:sz w:val="20"/>
          <w:szCs w:val="20"/>
        </w:rPr>
        <w:t xml:space="preserve">Nesuderinus projekto per Techninės specifikacijos </w:t>
      </w:r>
      <w:sdt>
        <w:sdtPr>
          <w:rPr>
            <w:rFonts w:cs="Arial"/>
            <w:bCs/>
            <w:vanish/>
            <w:sz w:val="20"/>
            <w:szCs w:val="20"/>
            <w:highlight w:val="yellow"/>
          </w:rPr>
          <w:id w:val="-1491244743"/>
          <w:placeholder>
            <w:docPart w:val="F38CED9EB2FD4EA585CF6EBAC12E4579"/>
          </w:placeholder>
          <w:showingPlcHdr/>
          <w:text/>
        </w:sdtPr>
        <w:sdtContent>
          <w:r w:rsidRPr="00412E39">
            <w:rPr>
              <w:rFonts w:cs="Arial"/>
              <w:bCs/>
              <w:vanish/>
              <w:sz w:val="20"/>
              <w:szCs w:val="20"/>
              <w:highlight w:val="yellow"/>
            </w:rPr>
            <w:t>____</w:t>
          </w:r>
        </w:sdtContent>
      </w:sdt>
      <w:r w:rsidRPr="00412E39">
        <w:rPr>
          <w:rFonts w:eastAsia="Calibri" w:cs="Arial"/>
          <w:vanish/>
          <w:sz w:val="20"/>
          <w:szCs w:val="20"/>
        </w:rPr>
        <w:t xml:space="preserve"> punkte nurodytą terminą, Rangovas, Užsakovui pareikalavus, moka Užsakovui </w:t>
      </w:r>
      <w:sdt>
        <w:sdtPr>
          <w:rPr>
            <w:rFonts w:cs="Arial"/>
            <w:bCs/>
            <w:vanish/>
            <w:sz w:val="20"/>
            <w:szCs w:val="20"/>
            <w:highlight w:val="yellow"/>
          </w:rPr>
          <w:id w:val="110637584"/>
          <w:placeholder>
            <w:docPart w:val="9B7D16246E4B491C8C9C530C647D873A"/>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eurų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vanish/>
          <w:sz w:val="20"/>
          <w:szCs w:val="20"/>
        </w:rPr>
        <w:t xml:space="preserve"> dydžio baudą už kiekvieną termino praleidimo dieną.  </w:t>
      </w:r>
    </w:p>
    <w:p w14:paraId="2E86ABD2" w14:textId="77777777" w:rsidR="00C92E9C" w:rsidRPr="00412E39" w:rsidRDefault="00C92E9C" w:rsidP="00F7160B">
      <w:pPr>
        <w:pStyle w:val="ListParagraph"/>
        <w:numPr>
          <w:ilvl w:val="1"/>
          <w:numId w:val="71"/>
        </w:numPr>
        <w:tabs>
          <w:tab w:val="left" w:pos="567"/>
        </w:tabs>
        <w:spacing w:before="60" w:after="60"/>
        <w:ind w:left="0" w:firstLine="0"/>
        <w:jc w:val="both"/>
        <w:rPr>
          <w:rFonts w:eastAsia="Calibri" w:cs="Arial"/>
          <w:vanish/>
          <w:sz w:val="20"/>
          <w:szCs w:val="20"/>
        </w:rPr>
      </w:pPr>
      <w:r w:rsidRPr="00412E39">
        <w:rPr>
          <w:rFonts w:eastAsia="Calibri" w:cs="Arial"/>
          <w:vanish/>
          <w:color w:val="000000"/>
          <w:sz w:val="20"/>
          <w:szCs w:val="20"/>
        </w:rPr>
        <w:t xml:space="preserve">Projekto derinimas ir tvirtinimas su valstybės institucijomis ir įstaigomis vykdomas teisės aktų nustatyta tvarka ir terminais. Derinimo su institucijomis terminai privalo būti numatyti </w:t>
      </w:r>
      <w:r w:rsidRPr="00412E39">
        <w:rPr>
          <w:rFonts w:eastAsia="Calibri" w:cs="Arial"/>
          <w:vanish/>
          <w:color w:val="FF0000"/>
          <w:sz w:val="20"/>
          <w:szCs w:val="20"/>
        </w:rPr>
        <w:t xml:space="preserve">Darbų grafike </w:t>
      </w:r>
      <w:r w:rsidRPr="00412E39">
        <w:rPr>
          <w:rFonts w:eastAsia="Calibri" w:cs="Arial"/>
          <w:i/>
          <w:iCs/>
          <w:vanish/>
          <w:color w:val="FF0000"/>
          <w:sz w:val="20"/>
          <w:szCs w:val="20"/>
        </w:rPr>
        <w:t>(jei jis sudaromas)</w:t>
      </w:r>
    </w:p>
    <w:p w14:paraId="7F7A6EE0" w14:textId="77777777" w:rsidR="00C92E9C" w:rsidRPr="00412E39" w:rsidRDefault="00C92E9C" w:rsidP="00F7160B">
      <w:pPr>
        <w:pStyle w:val="ListParagraph"/>
        <w:numPr>
          <w:ilvl w:val="1"/>
          <w:numId w:val="71"/>
        </w:numPr>
        <w:tabs>
          <w:tab w:val="left" w:pos="567"/>
        </w:tabs>
        <w:spacing w:before="60" w:after="60"/>
        <w:ind w:left="0" w:firstLine="0"/>
        <w:jc w:val="both"/>
        <w:rPr>
          <w:rFonts w:eastAsia="Calibri" w:cs="Arial"/>
          <w:vanish/>
          <w:sz w:val="20"/>
          <w:szCs w:val="20"/>
        </w:rPr>
      </w:pPr>
      <w:r w:rsidRPr="00412E39">
        <w:rPr>
          <w:rFonts w:cs="Arial"/>
          <w:vanish/>
          <w:sz w:val="20"/>
          <w:szCs w:val="20"/>
        </w:rPr>
        <w:t xml:space="preserve">Rangovas nedelsdamas informuoja Užsakovą apie </w:t>
      </w:r>
      <w:r w:rsidRPr="00412E39">
        <w:rPr>
          <w:rFonts w:cs="Arial"/>
          <w:vanish/>
          <w:color w:val="FF0000"/>
          <w:sz w:val="20"/>
          <w:szCs w:val="20"/>
        </w:rPr>
        <w:t xml:space="preserve">Darbų / Darbų Etapo </w:t>
      </w:r>
      <w:r w:rsidRPr="00412E39">
        <w:rPr>
          <w:rFonts w:cs="Arial"/>
          <w:vanish/>
          <w:sz w:val="20"/>
          <w:szCs w:val="20"/>
        </w:rPr>
        <w:t xml:space="preserve">užbaigimą bei, raštu suderinęs su Užsakovu Darbų perdavimo – priėmimo laiką, perduoda DPK </w:t>
      </w:r>
      <w:r w:rsidRPr="00412E39">
        <w:rPr>
          <w:rFonts w:cs="Arial"/>
          <w:vanish/>
          <w:color w:val="FF0000"/>
          <w:sz w:val="20"/>
          <w:szCs w:val="20"/>
        </w:rPr>
        <w:t>užbaigtus Darbus / užbaigtą Darbų Etapą</w:t>
      </w:r>
      <w:r w:rsidRPr="00412E39">
        <w:rPr>
          <w:rFonts w:cs="Arial"/>
          <w:vanish/>
          <w:sz w:val="20"/>
          <w:szCs w:val="20"/>
        </w:rPr>
        <w:t xml:space="preserve">, pasirašo Aktą.  </w:t>
      </w:r>
    </w:p>
    <w:p w14:paraId="72DB5410" w14:textId="77777777" w:rsidR="00C92E9C" w:rsidRPr="00412E39" w:rsidRDefault="00C92E9C" w:rsidP="003D3309">
      <w:pPr>
        <w:tabs>
          <w:tab w:val="left" w:pos="360"/>
          <w:tab w:val="left" w:pos="567"/>
        </w:tabs>
        <w:ind w:firstLine="0"/>
        <w:jc w:val="both"/>
        <w:rPr>
          <w:rFonts w:cs="Arial"/>
          <w:vanish/>
          <w:sz w:val="20"/>
          <w:szCs w:val="20"/>
        </w:rPr>
      </w:pPr>
    </w:p>
    <w:p w14:paraId="6334D329" w14:textId="77777777" w:rsidR="00C92E9C" w:rsidRPr="00412E39" w:rsidRDefault="00C92E9C" w:rsidP="003D3309">
      <w:pPr>
        <w:shd w:val="clear" w:color="auto" w:fill="D9D9D9" w:themeFill="background1" w:themeFillShade="D9"/>
        <w:spacing w:before="60" w:after="60"/>
        <w:ind w:firstLine="0"/>
        <w:jc w:val="both"/>
        <w:rPr>
          <w:rFonts w:cs="Arial"/>
          <w:b/>
          <w:i/>
          <w:vanish/>
          <w:sz w:val="20"/>
          <w:szCs w:val="20"/>
        </w:rPr>
      </w:pPr>
      <w:r w:rsidRPr="00412E39">
        <w:rPr>
          <w:rFonts w:cs="Arial"/>
          <w:b/>
          <w:i/>
          <w:vanish/>
          <w:sz w:val="20"/>
          <w:szCs w:val="20"/>
        </w:rPr>
        <w:t>Pildymo instrukcija:</w:t>
      </w:r>
    </w:p>
    <w:p w14:paraId="7C95B4B7" w14:textId="77777777" w:rsidR="00C92E9C" w:rsidRPr="00412E39" w:rsidRDefault="00C92E9C" w:rsidP="003D3309">
      <w:pPr>
        <w:pStyle w:val="ListParagraph"/>
        <w:numPr>
          <w:ilvl w:val="0"/>
          <w:numId w:val="51"/>
        </w:numPr>
        <w:shd w:val="clear" w:color="auto" w:fill="D9D9D9" w:themeFill="background1" w:themeFillShade="D9"/>
        <w:spacing w:before="60" w:after="60"/>
        <w:ind w:left="284" w:hanging="284"/>
        <w:jc w:val="both"/>
        <w:rPr>
          <w:rFonts w:cs="Arial"/>
          <w:i/>
          <w:vanish/>
          <w:sz w:val="20"/>
          <w:szCs w:val="20"/>
        </w:rPr>
      </w:pPr>
      <w:r w:rsidRPr="00412E39">
        <w:rPr>
          <w:rFonts w:cs="Arial"/>
          <w:i/>
          <w:vanish/>
          <w:sz w:val="20"/>
          <w:szCs w:val="20"/>
        </w:rPr>
        <w:t>Nurodomas terminas (dienomis arba darbo dienomis, atskirais atvejais – mėnesiais) nuo Sutarties pasirašymo / nuo užsakymo pateikimo (pvz. „Darbai turi būti atliekami ne vėliau kaip per 60 dienų nuo Užsakovo užsakymo pateikimo Rangovui dienos/ Sutarties įsigaliojimo dienos.“);</w:t>
      </w:r>
    </w:p>
    <w:p w14:paraId="1642D51B" w14:textId="77777777" w:rsidR="00C92E9C" w:rsidRPr="00412E39" w:rsidRDefault="00C92E9C" w:rsidP="003D3309">
      <w:pPr>
        <w:pStyle w:val="ListParagraph"/>
        <w:numPr>
          <w:ilvl w:val="0"/>
          <w:numId w:val="51"/>
        </w:numPr>
        <w:shd w:val="clear" w:color="auto" w:fill="D9D9D9" w:themeFill="background1" w:themeFillShade="D9"/>
        <w:spacing w:before="60" w:after="60"/>
        <w:ind w:left="284" w:hanging="284"/>
        <w:jc w:val="both"/>
        <w:rPr>
          <w:rFonts w:cs="Arial"/>
          <w:i/>
          <w:vanish/>
          <w:sz w:val="20"/>
          <w:szCs w:val="20"/>
        </w:rPr>
      </w:pPr>
      <w:r w:rsidRPr="00412E39">
        <w:rPr>
          <w:rFonts w:cs="Arial"/>
          <w:i/>
          <w:vanish/>
          <w:sz w:val="20"/>
          <w:szCs w:val="20"/>
        </w:rPr>
        <w:t>Jei Darbai atliekami etapais – jie detalizuojami ir kiekvienam etapui nurodomas atskiras terminas.</w:t>
      </w:r>
    </w:p>
    <w:p w14:paraId="1CF633C5" w14:textId="77777777" w:rsidR="00C92E9C" w:rsidRPr="00412E39" w:rsidRDefault="00C92E9C" w:rsidP="003D3309">
      <w:pPr>
        <w:pStyle w:val="ListParagraph"/>
        <w:numPr>
          <w:ilvl w:val="0"/>
          <w:numId w:val="51"/>
        </w:numPr>
        <w:shd w:val="clear" w:color="auto" w:fill="D9D9D9" w:themeFill="background1" w:themeFillShade="D9"/>
        <w:spacing w:before="60" w:after="60"/>
        <w:ind w:left="284" w:hanging="284"/>
        <w:jc w:val="both"/>
        <w:rPr>
          <w:rFonts w:cs="Arial"/>
          <w:i/>
          <w:vanish/>
          <w:sz w:val="20"/>
          <w:szCs w:val="20"/>
        </w:rPr>
      </w:pPr>
      <w:r w:rsidRPr="00412E39">
        <w:rPr>
          <w:rFonts w:cs="Arial"/>
          <w:i/>
          <w:vanish/>
          <w:sz w:val="20"/>
          <w:szCs w:val="20"/>
        </w:rPr>
        <w:t>Jei bus teikiami užsakymai pagal Sutartį, nurodoma:</w:t>
      </w:r>
    </w:p>
    <w:p w14:paraId="2C2CC091"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Sutarties vykdymo tvarka (pvz. „Darbai bus atliekami tik pagal atskirus Užsakovo pateiktus užsakymus Sutarties galiojimo metu. Rangovas turės atlikti Darbus Techninės specifikacijos 4 skyriuje nurodytais adresais (užsakyme bus nurodomas konkretus adresas) Užsakovo darbo laiku (I-IV 7:30 – 16:30 val., V 7:30 – 15:15 val.);</w:t>
      </w:r>
    </w:p>
    <w:p w14:paraId="4BE456C3" w14:textId="77777777" w:rsidR="00C92E9C" w:rsidRPr="00412E39" w:rsidRDefault="00C92E9C" w:rsidP="003D3309">
      <w:pPr>
        <w:pStyle w:val="ListParagraph"/>
        <w:numPr>
          <w:ilvl w:val="0"/>
          <w:numId w:val="10"/>
        </w:numPr>
        <w:shd w:val="clear" w:color="auto" w:fill="D9D9D9" w:themeFill="background1" w:themeFillShade="D9"/>
        <w:spacing w:before="60" w:after="60"/>
        <w:jc w:val="both"/>
        <w:rPr>
          <w:rFonts w:cs="Arial"/>
          <w:i/>
          <w:vanish/>
          <w:sz w:val="20"/>
          <w:szCs w:val="20"/>
        </w:rPr>
      </w:pPr>
      <w:r w:rsidRPr="00412E39">
        <w:rPr>
          <w:rFonts w:cs="Arial"/>
          <w:i/>
          <w:vanish/>
          <w:sz w:val="20"/>
          <w:szCs w:val="20"/>
        </w:rPr>
        <w:t>Užsakymų teikimo tvarka (pvz. Užsakymus Užsakovas teiks Rangovui elektroniniu paštu, nurodytu Sutartyje).</w:t>
      </w:r>
    </w:p>
    <w:p w14:paraId="11E159C0" w14:textId="77777777" w:rsidR="00C92E9C" w:rsidRPr="00412E39" w:rsidRDefault="00C92E9C" w:rsidP="003D3309">
      <w:pPr>
        <w:pStyle w:val="ListParagraph"/>
        <w:tabs>
          <w:tab w:val="left" w:pos="567"/>
        </w:tabs>
        <w:spacing w:before="60" w:after="60"/>
        <w:ind w:left="1080" w:firstLine="0"/>
        <w:contextualSpacing w:val="0"/>
        <w:jc w:val="both"/>
        <w:rPr>
          <w:rStyle w:val="Laukeliai"/>
          <w:rFonts w:cs="Arial"/>
          <w:vanish/>
          <w:szCs w:val="20"/>
        </w:rPr>
      </w:pPr>
    </w:p>
    <w:p w14:paraId="0D3CC53D" w14:textId="77777777" w:rsidR="00C92E9C" w:rsidRPr="00412E39" w:rsidRDefault="00C92E9C" w:rsidP="00F7160B">
      <w:pPr>
        <w:pStyle w:val="ListParagraph"/>
        <w:numPr>
          <w:ilvl w:val="0"/>
          <w:numId w:val="69"/>
        </w:numPr>
        <w:pBdr>
          <w:top w:val="single" w:sz="4" w:space="1" w:color="auto"/>
          <w:bottom w:val="single" w:sz="4" w:space="1" w:color="auto"/>
        </w:pBdr>
        <w:shd w:val="clear" w:color="auto" w:fill="D9D9D9" w:themeFill="background1" w:themeFillShade="D9"/>
        <w:tabs>
          <w:tab w:val="left" w:pos="360"/>
        </w:tabs>
        <w:spacing w:before="60" w:after="60"/>
        <w:ind w:left="0" w:firstLine="0"/>
        <w:jc w:val="both"/>
        <w:rPr>
          <w:rStyle w:val="Laukeliai"/>
          <w:rFonts w:eastAsia="Arial" w:cs="Arial"/>
          <w:b/>
          <w:bCs/>
          <w:vanish/>
        </w:rPr>
      </w:pPr>
      <w:r w:rsidRPr="00412E39">
        <w:rPr>
          <w:rStyle w:val="Laukeliai"/>
          <w:rFonts w:eastAsia="Arial" w:cs="Arial"/>
          <w:b/>
          <w:bCs/>
          <w:vanish/>
        </w:rPr>
        <w:t>DARBŲ KOKYBĖ IR TRŪKUMŲ ŠALINIMAS</w:t>
      </w:r>
    </w:p>
    <w:p w14:paraId="6F676842" w14:textId="77777777" w:rsidR="00C92E9C" w:rsidRPr="00412E39" w:rsidRDefault="00C92E9C" w:rsidP="003D3309">
      <w:pPr>
        <w:tabs>
          <w:tab w:val="left" w:pos="142"/>
        </w:tabs>
        <w:ind w:firstLine="0"/>
        <w:jc w:val="both"/>
        <w:rPr>
          <w:vanish/>
          <w:sz w:val="20"/>
          <w:szCs w:val="20"/>
        </w:rPr>
      </w:pPr>
      <w:r w:rsidRPr="00412E39">
        <w:rPr>
          <w:vanish/>
          <w:sz w:val="20"/>
          <w:szCs w:val="20"/>
        </w:rPr>
        <w:t xml:space="preserve">7.1. Rangovo atliekamų Darbų kokybė turi atitikti </w:t>
      </w:r>
      <w:sdt>
        <w:sdtPr>
          <w:rPr>
            <w:rFonts w:cs="Arial"/>
            <w:bCs/>
            <w:vanish/>
            <w:sz w:val="20"/>
            <w:szCs w:val="20"/>
          </w:rPr>
          <w:id w:val="670224652"/>
          <w:placeholder>
            <w:docPart w:val="9343EC89A1864E67ADEDAA584794895A"/>
          </w:placeholder>
          <w:showingPlcHdr/>
          <w:text/>
        </w:sdtPr>
        <w:sdtContent>
          <w:r w:rsidRPr="00412E39">
            <w:rPr>
              <w:rFonts w:cs="Arial"/>
              <w:bCs/>
              <w:vanish/>
              <w:sz w:val="20"/>
              <w:szCs w:val="20"/>
            </w:rPr>
            <w:t>__________________________</w:t>
          </w:r>
        </w:sdtContent>
      </w:sdt>
      <w:r w:rsidRPr="00412E39">
        <w:rPr>
          <w:vanish/>
          <w:sz w:val="20"/>
          <w:szCs w:val="20"/>
        </w:rPr>
        <w:t xml:space="preserve"> </w:t>
      </w:r>
      <w:r w:rsidRPr="00412E39">
        <w:rPr>
          <w:i/>
          <w:iCs/>
          <w:vanish/>
          <w:color w:val="FF0000"/>
          <w:sz w:val="20"/>
          <w:szCs w:val="20"/>
        </w:rPr>
        <w:t>(nurodyti konkrečius reikalavimus, kurių privalo laikytis Rangovas (galiojančių normatyvinių statybos techninių ir normatyvinių statinio saugos ir paskirties bei aplinkosaugos dokumentų ir standartų reikalavimus, nustatytus teisės aktais šioje Sutartyje numatytiems Darbams atlikti,  pridedamą Techninę specifikaciją ar kitus dokumentus, kurie numato kokybės reikalavimus Darbams, bei įprastai tokios rūšies Darbams keliamus reikalavimus. Reikalavimai gali būti numatyti Sutarties SD priede).</w:t>
      </w:r>
      <w:r w:rsidRPr="00412E39">
        <w:rPr>
          <w:vanish/>
          <w:color w:val="FF0000"/>
          <w:sz w:val="20"/>
          <w:szCs w:val="20"/>
        </w:rPr>
        <w:t xml:space="preserve"> </w:t>
      </w:r>
    </w:p>
    <w:p w14:paraId="6D17A788" w14:textId="77777777" w:rsidR="00C92E9C" w:rsidRPr="00412E39" w:rsidRDefault="00C92E9C" w:rsidP="003D3309">
      <w:pPr>
        <w:pStyle w:val="ListParagraph"/>
        <w:tabs>
          <w:tab w:val="left" w:pos="567"/>
        </w:tabs>
        <w:ind w:left="0" w:firstLine="0"/>
        <w:jc w:val="both"/>
        <w:rPr>
          <w:vanish/>
          <w:sz w:val="20"/>
          <w:szCs w:val="20"/>
        </w:rPr>
      </w:pPr>
      <w:r w:rsidRPr="00412E39">
        <w:rPr>
          <w:vanish/>
          <w:sz w:val="20"/>
          <w:szCs w:val="20"/>
        </w:rPr>
        <w:t xml:space="preserve">7.2. Darbams suteikiamas Lietuvos Respublikos statybos įstatyme numatytas kokybės garantijos terminas, tačiau ne trumpesnis kaip </w:t>
      </w:r>
      <w:sdt>
        <w:sdtPr>
          <w:rPr>
            <w:rFonts w:cs="Arial"/>
            <w:bCs/>
            <w:vanish/>
            <w:sz w:val="20"/>
            <w:szCs w:val="20"/>
          </w:rPr>
          <w:id w:val="645630227"/>
          <w:placeholder>
            <w:docPart w:val="F2B5ADE46E244E82B9122A4EB888A741"/>
          </w:placeholder>
          <w:showingPlcHdr/>
          <w:text/>
        </w:sdtPr>
        <w:sdtContent>
          <w:r w:rsidRPr="00412E39">
            <w:rPr>
              <w:rFonts w:cs="Arial"/>
              <w:bCs/>
              <w:vanish/>
              <w:sz w:val="20"/>
              <w:szCs w:val="20"/>
              <w:highlight w:val="yellow"/>
            </w:rPr>
            <w:t>__</w:t>
          </w:r>
        </w:sdtContent>
      </w:sdt>
      <w:r w:rsidRPr="00412E39">
        <w:rPr>
          <w:vanish/>
          <w:sz w:val="20"/>
          <w:szCs w:val="20"/>
        </w:rPr>
        <w:t xml:space="preserve"> nuo Darbų priėmimo-perdavimo akto pasirašymo datos.</w:t>
      </w:r>
    </w:p>
    <w:p w14:paraId="3F82FA7A" w14:textId="77777777" w:rsidR="00C92E9C" w:rsidRPr="00412E39" w:rsidRDefault="00C92E9C"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 xml:space="preserve">7.3. Užsakovo nustatytiems Darbų rezultato trūkumams pašalinti nustatomas </w:t>
      </w:r>
      <w:sdt>
        <w:sdtPr>
          <w:rPr>
            <w:rFonts w:cs="Arial"/>
            <w:bCs/>
            <w:vanish/>
            <w:sz w:val="20"/>
            <w:szCs w:val="20"/>
            <w:highlight w:val="yellow"/>
          </w:rPr>
          <w:id w:val="-43906179"/>
          <w:placeholder>
            <w:docPart w:val="E8C941C7816141E69DCE114F8BE01BE0"/>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Style w:val="Laukeliai"/>
          <w:rFonts w:cs="Arial"/>
          <w:vanish/>
          <w:szCs w:val="20"/>
        </w:rPr>
        <w:t xml:space="preserve"> darbo dienų terminas.</w:t>
      </w:r>
    </w:p>
    <w:p w14:paraId="1ECFEDB8" w14:textId="77777777" w:rsidR="00C92E9C" w:rsidRPr="00412E39" w:rsidRDefault="00C92E9C"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7.4. Darbų ir (ar) Darbų rezultato trūkumais laikomi neatitikimai Techninės specifikacijos reikalavimams ir teisės aktams, reglamentuojantiems Darbų kokybę.</w:t>
      </w:r>
    </w:p>
    <w:p w14:paraId="29DF65B1" w14:textId="77777777" w:rsidR="00C92E9C" w:rsidRPr="00412E39" w:rsidRDefault="00C92E9C"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 xml:space="preserve">7.5. Už nustatytų Darbų trūkumų nepašalinimą per Techninės specifikacijos </w:t>
      </w:r>
      <w:sdt>
        <w:sdtPr>
          <w:rPr>
            <w:rFonts w:cs="Arial"/>
            <w:bCs/>
            <w:vanish/>
            <w:sz w:val="20"/>
            <w:szCs w:val="20"/>
            <w:highlight w:val="yellow"/>
          </w:rPr>
          <w:id w:val="398250122"/>
          <w:placeholder>
            <w:docPart w:val="205C209C40A6442DB5B1B473F68D0BCA"/>
          </w:placeholder>
          <w:showingPlcHdr/>
          <w:text/>
        </w:sdtPr>
        <w:sdtContent>
          <w:r w:rsidRPr="00412E39">
            <w:rPr>
              <w:rFonts w:cs="Arial"/>
              <w:bCs/>
              <w:vanish/>
              <w:sz w:val="20"/>
              <w:szCs w:val="20"/>
              <w:highlight w:val="yellow"/>
            </w:rPr>
            <w:t>____</w:t>
          </w:r>
        </w:sdtContent>
      </w:sdt>
      <w:r w:rsidRPr="00412E39">
        <w:rPr>
          <w:rStyle w:val="Laukeliai"/>
          <w:rFonts w:cs="Arial"/>
          <w:vanish/>
          <w:szCs w:val="20"/>
        </w:rPr>
        <w:t xml:space="preserve"> punkte nustatytą terminą Rangovas, Užsakovui pareikalavus, moka Užsakovui 0,05 procentų </w:t>
      </w:r>
      <w:r w:rsidRPr="00412E39">
        <w:rPr>
          <w:rStyle w:val="Laukeliai"/>
          <w:rFonts w:cs="Arial"/>
          <w:vanish/>
          <w:color w:val="FF0000"/>
          <w:szCs w:val="20"/>
        </w:rPr>
        <w:t xml:space="preserve">trūkumų turinčių Darbų kainos / Sutarties kainos be PVM / Etapo kainos </w:t>
      </w:r>
      <w:r w:rsidRPr="00412E39">
        <w:rPr>
          <w:rStyle w:val="Laukeliai"/>
          <w:rFonts w:cs="Arial"/>
          <w:vanish/>
          <w:szCs w:val="20"/>
        </w:rPr>
        <w:t xml:space="preserve">dydžio delspinigius už kiekvieną uždelstą dieną (tačiau bet kokiu atveju ne mažiau kaip </w:t>
      </w:r>
      <w:sdt>
        <w:sdtPr>
          <w:rPr>
            <w:rFonts w:cs="Arial"/>
            <w:bCs/>
            <w:vanish/>
            <w:sz w:val="20"/>
            <w:szCs w:val="20"/>
            <w:highlight w:val="yellow"/>
          </w:rPr>
          <w:id w:val="-1285887466"/>
          <w:placeholder>
            <w:docPart w:val="09E0F9C4C553470696A6593126A701BD"/>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eurų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Style w:val="Laukeliai"/>
          <w:rFonts w:cs="Arial"/>
          <w:vanish/>
          <w:szCs w:val="20"/>
        </w:rPr>
        <w:t xml:space="preserve"> už vieną vėlavimo laikotarpį).</w:t>
      </w:r>
    </w:p>
    <w:p w14:paraId="7A4CF377" w14:textId="77777777" w:rsidR="00C92E9C" w:rsidRPr="00412E39" w:rsidRDefault="00C92E9C" w:rsidP="003D3309">
      <w:pPr>
        <w:tabs>
          <w:tab w:val="left" w:pos="567"/>
        </w:tabs>
        <w:spacing w:before="60" w:after="60"/>
        <w:ind w:firstLine="0"/>
        <w:jc w:val="both"/>
        <w:rPr>
          <w:rStyle w:val="Laukeliai"/>
          <w:rFonts w:cs="Arial"/>
          <w:vanish/>
          <w:szCs w:val="20"/>
        </w:rPr>
      </w:pPr>
      <w:r w:rsidRPr="00412E39">
        <w:rPr>
          <w:rStyle w:val="Laukeliai"/>
          <w:rFonts w:cs="Arial"/>
          <w:i/>
          <w:iCs/>
          <w:vanish/>
          <w:color w:val="FF0000"/>
          <w:szCs w:val="20"/>
        </w:rPr>
        <w:t>Toliau nurodyti punktai gali būti taikomi, jei pageidaujama:</w:t>
      </w:r>
      <w:r w:rsidRPr="00412E39">
        <w:rPr>
          <w:rStyle w:val="Laukeliai"/>
          <w:rFonts w:cs="Arial"/>
          <w:vanish/>
          <w:color w:val="FF0000"/>
          <w:szCs w:val="20"/>
        </w:rPr>
        <w:t xml:space="preserve"> </w:t>
      </w:r>
    </w:p>
    <w:p w14:paraId="752516F6" w14:textId="054D61DE" w:rsidR="00C92E9C" w:rsidRPr="00412E39" w:rsidRDefault="00C92E9C" w:rsidP="00F7160B">
      <w:pPr>
        <w:pStyle w:val="ListParagraph"/>
        <w:numPr>
          <w:ilvl w:val="1"/>
          <w:numId w:val="72"/>
        </w:numPr>
        <w:tabs>
          <w:tab w:val="left" w:pos="567"/>
        </w:tabs>
        <w:spacing w:before="60" w:after="60"/>
        <w:ind w:left="0" w:firstLine="0"/>
        <w:jc w:val="both"/>
        <w:rPr>
          <w:rStyle w:val="Laukeliai"/>
          <w:rFonts w:cs="Arial"/>
          <w:vanish/>
          <w:szCs w:val="20"/>
        </w:rPr>
      </w:pPr>
      <w:r w:rsidRPr="00412E39">
        <w:rPr>
          <w:rStyle w:val="Laukeliai"/>
          <w:rFonts w:cs="Arial"/>
          <w:vanish/>
          <w:szCs w:val="20"/>
        </w:rPr>
        <w:t>Terminas Darbų trūkumams šalinti gali būti pratęstas, jei nesibaigus Sutartyje nurodytam trūkumų šalinimo terminui, Rangovas pateikia Užsakovui argumentuotą Rangovo prašymą su įrodymais, kad:</w:t>
      </w:r>
    </w:p>
    <w:p w14:paraId="2AEEC997" w14:textId="77777777" w:rsidR="00C92E9C" w:rsidRPr="00412E39" w:rsidRDefault="00C92E9C" w:rsidP="003D3309">
      <w:pPr>
        <w:pStyle w:val="ListParagraph"/>
        <w:tabs>
          <w:tab w:val="left" w:pos="567"/>
        </w:tabs>
        <w:spacing w:before="60" w:after="60"/>
        <w:ind w:left="567" w:firstLine="0"/>
        <w:jc w:val="both"/>
        <w:rPr>
          <w:rStyle w:val="Laukeliai"/>
          <w:rFonts w:cs="Arial"/>
          <w:vanish/>
          <w:szCs w:val="20"/>
        </w:rPr>
      </w:pPr>
      <w:r w:rsidRPr="00412E39">
        <w:rPr>
          <w:rStyle w:val="Laukeliai"/>
          <w:rFonts w:cs="Arial"/>
          <w:vanish/>
          <w:szCs w:val="20"/>
        </w:rPr>
        <w:t>7.6.1. Trūkumams ar/ir gedimui pašalinti reikalingas papildomos įrangos / medžiagų / dalių užsakymas, kurių būtinumo Rangovas negalėjo numatyti ir kurių užsakymas bei pristatymas užtruks ilgiau nei 5 (penkias) darbo dienas.</w:t>
      </w:r>
    </w:p>
    <w:p w14:paraId="25B860D3" w14:textId="77777777" w:rsidR="00C92E9C" w:rsidRPr="00412E39" w:rsidRDefault="00C92E9C" w:rsidP="003D3309">
      <w:pPr>
        <w:pStyle w:val="ListParagraph"/>
        <w:tabs>
          <w:tab w:val="left" w:pos="567"/>
        </w:tabs>
        <w:spacing w:before="60" w:after="60"/>
        <w:ind w:left="567" w:firstLine="0"/>
        <w:jc w:val="both"/>
        <w:rPr>
          <w:rStyle w:val="Laukeliai"/>
          <w:rFonts w:cs="Arial"/>
          <w:vanish/>
          <w:szCs w:val="20"/>
        </w:rPr>
      </w:pPr>
      <w:r w:rsidRPr="00412E39">
        <w:rPr>
          <w:rStyle w:val="Laukeliai"/>
          <w:rFonts w:cs="Arial"/>
          <w:vanish/>
          <w:szCs w:val="20"/>
        </w:rPr>
        <w:t xml:space="preserve">7.6.2. Trūkumams ar / ir gedimui pašalinti būtinas ilgesnis terminas dėl sudėtingo techninio sprendimo, kai tokie trūkumai ar / ir gedimai atsirado ne dėl Rangovo aplaidaus Sutarties vykdymo. </w:t>
      </w:r>
    </w:p>
    <w:p w14:paraId="2D67569F" w14:textId="77777777" w:rsidR="00C92E9C" w:rsidRPr="00412E39" w:rsidRDefault="00C92E9C" w:rsidP="003D3309">
      <w:pPr>
        <w:pStyle w:val="ListParagraph"/>
        <w:tabs>
          <w:tab w:val="left" w:pos="567"/>
        </w:tabs>
        <w:spacing w:before="60" w:after="60"/>
        <w:ind w:left="567" w:firstLine="0"/>
        <w:jc w:val="both"/>
        <w:rPr>
          <w:rStyle w:val="Laukeliai"/>
          <w:rFonts w:cs="Arial"/>
          <w:vanish/>
          <w:szCs w:val="20"/>
        </w:rPr>
      </w:pPr>
      <w:r w:rsidRPr="00412E39">
        <w:rPr>
          <w:rStyle w:val="Laukeliai"/>
          <w:rFonts w:cs="Arial"/>
          <w:vanish/>
          <w:szCs w:val="20"/>
        </w:rPr>
        <w:t>7.6.3. Dokumentų, schemų, projektų ar kitos dokumentacijos trūkumams pašalinti, kurie kilo dėl trečiųjų asmenų (neįskaitant Rangovo kontrahentų) netinkamų veiksmų / neveikimo, reikia iš naujo organizuoti dokumentacijos derinimo procesą su savivaldos institucijomis, valstybės institucijomis ar trečiaisiais asmenimis, kurie pagal suinteresuotumo pobūdį priskirtini Užsakovui (pvz. vartotojai, žemės sklypo savininkai ir pan.).</w:t>
      </w:r>
    </w:p>
    <w:p w14:paraId="7072CEAD" w14:textId="77777777" w:rsidR="00C92E9C" w:rsidRPr="00412E39" w:rsidRDefault="00C92E9C"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 xml:space="preserve">7.7. Jei per 3 (tris) darbo dienas Užsakovas nepatvirtina leidimo pratęsti trūkumų šalinimo terminą, tai laikoma atsisakymu pratęsti trūkumų šalinimo terminą. Visais atvejais terminas negali būti pratęstas ilgesniam terminui nei nurodytas trūkumų šalinimo terminas Sutarties SD </w:t>
      </w:r>
      <w:r w:rsidRPr="00412E39">
        <w:rPr>
          <w:rStyle w:val="Laukeliai"/>
          <w:rFonts w:cs="Arial"/>
          <w:vanish/>
          <w:szCs w:val="20"/>
          <w:highlight w:val="yellow"/>
        </w:rPr>
        <w:t>4.6.</w:t>
      </w:r>
      <w:r w:rsidRPr="00412E39">
        <w:rPr>
          <w:rStyle w:val="Laukeliai"/>
          <w:rFonts w:cs="Arial"/>
          <w:vanish/>
          <w:szCs w:val="20"/>
        </w:rPr>
        <w:t xml:space="preserve"> punkte.</w:t>
      </w:r>
    </w:p>
    <w:p w14:paraId="7F6FB689" w14:textId="77777777" w:rsidR="00C92E9C" w:rsidRPr="00412E39" w:rsidRDefault="00C92E9C" w:rsidP="003D3309">
      <w:pPr>
        <w:pStyle w:val="ListParagraph"/>
        <w:tabs>
          <w:tab w:val="left" w:pos="567"/>
        </w:tabs>
        <w:spacing w:before="60" w:after="60"/>
        <w:ind w:left="0" w:firstLine="0"/>
        <w:jc w:val="both"/>
        <w:rPr>
          <w:rStyle w:val="Laukeliai"/>
          <w:rFonts w:cs="Arial"/>
          <w:vanish/>
          <w:szCs w:val="20"/>
        </w:rPr>
      </w:pPr>
      <w:r w:rsidRPr="00412E39">
        <w:rPr>
          <w:rStyle w:val="Laukeliai"/>
          <w:rFonts w:cs="Arial"/>
          <w:vanish/>
          <w:szCs w:val="20"/>
        </w:rPr>
        <w:t>7.8. Šalys susitaria, kad atskiras susitarimas dėl trūkumų šalinimo termino pratęsimo pasirašomas nebus. Lygiaverčiu dokumentu bus laikomas Rangovo prašymas bei rašytinis Užsakovo sutikimas. Visi Rangovo pateikti dokumentai bei Užsakovo sutikimas laikomi neatskiriama Sutarties dalimi.</w:t>
      </w:r>
    </w:p>
    <w:p w14:paraId="7BBA90FD" w14:textId="77777777" w:rsidR="00C92E9C" w:rsidRPr="00412E39" w:rsidRDefault="00C92E9C" w:rsidP="003D3309">
      <w:pPr>
        <w:pStyle w:val="ListParagraph"/>
        <w:tabs>
          <w:tab w:val="left" w:pos="567"/>
        </w:tabs>
        <w:spacing w:before="60" w:after="60"/>
        <w:ind w:left="0" w:firstLine="0"/>
        <w:contextualSpacing w:val="0"/>
        <w:jc w:val="both"/>
        <w:rPr>
          <w:rStyle w:val="Laukeliai"/>
          <w:rFonts w:cs="Arial"/>
          <w:vanish/>
          <w:szCs w:val="20"/>
        </w:rPr>
      </w:pPr>
    </w:p>
    <w:p w14:paraId="3F59376A" w14:textId="77777777" w:rsidR="00C92E9C" w:rsidRPr="00412E39" w:rsidRDefault="00C92E9C" w:rsidP="003D3309">
      <w:pPr>
        <w:shd w:val="clear" w:color="auto" w:fill="D9D9D9" w:themeFill="background1" w:themeFillShade="D9"/>
        <w:spacing w:before="60" w:after="60"/>
        <w:ind w:firstLine="0"/>
        <w:jc w:val="both"/>
        <w:rPr>
          <w:rFonts w:cs="Arial"/>
          <w:b/>
          <w:i/>
          <w:vanish/>
          <w:sz w:val="20"/>
          <w:szCs w:val="20"/>
        </w:rPr>
      </w:pPr>
      <w:r w:rsidRPr="00412E39">
        <w:rPr>
          <w:rFonts w:cs="Arial"/>
          <w:b/>
          <w:i/>
          <w:vanish/>
          <w:sz w:val="20"/>
          <w:szCs w:val="20"/>
        </w:rPr>
        <w:t>Pildymo instrukcija:</w:t>
      </w:r>
    </w:p>
    <w:p w14:paraId="5CAFC0F0" w14:textId="77777777" w:rsidR="00C92E9C" w:rsidRPr="00412E39" w:rsidRDefault="00C92E9C" w:rsidP="003D3309">
      <w:pPr>
        <w:shd w:val="clear" w:color="auto" w:fill="D9D9D9" w:themeFill="background1" w:themeFillShade="D9"/>
        <w:ind w:left="284" w:firstLine="0"/>
        <w:jc w:val="both"/>
        <w:rPr>
          <w:i/>
          <w:iCs/>
          <w:vanish/>
          <w:sz w:val="20"/>
          <w:szCs w:val="20"/>
        </w:rPr>
      </w:pPr>
      <w:r w:rsidRPr="00412E39">
        <w:rPr>
          <w:rFonts w:cs="Arial"/>
          <w:i/>
          <w:vanish/>
          <w:sz w:val="20"/>
          <w:szCs w:val="20"/>
        </w:rPr>
        <w:t xml:space="preserve">1. Nurodomas Darbams taikomas garantinis terminas (mėnesiais, metais) skaičiuojamas nuo </w:t>
      </w:r>
      <w:r w:rsidRPr="00412E39">
        <w:rPr>
          <w:rFonts w:cs="Arial"/>
          <w:i/>
          <w:iCs/>
          <w:vanish/>
          <w:sz w:val="20"/>
          <w:szCs w:val="20"/>
        </w:rPr>
        <w:t>Darbų priėmimo - perdavimo akto pasirašymo dienos</w:t>
      </w:r>
      <w:r w:rsidRPr="00412E39">
        <w:rPr>
          <w:rFonts w:cs="Arial"/>
          <w:i/>
          <w:vanish/>
          <w:sz w:val="20"/>
          <w:szCs w:val="20"/>
        </w:rPr>
        <w:t xml:space="preserve"> (pvz. „</w:t>
      </w:r>
      <w:r w:rsidRPr="00412E39">
        <w:rPr>
          <w:i/>
          <w:iCs/>
          <w:vanish/>
          <w:sz w:val="20"/>
          <w:szCs w:val="20"/>
        </w:rPr>
        <w:t>Darbams nustatomas ne trupesnis kaip 2 metų garantijos terminas, kuris skaičiuojamas nuo Darbų priėmimo - perdavimo akto pasirašymo dienos arba garantinis terminas suteikiamas teisės aktų numatyta tvarka)</w:t>
      </w:r>
    </w:p>
    <w:p w14:paraId="5D899273" w14:textId="77777777" w:rsidR="00C92E9C" w:rsidRPr="00412E39" w:rsidRDefault="00C92E9C" w:rsidP="003D3309">
      <w:pPr>
        <w:shd w:val="clear" w:color="auto" w:fill="D9D9D9" w:themeFill="background1" w:themeFillShade="D9"/>
        <w:ind w:left="284" w:firstLine="0"/>
        <w:jc w:val="both"/>
        <w:rPr>
          <w:i/>
          <w:iCs/>
          <w:vanish/>
          <w:sz w:val="20"/>
          <w:szCs w:val="20"/>
        </w:rPr>
      </w:pPr>
      <w:r w:rsidRPr="00412E39">
        <w:rPr>
          <w:rFonts w:cs="Arial"/>
          <w:i/>
          <w:vanish/>
          <w:sz w:val="20"/>
          <w:szCs w:val="20"/>
        </w:rPr>
        <w:t xml:space="preserve">2. Nurodomas trūkumų šalinimo terminas (dienomis arba darbo dienomis, atskirais atvejais – mėnesiais) </w:t>
      </w:r>
    </w:p>
    <w:p w14:paraId="01C428C3" w14:textId="77777777" w:rsidR="00C92E9C" w:rsidRPr="00412E39" w:rsidRDefault="00C92E9C" w:rsidP="003D3309">
      <w:pPr>
        <w:pStyle w:val="ListParagraph"/>
        <w:tabs>
          <w:tab w:val="left" w:pos="567"/>
        </w:tabs>
        <w:spacing w:before="60" w:after="60"/>
        <w:ind w:left="0" w:firstLine="0"/>
        <w:contextualSpacing w:val="0"/>
        <w:jc w:val="both"/>
        <w:rPr>
          <w:rStyle w:val="Laukeliai"/>
          <w:rFonts w:cs="Arial"/>
          <w:vanish/>
          <w:szCs w:val="20"/>
        </w:rPr>
      </w:pPr>
    </w:p>
    <w:p w14:paraId="5D5C724B" w14:textId="77777777" w:rsidR="00C92E9C" w:rsidRPr="00412E39" w:rsidRDefault="00C92E9C" w:rsidP="00F7160B">
      <w:pPr>
        <w:pStyle w:val="ListParagraph"/>
        <w:numPr>
          <w:ilvl w:val="0"/>
          <w:numId w:val="73"/>
        </w:numPr>
        <w:pBdr>
          <w:top w:val="single" w:sz="4" w:space="1" w:color="auto"/>
          <w:bottom w:val="single" w:sz="4" w:space="1" w:color="auto"/>
        </w:pBdr>
        <w:shd w:val="clear" w:color="auto" w:fill="D9D9D9" w:themeFill="background1" w:themeFillShade="D9"/>
        <w:tabs>
          <w:tab w:val="left" w:pos="360"/>
        </w:tabs>
        <w:spacing w:before="60" w:after="60"/>
        <w:jc w:val="both"/>
        <w:rPr>
          <w:rStyle w:val="Laukeliai"/>
          <w:rFonts w:cs="Arial"/>
          <w:b/>
          <w:vanish/>
          <w:szCs w:val="20"/>
        </w:rPr>
      </w:pPr>
      <w:r w:rsidRPr="00412E39">
        <w:rPr>
          <w:rStyle w:val="Laukeliai"/>
          <w:rFonts w:cs="Arial"/>
          <w:b/>
          <w:vanish/>
          <w:szCs w:val="20"/>
        </w:rPr>
        <w:t>APMOKĖJIMO SĄLYGOS</w:t>
      </w:r>
    </w:p>
    <w:p w14:paraId="3E997C98" w14:textId="77777777" w:rsidR="00C92E9C" w:rsidRPr="00412E39" w:rsidRDefault="00C92E9C" w:rsidP="003D3309">
      <w:pPr>
        <w:tabs>
          <w:tab w:val="left" w:pos="0"/>
        </w:tabs>
        <w:spacing w:before="60" w:after="60"/>
        <w:ind w:firstLine="0"/>
        <w:jc w:val="both"/>
        <w:rPr>
          <w:i/>
          <w:iCs/>
          <w:vanish/>
          <w:color w:val="FF0000"/>
          <w:sz w:val="20"/>
          <w:szCs w:val="20"/>
        </w:rPr>
      </w:pPr>
      <w:r w:rsidRPr="00412E39">
        <w:rPr>
          <w:i/>
          <w:iCs/>
          <w:vanish/>
          <w:color w:val="FF0000"/>
          <w:sz w:val="20"/>
          <w:szCs w:val="20"/>
        </w:rPr>
        <w:t>Jei mokama kartą per mėnesį už faktiškai atliktus ir priimtus darbus (toks variantas dažniausiai naudojamas kai pasirašoma ilgalaikė sutartis be atskirų Užsakymų ir tik tuo atveju, jei įkainiai „susmulkinti“ Sutarties SD ar žiniaraščiuose tokiu būdu, kad galima būtų nustatyti ir tinkamai užaktuoti kiekvieno mėnesio padarytus darbus):</w:t>
      </w:r>
    </w:p>
    <w:p w14:paraId="214D996E" w14:textId="77777777" w:rsidR="00C92E9C" w:rsidRPr="00412E39" w:rsidRDefault="00C92E9C" w:rsidP="00F7160B">
      <w:pPr>
        <w:pStyle w:val="ListParagraph"/>
        <w:numPr>
          <w:ilvl w:val="1"/>
          <w:numId w:val="74"/>
        </w:numPr>
        <w:tabs>
          <w:tab w:val="left" w:pos="0"/>
          <w:tab w:val="left" w:pos="567"/>
        </w:tabs>
        <w:spacing w:before="60" w:after="60"/>
        <w:ind w:left="0" w:firstLine="0"/>
        <w:jc w:val="both"/>
        <w:rPr>
          <w:iCs/>
          <w:vanish/>
          <w:sz w:val="20"/>
          <w:szCs w:val="20"/>
        </w:rPr>
      </w:pPr>
      <w:r w:rsidRPr="00412E39">
        <w:rPr>
          <w:iCs/>
          <w:vanish/>
          <w:sz w:val="20"/>
          <w:szCs w:val="20"/>
        </w:rPr>
        <w:t xml:space="preserve">Užsakovas sumoka Rangovui už faktiškai per praėjusį mėnesį atliktus Darbus, Šalims pasirašius Aktą,  per </w:t>
      </w:r>
      <w:sdt>
        <w:sdtPr>
          <w:rPr>
            <w:rFonts w:cs="Arial"/>
            <w:bCs/>
            <w:vanish/>
            <w:highlight w:val="yellow"/>
          </w:rPr>
          <w:id w:val="-1486234658"/>
          <w:placeholder>
            <w:docPart w:val="B0C272CAAF50416AA939BFCF20C93118"/>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r w:rsidRPr="00412E39">
        <w:rPr>
          <w:iCs/>
          <w:vanish/>
          <w:sz w:val="20"/>
          <w:szCs w:val="20"/>
        </w:rPr>
        <w:t>dienų nuo Sąskaitos gavimo dienos.</w:t>
      </w:r>
    </w:p>
    <w:p w14:paraId="3903CC01" w14:textId="77777777" w:rsidR="00C92E9C" w:rsidRPr="00412E39" w:rsidRDefault="00C92E9C" w:rsidP="00F7160B">
      <w:pPr>
        <w:pStyle w:val="ListParagraph"/>
        <w:numPr>
          <w:ilvl w:val="1"/>
          <w:numId w:val="74"/>
        </w:numPr>
        <w:tabs>
          <w:tab w:val="left" w:pos="0"/>
          <w:tab w:val="left" w:pos="567"/>
        </w:tabs>
        <w:spacing w:before="60" w:after="60"/>
        <w:ind w:left="0" w:firstLine="0"/>
        <w:jc w:val="both"/>
        <w:rPr>
          <w:iCs/>
          <w:vanish/>
          <w:sz w:val="20"/>
          <w:szCs w:val="20"/>
        </w:rPr>
      </w:pPr>
      <w:r w:rsidRPr="00412E39">
        <w:rPr>
          <w:iCs/>
          <w:vanish/>
          <w:sz w:val="20"/>
          <w:szCs w:val="20"/>
        </w:rPr>
        <w:t>Paskutinis mokėjimas atliekamas tik perdavus galutinį Darbų rezultatą, Akte atskirai pažymint „Galutinis Darbų perdavimo – priėmimo aktas pagal Sutartį Nr.</w:t>
      </w:r>
      <w:r w:rsidRPr="00412E39">
        <w:rPr>
          <w:rFonts w:cs="Arial"/>
          <w:bCs/>
          <w:vanish/>
          <w:sz w:val="20"/>
          <w:szCs w:val="20"/>
        </w:rPr>
        <w:t xml:space="preserve"> </w:t>
      </w:r>
      <w:sdt>
        <w:sdtPr>
          <w:rPr>
            <w:rFonts w:cs="Arial"/>
            <w:bCs/>
            <w:vanish/>
            <w:sz w:val="20"/>
            <w:szCs w:val="20"/>
          </w:rPr>
          <w:id w:val="1248081519"/>
          <w:placeholder>
            <w:docPart w:val="2B6C7997CAAF473BBC77661106DD187A"/>
          </w:placeholder>
          <w:showingPlcHdr/>
          <w:text/>
        </w:sdtPr>
        <w:sdtContent>
          <w:r w:rsidRPr="00412E39">
            <w:rPr>
              <w:rFonts w:cs="Arial"/>
              <w:bCs/>
              <w:vanish/>
              <w:sz w:val="20"/>
              <w:szCs w:val="20"/>
            </w:rPr>
            <w:t>____</w:t>
          </w:r>
        </w:sdtContent>
      </w:sdt>
      <w:r w:rsidRPr="00412E39">
        <w:rPr>
          <w:iCs/>
          <w:vanish/>
          <w:sz w:val="20"/>
          <w:szCs w:val="20"/>
        </w:rPr>
        <w:t>“.</w:t>
      </w:r>
    </w:p>
    <w:p w14:paraId="61B6214C" w14:textId="77777777" w:rsidR="00C92E9C" w:rsidRPr="00412E39" w:rsidRDefault="00C92E9C" w:rsidP="003D3309">
      <w:pPr>
        <w:pStyle w:val="ListParagraph"/>
        <w:tabs>
          <w:tab w:val="left" w:pos="0"/>
        </w:tabs>
        <w:spacing w:before="60" w:after="60"/>
        <w:ind w:left="0" w:firstLine="0"/>
        <w:jc w:val="both"/>
        <w:rPr>
          <w:iCs/>
          <w:vanish/>
          <w:sz w:val="20"/>
          <w:szCs w:val="20"/>
        </w:rPr>
      </w:pPr>
    </w:p>
    <w:p w14:paraId="23283FC5" w14:textId="77777777" w:rsidR="00C92E9C" w:rsidRPr="00412E39" w:rsidRDefault="00C92E9C" w:rsidP="003D3309">
      <w:pPr>
        <w:pStyle w:val="ListParagraph"/>
        <w:tabs>
          <w:tab w:val="left" w:pos="0"/>
        </w:tabs>
        <w:spacing w:before="60" w:after="60"/>
        <w:ind w:left="0" w:firstLine="0"/>
        <w:jc w:val="both"/>
        <w:rPr>
          <w:rStyle w:val="Laukeliai"/>
          <w:i/>
          <w:iCs/>
          <w:vanish/>
          <w:color w:val="FF0000"/>
          <w:szCs w:val="20"/>
        </w:rPr>
      </w:pPr>
      <w:r w:rsidRPr="00412E39">
        <w:rPr>
          <w:rStyle w:val="Laukeliai"/>
          <w:i/>
          <w:iCs/>
          <w:vanish/>
          <w:color w:val="FF0000"/>
          <w:szCs w:val="20"/>
        </w:rPr>
        <w:t>Jei mokama už faktiškai atliktus ir priimtus darbus, įvykdžius Užsakymą (toks variantas taikomas, kai pagal Sutartį teikiami atskiri Užsakymai):</w:t>
      </w:r>
    </w:p>
    <w:p w14:paraId="5A233644" w14:textId="77777777" w:rsidR="00C92E9C" w:rsidRPr="00412E39" w:rsidRDefault="00C92E9C" w:rsidP="00F7160B">
      <w:pPr>
        <w:pStyle w:val="ListParagraph"/>
        <w:numPr>
          <w:ilvl w:val="1"/>
          <w:numId w:val="74"/>
        </w:numPr>
        <w:tabs>
          <w:tab w:val="left" w:pos="0"/>
          <w:tab w:val="left" w:pos="567"/>
        </w:tabs>
        <w:spacing w:before="60" w:after="60"/>
        <w:ind w:left="0" w:firstLine="0"/>
        <w:jc w:val="both"/>
        <w:rPr>
          <w:rStyle w:val="Laukeliai"/>
          <w:iCs/>
          <w:vanish/>
          <w:szCs w:val="20"/>
        </w:rPr>
      </w:pPr>
      <w:r w:rsidRPr="00412E39">
        <w:rPr>
          <w:rStyle w:val="Laukeliai"/>
          <w:iCs/>
          <w:vanish/>
          <w:szCs w:val="20"/>
        </w:rPr>
        <w:t xml:space="preserve">Rangovui pilnai įvykdžius Užsakymą ir Šalims pasirašius Aktą, Užsakovas sumoka Rangovui per </w:t>
      </w:r>
      <w:sdt>
        <w:sdtPr>
          <w:rPr>
            <w:rFonts w:cs="Arial"/>
            <w:bCs/>
            <w:vanish/>
            <w:highlight w:val="yellow"/>
          </w:rPr>
          <w:id w:val="-1550990269"/>
          <w:placeholder>
            <w:docPart w:val="DC144568567B4A8ABF8E15F0101C8311"/>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eastAsia="Calibri" w:cs="Arial"/>
          <w:bCs/>
          <w:vanish/>
          <w:sz w:val="20"/>
          <w:szCs w:val="20"/>
        </w:rPr>
        <w:t xml:space="preserve"> </w:t>
      </w:r>
      <w:r w:rsidRPr="00412E39">
        <w:rPr>
          <w:rStyle w:val="Laukeliai"/>
          <w:iCs/>
          <w:vanish/>
          <w:szCs w:val="20"/>
        </w:rPr>
        <w:t xml:space="preserve">dienų nuo Sąskaitos gavimo dienos. </w:t>
      </w:r>
    </w:p>
    <w:p w14:paraId="13E5B668" w14:textId="77777777" w:rsidR="00C92E9C" w:rsidRPr="00412E39" w:rsidRDefault="00C92E9C" w:rsidP="00F7160B">
      <w:pPr>
        <w:pStyle w:val="ListParagraph"/>
        <w:numPr>
          <w:ilvl w:val="1"/>
          <w:numId w:val="74"/>
        </w:numPr>
        <w:tabs>
          <w:tab w:val="left" w:pos="0"/>
          <w:tab w:val="left" w:pos="567"/>
        </w:tabs>
        <w:spacing w:before="60" w:after="60"/>
        <w:ind w:left="0" w:firstLine="0"/>
        <w:jc w:val="both"/>
        <w:rPr>
          <w:rStyle w:val="Laukeliai"/>
          <w:iCs/>
          <w:vanish/>
          <w:szCs w:val="20"/>
        </w:rPr>
      </w:pPr>
      <w:r w:rsidRPr="00412E39">
        <w:rPr>
          <w:rStyle w:val="Laukeliai"/>
          <w:iCs/>
          <w:vanish/>
          <w:szCs w:val="20"/>
        </w:rPr>
        <w:t xml:space="preserve">Jei Užsakymo vykdymo metu paaiškėjo, kad dalis Užsakymo Darbų neatliekami ar jų kiekiai yra mažesni, Užsakovas moka tik už faktiškai atliktus Darbus. </w:t>
      </w:r>
    </w:p>
    <w:p w14:paraId="6E93763D" w14:textId="77777777" w:rsidR="00C92E9C" w:rsidRPr="00412E39" w:rsidRDefault="00C92E9C" w:rsidP="003D3309">
      <w:pPr>
        <w:pStyle w:val="ListParagraph"/>
        <w:tabs>
          <w:tab w:val="left" w:pos="0"/>
        </w:tabs>
        <w:spacing w:before="60" w:after="60"/>
        <w:ind w:left="0" w:firstLine="0"/>
        <w:jc w:val="both"/>
        <w:rPr>
          <w:rStyle w:val="Laukeliai"/>
          <w:iCs/>
          <w:vanish/>
          <w:szCs w:val="20"/>
        </w:rPr>
      </w:pPr>
    </w:p>
    <w:p w14:paraId="2A2C06C9" w14:textId="77777777" w:rsidR="00C92E9C" w:rsidRPr="00412E39" w:rsidRDefault="00C92E9C" w:rsidP="003D3309">
      <w:pPr>
        <w:pStyle w:val="ListParagraph"/>
        <w:tabs>
          <w:tab w:val="left" w:pos="0"/>
        </w:tabs>
        <w:spacing w:before="60" w:after="60"/>
        <w:ind w:left="0" w:firstLine="0"/>
        <w:jc w:val="both"/>
        <w:rPr>
          <w:rStyle w:val="Laukeliai"/>
          <w:i/>
          <w:iCs/>
          <w:vanish/>
          <w:color w:val="FF0000"/>
          <w:szCs w:val="20"/>
        </w:rPr>
      </w:pPr>
      <w:r w:rsidRPr="00412E39">
        <w:rPr>
          <w:rStyle w:val="Laukeliai"/>
          <w:i/>
          <w:iCs/>
          <w:vanish/>
          <w:color w:val="FF0000"/>
          <w:szCs w:val="20"/>
        </w:rPr>
        <w:t>Jei Darbai atliekami Etapais (taikoma, kai norima apmokėti už kiekvieną Etapą, tokiu atveju reikia iš anksto numatyti kokia bus Etapo kaina, įkainiai turi būti „susmulkinti“ Sutarties SD arba žinaraščiuose, kurie turi būti nurodyti prieduose arba aiškiai nustatomi procentai nuo bendros kainos arba numatyta kitokia Užsakovui priimtina tvarka, kaip bus apmokama už kiekvieną Etapą):</w:t>
      </w:r>
    </w:p>
    <w:p w14:paraId="760D13F9" w14:textId="77777777" w:rsidR="00C92E9C" w:rsidRPr="00412E39" w:rsidRDefault="00C92E9C" w:rsidP="00F7160B">
      <w:pPr>
        <w:pStyle w:val="ListParagraph"/>
        <w:numPr>
          <w:ilvl w:val="1"/>
          <w:numId w:val="74"/>
        </w:numPr>
        <w:tabs>
          <w:tab w:val="left" w:pos="0"/>
          <w:tab w:val="left" w:pos="284"/>
          <w:tab w:val="left" w:pos="426"/>
        </w:tabs>
        <w:spacing w:before="60" w:after="60"/>
        <w:ind w:left="0" w:firstLine="0"/>
        <w:jc w:val="both"/>
        <w:rPr>
          <w:rStyle w:val="Laukeliai"/>
          <w:iCs/>
          <w:vanish/>
          <w:szCs w:val="20"/>
        </w:rPr>
      </w:pPr>
      <w:r w:rsidRPr="00412E39">
        <w:rPr>
          <w:rStyle w:val="Laukeliai"/>
          <w:iCs/>
          <w:vanish/>
          <w:szCs w:val="20"/>
        </w:rPr>
        <w:t xml:space="preserve">Rangovui atlikus visus konkrečiam Etape numatytus ir faktiškai atliktus Darbus bei Šalims pasirašius Aktą, Užsakovas sumoka Rangovui per </w:t>
      </w:r>
      <w:sdt>
        <w:sdtPr>
          <w:rPr>
            <w:rFonts w:cs="Arial"/>
            <w:bCs/>
            <w:vanish/>
            <w:highlight w:val="yellow"/>
          </w:rPr>
          <w:id w:val="-1471901840"/>
          <w:placeholder>
            <w:docPart w:val="92A2881DD297431AB77F91A9DE75290C"/>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Style w:val="Laukeliai"/>
          <w:iCs/>
          <w:vanish/>
          <w:szCs w:val="20"/>
        </w:rPr>
        <w:t xml:space="preserve"> dienų nuo Sąskaitos gavimo dienos.</w:t>
      </w:r>
    </w:p>
    <w:p w14:paraId="6EC4382E" w14:textId="77777777" w:rsidR="00C92E9C" w:rsidRPr="00412E39" w:rsidRDefault="00C92E9C" w:rsidP="00F7160B">
      <w:pPr>
        <w:pStyle w:val="ListParagraph"/>
        <w:numPr>
          <w:ilvl w:val="1"/>
          <w:numId w:val="74"/>
        </w:numPr>
        <w:tabs>
          <w:tab w:val="left" w:pos="0"/>
          <w:tab w:val="left" w:pos="284"/>
          <w:tab w:val="left" w:pos="426"/>
        </w:tabs>
        <w:spacing w:before="60" w:after="60"/>
        <w:ind w:left="0" w:firstLine="0"/>
        <w:jc w:val="both"/>
        <w:rPr>
          <w:rStyle w:val="Laukeliai"/>
          <w:iCs/>
          <w:vanish/>
          <w:szCs w:val="20"/>
        </w:rPr>
      </w:pPr>
      <w:r w:rsidRPr="00412E39">
        <w:rPr>
          <w:rStyle w:val="Laukeliai"/>
          <w:iCs/>
          <w:vanish/>
          <w:szCs w:val="20"/>
        </w:rPr>
        <w:t>Paskutinis mokėjimas atliekamas tik perdavus galutinį Darbų rezultatą, Akte atskirai pažymint „Galutinis Darbų perdavimo – priėmimo aktas pagal Sutartį Nr.</w:t>
      </w:r>
      <w:r w:rsidRPr="00412E39">
        <w:rPr>
          <w:rFonts w:cs="Arial"/>
          <w:bCs/>
          <w:vanish/>
          <w:sz w:val="20"/>
          <w:szCs w:val="20"/>
        </w:rPr>
        <w:t xml:space="preserve"> </w:t>
      </w:r>
      <w:sdt>
        <w:sdtPr>
          <w:rPr>
            <w:rFonts w:cs="Arial"/>
            <w:bCs/>
            <w:vanish/>
            <w:sz w:val="20"/>
            <w:szCs w:val="20"/>
          </w:rPr>
          <w:id w:val="229894318"/>
          <w:placeholder>
            <w:docPart w:val="7CBFDFE3170A4E469556AF99DB60E7D6"/>
          </w:placeholder>
          <w:showingPlcHdr/>
          <w:text/>
        </w:sdtPr>
        <w:sdtContent>
          <w:r w:rsidRPr="00412E39">
            <w:rPr>
              <w:rFonts w:cs="Arial"/>
              <w:bCs/>
              <w:vanish/>
              <w:sz w:val="20"/>
              <w:szCs w:val="20"/>
            </w:rPr>
            <w:t>____</w:t>
          </w:r>
        </w:sdtContent>
      </w:sdt>
      <w:r w:rsidRPr="00412E39">
        <w:rPr>
          <w:rStyle w:val="Laukeliai"/>
          <w:iCs/>
          <w:vanish/>
          <w:szCs w:val="20"/>
        </w:rPr>
        <w:t>“.</w:t>
      </w:r>
    </w:p>
    <w:p w14:paraId="78AC3F4F" w14:textId="77777777" w:rsidR="00C92E9C" w:rsidRPr="00412E39" w:rsidRDefault="00C92E9C" w:rsidP="003D3309">
      <w:pPr>
        <w:tabs>
          <w:tab w:val="left" w:pos="0"/>
        </w:tabs>
        <w:spacing w:before="60" w:after="60"/>
        <w:ind w:firstLine="0"/>
        <w:jc w:val="both"/>
        <w:rPr>
          <w:rStyle w:val="Laukeliai"/>
          <w:iCs/>
          <w:vanish/>
          <w:szCs w:val="20"/>
        </w:rPr>
      </w:pPr>
    </w:p>
    <w:p w14:paraId="0305AA9F" w14:textId="77777777" w:rsidR="00C92E9C" w:rsidRPr="00412E39" w:rsidRDefault="00C92E9C" w:rsidP="003D3309">
      <w:pPr>
        <w:tabs>
          <w:tab w:val="left" w:pos="709"/>
        </w:tabs>
        <w:ind w:firstLine="0"/>
        <w:jc w:val="both"/>
        <w:rPr>
          <w:rFonts w:cs="Arial"/>
          <w:i/>
          <w:vanish/>
          <w:color w:val="FF0000"/>
          <w:sz w:val="20"/>
          <w:szCs w:val="20"/>
        </w:rPr>
      </w:pPr>
      <w:r w:rsidRPr="00412E39">
        <w:rPr>
          <w:rFonts w:cs="Arial"/>
          <w:i/>
          <w:vanish/>
          <w:color w:val="FF0000"/>
          <w:sz w:val="20"/>
          <w:szCs w:val="20"/>
        </w:rPr>
        <w:t>Jei mokama užbaigus visus Sutartyje numatytus Darbus:</w:t>
      </w:r>
    </w:p>
    <w:p w14:paraId="0B6F3F0D" w14:textId="77777777" w:rsidR="00C92E9C" w:rsidRPr="00412E39" w:rsidRDefault="00C92E9C" w:rsidP="00F7160B">
      <w:pPr>
        <w:pStyle w:val="ListParagraph"/>
        <w:numPr>
          <w:ilvl w:val="1"/>
          <w:numId w:val="74"/>
        </w:numPr>
        <w:tabs>
          <w:tab w:val="left" w:pos="0"/>
          <w:tab w:val="left" w:pos="567"/>
        </w:tabs>
        <w:spacing w:before="60" w:after="60"/>
        <w:ind w:left="0" w:firstLine="0"/>
        <w:jc w:val="both"/>
        <w:rPr>
          <w:iCs/>
          <w:vanish/>
          <w:sz w:val="20"/>
          <w:szCs w:val="20"/>
        </w:rPr>
      </w:pPr>
      <w:r w:rsidRPr="00412E39">
        <w:rPr>
          <w:rFonts w:cs="Arial"/>
          <w:vanish/>
          <w:sz w:val="20"/>
          <w:szCs w:val="20"/>
        </w:rPr>
        <w:t xml:space="preserve">Rangovui atlikus visus Sutartyje numatytus Darbus ir Šalims pasirašius Aktą, Užsakovas sumoka Rangovui per </w:t>
      </w:r>
      <w:sdt>
        <w:sdtPr>
          <w:rPr>
            <w:rFonts w:cs="Arial"/>
            <w:bCs/>
            <w:vanish/>
            <w:highlight w:val="yellow"/>
          </w:rPr>
          <w:id w:val="-888720694"/>
          <w:placeholder>
            <w:docPart w:val="7788930765FD451A83E8DE4C86579316"/>
          </w:placeholder>
          <w:showingPlcHdr/>
          <w:text/>
        </w:sdtPr>
        <w:sdtContent>
          <w:r w:rsidRPr="00412E39">
            <w:rPr>
              <w:rFonts w:cs="Arial"/>
              <w:bCs/>
              <w:vanish/>
              <w:sz w:val="20"/>
              <w:szCs w:val="20"/>
              <w:highlight w:val="yellow"/>
            </w:rPr>
            <w:t>____</w:t>
          </w:r>
        </w:sdtContent>
      </w:sdt>
      <w:r w:rsidRPr="00412E39">
        <w:rPr>
          <w:rFonts w:eastAsia="Calibri" w:cs="Arial"/>
          <w:bCs/>
          <w:vanish/>
          <w:sz w:val="20"/>
          <w:szCs w:val="20"/>
          <w:highlight w:val="yellow"/>
        </w:rPr>
        <w:t xml:space="preserve"> (</w:t>
      </w:r>
      <w:r w:rsidRPr="00412E39">
        <w:rPr>
          <w:rFonts w:eastAsia="Calibri" w:cs="Arial"/>
          <w:bCs/>
          <w:i/>
          <w:vanish/>
          <w:sz w:val="20"/>
          <w:szCs w:val="20"/>
          <w:highlight w:val="yellow"/>
        </w:rPr>
        <w:t>žodžiais</w:t>
      </w:r>
      <w:r w:rsidRPr="00412E39">
        <w:rPr>
          <w:rFonts w:eastAsia="Calibri" w:cs="Arial"/>
          <w:bCs/>
          <w:vanish/>
          <w:sz w:val="20"/>
          <w:szCs w:val="20"/>
          <w:highlight w:val="yellow"/>
        </w:rPr>
        <w:t>)</w:t>
      </w:r>
      <w:r w:rsidRPr="00412E39">
        <w:rPr>
          <w:rFonts w:cs="Arial"/>
          <w:vanish/>
          <w:sz w:val="20"/>
          <w:szCs w:val="20"/>
        </w:rPr>
        <w:t xml:space="preserve"> dienų nuo Sąskaitos gavimo dienos.</w:t>
      </w:r>
    </w:p>
    <w:p w14:paraId="45D28C6C" w14:textId="77777777" w:rsidR="00C92E9C" w:rsidRPr="00412E39" w:rsidRDefault="00C92E9C" w:rsidP="00F7160B">
      <w:pPr>
        <w:pStyle w:val="ListParagraph"/>
        <w:numPr>
          <w:ilvl w:val="1"/>
          <w:numId w:val="74"/>
        </w:numPr>
        <w:tabs>
          <w:tab w:val="left" w:pos="0"/>
          <w:tab w:val="left" w:pos="567"/>
        </w:tabs>
        <w:spacing w:before="60" w:after="60"/>
        <w:ind w:left="0" w:firstLine="0"/>
        <w:jc w:val="both"/>
        <w:rPr>
          <w:iCs/>
          <w:vanish/>
          <w:sz w:val="20"/>
          <w:szCs w:val="20"/>
        </w:rPr>
      </w:pPr>
      <w:r w:rsidRPr="00412E39">
        <w:rPr>
          <w:iCs/>
          <w:vanish/>
          <w:sz w:val="20"/>
          <w:szCs w:val="20"/>
        </w:rPr>
        <w:t xml:space="preserve">Sąskaita apmokėjimui pateikiama Užsakovui Sutarties BD nurodyta tvarka per 5 (penkias) darbo dienas nuo Akto pasirašymo dienos. </w:t>
      </w:r>
    </w:p>
    <w:p w14:paraId="3961ECA2" w14:textId="77777777" w:rsidR="00C92E9C" w:rsidRPr="00412E39" w:rsidRDefault="00C92E9C" w:rsidP="003D3309">
      <w:pPr>
        <w:pStyle w:val="ListParagraph"/>
        <w:tabs>
          <w:tab w:val="left" w:pos="0"/>
          <w:tab w:val="left" w:pos="567"/>
        </w:tabs>
        <w:spacing w:before="60" w:after="60"/>
        <w:ind w:left="0" w:firstLine="0"/>
        <w:jc w:val="both"/>
        <w:rPr>
          <w:iCs/>
          <w:vanish/>
          <w:sz w:val="20"/>
          <w:szCs w:val="20"/>
        </w:rPr>
      </w:pPr>
    </w:p>
    <w:p w14:paraId="7CBFD27F" w14:textId="77777777" w:rsidR="00C92E9C" w:rsidRPr="00412E39" w:rsidRDefault="00C92E9C" w:rsidP="00F7160B">
      <w:pPr>
        <w:pStyle w:val="ListParagraph"/>
        <w:numPr>
          <w:ilvl w:val="0"/>
          <w:numId w:val="74"/>
        </w:numPr>
        <w:pBdr>
          <w:top w:val="single" w:sz="4" w:space="1" w:color="auto"/>
          <w:bottom w:val="single" w:sz="4" w:space="1" w:color="auto"/>
        </w:pBdr>
        <w:shd w:val="clear" w:color="auto" w:fill="D9D9D9" w:themeFill="background1" w:themeFillShade="D9"/>
        <w:tabs>
          <w:tab w:val="left" w:pos="360"/>
        </w:tabs>
        <w:spacing w:before="60" w:after="60"/>
        <w:jc w:val="both"/>
        <w:rPr>
          <w:rStyle w:val="Laukeliai"/>
          <w:rFonts w:cs="Arial"/>
          <w:b/>
          <w:vanish/>
          <w:szCs w:val="20"/>
        </w:rPr>
      </w:pPr>
      <w:r w:rsidRPr="00412E39">
        <w:rPr>
          <w:rStyle w:val="Laukeliai"/>
          <w:rFonts w:cs="Arial"/>
          <w:b/>
          <w:vanish/>
          <w:szCs w:val="20"/>
        </w:rPr>
        <w:t xml:space="preserve">KARTU SU ATLIKTAIS DARBAIS PATEIKIAMI DOKUMENTAI </w:t>
      </w:r>
    </w:p>
    <w:p w14:paraId="65FB558F" w14:textId="77777777" w:rsidR="00C92E9C" w:rsidRPr="00412E39" w:rsidRDefault="00C92E9C" w:rsidP="003D3309">
      <w:pPr>
        <w:pStyle w:val="ListParagraph"/>
        <w:tabs>
          <w:tab w:val="left" w:pos="540"/>
        </w:tabs>
        <w:spacing w:before="60" w:after="60"/>
        <w:ind w:left="0" w:firstLine="0"/>
        <w:contextualSpacing w:val="0"/>
        <w:jc w:val="both"/>
        <w:rPr>
          <w:rStyle w:val="Laukeliai"/>
          <w:rFonts w:cs="Arial"/>
          <w:vanish/>
          <w:color w:val="FF0000"/>
          <w:szCs w:val="20"/>
        </w:rPr>
      </w:pPr>
      <w:r w:rsidRPr="00412E39">
        <w:rPr>
          <w:rStyle w:val="Laukeliai"/>
          <w:rFonts w:cs="Arial"/>
          <w:i/>
          <w:vanish/>
          <w:color w:val="FF0000"/>
          <w:szCs w:val="20"/>
        </w:rPr>
        <w:t>Pasirenkama pagal poreikį:</w:t>
      </w:r>
    </w:p>
    <w:p w14:paraId="760E3FDD" w14:textId="77777777" w:rsidR="00C92E9C" w:rsidRPr="00412E39" w:rsidRDefault="00C92E9C" w:rsidP="00F7160B">
      <w:pPr>
        <w:pStyle w:val="ListParagraph"/>
        <w:numPr>
          <w:ilvl w:val="1"/>
          <w:numId w:val="74"/>
        </w:numPr>
        <w:tabs>
          <w:tab w:val="left" w:pos="540"/>
        </w:tabs>
        <w:spacing w:before="60" w:after="60"/>
        <w:jc w:val="both"/>
        <w:rPr>
          <w:rStyle w:val="Laukeliai"/>
          <w:rFonts w:cs="Arial"/>
          <w:vanish/>
          <w:color w:val="FF0000"/>
          <w:szCs w:val="20"/>
        </w:rPr>
      </w:pPr>
      <w:r w:rsidRPr="00412E39">
        <w:rPr>
          <w:rStyle w:val="Laukeliai"/>
          <w:rFonts w:cs="Arial"/>
          <w:vanish/>
          <w:color w:val="FF0000"/>
          <w:szCs w:val="20"/>
        </w:rPr>
        <w:t>Deklaracijos;</w:t>
      </w:r>
    </w:p>
    <w:p w14:paraId="1BB4F73A" w14:textId="77777777" w:rsidR="00C92E9C" w:rsidRPr="00412E39" w:rsidRDefault="00C92E9C" w:rsidP="00F7160B">
      <w:pPr>
        <w:pStyle w:val="ListParagraph"/>
        <w:numPr>
          <w:ilvl w:val="1"/>
          <w:numId w:val="74"/>
        </w:numPr>
        <w:tabs>
          <w:tab w:val="left" w:pos="540"/>
        </w:tabs>
        <w:spacing w:before="60" w:after="60"/>
        <w:jc w:val="both"/>
        <w:rPr>
          <w:rStyle w:val="Laukeliai"/>
          <w:rFonts w:cs="Arial"/>
          <w:vanish/>
          <w:color w:val="FF0000"/>
          <w:szCs w:val="20"/>
        </w:rPr>
      </w:pPr>
      <w:r w:rsidRPr="00412E39">
        <w:rPr>
          <w:rStyle w:val="Laukeliai"/>
          <w:rFonts w:cs="Arial"/>
          <w:vanish/>
          <w:color w:val="FF0000"/>
          <w:szCs w:val="20"/>
        </w:rPr>
        <w:t>Sertifikatai;</w:t>
      </w:r>
    </w:p>
    <w:p w14:paraId="087D1BF4" w14:textId="77777777" w:rsidR="00C92E9C" w:rsidRPr="00412E39" w:rsidRDefault="00C92E9C" w:rsidP="00F7160B">
      <w:pPr>
        <w:pStyle w:val="ListParagraph"/>
        <w:numPr>
          <w:ilvl w:val="1"/>
          <w:numId w:val="74"/>
        </w:numPr>
        <w:tabs>
          <w:tab w:val="left" w:pos="540"/>
        </w:tabs>
        <w:spacing w:before="60" w:after="60"/>
        <w:jc w:val="both"/>
        <w:rPr>
          <w:rStyle w:val="Laukeliai"/>
          <w:rFonts w:cs="Arial"/>
          <w:vanish/>
          <w:color w:val="FF0000"/>
          <w:szCs w:val="20"/>
        </w:rPr>
      </w:pPr>
      <w:r w:rsidRPr="00412E39">
        <w:rPr>
          <w:rStyle w:val="Laukeliai"/>
          <w:rFonts w:cs="Arial"/>
          <w:vanish/>
          <w:color w:val="FF0000"/>
          <w:szCs w:val="20"/>
        </w:rPr>
        <w:t>Paslėptų darbų priėmimo aktai;</w:t>
      </w:r>
    </w:p>
    <w:p w14:paraId="42A615BD" w14:textId="77777777" w:rsidR="00C92E9C" w:rsidRPr="00412E39" w:rsidRDefault="00C92E9C" w:rsidP="00F7160B">
      <w:pPr>
        <w:pStyle w:val="ListParagraph"/>
        <w:numPr>
          <w:ilvl w:val="1"/>
          <w:numId w:val="74"/>
        </w:numPr>
        <w:tabs>
          <w:tab w:val="left" w:pos="540"/>
        </w:tabs>
        <w:spacing w:before="60" w:after="60"/>
        <w:jc w:val="both"/>
        <w:rPr>
          <w:rStyle w:val="Laukeliai"/>
          <w:rFonts w:cs="Arial"/>
          <w:vanish/>
          <w:color w:val="FF0000"/>
          <w:szCs w:val="20"/>
        </w:rPr>
      </w:pPr>
      <w:r w:rsidRPr="00412E39">
        <w:rPr>
          <w:rStyle w:val="Laukeliai"/>
          <w:rFonts w:cs="Arial"/>
          <w:vanish/>
          <w:color w:val="FF0000"/>
          <w:szCs w:val="20"/>
        </w:rPr>
        <w:t>Atliktų darbų aktai;</w:t>
      </w:r>
    </w:p>
    <w:p w14:paraId="789CD30A" w14:textId="77777777" w:rsidR="00C92E9C" w:rsidRPr="00412E39" w:rsidRDefault="00C92E9C" w:rsidP="00F7160B">
      <w:pPr>
        <w:pStyle w:val="ListParagraph"/>
        <w:numPr>
          <w:ilvl w:val="1"/>
          <w:numId w:val="74"/>
        </w:numPr>
        <w:tabs>
          <w:tab w:val="left" w:pos="540"/>
        </w:tabs>
        <w:spacing w:before="60" w:after="60"/>
        <w:jc w:val="both"/>
        <w:rPr>
          <w:rFonts w:cs="Arial"/>
          <w:iCs/>
          <w:vanish/>
          <w:color w:val="FF0000"/>
          <w:sz w:val="20"/>
          <w:szCs w:val="20"/>
        </w:rPr>
      </w:pPr>
      <w:r w:rsidRPr="00412E39">
        <w:rPr>
          <w:rStyle w:val="Laukeliai"/>
          <w:rFonts w:cs="Arial"/>
          <w:iCs/>
          <w:vanish/>
          <w:color w:val="FF0000"/>
          <w:szCs w:val="20"/>
        </w:rPr>
        <w:t xml:space="preserve">Kita: </w:t>
      </w:r>
      <w:sdt>
        <w:sdtPr>
          <w:rPr>
            <w:rFonts w:cs="Arial"/>
            <w:bCs/>
            <w:iCs/>
            <w:vanish/>
            <w:sz w:val="20"/>
            <w:szCs w:val="20"/>
          </w:rPr>
          <w:id w:val="-756751872"/>
          <w:placeholder>
            <w:docPart w:val="0EC1A1627DAA44538DBA1092E3CB309D"/>
          </w:placeholder>
          <w:showingPlcHdr/>
          <w:text/>
        </w:sdtPr>
        <w:sdtContent>
          <w:r w:rsidRPr="00412E39">
            <w:rPr>
              <w:rFonts w:cs="Arial"/>
              <w:bCs/>
              <w:iCs/>
              <w:vanish/>
              <w:sz w:val="20"/>
              <w:szCs w:val="20"/>
            </w:rPr>
            <w:t>_________________________________________</w:t>
          </w:r>
        </w:sdtContent>
      </w:sdt>
    </w:p>
    <w:p w14:paraId="33592F9A" w14:textId="77777777" w:rsidR="00C92E9C" w:rsidRPr="00412E39" w:rsidRDefault="00C92E9C" w:rsidP="003D3309">
      <w:pPr>
        <w:pStyle w:val="ListParagraph"/>
        <w:tabs>
          <w:tab w:val="left" w:pos="540"/>
        </w:tabs>
        <w:spacing w:before="60" w:after="60"/>
        <w:ind w:left="360" w:firstLine="0"/>
        <w:jc w:val="both"/>
        <w:rPr>
          <w:rStyle w:val="Laukeliai"/>
          <w:rFonts w:cs="Arial"/>
          <w:iCs/>
          <w:vanish/>
          <w:color w:val="FF0000"/>
          <w:szCs w:val="20"/>
        </w:rPr>
      </w:pPr>
    </w:p>
    <w:p w14:paraId="7F840248" w14:textId="77777777" w:rsidR="00C92E9C" w:rsidRPr="00412E39" w:rsidRDefault="00C92E9C"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p>
    <w:p w14:paraId="06586E1C" w14:textId="77777777" w:rsidR="00C92E9C" w:rsidRPr="00412E39" w:rsidRDefault="00C92E9C" w:rsidP="003D3309">
      <w:pPr>
        <w:shd w:val="clear" w:color="auto" w:fill="D9D9D9" w:themeFill="background1" w:themeFillShade="D9"/>
        <w:spacing w:before="60" w:after="60"/>
        <w:ind w:firstLine="284"/>
        <w:jc w:val="both"/>
        <w:rPr>
          <w:rFonts w:eastAsia="Arial" w:cs="Arial"/>
          <w:i/>
          <w:iCs/>
          <w:vanish/>
          <w:sz w:val="20"/>
          <w:szCs w:val="20"/>
        </w:rPr>
      </w:pPr>
      <w:r w:rsidRPr="00412E39">
        <w:rPr>
          <w:rFonts w:eastAsia="Arial" w:cs="Arial"/>
          <w:i/>
          <w:iCs/>
          <w:vanish/>
          <w:sz w:val="20"/>
          <w:szCs w:val="20"/>
        </w:rPr>
        <w:t xml:space="preserve">Nurodoma, kokie dokumentai turi būti pateikiami kartu su atliktais Darbais </w:t>
      </w:r>
    </w:p>
    <w:p w14:paraId="0984D5A8" w14:textId="77777777" w:rsidR="00C92E9C" w:rsidRPr="00412E39" w:rsidRDefault="00C92E9C" w:rsidP="003D3309">
      <w:pPr>
        <w:tabs>
          <w:tab w:val="left" w:pos="567"/>
        </w:tabs>
        <w:spacing w:before="60" w:after="60"/>
        <w:ind w:firstLine="0"/>
        <w:jc w:val="both"/>
        <w:rPr>
          <w:rStyle w:val="Laukeliai"/>
          <w:rFonts w:cs="Arial"/>
          <w:vanish/>
          <w:szCs w:val="20"/>
        </w:rPr>
      </w:pPr>
    </w:p>
    <w:p w14:paraId="48054B53" w14:textId="77777777" w:rsidR="00C92E9C" w:rsidRPr="00412E39" w:rsidRDefault="00C92E9C" w:rsidP="0071122A">
      <w:pPr>
        <w:pBdr>
          <w:top w:val="single" w:sz="8" w:space="1" w:color="auto"/>
          <w:bottom w:val="single" w:sz="8" w:space="1" w:color="auto"/>
        </w:pBdr>
        <w:shd w:val="clear" w:color="auto" w:fill="D9D9D9" w:themeFill="background1" w:themeFillShade="D9"/>
        <w:tabs>
          <w:tab w:val="left" w:pos="426"/>
        </w:tabs>
        <w:spacing w:before="60" w:after="60"/>
        <w:ind w:left="360" w:hanging="360"/>
        <w:rPr>
          <w:rFonts w:eastAsia="Arial" w:cs="Arial"/>
          <w:b/>
          <w:bCs/>
          <w:vanish/>
          <w:sz w:val="20"/>
          <w:szCs w:val="20"/>
        </w:rPr>
      </w:pPr>
      <w:r w:rsidRPr="00412E39">
        <w:rPr>
          <w:rFonts w:eastAsia="Arial" w:cs="Arial"/>
          <w:b/>
          <w:bCs/>
          <w:vanish/>
          <w:sz w:val="20"/>
          <w:szCs w:val="20"/>
        </w:rPr>
        <w:t xml:space="preserve">10. RANGOVO SUTARTINIAI ĮSIPAREIGOJIMAI </w:t>
      </w:r>
    </w:p>
    <w:p w14:paraId="0E2778F6" w14:textId="77777777" w:rsidR="00C92E9C" w:rsidRPr="00412E39" w:rsidRDefault="00C92E9C" w:rsidP="003D3309">
      <w:pPr>
        <w:pStyle w:val="ListParagraph"/>
        <w:tabs>
          <w:tab w:val="left" w:pos="0"/>
          <w:tab w:val="left" w:pos="567"/>
        </w:tabs>
        <w:autoSpaceDE w:val="0"/>
        <w:autoSpaceDN w:val="0"/>
        <w:adjustRightInd w:val="0"/>
        <w:spacing w:after="13"/>
        <w:ind w:left="0" w:firstLine="0"/>
        <w:jc w:val="both"/>
        <w:rPr>
          <w:rFonts w:eastAsia="Calibri"/>
          <w:vanish/>
        </w:rPr>
      </w:pPr>
      <w:r w:rsidRPr="00412E39">
        <w:rPr>
          <w:rFonts w:eastAsia="Calibri"/>
          <w:vanish/>
          <w:sz w:val="20"/>
          <w:szCs w:val="20"/>
        </w:rPr>
        <w:t xml:space="preserve">10.1. Rangovas turi būti apsirūpinęs būtina kėlimo technika, įrankiais, įranga, kita Darbų atlikimui būtina įranga, medžiagomis ir kitais resursais. Užsakovas nesuteiks Rangovui jokių techninių priemonių, transporto, ryšio ar kitų priemonių ir mechanizmų, reikalingų Sutarties vykdymui. </w:t>
      </w:r>
    </w:p>
    <w:p w14:paraId="1B5825A0" w14:textId="44738982" w:rsidR="00C92E9C" w:rsidRPr="00412E39" w:rsidRDefault="00C92E9C"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eastAsia="Times New Roman"/>
          <w:vanish/>
          <w:sz w:val="20"/>
          <w:szCs w:val="20"/>
        </w:rPr>
        <w:t>10.2. Atliekant Darbus, Rangovas privalo saugoti greta sumontuotus įrenginius ir juos supančią aplinką, o juos užteršus ir/ar sugadinus, sutvarkyti arba padengti su tuo susijusius Užsakovo nuostolius</w:t>
      </w:r>
      <w:r w:rsidR="00EA1955" w:rsidRPr="00412E39">
        <w:rPr>
          <w:rFonts w:eastAsia="Times New Roman"/>
          <w:vanish/>
          <w:sz w:val="20"/>
          <w:szCs w:val="20"/>
        </w:rPr>
        <w:t>.</w:t>
      </w:r>
    </w:p>
    <w:p w14:paraId="1FA81DB4" w14:textId="77777777" w:rsidR="00C92E9C" w:rsidRPr="00412E39" w:rsidRDefault="00C92E9C" w:rsidP="003D3309">
      <w:pPr>
        <w:pStyle w:val="ListParagraph"/>
        <w:tabs>
          <w:tab w:val="left" w:pos="567"/>
        </w:tabs>
        <w:ind w:left="0" w:firstLine="0"/>
        <w:rPr>
          <w:rFonts w:eastAsia="Calibri"/>
          <w:vanish/>
          <w:sz w:val="20"/>
          <w:szCs w:val="20"/>
        </w:rPr>
      </w:pPr>
      <w:r w:rsidRPr="00412E39">
        <w:rPr>
          <w:rFonts w:eastAsia="Calibri"/>
          <w:vanish/>
          <w:sz w:val="20"/>
          <w:szCs w:val="20"/>
        </w:rPr>
        <w:t>10.3. Rangovas, atlikdamas Darbus, privalo saugoti Užsakovo turtą. Jį sugadinus/apgadinus, turi sutvarkyti arba padengti su tuo susijusius Užsakovo nuostolius;</w:t>
      </w:r>
    </w:p>
    <w:p w14:paraId="0F884D2C" w14:textId="77777777" w:rsidR="00C92E9C" w:rsidRPr="00412E39" w:rsidRDefault="00C92E9C"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cs="Arial"/>
          <w:vanish/>
          <w:sz w:val="20"/>
          <w:szCs w:val="20"/>
        </w:rPr>
        <w:t>10.4.Rangovas privalo vadovautis Darbų vykdymą reglamentuojančių teisės aktų ir norminių dokumentų aktualiomis redakcijomis.</w:t>
      </w:r>
    </w:p>
    <w:p w14:paraId="7B054F19" w14:textId="77777777" w:rsidR="00C92E9C" w:rsidRPr="00412E39" w:rsidRDefault="00C92E9C"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eastAsia="Times New Roman"/>
          <w:vanish/>
          <w:sz w:val="20"/>
          <w:szCs w:val="20"/>
        </w:rPr>
        <w:t>10.5. Rangovas atsako už saugaus darbo ir priešgaisrinės saugos organizavimą, bei registruoja ir tiria visus įvykusius nelaimingus atsitikimus savo ir savo subrangovų darbuotojams, susijusius su atliekamais Darbais, nuo Darbų pradžios iki jų pabaigos. Rangovas ir/ar jo subrangovai (jei pasitelkiami) turi užtikrinti saugaus darbo sąlygas, kad neįvyktų nelaimingas atsitikimas. Rangovas ir/ar jo subrangovai (jei pasitelkiami) turės vykdyti visus saugaus darbo reikalavimus, numatytus atitinkamuose Lietuvos Respublikos norminiuose aktuose, įstatymuose.</w:t>
      </w:r>
    </w:p>
    <w:p w14:paraId="15B8622D" w14:textId="77777777" w:rsidR="00C92E9C" w:rsidRPr="00412E39" w:rsidRDefault="00C92E9C" w:rsidP="003D3309">
      <w:pPr>
        <w:pStyle w:val="ListParagraph"/>
        <w:tabs>
          <w:tab w:val="left" w:pos="0"/>
          <w:tab w:val="left" w:pos="567"/>
        </w:tabs>
        <w:autoSpaceDE w:val="0"/>
        <w:autoSpaceDN w:val="0"/>
        <w:adjustRightInd w:val="0"/>
        <w:spacing w:after="13"/>
        <w:ind w:left="0" w:firstLine="0"/>
        <w:jc w:val="both"/>
        <w:rPr>
          <w:rFonts w:eastAsia="Calibri"/>
          <w:vanish/>
          <w:sz w:val="20"/>
          <w:szCs w:val="20"/>
        </w:rPr>
      </w:pPr>
      <w:r w:rsidRPr="00412E39">
        <w:rPr>
          <w:rFonts w:eastAsia="Times New Roman"/>
          <w:vanish/>
          <w:sz w:val="20"/>
          <w:szCs w:val="20"/>
        </w:rPr>
        <w:t xml:space="preserve">10.6. Užbaigus Darbus, </w:t>
      </w:r>
      <w:r w:rsidRPr="00412E39">
        <w:rPr>
          <w:rFonts w:cs="Arial"/>
          <w:vanish/>
          <w:sz w:val="20"/>
        </w:rPr>
        <w:t>Rangovas savo lėšomis sutvarko Darbų vykdymo vietą, išveža ir utilizuoja atliekas teisės aktų nustatyta tvarka. Nuo Sutarties pasirašymo Rangovas yra materialiai atsakingas už visų atliekų, susidariusių Darbų vykdymo metu, tinkamą utilizavimą, pateikiant Užsakovui teisės aktų nustatyta tvarka ir terminais tai patvirtinančius dokumentus.</w:t>
      </w:r>
    </w:p>
    <w:p w14:paraId="5D9B27FF" w14:textId="77777777" w:rsidR="00C92E9C" w:rsidRPr="00412E39" w:rsidRDefault="00C92E9C" w:rsidP="003D3309">
      <w:pPr>
        <w:pStyle w:val="ListParagraph"/>
        <w:tabs>
          <w:tab w:val="left" w:pos="0"/>
          <w:tab w:val="left" w:pos="567"/>
        </w:tabs>
        <w:autoSpaceDE w:val="0"/>
        <w:autoSpaceDN w:val="0"/>
        <w:adjustRightInd w:val="0"/>
        <w:spacing w:after="13"/>
        <w:ind w:left="0" w:firstLine="0"/>
        <w:jc w:val="both"/>
        <w:rPr>
          <w:rStyle w:val="Laukeliai"/>
          <w:rFonts w:eastAsia="Calibri"/>
          <w:vanish/>
          <w:szCs w:val="20"/>
        </w:rPr>
      </w:pPr>
      <w:r w:rsidRPr="00412E39">
        <w:rPr>
          <w:rFonts w:eastAsia="Calibri" w:cs="Arial"/>
          <w:vanish/>
          <w:color w:val="000000"/>
          <w:sz w:val="20"/>
          <w:szCs w:val="20"/>
        </w:rPr>
        <w:t>10.7. Darbų atlikimo metu gali būti rengiami Užsakovo ir Rangovo pasitarimai Darbų eigai apsvarstyti. Užsakovui pakvietus, Rangovas privalo dalyvauti susitikimuose, posėdžiuose ir pasitarimuose.</w:t>
      </w:r>
      <w:r w:rsidRPr="00412E39">
        <w:rPr>
          <w:vanish/>
          <w:sz w:val="20"/>
          <w:szCs w:val="20"/>
        </w:rPr>
        <w:t xml:space="preserve"> Už dalyvavimą posėdžiuose papildomai Rangovui neatlyginama. Kiekviena šalis apie ketinamą organizuoti susitikimą gyvai privalo informuoti kitą šalį raštu ne vėliau kaip likus 3 (trims) darbo dienoms iki susitikimo pradžios. Užsakovui pageidaujant, Rangovas privalo atvykti pas Užsakovą ir dalyvauti susitikime gyvai.</w:t>
      </w:r>
    </w:p>
    <w:p w14:paraId="245A3EB3" w14:textId="77777777" w:rsidR="00C92E9C" w:rsidRPr="00412E39" w:rsidRDefault="00C92E9C" w:rsidP="003D3309">
      <w:pPr>
        <w:pStyle w:val="ListParagraph"/>
        <w:tabs>
          <w:tab w:val="left" w:pos="567"/>
        </w:tabs>
        <w:spacing w:before="60" w:after="60"/>
        <w:ind w:left="0" w:firstLine="0"/>
        <w:contextualSpacing w:val="0"/>
        <w:jc w:val="both"/>
        <w:rPr>
          <w:rStyle w:val="Laukeliai"/>
          <w:rFonts w:cs="Arial"/>
          <w:vanish/>
          <w:szCs w:val="20"/>
        </w:rPr>
      </w:pPr>
    </w:p>
    <w:p w14:paraId="3524236F" w14:textId="77777777" w:rsidR="00C92E9C" w:rsidRPr="00412E39" w:rsidRDefault="00C92E9C" w:rsidP="003D3309">
      <w:pPr>
        <w:shd w:val="clear" w:color="auto" w:fill="D9D9D9" w:themeFill="background1" w:themeFillShade="D9"/>
        <w:spacing w:before="60" w:after="60"/>
        <w:ind w:firstLine="0"/>
        <w:jc w:val="both"/>
        <w:rPr>
          <w:rFonts w:eastAsia="Arial" w:cs="Arial"/>
          <w:b/>
          <w:bCs/>
          <w:i/>
          <w:iCs/>
          <w:vanish/>
          <w:sz w:val="20"/>
          <w:szCs w:val="20"/>
        </w:rPr>
      </w:pPr>
      <w:r w:rsidRPr="00412E39">
        <w:rPr>
          <w:rFonts w:eastAsia="Arial" w:cs="Arial"/>
          <w:b/>
          <w:bCs/>
          <w:i/>
          <w:iCs/>
          <w:vanish/>
          <w:sz w:val="20"/>
          <w:szCs w:val="20"/>
        </w:rPr>
        <w:t>Pildymo instrukcija:</w:t>
      </w:r>
      <w:r w:rsidRPr="00412E39">
        <w:rPr>
          <w:rFonts w:eastAsia="Arial" w:cs="Arial"/>
          <w:i/>
          <w:iCs/>
          <w:vanish/>
          <w:sz w:val="20"/>
          <w:szCs w:val="20"/>
        </w:rPr>
        <w:t xml:space="preserve"> </w:t>
      </w:r>
    </w:p>
    <w:p w14:paraId="46701AF6" w14:textId="77777777" w:rsidR="00C92E9C" w:rsidRPr="00412E39" w:rsidRDefault="00C92E9C" w:rsidP="003D3309">
      <w:pPr>
        <w:shd w:val="clear" w:color="auto" w:fill="D9D9D9" w:themeFill="background1" w:themeFillShade="D9"/>
        <w:spacing w:before="60" w:after="60"/>
        <w:ind w:firstLine="0"/>
        <w:jc w:val="both"/>
        <w:rPr>
          <w:rFonts w:eastAsia="Arial" w:cs="Arial"/>
          <w:i/>
          <w:iCs/>
          <w:vanish/>
          <w:sz w:val="20"/>
          <w:szCs w:val="20"/>
        </w:rPr>
      </w:pPr>
      <w:r w:rsidRPr="00412E39">
        <w:rPr>
          <w:rFonts w:eastAsia="Arial" w:cs="Arial"/>
          <w:i/>
          <w:iCs/>
          <w:vanish/>
          <w:sz w:val="20"/>
          <w:szCs w:val="20"/>
        </w:rPr>
        <w:t>Nurodomi specialūs Užsakovo įsipareigojimai</w:t>
      </w:r>
    </w:p>
    <w:p w14:paraId="55C72DB3" w14:textId="77777777" w:rsidR="00C92E9C" w:rsidRPr="00412E39" w:rsidRDefault="00C92E9C" w:rsidP="003D3309">
      <w:pPr>
        <w:spacing w:before="60" w:after="60"/>
        <w:ind w:firstLine="0"/>
        <w:jc w:val="both"/>
        <w:rPr>
          <w:rFonts w:cs="Arial"/>
          <w:i/>
          <w:vanish/>
          <w:sz w:val="20"/>
          <w:szCs w:val="20"/>
          <w:shd w:val="clear" w:color="auto" w:fill="D9D9D9" w:themeFill="background1" w:themeFillShade="D9"/>
        </w:rPr>
      </w:pPr>
    </w:p>
    <w:p w14:paraId="5531202A" w14:textId="77777777" w:rsidR="00C92E9C" w:rsidRPr="00412E39" w:rsidRDefault="00C92E9C" w:rsidP="0071122A">
      <w:pPr>
        <w:pBdr>
          <w:top w:val="single" w:sz="8" w:space="1" w:color="auto"/>
          <w:bottom w:val="single" w:sz="8" w:space="1" w:color="auto"/>
        </w:pBdr>
        <w:shd w:val="clear" w:color="auto" w:fill="D9D9D9" w:themeFill="background1" w:themeFillShade="D9"/>
        <w:tabs>
          <w:tab w:val="left" w:pos="426"/>
        </w:tabs>
        <w:spacing w:before="60" w:after="60"/>
        <w:ind w:left="360" w:hanging="360"/>
        <w:rPr>
          <w:rStyle w:val="Laukeliai"/>
          <w:vanish/>
        </w:rPr>
      </w:pPr>
      <w:r w:rsidRPr="00412E39">
        <w:rPr>
          <w:rFonts w:cs="Arial"/>
          <w:b/>
          <w:vanish/>
          <w:sz w:val="20"/>
          <w:szCs w:val="20"/>
        </w:rPr>
        <w:t>11. UŽSAKOVO SUTARTINIAI ĮSIPAREIGOJIMAI</w:t>
      </w:r>
      <w:r w:rsidRPr="00412E39">
        <w:rPr>
          <w:rStyle w:val="Laukeliai"/>
          <w:rFonts w:cs="Arial"/>
          <w:vanish/>
          <w:szCs w:val="20"/>
        </w:rPr>
        <w:t xml:space="preserve"> </w:t>
      </w:r>
    </w:p>
    <w:p w14:paraId="58ABD9ED" w14:textId="77777777" w:rsidR="00C92E9C" w:rsidRPr="00412E39" w:rsidRDefault="00C92E9C" w:rsidP="003D3309">
      <w:pPr>
        <w:pStyle w:val="ListParagraph"/>
        <w:tabs>
          <w:tab w:val="left" w:pos="426"/>
          <w:tab w:val="left" w:pos="567"/>
        </w:tabs>
        <w:suppressAutoHyphens/>
        <w:spacing w:before="60" w:after="60"/>
        <w:ind w:left="0" w:firstLine="0"/>
        <w:jc w:val="both"/>
        <w:rPr>
          <w:vanish/>
          <w:sz w:val="20"/>
          <w:szCs w:val="20"/>
        </w:rPr>
      </w:pPr>
      <w:r w:rsidRPr="00412E39">
        <w:rPr>
          <w:rStyle w:val="Laukeliai"/>
          <w:vanish/>
          <w:szCs w:val="20"/>
        </w:rPr>
        <w:t xml:space="preserve">11.1. Užsakovas </w:t>
      </w:r>
      <w:r w:rsidRPr="00412E39">
        <w:rPr>
          <w:rFonts w:eastAsia="Calibri"/>
          <w:vanish/>
          <w:sz w:val="20"/>
          <w:szCs w:val="20"/>
        </w:rPr>
        <w:t xml:space="preserve">suteiks </w:t>
      </w:r>
      <w:r w:rsidRPr="00412E39">
        <w:rPr>
          <w:rFonts w:eastAsia="Calibri"/>
          <w:vanish/>
          <w:color w:val="000000"/>
          <w:sz w:val="20"/>
          <w:szCs w:val="20"/>
        </w:rPr>
        <w:t xml:space="preserve">Rangovui galimybę </w:t>
      </w:r>
      <w:r w:rsidRPr="00412E39">
        <w:rPr>
          <w:rFonts w:eastAsia="Calibri"/>
          <w:vanish/>
          <w:sz w:val="20"/>
          <w:szCs w:val="20"/>
        </w:rPr>
        <w:t>susipažinti ir įsivertinti darbų atlikimo vietą ir įsivertinti galimas Darbų apimtis.</w:t>
      </w:r>
      <w:r w:rsidRPr="00412E39">
        <w:rPr>
          <w:rFonts w:cs="Arial"/>
          <w:vanish/>
          <w:sz w:val="20"/>
          <w:szCs w:val="20"/>
        </w:rPr>
        <w:t xml:space="preserve"> Prieš atvykstant, būtina apžiūros laiką iš anksto susiderinti su kontaktiniu asmeniu, nurodytu pirkimo dokumentuose.</w:t>
      </w:r>
    </w:p>
    <w:p w14:paraId="53D43DCD" w14:textId="77777777" w:rsidR="00C92E9C" w:rsidRPr="00412E39" w:rsidRDefault="00C92E9C" w:rsidP="003D3309">
      <w:pPr>
        <w:pStyle w:val="ListParagraph"/>
        <w:tabs>
          <w:tab w:val="left" w:pos="567"/>
        </w:tabs>
        <w:spacing w:before="60" w:after="60"/>
        <w:ind w:left="0" w:firstLine="0"/>
        <w:jc w:val="both"/>
        <w:rPr>
          <w:rFonts w:cs="Arial"/>
          <w:i/>
          <w:vanish/>
          <w:sz w:val="20"/>
          <w:szCs w:val="20"/>
          <w:shd w:val="clear" w:color="auto" w:fill="D9D9D9" w:themeFill="background1" w:themeFillShade="D9"/>
        </w:rPr>
      </w:pPr>
      <w:r w:rsidRPr="00412E39">
        <w:rPr>
          <w:rFonts w:cs="Arial"/>
          <w:vanish/>
          <w:color w:val="000000"/>
          <w:sz w:val="20"/>
          <w:szCs w:val="20"/>
        </w:rPr>
        <w:t>11.2. Užsakovas neatlygintinai aprūpina Rangovą techniniu vandeniu ir elektros energija, reikalinga Darbų atlikimui, esant galimybei skiria darbuotojų persirengimui patalpą, bei leidžia naudotis WC;</w:t>
      </w:r>
    </w:p>
    <w:p w14:paraId="1053C01C" w14:textId="77777777" w:rsidR="00C92E9C" w:rsidRPr="00412E39" w:rsidRDefault="00C92E9C" w:rsidP="003D3309">
      <w:pPr>
        <w:spacing w:before="60" w:after="60"/>
        <w:ind w:firstLine="0"/>
        <w:jc w:val="both"/>
        <w:rPr>
          <w:rFonts w:cs="Arial"/>
          <w:i/>
          <w:vanish/>
          <w:sz w:val="20"/>
          <w:szCs w:val="20"/>
          <w:shd w:val="clear" w:color="auto" w:fill="D9D9D9" w:themeFill="background1" w:themeFillShade="D9"/>
        </w:rPr>
      </w:pPr>
    </w:p>
    <w:p w14:paraId="77FDB574" w14:textId="77777777" w:rsidR="00C92E9C" w:rsidRPr="00412E39" w:rsidRDefault="00C92E9C" w:rsidP="003D3309">
      <w:pPr>
        <w:shd w:val="clear" w:color="auto" w:fill="D9D9D9" w:themeFill="background1" w:themeFillShade="D9"/>
        <w:ind w:firstLine="0"/>
        <w:jc w:val="both"/>
        <w:rPr>
          <w:b/>
          <w:i/>
          <w:vanish/>
          <w:sz w:val="20"/>
          <w:szCs w:val="20"/>
        </w:rPr>
      </w:pPr>
      <w:r w:rsidRPr="00412E39">
        <w:rPr>
          <w:b/>
          <w:i/>
          <w:vanish/>
          <w:sz w:val="20"/>
          <w:szCs w:val="20"/>
        </w:rPr>
        <w:t xml:space="preserve">Pildymo instrukcija: </w:t>
      </w:r>
    </w:p>
    <w:p w14:paraId="5B2727B0" w14:textId="77777777" w:rsidR="00C92E9C" w:rsidRPr="00412E39" w:rsidRDefault="00C92E9C" w:rsidP="003D3309">
      <w:pPr>
        <w:shd w:val="clear" w:color="auto" w:fill="D9D9D9" w:themeFill="background1" w:themeFillShade="D9"/>
        <w:ind w:firstLine="0"/>
        <w:jc w:val="both"/>
        <w:rPr>
          <w:i/>
          <w:vanish/>
          <w:sz w:val="20"/>
          <w:szCs w:val="20"/>
        </w:rPr>
      </w:pPr>
      <w:r w:rsidRPr="00412E39">
        <w:rPr>
          <w:i/>
          <w:vanish/>
          <w:sz w:val="20"/>
          <w:szCs w:val="20"/>
        </w:rPr>
        <w:t>Nurodomi specialūs Užsakovo įsipareigojimai, pavyzdžiui:</w:t>
      </w:r>
    </w:p>
    <w:p w14:paraId="082A7138" w14:textId="77777777" w:rsidR="00C92E9C" w:rsidRPr="00412E39" w:rsidRDefault="00C92E9C" w:rsidP="003D3309">
      <w:pPr>
        <w:shd w:val="clear" w:color="auto" w:fill="D9D9D9" w:themeFill="background1" w:themeFillShade="D9"/>
        <w:ind w:firstLine="0"/>
        <w:jc w:val="both"/>
        <w:rPr>
          <w:i/>
          <w:vanish/>
          <w:sz w:val="20"/>
          <w:szCs w:val="20"/>
        </w:rPr>
      </w:pPr>
      <w:r w:rsidRPr="00412E39">
        <w:rPr>
          <w:i/>
          <w:vanish/>
          <w:sz w:val="20"/>
          <w:szCs w:val="20"/>
        </w:rPr>
        <w:t>-leidimas naudotis Užsakovo elektra, vandeniu, patalpomis;</w:t>
      </w:r>
    </w:p>
    <w:p w14:paraId="5F46227F" w14:textId="77777777" w:rsidR="00C92E9C" w:rsidRPr="00412E39" w:rsidRDefault="00C92E9C" w:rsidP="003D3309">
      <w:pPr>
        <w:shd w:val="clear" w:color="auto" w:fill="D9D9D9" w:themeFill="background1" w:themeFillShade="D9"/>
        <w:ind w:firstLine="0"/>
        <w:jc w:val="both"/>
        <w:rPr>
          <w:i/>
          <w:vanish/>
          <w:sz w:val="20"/>
          <w:szCs w:val="20"/>
        </w:rPr>
      </w:pPr>
      <w:r w:rsidRPr="00412E39">
        <w:rPr>
          <w:i/>
          <w:vanish/>
          <w:sz w:val="20"/>
          <w:szCs w:val="20"/>
        </w:rPr>
        <w:t>- per x darbo dienų nuo Sutarties pasirašymo dienos perduoti Rangovui turimus dokumentus, kurie reikalingi Darbams atlikti.</w:t>
      </w:r>
    </w:p>
    <w:p w14:paraId="20A641F9" w14:textId="77777777" w:rsidR="00C92E9C" w:rsidRPr="00412E39" w:rsidRDefault="00C92E9C" w:rsidP="003D3309">
      <w:pPr>
        <w:spacing w:before="60" w:after="60"/>
        <w:ind w:firstLine="0"/>
        <w:jc w:val="both"/>
        <w:rPr>
          <w:rFonts w:cs="Arial"/>
          <w:i/>
          <w:vanish/>
          <w:sz w:val="20"/>
          <w:szCs w:val="20"/>
          <w:shd w:val="clear" w:color="auto" w:fill="D9D9D9" w:themeFill="background1" w:themeFillShade="D9"/>
        </w:rPr>
      </w:pPr>
    </w:p>
    <w:p w14:paraId="253DAD26" w14:textId="77777777" w:rsidR="00C92E9C" w:rsidRPr="00412E39" w:rsidRDefault="00C92E9C" w:rsidP="0071122A">
      <w:pPr>
        <w:pBdr>
          <w:top w:val="single" w:sz="8" w:space="1" w:color="auto"/>
          <w:bottom w:val="single" w:sz="8" w:space="1" w:color="auto"/>
        </w:pBdr>
        <w:shd w:val="clear" w:color="auto" w:fill="D9D9D9" w:themeFill="background1" w:themeFillShade="D9"/>
        <w:tabs>
          <w:tab w:val="left" w:pos="630"/>
        </w:tabs>
        <w:spacing w:before="60" w:after="60"/>
        <w:ind w:left="360" w:hanging="360"/>
        <w:rPr>
          <w:rFonts w:eastAsia="Arial" w:cs="Arial"/>
          <w:b/>
          <w:bCs/>
          <w:vanish/>
          <w:sz w:val="20"/>
          <w:szCs w:val="20"/>
        </w:rPr>
      </w:pPr>
      <w:r w:rsidRPr="00412E39">
        <w:rPr>
          <w:rFonts w:eastAsia="Arial" w:cs="Arial"/>
          <w:b/>
          <w:bCs/>
          <w:vanish/>
          <w:sz w:val="20"/>
          <w:szCs w:val="20"/>
        </w:rPr>
        <w:t>12. PRIEDAI</w:t>
      </w:r>
    </w:p>
    <w:p w14:paraId="4A284D6A" w14:textId="77777777" w:rsidR="00C92E9C" w:rsidRPr="00412E39" w:rsidRDefault="00C92E9C" w:rsidP="003D3309">
      <w:pPr>
        <w:tabs>
          <w:tab w:val="left" w:pos="540"/>
        </w:tabs>
        <w:spacing w:before="60" w:after="60"/>
        <w:ind w:left="360" w:hanging="360"/>
        <w:jc w:val="both"/>
        <w:rPr>
          <w:rFonts w:eastAsia="Arial" w:cs="Arial"/>
          <w:vanish/>
          <w:sz w:val="20"/>
          <w:szCs w:val="20"/>
        </w:rPr>
      </w:pPr>
      <w:r w:rsidRPr="00412E39">
        <w:rPr>
          <w:rFonts w:eastAsia="Arial" w:cs="Arial"/>
          <w:vanish/>
          <w:sz w:val="20"/>
          <w:szCs w:val="20"/>
        </w:rPr>
        <w:t xml:space="preserve">12.1. Priedas Nr. 1 - </w:t>
      </w:r>
      <w:sdt>
        <w:sdtPr>
          <w:rPr>
            <w:vanish/>
          </w:rPr>
          <w:id w:val="2005775270"/>
          <w:placeholder>
            <w:docPart w:val="FE9F9830E41F47198D9BAB3E34333FC9"/>
          </w:placeholder>
          <w:showingPlcHdr/>
          <w:text/>
        </w:sdtPr>
        <w:sdtContent>
          <w:r w:rsidRPr="00412E39">
            <w:rPr>
              <w:rFonts w:cs="Arial"/>
              <w:vanish/>
              <w:sz w:val="20"/>
              <w:szCs w:val="20"/>
            </w:rPr>
            <w:t>____________________</w:t>
          </w:r>
        </w:sdtContent>
      </w:sdt>
      <w:r w:rsidRPr="00412E39">
        <w:rPr>
          <w:rFonts w:eastAsia="Arial" w:cs="Arial"/>
          <w:vanish/>
          <w:sz w:val="20"/>
          <w:szCs w:val="20"/>
        </w:rPr>
        <w:t xml:space="preserve"> </w:t>
      </w:r>
    </w:p>
    <w:bookmarkEnd w:id="2"/>
    <w:bookmarkEnd w:id="36"/>
    <w:p w14:paraId="43AE2E7B" w14:textId="77777777" w:rsidR="00F35973" w:rsidRPr="00CB522E" w:rsidRDefault="00F35973" w:rsidP="003D3309">
      <w:pPr>
        <w:spacing w:after="200" w:line="276" w:lineRule="auto"/>
        <w:ind w:firstLine="0"/>
        <w:rPr>
          <w:rFonts w:cs="Arial"/>
          <w:vanish/>
        </w:rPr>
      </w:pPr>
    </w:p>
    <w:sectPr w:rsidR="00F35973" w:rsidRPr="00CB522E" w:rsidSect="00487A74">
      <w:footerReference w:type="default" r:id="rId17"/>
      <w:headerReference w:type="first" r:id="rId18"/>
      <w:footerReference w:type="first" r:id="rId19"/>
      <w:pgSz w:w="11906" w:h="16838"/>
      <w:pgMar w:top="1134" w:right="1134" w:bottom="1134" w:left="1134" w:header="425" w:footer="567" w:gutter="0"/>
      <w:pgNumType w:start="1"/>
      <w:cols w:space="1296"/>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388C34" w14:textId="77777777" w:rsidR="00CD641C" w:rsidRDefault="00CD641C" w:rsidP="002603FC">
      <w:r>
        <w:separator/>
      </w:r>
    </w:p>
  </w:endnote>
  <w:endnote w:type="continuationSeparator" w:id="0">
    <w:p w14:paraId="56AB8426" w14:textId="77777777" w:rsidR="00CD641C" w:rsidRDefault="00CD641C" w:rsidP="002603FC">
      <w:r>
        <w:continuationSeparator/>
      </w:r>
    </w:p>
  </w:endnote>
  <w:endnote w:type="continuationNotice" w:id="1">
    <w:p w14:paraId="5CFB8A96" w14:textId="77777777" w:rsidR="00CD641C" w:rsidRDefault="00CD641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Verdana">
    <w:panose1 w:val="020B0604030504040204"/>
    <w:charset w:val="BA"/>
    <w:family w:val="swiss"/>
    <w:pitch w:val="variable"/>
    <w:sig w:usb0="A00006FF" w:usb1="4000205B" w:usb2="00000010" w:usb3="00000000" w:csb0="0000019F" w:csb1="00000000"/>
  </w:font>
  <w:font w:name="Cambria">
    <w:panose1 w:val="02040503050406030204"/>
    <w:charset w:val="BA"/>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BA"/>
    <w:family w:val="swiss"/>
    <w:pitch w:val="variable"/>
    <w:sig w:usb0="E1002EFF" w:usb1="C000605B" w:usb2="00000029" w:usb3="00000000" w:csb0="000101FF" w:csb1="00000000"/>
  </w:font>
  <w:font w:name="Bookman Old Style">
    <w:panose1 w:val="02050604050505020204"/>
    <w:charset w:val="BA"/>
    <w:family w:val="roman"/>
    <w:pitch w:val="variable"/>
    <w:sig w:usb0="00000287" w:usb1="00000000" w:usb2="00000000" w:usb3="00000000" w:csb0="0000009F" w:csb1="00000000"/>
  </w:font>
  <w:font w:name="TimesLT">
    <w:altName w:val="Times New Roman"/>
    <w:panose1 w:val="00000000000000000000"/>
    <w:charset w:val="BA"/>
    <w:family w:val="roman"/>
    <w:notTrueType/>
    <w:pitch w:val="variable"/>
    <w:sig w:usb0="00000007" w:usb1="00000000" w:usb2="00000000" w:usb3="00000000" w:csb0="00000081" w:csb1="00000000"/>
  </w:font>
  <w:font w:name="Macho">
    <w:altName w:val="Calibri"/>
    <w:panose1 w:val="00000000000000000000"/>
    <w:charset w:val="00"/>
    <w:family w:val="swiss"/>
    <w:notTrueType/>
    <w:pitch w:val="default"/>
    <w:sig w:usb0="00000007" w:usb1="00000000" w:usb2="00000000" w:usb3="00000000" w:csb0="00000003" w:csb1="00000000"/>
  </w:font>
  <w:font w:name="Segoe UI">
    <w:panose1 w:val="020B0502040204020203"/>
    <w:charset w:val="BA"/>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1C4281" w14:textId="527F07CB" w:rsidR="00BE5050" w:rsidRDefault="00BE5050" w:rsidP="005A4E0C">
    <w:pPr>
      <w:pStyle w:val="Footer"/>
      <w:spacing w:before="60"/>
      <w:jc w:val="right"/>
      <w:rPr>
        <w:sz w:val="18"/>
        <w:szCs w:val="18"/>
      </w:rPr>
    </w:pPr>
  </w:p>
  <w:sdt>
    <w:sdtPr>
      <w:rPr>
        <w:sz w:val="18"/>
        <w:szCs w:val="18"/>
      </w:rPr>
      <w:id w:val="96608520"/>
      <w:docPartObj>
        <w:docPartGallery w:val="Page Numbers (Bottom of Page)"/>
        <w:docPartUnique/>
      </w:docPartObj>
    </w:sdtPr>
    <w:sdtContent>
      <w:p w14:paraId="373F528E" w14:textId="7F8DE1CC" w:rsidR="00BE5050" w:rsidRPr="00D34AF0" w:rsidRDefault="00BE5050" w:rsidP="005A4E0C">
        <w:pPr>
          <w:pStyle w:val="Footer"/>
          <w:spacing w:before="60"/>
          <w:jc w:val="right"/>
          <w:rPr>
            <w:rFonts w:cs="Arial"/>
            <w:sz w:val="16"/>
            <w:szCs w:val="18"/>
          </w:rPr>
        </w:pPr>
        <w:r w:rsidRPr="00D34AF0">
          <w:rPr>
            <w:rFonts w:cs="Arial"/>
            <w:sz w:val="16"/>
            <w:szCs w:val="18"/>
          </w:rPr>
          <w:t xml:space="preserve">Žymėjimo reikšmės: </w:t>
        </w:r>
        <w:r w:rsidRPr="00D34AF0">
          <w:rPr>
            <w:rFonts w:ascii="Wingdings" w:eastAsia="Wingdings" w:hAnsi="Wingdings" w:cs="Wingdings"/>
            <w:sz w:val="16"/>
            <w:szCs w:val="18"/>
          </w:rPr>
          <w:t>x</w:t>
        </w:r>
        <w:r w:rsidRPr="00D34AF0">
          <w:rPr>
            <w:rFonts w:cs="Arial"/>
            <w:sz w:val="16"/>
            <w:szCs w:val="18"/>
          </w:rPr>
          <w:t xml:space="preserve"> - Taip, </w:t>
        </w:r>
        <w:r w:rsidRPr="00D34AF0">
          <w:rPr>
            <w:rFonts w:ascii="Wingdings" w:eastAsia="Wingdings" w:hAnsi="Wingdings" w:cs="Wingdings"/>
            <w:sz w:val="16"/>
            <w:szCs w:val="18"/>
          </w:rPr>
          <w:t>o</w:t>
        </w:r>
        <w:r w:rsidRPr="00D34AF0">
          <w:rPr>
            <w:rFonts w:cs="Arial"/>
            <w:sz w:val="16"/>
            <w:szCs w:val="18"/>
          </w:rPr>
          <w:t xml:space="preserve"> - Ne</w:t>
        </w:r>
      </w:p>
      <w:p w14:paraId="134ED71F" w14:textId="77777777" w:rsidR="00BE5050" w:rsidRPr="00D34AF0" w:rsidRDefault="00BE5050" w:rsidP="005A4E0C">
        <w:pPr>
          <w:pStyle w:val="Footer"/>
          <w:tabs>
            <w:tab w:val="clear" w:pos="4819"/>
          </w:tabs>
          <w:ind w:firstLine="0"/>
          <w:jc w:val="center"/>
          <w:rPr>
            <w:sz w:val="16"/>
            <w:szCs w:val="18"/>
          </w:rPr>
        </w:pPr>
      </w:p>
      <w:p w14:paraId="72092BD4" w14:textId="0E7A2C1C" w:rsidR="00BE5050" w:rsidRPr="005A4E0C" w:rsidRDefault="00BE5050" w:rsidP="005A4E0C">
        <w:pPr>
          <w:pStyle w:val="Footer"/>
          <w:tabs>
            <w:tab w:val="clear" w:pos="4819"/>
          </w:tabs>
          <w:ind w:firstLine="0"/>
          <w:jc w:val="center"/>
          <w:rPr>
            <w:sz w:val="18"/>
            <w:szCs w:val="18"/>
          </w:rPr>
        </w:pPr>
        <w:r w:rsidRPr="00D34AF0">
          <w:rPr>
            <w:sz w:val="16"/>
            <w:szCs w:val="18"/>
          </w:rPr>
          <w:fldChar w:fldCharType="begin"/>
        </w:r>
        <w:r w:rsidRPr="00D34AF0">
          <w:rPr>
            <w:sz w:val="16"/>
            <w:szCs w:val="18"/>
          </w:rPr>
          <w:instrText xml:space="preserve"> PAGE   \* MERGEFORMAT </w:instrText>
        </w:r>
        <w:r w:rsidRPr="00D34AF0">
          <w:rPr>
            <w:sz w:val="16"/>
            <w:szCs w:val="18"/>
          </w:rPr>
          <w:fldChar w:fldCharType="separate"/>
        </w:r>
        <w:r>
          <w:rPr>
            <w:noProof/>
            <w:sz w:val="16"/>
            <w:szCs w:val="18"/>
          </w:rPr>
          <w:t>2</w:t>
        </w:r>
        <w:r w:rsidRPr="00D34AF0">
          <w:rPr>
            <w:noProof/>
            <w:sz w:val="16"/>
            <w:szCs w:val="18"/>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CB2A94" w14:textId="529252CB" w:rsidR="00BE5050" w:rsidRDefault="00BE5050" w:rsidP="005A4E0C">
    <w:pPr>
      <w:pStyle w:val="Footer"/>
      <w:tabs>
        <w:tab w:val="left" w:pos="1500"/>
      </w:tabs>
      <w:spacing w:before="60"/>
      <w:rPr>
        <w:sz w:val="18"/>
        <w:szCs w:val="18"/>
      </w:rPr>
    </w:pPr>
  </w:p>
  <w:p w14:paraId="6045A1E0" w14:textId="5A740405" w:rsidR="00BE5050" w:rsidRPr="00D34AF0" w:rsidRDefault="00BE5050" w:rsidP="005A4E0C">
    <w:pPr>
      <w:pStyle w:val="Footer"/>
      <w:tabs>
        <w:tab w:val="left" w:pos="1500"/>
      </w:tabs>
      <w:spacing w:before="60"/>
      <w:rPr>
        <w:rFonts w:cs="Arial"/>
        <w:sz w:val="16"/>
        <w:szCs w:val="18"/>
      </w:rPr>
    </w:pPr>
    <w:r>
      <w:rPr>
        <w:sz w:val="18"/>
        <w:szCs w:val="18"/>
      </w:rPr>
      <w:tab/>
    </w:r>
    <w:r>
      <w:rPr>
        <w:sz w:val="18"/>
        <w:szCs w:val="18"/>
      </w:rPr>
      <w:tab/>
    </w:r>
    <w:r>
      <w:rPr>
        <w:sz w:val="18"/>
        <w:szCs w:val="18"/>
      </w:rPr>
      <w:tab/>
    </w:r>
    <w:r w:rsidRPr="00D34AF0">
      <w:rPr>
        <w:rFonts w:cs="Arial"/>
        <w:sz w:val="16"/>
        <w:szCs w:val="18"/>
      </w:rPr>
      <w:t xml:space="preserve">Žymėjimo reikšmės: </w:t>
    </w:r>
    <w:r w:rsidRPr="00D34AF0">
      <w:rPr>
        <w:rFonts w:ascii="Wingdings" w:eastAsia="Wingdings" w:hAnsi="Wingdings" w:cs="Wingdings"/>
        <w:sz w:val="16"/>
        <w:szCs w:val="18"/>
      </w:rPr>
      <w:t>x</w:t>
    </w:r>
    <w:r w:rsidRPr="00D34AF0">
      <w:rPr>
        <w:rFonts w:cs="Arial"/>
        <w:sz w:val="16"/>
        <w:szCs w:val="18"/>
      </w:rPr>
      <w:t xml:space="preserve"> - Taip, </w:t>
    </w:r>
    <w:r w:rsidRPr="00D34AF0">
      <w:rPr>
        <w:rFonts w:ascii="Wingdings" w:eastAsia="Wingdings" w:hAnsi="Wingdings" w:cs="Wingdings"/>
        <w:sz w:val="16"/>
        <w:szCs w:val="18"/>
      </w:rPr>
      <w:t>o</w:t>
    </w:r>
    <w:r w:rsidRPr="00D34AF0">
      <w:rPr>
        <w:rFonts w:cs="Arial"/>
        <w:sz w:val="16"/>
        <w:szCs w:val="18"/>
      </w:rPr>
      <w:t xml:space="preserve"> - Ne</w:t>
    </w:r>
  </w:p>
  <w:p w14:paraId="6A6006B5" w14:textId="77777777" w:rsidR="00BE5050" w:rsidRPr="00D34AF0" w:rsidRDefault="00BE5050" w:rsidP="00B80519">
    <w:pPr>
      <w:pStyle w:val="Footer"/>
      <w:tabs>
        <w:tab w:val="clear" w:pos="4819"/>
      </w:tabs>
      <w:ind w:firstLine="0"/>
      <w:jc w:val="center"/>
      <w:rPr>
        <w:sz w:val="16"/>
        <w:szCs w:val="18"/>
      </w:rPr>
    </w:pPr>
  </w:p>
  <w:p w14:paraId="4F8DD48F" w14:textId="635169CA" w:rsidR="00BE5050" w:rsidRPr="005A4E0C" w:rsidRDefault="00BE5050" w:rsidP="005A4E0C">
    <w:pPr>
      <w:pStyle w:val="Footer"/>
      <w:tabs>
        <w:tab w:val="clear" w:pos="4819"/>
      </w:tabs>
      <w:ind w:firstLine="0"/>
      <w:jc w:val="center"/>
      <w:rPr>
        <w:sz w:val="18"/>
        <w:szCs w:val="18"/>
      </w:rPr>
    </w:pPr>
    <w:r w:rsidRPr="00D34AF0">
      <w:rPr>
        <w:sz w:val="16"/>
        <w:szCs w:val="18"/>
      </w:rPr>
      <w:fldChar w:fldCharType="begin"/>
    </w:r>
    <w:r w:rsidRPr="00D34AF0">
      <w:rPr>
        <w:sz w:val="16"/>
        <w:szCs w:val="18"/>
      </w:rPr>
      <w:instrText xml:space="preserve"> PAGE   \* MERGEFORMAT </w:instrText>
    </w:r>
    <w:r w:rsidRPr="00D34AF0">
      <w:rPr>
        <w:sz w:val="16"/>
        <w:szCs w:val="18"/>
      </w:rPr>
      <w:fldChar w:fldCharType="separate"/>
    </w:r>
    <w:r>
      <w:rPr>
        <w:noProof/>
        <w:sz w:val="16"/>
        <w:szCs w:val="18"/>
      </w:rPr>
      <w:t>1</w:t>
    </w:r>
    <w:r w:rsidRPr="00D34AF0">
      <w:rPr>
        <w:noProof/>
        <w:sz w:val="16"/>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5AC691D" w14:textId="77777777" w:rsidR="00CD641C" w:rsidRDefault="00CD641C" w:rsidP="002603FC">
      <w:r>
        <w:separator/>
      </w:r>
    </w:p>
  </w:footnote>
  <w:footnote w:type="continuationSeparator" w:id="0">
    <w:p w14:paraId="549B192C" w14:textId="77777777" w:rsidR="00CD641C" w:rsidRDefault="00CD641C" w:rsidP="002603FC">
      <w:r>
        <w:continuationSeparator/>
      </w:r>
    </w:p>
  </w:footnote>
  <w:footnote w:type="continuationNotice" w:id="1">
    <w:p w14:paraId="6C913A8E" w14:textId="77777777" w:rsidR="00CD641C" w:rsidRDefault="00CD641C"/>
  </w:footnote>
  <w:footnote w:id="2">
    <w:p w14:paraId="7B6666BF" w14:textId="77777777" w:rsidR="00F6135E" w:rsidRPr="001A1D3F" w:rsidRDefault="00F6135E" w:rsidP="00F6135E">
      <w:pPr>
        <w:pStyle w:val="FootnoteText"/>
      </w:pPr>
      <w:r w:rsidRPr="001A1D3F">
        <w:rPr>
          <w:rStyle w:val="FootnoteReference"/>
        </w:rPr>
        <w:footnoteRef/>
      </w:r>
      <w:r w:rsidRPr="001A1D3F">
        <w:t xml:space="preserve"> </w:t>
      </w:r>
      <w:r w:rsidRPr="00F65ABF">
        <w:rPr>
          <w:rFonts w:cs="Arial"/>
          <w:i/>
          <w:iCs/>
          <w:color w:val="FF0000"/>
          <w:sz w:val="16"/>
          <w:szCs w:val="16"/>
        </w:rPr>
        <w:t xml:space="preserve">Nurodytas </w:t>
      </w:r>
      <w:r w:rsidRPr="00F65ABF">
        <w:rPr>
          <w:rFonts w:cs="Arial"/>
          <w:i/>
          <w:iCs/>
          <w:color w:val="FF0000"/>
          <w:sz w:val="16"/>
          <w:szCs w:val="16"/>
          <w:u w:val="single"/>
        </w:rPr>
        <w:t>preliminarus</w:t>
      </w:r>
      <w:r w:rsidRPr="0022791F">
        <w:rPr>
          <w:rFonts w:eastAsia="Calibri" w:cs="Arial"/>
          <w:i/>
        </w:rPr>
        <w:t xml:space="preserve"> </w:t>
      </w:r>
      <w:r w:rsidRPr="0022791F">
        <w:rPr>
          <w:rFonts w:cs="Arial"/>
          <w:i/>
          <w:iCs/>
          <w:color w:val="FF0000"/>
          <w:sz w:val="16"/>
          <w:szCs w:val="16"/>
        </w:rPr>
        <w:t>Prekių kiekis. Sutarties galiojimo laikotarpiu Pirkėjas turi teisę koreguoti perkamų Prekių kiekį, neviršijant sutartyje nurodytos maksimalios Sutarties kainos. Pirkėjas neįsipareigoja išpirkti viso Prekių kiekio ar bet kokios jų dalies</w:t>
      </w:r>
    </w:p>
  </w:footnote>
  <w:footnote w:id="3">
    <w:p w14:paraId="2280ACEB" w14:textId="77777777" w:rsidR="00F6135E" w:rsidRDefault="00F6135E" w:rsidP="00F6135E">
      <w:pPr>
        <w:pStyle w:val="FootnoteText"/>
      </w:pPr>
      <w:r w:rsidRPr="001A1D3F">
        <w:rPr>
          <w:rStyle w:val="FootnoteReference"/>
        </w:rPr>
        <w:footnoteRef/>
      </w:r>
      <w:r w:rsidRPr="001A1D3F">
        <w:t xml:space="preserve"> </w:t>
      </w:r>
      <w:r w:rsidRPr="0089112C">
        <w:rPr>
          <w:rFonts w:cs="Arial"/>
          <w:i/>
          <w:iCs/>
          <w:color w:val="FF0000"/>
          <w:sz w:val="16"/>
          <w:szCs w:val="16"/>
        </w:rPr>
        <w:t>Nurodyta</w:t>
      </w:r>
      <w:r>
        <w:rPr>
          <w:rFonts w:cs="Arial"/>
          <w:i/>
          <w:iCs/>
          <w:color w:val="FF0000"/>
          <w:sz w:val="16"/>
          <w:szCs w:val="16"/>
        </w:rPr>
        <w:t xml:space="preserve">s </w:t>
      </w:r>
      <w:r w:rsidRPr="00F65ABF">
        <w:rPr>
          <w:rFonts w:cs="Arial"/>
          <w:i/>
          <w:iCs/>
          <w:color w:val="FF0000"/>
          <w:sz w:val="16"/>
          <w:szCs w:val="16"/>
          <w:u w:val="single"/>
        </w:rPr>
        <w:t>maksimalus</w:t>
      </w:r>
      <w:r w:rsidRPr="00F65ABF">
        <w:rPr>
          <w:rFonts w:cs="Arial"/>
          <w:i/>
          <w:iCs/>
          <w:color w:val="FF0000"/>
          <w:sz w:val="16"/>
          <w:szCs w:val="16"/>
        </w:rPr>
        <w:t xml:space="preserve"> </w:t>
      </w:r>
      <w:r>
        <w:rPr>
          <w:rFonts w:cs="Arial"/>
          <w:i/>
          <w:iCs/>
          <w:color w:val="FF0000"/>
          <w:sz w:val="16"/>
          <w:szCs w:val="16"/>
        </w:rPr>
        <w:t xml:space="preserve">Prekių </w:t>
      </w:r>
      <w:r w:rsidRPr="00F65ABF">
        <w:rPr>
          <w:rFonts w:cs="Arial"/>
          <w:i/>
          <w:iCs/>
          <w:color w:val="FF0000"/>
          <w:sz w:val="16"/>
          <w:szCs w:val="16"/>
        </w:rPr>
        <w:t>kiekis.</w:t>
      </w:r>
      <w:r>
        <w:rPr>
          <w:rFonts w:cs="Arial"/>
          <w:i/>
          <w:iCs/>
          <w:color w:val="FF0000"/>
          <w:sz w:val="16"/>
          <w:szCs w:val="16"/>
        </w:rPr>
        <w:t xml:space="preserve"> </w:t>
      </w:r>
      <w:r w:rsidRPr="00F65ABF">
        <w:rPr>
          <w:rFonts w:cs="Arial"/>
          <w:i/>
          <w:iCs/>
          <w:color w:val="FF0000"/>
          <w:sz w:val="16"/>
          <w:szCs w:val="16"/>
        </w:rPr>
        <w:t>Pirkėjas neįsipareigoja nupirkti viso nurodyto kiekio</w:t>
      </w:r>
    </w:p>
  </w:footnote>
  <w:footnote w:id="4">
    <w:p w14:paraId="3D766CD7" w14:textId="77777777" w:rsidR="00F6135E" w:rsidRPr="001A1D3F" w:rsidRDefault="00F6135E" w:rsidP="00F6135E">
      <w:pPr>
        <w:pStyle w:val="FootnoteText"/>
      </w:pPr>
      <w:r w:rsidRPr="001A1D3F">
        <w:rPr>
          <w:rStyle w:val="FootnoteReference"/>
        </w:rPr>
        <w:footnoteRef/>
      </w:r>
      <w:r w:rsidRPr="001A1D3F">
        <w:t xml:space="preserve"> </w:t>
      </w:r>
      <w:r>
        <w:rPr>
          <w:rFonts w:cs="Arial"/>
          <w:i/>
          <w:iCs/>
          <w:color w:val="FF0000"/>
          <w:sz w:val="16"/>
          <w:szCs w:val="16"/>
        </w:rPr>
        <w:t xml:space="preserve">Kai nurodytas tikslus Prekių </w:t>
      </w:r>
      <w:r w:rsidRPr="00CA79B0">
        <w:rPr>
          <w:rFonts w:cs="Arial"/>
          <w:i/>
          <w:iCs/>
          <w:color w:val="FF0000"/>
          <w:sz w:val="16"/>
          <w:szCs w:val="16"/>
          <w:u w:val="single"/>
        </w:rPr>
        <w:t>kiekis</w:t>
      </w:r>
      <w:r>
        <w:rPr>
          <w:rFonts w:cs="Arial"/>
          <w:i/>
          <w:iCs/>
          <w:color w:val="FF0000"/>
          <w:sz w:val="16"/>
          <w:szCs w:val="16"/>
        </w:rPr>
        <w:t>, Pirkėjas įsipareigoja išpirkti visą nurodytą prekių kiekį.</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946099" w14:textId="375E83B6" w:rsidR="00BE5050" w:rsidRDefault="00BE5050" w:rsidP="00FA08F5">
    <w:pPr>
      <w:pStyle w:val="Header"/>
      <w:ind w:firstLine="0"/>
    </w:pPr>
    <w:r w:rsidRPr="00163569">
      <w:rPr>
        <w:rFonts w:cs="Arial"/>
        <w:noProof/>
        <w:sz w:val="20"/>
        <w:szCs w:val="20"/>
        <w:lang w:eastAsia="lt-LT"/>
      </w:rPr>
      <w:drawing>
        <wp:inline distT="0" distB="0" distL="0" distR="0" wp14:anchorId="6CFD2F89" wp14:editId="48159AE6">
          <wp:extent cx="1266825" cy="571500"/>
          <wp:effectExtent l="0" t="0" r="9525"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stretch>
                    <a:fillRect/>
                  </a:stretch>
                </pic:blipFill>
                <pic:spPr>
                  <a:xfrm>
                    <a:off x="0" y="0"/>
                    <a:ext cx="1266825" cy="571500"/>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4D066D"/>
    <w:multiLevelType w:val="multilevel"/>
    <w:tmpl w:val="6EEA870C"/>
    <w:lvl w:ilvl="0">
      <w:start w:val="1"/>
      <w:numFmt w:val="decimal"/>
      <w:lvlText w:val="%1."/>
      <w:lvlJc w:val="left"/>
      <w:pPr>
        <w:ind w:left="4265" w:hanging="360"/>
      </w:pPr>
      <w:rPr>
        <w:rFonts w:hint="default"/>
        <w:b/>
      </w:rPr>
    </w:lvl>
    <w:lvl w:ilvl="1">
      <w:start w:val="1"/>
      <w:numFmt w:val="decimal"/>
      <w:isLgl/>
      <w:lvlText w:val="%1.%2."/>
      <w:lvlJc w:val="left"/>
      <w:pPr>
        <w:ind w:left="4331" w:hanging="720"/>
      </w:pPr>
      <w:rPr>
        <w:rFonts w:hint="default"/>
        <w:b w:val="0"/>
        <w:i w:val="0"/>
      </w:rPr>
    </w:lvl>
    <w:lvl w:ilvl="2">
      <w:start w:val="1"/>
      <w:numFmt w:val="decimal"/>
      <w:isLgl/>
      <w:lvlText w:val="%1.%2.%3."/>
      <w:lvlJc w:val="left"/>
      <w:pPr>
        <w:ind w:left="3905" w:hanging="720"/>
      </w:pPr>
      <w:rPr>
        <w:rFonts w:hint="default"/>
        <w:b w:val="0"/>
      </w:rPr>
    </w:lvl>
    <w:lvl w:ilvl="3">
      <w:start w:val="1"/>
      <w:numFmt w:val="decimal"/>
      <w:isLgl/>
      <w:lvlText w:val="%1.%2.%3.%4."/>
      <w:lvlJc w:val="left"/>
      <w:pPr>
        <w:ind w:left="6065" w:hanging="1080"/>
      </w:pPr>
      <w:rPr>
        <w:rFonts w:hint="default"/>
      </w:rPr>
    </w:lvl>
    <w:lvl w:ilvl="4">
      <w:start w:val="1"/>
      <w:numFmt w:val="decimal"/>
      <w:isLgl/>
      <w:lvlText w:val="%1.%2.%3.%4.%5."/>
      <w:lvlJc w:val="left"/>
      <w:pPr>
        <w:ind w:left="6425" w:hanging="1080"/>
      </w:pPr>
      <w:rPr>
        <w:rFonts w:hint="default"/>
      </w:rPr>
    </w:lvl>
    <w:lvl w:ilvl="5">
      <w:start w:val="1"/>
      <w:numFmt w:val="decimal"/>
      <w:isLgl/>
      <w:lvlText w:val="%1.%2.%3.%4.%5.%6."/>
      <w:lvlJc w:val="left"/>
      <w:pPr>
        <w:ind w:left="7145" w:hanging="1440"/>
      </w:pPr>
      <w:rPr>
        <w:rFonts w:hint="default"/>
      </w:rPr>
    </w:lvl>
    <w:lvl w:ilvl="6">
      <w:start w:val="1"/>
      <w:numFmt w:val="decimal"/>
      <w:isLgl/>
      <w:lvlText w:val="%1.%2.%3.%4.%5.%6.%7."/>
      <w:lvlJc w:val="left"/>
      <w:pPr>
        <w:ind w:left="7505" w:hanging="1440"/>
      </w:pPr>
      <w:rPr>
        <w:rFonts w:hint="default"/>
      </w:rPr>
    </w:lvl>
    <w:lvl w:ilvl="7">
      <w:start w:val="1"/>
      <w:numFmt w:val="decimal"/>
      <w:isLgl/>
      <w:lvlText w:val="%1.%2.%3.%4.%5.%6.%7.%8."/>
      <w:lvlJc w:val="left"/>
      <w:pPr>
        <w:ind w:left="8225" w:hanging="1800"/>
      </w:pPr>
      <w:rPr>
        <w:rFonts w:hint="default"/>
      </w:rPr>
    </w:lvl>
    <w:lvl w:ilvl="8">
      <w:start w:val="1"/>
      <w:numFmt w:val="decimal"/>
      <w:isLgl/>
      <w:lvlText w:val="%1.%2.%3.%4.%5.%6.%7.%8.%9."/>
      <w:lvlJc w:val="left"/>
      <w:pPr>
        <w:ind w:left="8585" w:hanging="1800"/>
      </w:pPr>
      <w:rPr>
        <w:rFonts w:hint="default"/>
      </w:rPr>
    </w:lvl>
  </w:abstractNum>
  <w:abstractNum w:abstractNumId="1" w15:restartNumberingAfterBreak="0">
    <w:nsid w:val="01D623FD"/>
    <w:multiLevelType w:val="hybridMultilevel"/>
    <w:tmpl w:val="CEC047B6"/>
    <w:lvl w:ilvl="0" w:tplc="0427000F">
      <w:start w:val="1"/>
      <w:numFmt w:val="decimal"/>
      <w:lvlText w:val="%1."/>
      <w:lvlJc w:val="left"/>
      <w:pPr>
        <w:ind w:left="720" w:hanging="360"/>
      </w:pPr>
      <w:rPr>
        <w:rFonts w:hint="default"/>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 w15:restartNumberingAfterBreak="0">
    <w:nsid w:val="0422295E"/>
    <w:multiLevelType w:val="hybridMultilevel"/>
    <w:tmpl w:val="D780E4C2"/>
    <w:lvl w:ilvl="0" w:tplc="67022432">
      <w:start w:val="1"/>
      <w:numFmt w:val="decimal"/>
      <w:lvlText w:val="%1."/>
      <w:lvlJc w:val="left"/>
      <w:pPr>
        <w:ind w:left="644" w:hanging="360"/>
      </w:pPr>
      <w:rPr>
        <w:rFonts w:hint="default"/>
      </w:rPr>
    </w:lvl>
    <w:lvl w:ilvl="1" w:tplc="04270019">
      <w:start w:val="1"/>
      <w:numFmt w:val="lowerLetter"/>
      <w:lvlText w:val="%2."/>
      <w:lvlJc w:val="left"/>
      <w:pPr>
        <w:ind w:left="1364" w:hanging="360"/>
      </w:pPr>
    </w:lvl>
    <w:lvl w:ilvl="2" w:tplc="0427001B" w:tentative="1">
      <w:start w:val="1"/>
      <w:numFmt w:val="lowerRoman"/>
      <w:lvlText w:val="%3."/>
      <w:lvlJc w:val="right"/>
      <w:pPr>
        <w:ind w:left="2084" w:hanging="180"/>
      </w:pPr>
    </w:lvl>
    <w:lvl w:ilvl="3" w:tplc="0427000F" w:tentative="1">
      <w:start w:val="1"/>
      <w:numFmt w:val="decimal"/>
      <w:lvlText w:val="%4."/>
      <w:lvlJc w:val="left"/>
      <w:pPr>
        <w:ind w:left="2804" w:hanging="360"/>
      </w:pPr>
    </w:lvl>
    <w:lvl w:ilvl="4" w:tplc="04270019" w:tentative="1">
      <w:start w:val="1"/>
      <w:numFmt w:val="lowerLetter"/>
      <w:lvlText w:val="%5."/>
      <w:lvlJc w:val="left"/>
      <w:pPr>
        <w:ind w:left="3524" w:hanging="360"/>
      </w:pPr>
    </w:lvl>
    <w:lvl w:ilvl="5" w:tplc="0427001B" w:tentative="1">
      <w:start w:val="1"/>
      <w:numFmt w:val="lowerRoman"/>
      <w:lvlText w:val="%6."/>
      <w:lvlJc w:val="right"/>
      <w:pPr>
        <w:ind w:left="4244" w:hanging="180"/>
      </w:pPr>
    </w:lvl>
    <w:lvl w:ilvl="6" w:tplc="0427000F" w:tentative="1">
      <w:start w:val="1"/>
      <w:numFmt w:val="decimal"/>
      <w:lvlText w:val="%7."/>
      <w:lvlJc w:val="left"/>
      <w:pPr>
        <w:ind w:left="4964" w:hanging="360"/>
      </w:pPr>
    </w:lvl>
    <w:lvl w:ilvl="7" w:tplc="04270019" w:tentative="1">
      <w:start w:val="1"/>
      <w:numFmt w:val="lowerLetter"/>
      <w:lvlText w:val="%8."/>
      <w:lvlJc w:val="left"/>
      <w:pPr>
        <w:ind w:left="5684" w:hanging="360"/>
      </w:pPr>
    </w:lvl>
    <w:lvl w:ilvl="8" w:tplc="0427001B" w:tentative="1">
      <w:start w:val="1"/>
      <w:numFmt w:val="lowerRoman"/>
      <w:lvlText w:val="%9."/>
      <w:lvlJc w:val="right"/>
      <w:pPr>
        <w:ind w:left="6404" w:hanging="180"/>
      </w:pPr>
    </w:lvl>
  </w:abstractNum>
  <w:abstractNum w:abstractNumId="3" w15:restartNumberingAfterBreak="0">
    <w:nsid w:val="042E0698"/>
    <w:multiLevelType w:val="multilevel"/>
    <w:tmpl w:val="4650ED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04B076CF"/>
    <w:multiLevelType w:val="multilevel"/>
    <w:tmpl w:val="65F271D6"/>
    <w:lvl w:ilvl="0">
      <w:start w:val="7"/>
      <w:numFmt w:val="decimal"/>
      <w:lvlText w:val="%1"/>
      <w:lvlJc w:val="left"/>
      <w:pPr>
        <w:ind w:left="360" w:hanging="360"/>
      </w:pPr>
      <w:rPr>
        <w:rFonts w:hint="default"/>
      </w:rPr>
    </w:lvl>
    <w:lvl w:ilvl="1">
      <w:start w:val="6"/>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05E96E2F"/>
    <w:multiLevelType w:val="multilevel"/>
    <w:tmpl w:val="705CE602"/>
    <w:lvl w:ilvl="0">
      <w:start w:val="8"/>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 w15:restartNumberingAfterBreak="0">
    <w:nsid w:val="061E511D"/>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 w15:restartNumberingAfterBreak="0">
    <w:nsid w:val="08DD30F1"/>
    <w:multiLevelType w:val="multilevel"/>
    <w:tmpl w:val="705CE602"/>
    <w:lvl w:ilvl="0">
      <w:start w:val="8"/>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 w15:restartNumberingAfterBreak="0">
    <w:nsid w:val="0A8957BC"/>
    <w:multiLevelType w:val="multilevel"/>
    <w:tmpl w:val="3FA2906E"/>
    <w:lvl w:ilvl="0">
      <w:start w:val="7"/>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 w15:restartNumberingAfterBreak="0">
    <w:nsid w:val="0BA7490C"/>
    <w:multiLevelType w:val="multilevel"/>
    <w:tmpl w:val="CA04B988"/>
    <w:lvl w:ilvl="0">
      <w:start w:val="11"/>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0" w15:restartNumberingAfterBreak="0">
    <w:nsid w:val="0C596118"/>
    <w:multiLevelType w:val="multilevel"/>
    <w:tmpl w:val="A1BADE74"/>
    <w:lvl w:ilvl="0">
      <w:start w:val="4"/>
      <w:numFmt w:val="decimal"/>
      <w:lvlText w:val="%1."/>
      <w:lvlJc w:val="left"/>
      <w:pPr>
        <w:ind w:left="720" w:hanging="360"/>
      </w:pPr>
      <w:rPr>
        <w:rFonts w:hint="default"/>
      </w:rPr>
    </w:lvl>
    <w:lvl w:ilvl="1">
      <w:start w:val="10"/>
      <w:numFmt w:val="decimal"/>
      <w:isLgl/>
      <w:lvlText w:val="%1.%2."/>
      <w:lvlJc w:val="left"/>
      <w:pPr>
        <w:ind w:left="360" w:hanging="360"/>
      </w:pPr>
      <w:rPr>
        <w:rFonts w:hint="default"/>
        <w:b w:val="0"/>
        <w:bCs w:val="0"/>
        <w:i w:val="0"/>
        <w:iCs w:val="0"/>
        <w:color w:val="auto"/>
      </w:rPr>
    </w:lvl>
    <w:lvl w:ilvl="2">
      <w:start w:val="1"/>
      <w:numFmt w:val="decimal"/>
      <w:isLgl/>
      <w:lvlText w:val="%1.%2.%3."/>
      <w:lvlJc w:val="left"/>
      <w:pPr>
        <w:ind w:left="1080" w:hanging="720"/>
      </w:pPr>
      <w:rPr>
        <w:rFonts w:hint="default"/>
        <w:b w:val="0"/>
        <w:bCs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1" w15:restartNumberingAfterBreak="0">
    <w:nsid w:val="0D15070C"/>
    <w:multiLevelType w:val="multilevel"/>
    <w:tmpl w:val="C35421F4"/>
    <w:lvl w:ilvl="0">
      <w:start w:val="9"/>
      <w:numFmt w:val="decimal"/>
      <w:lvlText w:val="%1."/>
      <w:lvlJc w:val="left"/>
      <w:pPr>
        <w:ind w:left="720" w:hanging="360"/>
      </w:pPr>
      <w:rPr>
        <w:rFonts w:hint="default"/>
        <w:b/>
        <w:color w:val="auto"/>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1F76DAA"/>
    <w:multiLevelType w:val="multilevel"/>
    <w:tmpl w:val="BE262DBC"/>
    <w:lvl w:ilvl="0">
      <w:start w:val="3"/>
      <w:numFmt w:val="decimal"/>
      <w:lvlText w:val="%1."/>
      <w:lvlJc w:val="left"/>
      <w:pPr>
        <w:ind w:left="360" w:hanging="360"/>
      </w:pPr>
      <w:rPr>
        <w:rFonts w:hint="default"/>
      </w:rPr>
    </w:lvl>
    <w:lvl w:ilvl="1">
      <w:start w:val="1"/>
      <w:numFmt w:val="decimal"/>
      <w:lvlText w:val="%1.%2."/>
      <w:lvlJc w:val="left"/>
      <w:pPr>
        <w:ind w:left="792" w:hanging="432"/>
      </w:pPr>
      <w:rPr>
        <w:rFonts w:hint="default"/>
        <w:b w:val="0"/>
        <w:i w: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123B1BFD"/>
    <w:multiLevelType w:val="hybridMultilevel"/>
    <w:tmpl w:val="D780E4C2"/>
    <w:lvl w:ilvl="0" w:tplc="67022432">
      <w:start w:val="1"/>
      <w:numFmt w:val="decimal"/>
      <w:lvlText w:val="%1."/>
      <w:lvlJc w:val="left"/>
      <w:pPr>
        <w:ind w:left="644" w:hanging="360"/>
      </w:pPr>
      <w:rPr>
        <w:rFonts w:hint="default"/>
      </w:rPr>
    </w:lvl>
    <w:lvl w:ilvl="1" w:tplc="04270019">
      <w:start w:val="1"/>
      <w:numFmt w:val="lowerLetter"/>
      <w:lvlText w:val="%2."/>
      <w:lvlJc w:val="left"/>
      <w:pPr>
        <w:ind w:left="1364" w:hanging="360"/>
      </w:pPr>
    </w:lvl>
    <w:lvl w:ilvl="2" w:tplc="0427001B" w:tentative="1">
      <w:start w:val="1"/>
      <w:numFmt w:val="lowerRoman"/>
      <w:lvlText w:val="%3."/>
      <w:lvlJc w:val="right"/>
      <w:pPr>
        <w:ind w:left="2084" w:hanging="180"/>
      </w:pPr>
    </w:lvl>
    <w:lvl w:ilvl="3" w:tplc="0427000F" w:tentative="1">
      <w:start w:val="1"/>
      <w:numFmt w:val="decimal"/>
      <w:lvlText w:val="%4."/>
      <w:lvlJc w:val="left"/>
      <w:pPr>
        <w:ind w:left="2804" w:hanging="360"/>
      </w:pPr>
    </w:lvl>
    <w:lvl w:ilvl="4" w:tplc="04270019" w:tentative="1">
      <w:start w:val="1"/>
      <w:numFmt w:val="lowerLetter"/>
      <w:lvlText w:val="%5."/>
      <w:lvlJc w:val="left"/>
      <w:pPr>
        <w:ind w:left="3524" w:hanging="360"/>
      </w:pPr>
    </w:lvl>
    <w:lvl w:ilvl="5" w:tplc="0427001B" w:tentative="1">
      <w:start w:val="1"/>
      <w:numFmt w:val="lowerRoman"/>
      <w:lvlText w:val="%6."/>
      <w:lvlJc w:val="right"/>
      <w:pPr>
        <w:ind w:left="4244" w:hanging="180"/>
      </w:pPr>
    </w:lvl>
    <w:lvl w:ilvl="6" w:tplc="0427000F" w:tentative="1">
      <w:start w:val="1"/>
      <w:numFmt w:val="decimal"/>
      <w:lvlText w:val="%7."/>
      <w:lvlJc w:val="left"/>
      <w:pPr>
        <w:ind w:left="4964" w:hanging="360"/>
      </w:pPr>
    </w:lvl>
    <w:lvl w:ilvl="7" w:tplc="04270019" w:tentative="1">
      <w:start w:val="1"/>
      <w:numFmt w:val="lowerLetter"/>
      <w:lvlText w:val="%8."/>
      <w:lvlJc w:val="left"/>
      <w:pPr>
        <w:ind w:left="5684" w:hanging="360"/>
      </w:pPr>
    </w:lvl>
    <w:lvl w:ilvl="8" w:tplc="0427001B" w:tentative="1">
      <w:start w:val="1"/>
      <w:numFmt w:val="lowerRoman"/>
      <w:lvlText w:val="%9."/>
      <w:lvlJc w:val="right"/>
      <w:pPr>
        <w:ind w:left="6404" w:hanging="180"/>
      </w:pPr>
    </w:lvl>
  </w:abstractNum>
  <w:abstractNum w:abstractNumId="14" w15:restartNumberingAfterBreak="0">
    <w:nsid w:val="1305499E"/>
    <w:multiLevelType w:val="multilevel"/>
    <w:tmpl w:val="EAA084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146507DD"/>
    <w:multiLevelType w:val="multilevel"/>
    <w:tmpl w:val="CA04B988"/>
    <w:lvl w:ilvl="0">
      <w:start w:val="11"/>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6" w15:restartNumberingAfterBreak="0">
    <w:nsid w:val="14A41282"/>
    <w:multiLevelType w:val="multilevel"/>
    <w:tmpl w:val="5B46E09A"/>
    <w:lvl w:ilvl="0">
      <w:start w:val="6"/>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14EE1CD2"/>
    <w:multiLevelType w:val="hybridMultilevel"/>
    <w:tmpl w:val="9E6E5F4E"/>
    <w:lvl w:ilvl="0" w:tplc="EB52669E">
      <w:start w:val="1"/>
      <w:numFmt w:val="decimal"/>
      <w:lvlText w:val="%1."/>
      <w:lvlJc w:val="left"/>
      <w:pPr>
        <w:ind w:left="36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18" w15:restartNumberingAfterBreak="0">
    <w:nsid w:val="1B8579E2"/>
    <w:multiLevelType w:val="multilevel"/>
    <w:tmpl w:val="984C0034"/>
    <w:lvl w:ilvl="0">
      <w:start w:val="8"/>
      <w:numFmt w:val="decimal"/>
      <w:lvlText w:val="%1."/>
      <w:lvlJc w:val="left"/>
      <w:pPr>
        <w:ind w:left="720" w:hanging="360"/>
      </w:pPr>
      <w:rPr>
        <w:rFonts w:hint="default"/>
        <w:b/>
        <w:color w:val="auto"/>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1C231D6D"/>
    <w:multiLevelType w:val="hybridMultilevel"/>
    <w:tmpl w:val="341C89BC"/>
    <w:lvl w:ilvl="0" w:tplc="73F6393C">
      <w:start w:val="1"/>
      <w:numFmt w:val="decimal"/>
      <w:lvlText w:val="%1)"/>
      <w:lvlJc w:val="left"/>
      <w:pPr>
        <w:ind w:left="1020" w:hanging="360"/>
      </w:pPr>
    </w:lvl>
    <w:lvl w:ilvl="1" w:tplc="3D6E1F30">
      <w:start w:val="1"/>
      <w:numFmt w:val="decimal"/>
      <w:lvlText w:val="%2)"/>
      <w:lvlJc w:val="left"/>
      <w:pPr>
        <w:ind w:left="1020" w:hanging="360"/>
      </w:pPr>
    </w:lvl>
    <w:lvl w:ilvl="2" w:tplc="F2567BAC">
      <w:start w:val="1"/>
      <w:numFmt w:val="decimal"/>
      <w:lvlText w:val="%3)"/>
      <w:lvlJc w:val="left"/>
      <w:pPr>
        <w:ind w:left="1020" w:hanging="360"/>
      </w:pPr>
    </w:lvl>
    <w:lvl w:ilvl="3" w:tplc="EF66B67A">
      <w:start w:val="1"/>
      <w:numFmt w:val="decimal"/>
      <w:lvlText w:val="%4)"/>
      <w:lvlJc w:val="left"/>
      <w:pPr>
        <w:ind w:left="1020" w:hanging="360"/>
      </w:pPr>
    </w:lvl>
    <w:lvl w:ilvl="4" w:tplc="F9C2147E">
      <w:start w:val="1"/>
      <w:numFmt w:val="decimal"/>
      <w:lvlText w:val="%5)"/>
      <w:lvlJc w:val="left"/>
      <w:pPr>
        <w:ind w:left="1020" w:hanging="360"/>
      </w:pPr>
    </w:lvl>
    <w:lvl w:ilvl="5" w:tplc="6A92F5F4">
      <w:start w:val="1"/>
      <w:numFmt w:val="decimal"/>
      <w:lvlText w:val="%6)"/>
      <w:lvlJc w:val="left"/>
      <w:pPr>
        <w:ind w:left="1020" w:hanging="360"/>
      </w:pPr>
    </w:lvl>
    <w:lvl w:ilvl="6" w:tplc="35461704">
      <w:start w:val="1"/>
      <w:numFmt w:val="decimal"/>
      <w:lvlText w:val="%7)"/>
      <w:lvlJc w:val="left"/>
      <w:pPr>
        <w:ind w:left="1020" w:hanging="360"/>
      </w:pPr>
    </w:lvl>
    <w:lvl w:ilvl="7" w:tplc="5B1EFBC4">
      <w:start w:val="1"/>
      <w:numFmt w:val="decimal"/>
      <w:lvlText w:val="%8)"/>
      <w:lvlJc w:val="left"/>
      <w:pPr>
        <w:ind w:left="1020" w:hanging="360"/>
      </w:pPr>
    </w:lvl>
    <w:lvl w:ilvl="8" w:tplc="59A0B332">
      <w:start w:val="1"/>
      <w:numFmt w:val="decimal"/>
      <w:lvlText w:val="%9)"/>
      <w:lvlJc w:val="left"/>
      <w:pPr>
        <w:ind w:left="1020" w:hanging="360"/>
      </w:pPr>
    </w:lvl>
  </w:abstractNum>
  <w:abstractNum w:abstractNumId="20" w15:restartNumberingAfterBreak="0">
    <w:nsid w:val="1C290CC1"/>
    <w:multiLevelType w:val="hybridMultilevel"/>
    <w:tmpl w:val="DFD2F4F6"/>
    <w:lvl w:ilvl="0" w:tplc="0427000F">
      <w:start w:val="1"/>
      <w:numFmt w:val="decimal"/>
      <w:lvlText w:val="%1."/>
      <w:lvlJc w:val="left"/>
      <w:pPr>
        <w:ind w:left="360" w:hanging="360"/>
      </w:pPr>
      <w:rPr>
        <w:rFonts w:hint="default"/>
      </w:r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1" w15:restartNumberingAfterBreak="0">
    <w:nsid w:val="1C605487"/>
    <w:multiLevelType w:val="multilevel"/>
    <w:tmpl w:val="A9DCDEAE"/>
    <w:lvl w:ilvl="0">
      <w:start w:val="1"/>
      <w:numFmt w:val="decimal"/>
      <w:lvlText w:val="%1."/>
      <w:lvlJc w:val="left"/>
      <w:pPr>
        <w:ind w:left="644" w:hanging="360"/>
      </w:pPr>
      <w:rPr>
        <w:rFonts w:hint="default"/>
      </w:rPr>
    </w:lvl>
    <w:lvl w:ilvl="1">
      <w:start w:val="5"/>
      <w:numFmt w:val="decimal"/>
      <w:isLgl/>
      <w:lvlText w:val="%1.%2."/>
      <w:lvlJc w:val="left"/>
      <w:pPr>
        <w:ind w:left="644" w:hanging="360"/>
      </w:pPr>
      <w:rPr>
        <w:rFonts w:hint="default"/>
        <w:b w:val="0"/>
        <w:bCs w:val="0"/>
        <w:i w:val="0"/>
        <w:iCs w:val="0"/>
        <w:color w:val="auto"/>
      </w:rPr>
    </w:lvl>
    <w:lvl w:ilvl="2">
      <w:start w:val="1"/>
      <w:numFmt w:val="decimal"/>
      <w:isLgl/>
      <w:lvlText w:val="%1.%2.%3."/>
      <w:lvlJc w:val="left"/>
      <w:pPr>
        <w:ind w:left="1004" w:hanging="720"/>
      </w:pPr>
      <w:rPr>
        <w:rFonts w:hint="default"/>
      </w:rPr>
    </w:lvl>
    <w:lvl w:ilvl="3">
      <w:start w:val="1"/>
      <w:numFmt w:val="decimal"/>
      <w:isLgl/>
      <w:lvlText w:val="%1.%2.%3.%4."/>
      <w:lvlJc w:val="left"/>
      <w:pPr>
        <w:ind w:left="1004" w:hanging="720"/>
      </w:pPr>
      <w:rPr>
        <w:rFonts w:hint="default"/>
      </w:rPr>
    </w:lvl>
    <w:lvl w:ilvl="4">
      <w:start w:val="1"/>
      <w:numFmt w:val="decimal"/>
      <w:isLgl/>
      <w:lvlText w:val="%1.%2.%3.%4.%5."/>
      <w:lvlJc w:val="left"/>
      <w:pPr>
        <w:ind w:left="1364" w:hanging="1080"/>
      </w:pPr>
      <w:rPr>
        <w:rFonts w:hint="default"/>
      </w:rPr>
    </w:lvl>
    <w:lvl w:ilvl="5">
      <w:start w:val="1"/>
      <w:numFmt w:val="decimal"/>
      <w:isLgl/>
      <w:lvlText w:val="%1.%2.%3.%4.%5.%6."/>
      <w:lvlJc w:val="left"/>
      <w:pPr>
        <w:ind w:left="1364" w:hanging="1080"/>
      </w:pPr>
      <w:rPr>
        <w:rFonts w:hint="default"/>
      </w:rPr>
    </w:lvl>
    <w:lvl w:ilvl="6">
      <w:start w:val="1"/>
      <w:numFmt w:val="decimal"/>
      <w:isLgl/>
      <w:lvlText w:val="%1.%2.%3.%4.%5.%6.%7."/>
      <w:lvlJc w:val="left"/>
      <w:pPr>
        <w:ind w:left="1724" w:hanging="1440"/>
      </w:pPr>
      <w:rPr>
        <w:rFonts w:hint="default"/>
      </w:rPr>
    </w:lvl>
    <w:lvl w:ilvl="7">
      <w:start w:val="1"/>
      <w:numFmt w:val="decimal"/>
      <w:isLgl/>
      <w:lvlText w:val="%1.%2.%3.%4.%5.%6.%7.%8."/>
      <w:lvlJc w:val="left"/>
      <w:pPr>
        <w:ind w:left="1724" w:hanging="1440"/>
      </w:pPr>
      <w:rPr>
        <w:rFonts w:hint="default"/>
      </w:rPr>
    </w:lvl>
    <w:lvl w:ilvl="8">
      <w:start w:val="1"/>
      <w:numFmt w:val="decimal"/>
      <w:isLgl/>
      <w:lvlText w:val="%1.%2.%3.%4.%5.%6.%7.%8.%9."/>
      <w:lvlJc w:val="left"/>
      <w:pPr>
        <w:ind w:left="2084" w:hanging="1800"/>
      </w:pPr>
      <w:rPr>
        <w:rFonts w:hint="default"/>
      </w:rPr>
    </w:lvl>
  </w:abstractNum>
  <w:abstractNum w:abstractNumId="22" w15:restartNumberingAfterBreak="0">
    <w:nsid w:val="1DB841DC"/>
    <w:multiLevelType w:val="hybridMultilevel"/>
    <w:tmpl w:val="0456C0CC"/>
    <w:lvl w:ilvl="0" w:tplc="18E0952A">
      <w:start w:val="10"/>
      <w:numFmt w:val="bullet"/>
      <w:lvlText w:val="-"/>
      <w:lvlJc w:val="left"/>
      <w:pPr>
        <w:ind w:left="720" w:hanging="360"/>
      </w:pPr>
      <w:rPr>
        <w:rFonts w:ascii="Arial" w:eastAsiaTheme="minorHAnsi" w:hAnsi="Arial" w:cs="Arial" w:hint="default"/>
      </w:rPr>
    </w:lvl>
    <w:lvl w:ilvl="1" w:tplc="04270003" w:tentative="1">
      <w:start w:val="1"/>
      <w:numFmt w:val="bullet"/>
      <w:lvlText w:val="o"/>
      <w:lvlJc w:val="left"/>
      <w:pPr>
        <w:ind w:left="1440" w:hanging="360"/>
      </w:pPr>
      <w:rPr>
        <w:rFonts w:ascii="Courier New" w:hAnsi="Courier New" w:cs="Courier New" w:hint="default"/>
      </w:rPr>
    </w:lvl>
    <w:lvl w:ilvl="2" w:tplc="04270005">
      <w:start w:val="1"/>
      <w:numFmt w:val="bullet"/>
      <w:lvlText w:val=""/>
      <w:lvlJc w:val="left"/>
      <w:pPr>
        <w:ind w:left="2160" w:hanging="360"/>
      </w:pPr>
      <w:rPr>
        <w:rFonts w:ascii="Wingdings" w:hAnsi="Wingdings" w:hint="default"/>
      </w:rPr>
    </w:lvl>
    <w:lvl w:ilvl="3" w:tplc="0427000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23" w15:restartNumberingAfterBreak="0">
    <w:nsid w:val="1E461CE0"/>
    <w:multiLevelType w:val="multilevel"/>
    <w:tmpl w:val="67104408"/>
    <w:lvl w:ilvl="0">
      <w:start w:val="1"/>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i w:val="0"/>
        <w:color w:val="auto"/>
      </w:rPr>
    </w:lvl>
    <w:lvl w:ilvl="2">
      <w:start w:val="1"/>
      <w:numFmt w:val="decimal"/>
      <w:isLgl/>
      <w:lvlText w:val="%1.%2.%3."/>
      <w:lvlJc w:val="left"/>
      <w:pPr>
        <w:ind w:left="1080" w:hanging="720"/>
      </w:pPr>
      <w:rPr>
        <w:rFonts w:hint="default"/>
        <w:i w:val="0"/>
        <w:iC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4" w15:restartNumberingAfterBreak="0">
    <w:nsid w:val="212D634C"/>
    <w:multiLevelType w:val="multilevel"/>
    <w:tmpl w:val="58AAE494"/>
    <w:lvl w:ilvl="0">
      <w:start w:val="7"/>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5" w15:restartNumberingAfterBreak="0">
    <w:nsid w:val="24852E76"/>
    <w:multiLevelType w:val="hybridMultilevel"/>
    <w:tmpl w:val="79DC93C8"/>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26" w15:restartNumberingAfterBreak="0">
    <w:nsid w:val="24FA563E"/>
    <w:multiLevelType w:val="hybridMultilevel"/>
    <w:tmpl w:val="AC8619D0"/>
    <w:lvl w:ilvl="0" w:tplc="0427000F">
      <w:start w:val="1"/>
      <w:numFmt w:val="decimal"/>
      <w:lvlText w:val="%1."/>
      <w:lvlJc w:val="left"/>
      <w:pPr>
        <w:ind w:left="360" w:hanging="360"/>
      </w:pPr>
    </w:lvl>
    <w:lvl w:ilvl="1" w:tplc="04270019" w:tentative="1">
      <w:start w:val="1"/>
      <w:numFmt w:val="lowerLetter"/>
      <w:lvlText w:val="%2."/>
      <w:lvlJc w:val="left"/>
      <w:pPr>
        <w:ind w:left="1080" w:hanging="360"/>
      </w:pPr>
    </w:lvl>
    <w:lvl w:ilvl="2" w:tplc="0427001B" w:tentative="1">
      <w:start w:val="1"/>
      <w:numFmt w:val="lowerRoman"/>
      <w:lvlText w:val="%3."/>
      <w:lvlJc w:val="right"/>
      <w:pPr>
        <w:ind w:left="1800" w:hanging="180"/>
      </w:pPr>
    </w:lvl>
    <w:lvl w:ilvl="3" w:tplc="0427000F" w:tentative="1">
      <w:start w:val="1"/>
      <w:numFmt w:val="decimal"/>
      <w:lvlText w:val="%4."/>
      <w:lvlJc w:val="left"/>
      <w:pPr>
        <w:ind w:left="2520" w:hanging="360"/>
      </w:pPr>
    </w:lvl>
    <w:lvl w:ilvl="4" w:tplc="04270019" w:tentative="1">
      <w:start w:val="1"/>
      <w:numFmt w:val="lowerLetter"/>
      <w:lvlText w:val="%5."/>
      <w:lvlJc w:val="left"/>
      <w:pPr>
        <w:ind w:left="3240" w:hanging="360"/>
      </w:pPr>
    </w:lvl>
    <w:lvl w:ilvl="5" w:tplc="0427001B" w:tentative="1">
      <w:start w:val="1"/>
      <w:numFmt w:val="lowerRoman"/>
      <w:lvlText w:val="%6."/>
      <w:lvlJc w:val="right"/>
      <w:pPr>
        <w:ind w:left="3960" w:hanging="180"/>
      </w:pPr>
    </w:lvl>
    <w:lvl w:ilvl="6" w:tplc="0427000F" w:tentative="1">
      <w:start w:val="1"/>
      <w:numFmt w:val="decimal"/>
      <w:lvlText w:val="%7."/>
      <w:lvlJc w:val="left"/>
      <w:pPr>
        <w:ind w:left="4680" w:hanging="360"/>
      </w:pPr>
    </w:lvl>
    <w:lvl w:ilvl="7" w:tplc="04270019" w:tentative="1">
      <w:start w:val="1"/>
      <w:numFmt w:val="lowerLetter"/>
      <w:lvlText w:val="%8."/>
      <w:lvlJc w:val="left"/>
      <w:pPr>
        <w:ind w:left="5400" w:hanging="360"/>
      </w:pPr>
    </w:lvl>
    <w:lvl w:ilvl="8" w:tplc="0427001B" w:tentative="1">
      <w:start w:val="1"/>
      <w:numFmt w:val="lowerRoman"/>
      <w:lvlText w:val="%9."/>
      <w:lvlJc w:val="right"/>
      <w:pPr>
        <w:ind w:left="6120" w:hanging="180"/>
      </w:pPr>
    </w:lvl>
  </w:abstractNum>
  <w:abstractNum w:abstractNumId="27" w15:restartNumberingAfterBreak="0">
    <w:nsid w:val="260252DC"/>
    <w:multiLevelType w:val="multilevel"/>
    <w:tmpl w:val="CA04B988"/>
    <w:lvl w:ilvl="0">
      <w:start w:val="11"/>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27895DA4"/>
    <w:multiLevelType w:val="multilevel"/>
    <w:tmpl w:val="8FB6E082"/>
    <w:lvl w:ilvl="0">
      <w:start w:val="1"/>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b w:val="0"/>
        <w:bCs/>
        <w:i w:val="0"/>
        <w:color w:val="auto"/>
      </w:rPr>
    </w:lvl>
    <w:lvl w:ilvl="2">
      <w:start w:val="1"/>
      <w:numFmt w:val="decimal"/>
      <w:isLgl/>
      <w:lvlText w:val="%1.%2.%3."/>
      <w:lvlJc w:val="left"/>
      <w:pPr>
        <w:ind w:left="720" w:hanging="720"/>
      </w:pPr>
      <w:rPr>
        <w:rFonts w:hint="default"/>
        <w:i w:val="0"/>
        <w:iC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9" w15:restartNumberingAfterBreak="0">
    <w:nsid w:val="281B4EA4"/>
    <w:multiLevelType w:val="hybridMultilevel"/>
    <w:tmpl w:val="C742DB0E"/>
    <w:lvl w:ilvl="0" w:tplc="B204DB2C">
      <w:start w:val="1"/>
      <w:numFmt w:val="decimal"/>
      <w:lvlText w:val="%1."/>
      <w:lvlJc w:val="left"/>
      <w:pPr>
        <w:ind w:left="644" w:hanging="360"/>
      </w:pPr>
      <w:rPr>
        <w:rFonts w:hint="default"/>
      </w:rPr>
    </w:lvl>
    <w:lvl w:ilvl="1" w:tplc="04270019" w:tentative="1">
      <w:start w:val="1"/>
      <w:numFmt w:val="lowerLetter"/>
      <w:lvlText w:val="%2."/>
      <w:lvlJc w:val="left"/>
      <w:pPr>
        <w:ind w:left="1364" w:hanging="360"/>
      </w:pPr>
    </w:lvl>
    <w:lvl w:ilvl="2" w:tplc="0427001B" w:tentative="1">
      <w:start w:val="1"/>
      <w:numFmt w:val="lowerRoman"/>
      <w:lvlText w:val="%3."/>
      <w:lvlJc w:val="right"/>
      <w:pPr>
        <w:ind w:left="2084" w:hanging="180"/>
      </w:pPr>
    </w:lvl>
    <w:lvl w:ilvl="3" w:tplc="0427000F" w:tentative="1">
      <w:start w:val="1"/>
      <w:numFmt w:val="decimal"/>
      <w:lvlText w:val="%4."/>
      <w:lvlJc w:val="left"/>
      <w:pPr>
        <w:ind w:left="2804" w:hanging="360"/>
      </w:pPr>
    </w:lvl>
    <w:lvl w:ilvl="4" w:tplc="04270019" w:tentative="1">
      <w:start w:val="1"/>
      <w:numFmt w:val="lowerLetter"/>
      <w:lvlText w:val="%5."/>
      <w:lvlJc w:val="left"/>
      <w:pPr>
        <w:ind w:left="3524" w:hanging="360"/>
      </w:pPr>
    </w:lvl>
    <w:lvl w:ilvl="5" w:tplc="0427001B" w:tentative="1">
      <w:start w:val="1"/>
      <w:numFmt w:val="lowerRoman"/>
      <w:lvlText w:val="%6."/>
      <w:lvlJc w:val="right"/>
      <w:pPr>
        <w:ind w:left="4244" w:hanging="180"/>
      </w:pPr>
    </w:lvl>
    <w:lvl w:ilvl="6" w:tplc="0427000F" w:tentative="1">
      <w:start w:val="1"/>
      <w:numFmt w:val="decimal"/>
      <w:lvlText w:val="%7."/>
      <w:lvlJc w:val="left"/>
      <w:pPr>
        <w:ind w:left="4964" w:hanging="360"/>
      </w:pPr>
    </w:lvl>
    <w:lvl w:ilvl="7" w:tplc="04270019" w:tentative="1">
      <w:start w:val="1"/>
      <w:numFmt w:val="lowerLetter"/>
      <w:lvlText w:val="%8."/>
      <w:lvlJc w:val="left"/>
      <w:pPr>
        <w:ind w:left="5684" w:hanging="360"/>
      </w:pPr>
    </w:lvl>
    <w:lvl w:ilvl="8" w:tplc="0427001B" w:tentative="1">
      <w:start w:val="1"/>
      <w:numFmt w:val="lowerRoman"/>
      <w:lvlText w:val="%9."/>
      <w:lvlJc w:val="right"/>
      <w:pPr>
        <w:ind w:left="6404" w:hanging="180"/>
      </w:pPr>
    </w:lvl>
  </w:abstractNum>
  <w:abstractNum w:abstractNumId="30" w15:restartNumberingAfterBreak="0">
    <w:nsid w:val="2BD8328A"/>
    <w:multiLevelType w:val="multilevel"/>
    <w:tmpl w:val="A5D689C8"/>
    <w:lvl w:ilvl="0">
      <w:start w:val="1"/>
      <w:numFmt w:val="decimal"/>
      <w:lvlText w:val="%1."/>
      <w:lvlJc w:val="left"/>
      <w:pPr>
        <w:ind w:left="720" w:hanging="360"/>
      </w:pPr>
      <w:rPr>
        <w:rFonts w:hint="default"/>
        <w:b/>
        <w:color w:val="auto"/>
      </w:rPr>
    </w:lvl>
    <w:lvl w:ilvl="1">
      <w:start w:val="3"/>
      <w:numFmt w:val="decimal"/>
      <w:isLgl/>
      <w:lvlText w:val="%1.%2."/>
      <w:lvlJc w:val="left"/>
      <w:pPr>
        <w:ind w:left="502" w:hanging="360"/>
      </w:pPr>
      <w:rPr>
        <w:rFonts w:hint="default"/>
        <w:b w:val="0"/>
        <w:i w:val="0"/>
        <w:sz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2CC9601F"/>
    <w:multiLevelType w:val="multilevel"/>
    <w:tmpl w:val="3FA2906E"/>
    <w:lvl w:ilvl="0">
      <w:start w:val="7"/>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2" w15:restartNumberingAfterBreak="0">
    <w:nsid w:val="2F29743D"/>
    <w:multiLevelType w:val="multilevel"/>
    <w:tmpl w:val="083E9BC2"/>
    <w:lvl w:ilvl="0">
      <w:start w:val="1"/>
      <w:numFmt w:val="decimal"/>
      <w:lvlText w:val="%1."/>
      <w:lvlJc w:val="left"/>
      <w:pPr>
        <w:ind w:left="720" w:hanging="360"/>
      </w:pPr>
      <w:rPr>
        <w:rFonts w:hint="default"/>
        <w:b/>
        <w:color w:val="auto"/>
      </w:rPr>
    </w:lvl>
    <w:lvl w:ilvl="1">
      <w:start w:val="1"/>
      <w:numFmt w:val="decimal"/>
      <w:isLgl/>
      <w:lvlText w:val="%1.%2."/>
      <w:lvlJc w:val="left"/>
      <w:pPr>
        <w:ind w:left="1353" w:hanging="360"/>
      </w:pPr>
      <w:rPr>
        <w:rFonts w:hint="default"/>
        <w:i w:val="0"/>
        <w:color w:val="auto"/>
      </w:rPr>
    </w:lvl>
    <w:lvl w:ilvl="2">
      <w:start w:val="1"/>
      <w:numFmt w:val="decimal"/>
      <w:isLgl/>
      <w:lvlText w:val="%1.%2.%3."/>
      <w:lvlJc w:val="left"/>
      <w:pPr>
        <w:ind w:left="1080" w:hanging="720"/>
      </w:pPr>
      <w:rPr>
        <w:rFonts w:hint="default"/>
        <w:i w:val="0"/>
        <w:iC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3" w15:restartNumberingAfterBreak="0">
    <w:nsid w:val="2FBA3D98"/>
    <w:multiLevelType w:val="hybridMultilevel"/>
    <w:tmpl w:val="81A62D50"/>
    <w:lvl w:ilvl="0" w:tplc="DBE688BE">
      <w:start w:val="1"/>
      <w:numFmt w:val="decimal"/>
      <w:lvlText w:val="%1)"/>
      <w:lvlJc w:val="left"/>
      <w:pPr>
        <w:ind w:left="1020" w:hanging="360"/>
      </w:pPr>
    </w:lvl>
    <w:lvl w:ilvl="1" w:tplc="78666088">
      <w:start w:val="1"/>
      <w:numFmt w:val="decimal"/>
      <w:lvlText w:val="%2)"/>
      <w:lvlJc w:val="left"/>
      <w:pPr>
        <w:ind w:left="1020" w:hanging="360"/>
      </w:pPr>
    </w:lvl>
    <w:lvl w:ilvl="2" w:tplc="CB785482">
      <w:start w:val="1"/>
      <w:numFmt w:val="decimal"/>
      <w:lvlText w:val="%3)"/>
      <w:lvlJc w:val="left"/>
      <w:pPr>
        <w:ind w:left="1020" w:hanging="360"/>
      </w:pPr>
    </w:lvl>
    <w:lvl w:ilvl="3" w:tplc="4FDC0D20">
      <w:start w:val="1"/>
      <w:numFmt w:val="decimal"/>
      <w:lvlText w:val="%4)"/>
      <w:lvlJc w:val="left"/>
      <w:pPr>
        <w:ind w:left="1020" w:hanging="360"/>
      </w:pPr>
    </w:lvl>
    <w:lvl w:ilvl="4" w:tplc="C582C8B4">
      <w:start w:val="1"/>
      <w:numFmt w:val="decimal"/>
      <w:lvlText w:val="%5)"/>
      <w:lvlJc w:val="left"/>
      <w:pPr>
        <w:ind w:left="1020" w:hanging="360"/>
      </w:pPr>
    </w:lvl>
    <w:lvl w:ilvl="5" w:tplc="47FE2B48">
      <w:start w:val="1"/>
      <w:numFmt w:val="decimal"/>
      <w:lvlText w:val="%6)"/>
      <w:lvlJc w:val="left"/>
      <w:pPr>
        <w:ind w:left="1020" w:hanging="360"/>
      </w:pPr>
    </w:lvl>
    <w:lvl w:ilvl="6" w:tplc="AE684E56">
      <w:start w:val="1"/>
      <w:numFmt w:val="decimal"/>
      <w:lvlText w:val="%7)"/>
      <w:lvlJc w:val="left"/>
      <w:pPr>
        <w:ind w:left="1020" w:hanging="360"/>
      </w:pPr>
    </w:lvl>
    <w:lvl w:ilvl="7" w:tplc="90F2219C">
      <w:start w:val="1"/>
      <w:numFmt w:val="decimal"/>
      <w:lvlText w:val="%8)"/>
      <w:lvlJc w:val="left"/>
      <w:pPr>
        <w:ind w:left="1020" w:hanging="360"/>
      </w:pPr>
    </w:lvl>
    <w:lvl w:ilvl="8" w:tplc="9E3E3E4C">
      <w:start w:val="1"/>
      <w:numFmt w:val="decimal"/>
      <w:lvlText w:val="%9)"/>
      <w:lvlJc w:val="left"/>
      <w:pPr>
        <w:ind w:left="1020" w:hanging="360"/>
      </w:pPr>
    </w:lvl>
  </w:abstractNum>
  <w:abstractNum w:abstractNumId="34" w15:restartNumberingAfterBreak="0">
    <w:nsid w:val="302A67A9"/>
    <w:multiLevelType w:val="hybridMultilevel"/>
    <w:tmpl w:val="7772C5FA"/>
    <w:lvl w:ilvl="0" w:tplc="94C8248A">
      <w:start w:val="1"/>
      <w:numFmt w:val="decimal"/>
      <w:lvlText w:val="%1)"/>
      <w:lvlJc w:val="left"/>
      <w:pPr>
        <w:tabs>
          <w:tab w:val="num" w:pos="720"/>
        </w:tabs>
        <w:ind w:left="720" w:hanging="360"/>
      </w:pPr>
      <w:rPr>
        <w:rFonts w:ascii="Arial" w:eastAsia="Times New Roman" w:hAnsi="Arial" w:cs="Arial"/>
      </w:rPr>
    </w:lvl>
    <w:lvl w:ilvl="1" w:tplc="041D0003">
      <w:start w:val="1"/>
      <w:numFmt w:val="bullet"/>
      <w:lvlText w:val="o"/>
      <w:lvlJc w:val="left"/>
      <w:pPr>
        <w:tabs>
          <w:tab w:val="num" w:pos="1440"/>
        </w:tabs>
        <w:ind w:left="1440" w:hanging="360"/>
      </w:pPr>
      <w:rPr>
        <w:rFonts w:ascii="Courier New" w:hAnsi="Courier New" w:cs="Courier New" w:hint="default"/>
      </w:rPr>
    </w:lvl>
    <w:lvl w:ilvl="2" w:tplc="041D0005" w:tentative="1">
      <w:start w:val="1"/>
      <w:numFmt w:val="bullet"/>
      <w:lvlText w:val=""/>
      <w:lvlJc w:val="left"/>
      <w:pPr>
        <w:tabs>
          <w:tab w:val="num" w:pos="2160"/>
        </w:tabs>
        <w:ind w:left="2160" w:hanging="360"/>
      </w:pPr>
      <w:rPr>
        <w:rFonts w:ascii="Wingdings" w:hAnsi="Wingdings" w:hint="default"/>
      </w:rPr>
    </w:lvl>
    <w:lvl w:ilvl="3" w:tplc="041D0001" w:tentative="1">
      <w:start w:val="1"/>
      <w:numFmt w:val="bullet"/>
      <w:lvlText w:val=""/>
      <w:lvlJc w:val="left"/>
      <w:pPr>
        <w:tabs>
          <w:tab w:val="num" w:pos="2880"/>
        </w:tabs>
        <w:ind w:left="2880" w:hanging="360"/>
      </w:pPr>
      <w:rPr>
        <w:rFonts w:ascii="Symbol" w:hAnsi="Symbol" w:hint="default"/>
      </w:rPr>
    </w:lvl>
    <w:lvl w:ilvl="4" w:tplc="041D0003" w:tentative="1">
      <w:start w:val="1"/>
      <w:numFmt w:val="bullet"/>
      <w:lvlText w:val="o"/>
      <w:lvlJc w:val="left"/>
      <w:pPr>
        <w:tabs>
          <w:tab w:val="num" w:pos="3600"/>
        </w:tabs>
        <w:ind w:left="3600" w:hanging="360"/>
      </w:pPr>
      <w:rPr>
        <w:rFonts w:ascii="Courier New" w:hAnsi="Courier New" w:cs="Symbol" w:hint="default"/>
      </w:rPr>
    </w:lvl>
    <w:lvl w:ilvl="5" w:tplc="041D0005" w:tentative="1">
      <w:start w:val="1"/>
      <w:numFmt w:val="bullet"/>
      <w:lvlText w:val=""/>
      <w:lvlJc w:val="left"/>
      <w:pPr>
        <w:tabs>
          <w:tab w:val="num" w:pos="4320"/>
        </w:tabs>
        <w:ind w:left="4320" w:hanging="360"/>
      </w:pPr>
      <w:rPr>
        <w:rFonts w:ascii="Wingdings" w:hAnsi="Wingdings" w:hint="default"/>
      </w:rPr>
    </w:lvl>
    <w:lvl w:ilvl="6" w:tplc="041D0001" w:tentative="1">
      <w:start w:val="1"/>
      <w:numFmt w:val="bullet"/>
      <w:lvlText w:val=""/>
      <w:lvlJc w:val="left"/>
      <w:pPr>
        <w:tabs>
          <w:tab w:val="num" w:pos="5040"/>
        </w:tabs>
        <w:ind w:left="5040" w:hanging="360"/>
      </w:pPr>
      <w:rPr>
        <w:rFonts w:ascii="Symbol" w:hAnsi="Symbol" w:hint="default"/>
      </w:rPr>
    </w:lvl>
    <w:lvl w:ilvl="7" w:tplc="041D0003" w:tentative="1">
      <w:start w:val="1"/>
      <w:numFmt w:val="bullet"/>
      <w:lvlText w:val="o"/>
      <w:lvlJc w:val="left"/>
      <w:pPr>
        <w:tabs>
          <w:tab w:val="num" w:pos="5760"/>
        </w:tabs>
        <w:ind w:left="5760" w:hanging="360"/>
      </w:pPr>
      <w:rPr>
        <w:rFonts w:ascii="Courier New" w:hAnsi="Courier New" w:cs="Symbol" w:hint="default"/>
      </w:rPr>
    </w:lvl>
    <w:lvl w:ilvl="8" w:tplc="041D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318A464D"/>
    <w:multiLevelType w:val="multilevel"/>
    <w:tmpl w:val="3FA2906E"/>
    <w:lvl w:ilvl="0">
      <w:start w:val="7"/>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6" w15:restartNumberingAfterBreak="0">
    <w:nsid w:val="33835FCA"/>
    <w:multiLevelType w:val="multilevel"/>
    <w:tmpl w:val="CA04B988"/>
    <w:lvl w:ilvl="0">
      <w:start w:val="11"/>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7" w15:restartNumberingAfterBreak="0">
    <w:nsid w:val="36674BF2"/>
    <w:multiLevelType w:val="multilevel"/>
    <w:tmpl w:val="A454CA82"/>
    <w:lvl w:ilvl="0">
      <w:start w:val="1"/>
      <w:numFmt w:val="decimal"/>
      <w:lvlText w:val="%1."/>
      <w:lvlJc w:val="left"/>
      <w:pPr>
        <w:ind w:left="360" w:hanging="360"/>
      </w:pPr>
      <w:rPr>
        <w:rFonts w:hint="default"/>
        <w:b/>
      </w:rPr>
    </w:lvl>
    <w:lvl w:ilvl="1">
      <w:start w:val="6"/>
      <w:numFmt w:val="decimal"/>
      <w:lvlText w:val="%1.%2."/>
      <w:lvlJc w:val="left"/>
      <w:pPr>
        <w:ind w:left="360" w:hanging="360"/>
      </w:pPr>
      <w:rPr>
        <w:rFonts w:ascii="Arial" w:hAnsi="Arial" w:cs="Arial" w:hint="default"/>
        <w:b w:val="0"/>
        <w:i w:val="0"/>
        <w:iCs/>
        <w:sz w:val="20"/>
        <w:szCs w:val="20"/>
      </w:rPr>
    </w:lvl>
    <w:lvl w:ilvl="2">
      <w:start w:val="1"/>
      <w:numFmt w:val="decimal"/>
      <w:lvlText w:val="%1.%2.%3."/>
      <w:lvlJc w:val="left"/>
      <w:pPr>
        <w:ind w:left="720" w:hanging="720"/>
      </w:pPr>
      <w:rPr>
        <w:rFonts w:hint="default"/>
        <w:b/>
      </w:rPr>
    </w:lvl>
    <w:lvl w:ilvl="3">
      <w:start w:val="1"/>
      <w:numFmt w:val="decimal"/>
      <w:lvlText w:val="%1.%2.%3.%4."/>
      <w:lvlJc w:val="left"/>
      <w:pPr>
        <w:ind w:left="720" w:hanging="720"/>
      </w:pPr>
      <w:rPr>
        <w:rFonts w:hint="default"/>
        <w:b/>
      </w:rPr>
    </w:lvl>
    <w:lvl w:ilvl="4">
      <w:start w:val="1"/>
      <w:numFmt w:val="decimal"/>
      <w:lvlText w:val="%1.%2.%3.%4.%5."/>
      <w:lvlJc w:val="left"/>
      <w:pPr>
        <w:ind w:left="1080" w:hanging="1080"/>
      </w:pPr>
      <w:rPr>
        <w:rFonts w:hint="default"/>
        <w:b/>
      </w:rPr>
    </w:lvl>
    <w:lvl w:ilvl="5">
      <w:start w:val="1"/>
      <w:numFmt w:val="decimal"/>
      <w:lvlText w:val="%1.%2.%3.%4.%5.%6."/>
      <w:lvlJc w:val="left"/>
      <w:pPr>
        <w:ind w:left="1080" w:hanging="1080"/>
      </w:pPr>
      <w:rPr>
        <w:rFonts w:hint="default"/>
        <w:b/>
      </w:rPr>
    </w:lvl>
    <w:lvl w:ilvl="6">
      <w:start w:val="1"/>
      <w:numFmt w:val="decimal"/>
      <w:lvlText w:val="%1.%2.%3.%4.%5.%6.%7."/>
      <w:lvlJc w:val="left"/>
      <w:pPr>
        <w:ind w:left="1440" w:hanging="1440"/>
      </w:pPr>
      <w:rPr>
        <w:rFonts w:hint="default"/>
        <w:b/>
      </w:rPr>
    </w:lvl>
    <w:lvl w:ilvl="7">
      <w:start w:val="1"/>
      <w:numFmt w:val="decimal"/>
      <w:lvlText w:val="%1.%2.%3.%4.%5.%6.%7.%8."/>
      <w:lvlJc w:val="left"/>
      <w:pPr>
        <w:ind w:left="1440" w:hanging="1440"/>
      </w:pPr>
      <w:rPr>
        <w:rFonts w:hint="default"/>
        <w:b/>
      </w:rPr>
    </w:lvl>
    <w:lvl w:ilvl="8">
      <w:start w:val="1"/>
      <w:numFmt w:val="decimal"/>
      <w:lvlText w:val="%1.%2.%3.%4.%5.%6.%7.%8.%9."/>
      <w:lvlJc w:val="left"/>
      <w:pPr>
        <w:ind w:left="1800" w:hanging="1800"/>
      </w:pPr>
      <w:rPr>
        <w:rFonts w:hint="default"/>
        <w:b/>
      </w:rPr>
    </w:lvl>
  </w:abstractNum>
  <w:abstractNum w:abstractNumId="38" w15:restartNumberingAfterBreak="0">
    <w:nsid w:val="3A8133B6"/>
    <w:multiLevelType w:val="hybridMultilevel"/>
    <w:tmpl w:val="9A6EFA74"/>
    <w:lvl w:ilvl="0" w:tplc="04270015">
      <w:start w:val="1"/>
      <w:numFmt w:val="upperLetter"/>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39" w15:restartNumberingAfterBreak="0">
    <w:nsid w:val="3AD82E88"/>
    <w:multiLevelType w:val="multilevel"/>
    <w:tmpl w:val="936E6ECE"/>
    <w:lvl w:ilvl="0">
      <w:start w:val="8"/>
      <w:numFmt w:val="decimal"/>
      <w:lvlText w:val="%1."/>
      <w:lvlJc w:val="left"/>
      <w:pPr>
        <w:ind w:left="720" w:hanging="360"/>
      </w:pPr>
      <w:rPr>
        <w:rFonts w:hint="default"/>
      </w:rPr>
    </w:lvl>
    <w:lvl w:ilvl="1">
      <w:start w:val="1"/>
      <w:numFmt w:val="decimal"/>
      <w:isLgl/>
      <w:lvlText w:val="%1.%2."/>
      <w:lvlJc w:val="left"/>
      <w:pPr>
        <w:ind w:left="360" w:hanging="360"/>
      </w:pPr>
      <w:rPr>
        <w:rFonts w:hint="default"/>
        <w:b w:val="0"/>
        <w:bCs w:val="0"/>
        <w:i w:val="0"/>
        <w:iCs w:val="0"/>
        <w:color w:val="auto"/>
      </w:rPr>
    </w:lvl>
    <w:lvl w:ilvl="2">
      <w:start w:val="1"/>
      <w:numFmt w:val="decimal"/>
      <w:isLgl/>
      <w:lvlText w:val="%1.%2.%3."/>
      <w:lvlJc w:val="left"/>
      <w:pPr>
        <w:ind w:left="1080" w:hanging="720"/>
      </w:pPr>
      <w:rPr>
        <w:rFonts w:hint="default"/>
        <w:b w:val="0"/>
        <w:bCs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40" w15:restartNumberingAfterBreak="0">
    <w:nsid w:val="3B210E9B"/>
    <w:multiLevelType w:val="multilevel"/>
    <w:tmpl w:val="1D5E0E3C"/>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3CCF015F"/>
    <w:multiLevelType w:val="multilevel"/>
    <w:tmpl w:val="65444BBC"/>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i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2" w15:restartNumberingAfterBreak="0">
    <w:nsid w:val="3D313937"/>
    <w:multiLevelType w:val="multilevel"/>
    <w:tmpl w:val="1304F0DC"/>
    <w:lvl w:ilvl="0">
      <w:start w:val="1"/>
      <w:numFmt w:val="decimal"/>
      <w:lvlText w:val="%1."/>
      <w:lvlJc w:val="left"/>
      <w:pPr>
        <w:ind w:left="720" w:hanging="360"/>
      </w:pPr>
      <w:rPr>
        <w:rFonts w:hint="default"/>
        <w:b/>
        <w:color w:val="auto"/>
      </w:rPr>
    </w:lvl>
    <w:lvl w:ilvl="1">
      <w:start w:val="1"/>
      <w:numFmt w:val="decimal"/>
      <w:isLgl/>
      <w:lvlText w:val="%1.%2."/>
      <w:lvlJc w:val="left"/>
      <w:pPr>
        <w:ind w:left="502" w:hanging="360"/>
      </w:pPr>
      <w:rPr>
        <w:rFonts w:hint="default"/>
        <w:b w:val="0"/>
        <w:i w:val="0"/>
        <w:sz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43" w15:restartNumberingAfterBreak="0">
    <w:nsid w:val="40D97702"/>
    <w:multiLevelType w:val="hybridMultilevel"/>
    <w:tmpl w:val="70A291F0"/>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44" w15:restartNumberingAfterBreak="0">
    <w:nsid w:val="40F2550C"/>
    <w:multiLevelType w:val="hybridMultilevel"/>
    <w:tmpl w:val="E9A0320C"/>
    <w:lvl w:ilvl="0" w:tplc="04270001">
      <w:start w:val="1"/>
      <w:numFmt w:val="bullet"/>
      <w:lvlText w:val=""/>
      <w:lvlJc w:val="left"/>
      <w:pPr>
        <w:ind w:left="720" w:hanging="360"/>
      </w:pPr>
      <w:rPr>
        <w:rFonts w:ascii="Symbol" w:hAnsi="Symbol" w:hint="default"/>
      </w:rPr>
    </w:lvl>
    <w:lvl w:ilvl="1" w:tplc="04270003" w:tentative="1">
      <w:start w:val="1"/>
      <w:numFmt w:val="bullet"/>
      <w:lvlText w:val="o"/>
      <w:lvlJc w:val="left"/>
      <w:pPr>
        <w:ind w:left="1440" w:hanging="360"/>
      </w:pPr>
      <w:rPr>
        <w:rFonts w:ascii="Courier New" w:hAnsi="Courier New" w:cs="Courier New" w:hint="default"/>
      </w:rPr>
    </w:lvl>
    <w:lvl w:ilvl="2" w:tplc="04270005" w:tentative="1">
      <w:start w:val="1"/>
      <w:numFmt w:val="bullet"/>
      <w:lvlText w:val=""/>
      <w:lvlJc w:val="left"/>
      <w:pPr>
        <w:ind w:left="2160" w:hanging="360"/>
      </w:pPr>
      <w:rPr>
        <w:rFonts w:ascii="Wingdings" w:hAnsi="Wingdings" w:hint="default"/>
      </w:rPr>
    </w:lvl>
    <w:lvl w:ilvl="3" w:tplc="04270001" w:tentative="1">
      <w:start w:val="1"/>
      <w:numFmt w:val="bullet"/>
      <w:lvlText w:val=""/>
      <w:lvlJc w:val="left"/>
      <w:pPr>
        <w:ind w:left="2880" w:hanging="360"/>
      </w:pPr>
      <w:rPr>
        <w:rFonts w:ascii="Symbol" w:hAnsi="Symbol" w:hint="default"/>
      </w:rPr>
    </w:lvl>
    <w:lvl w:ilvl="4" w:tplc="04270003" w:tentative="1">
      <w:start w:val="1"/>
      <w:numFmt w:val="bullet"/>
      <w:lvlText w:val="o"/>
      <w:lvlJc w:val="left"/>
      <w:pPr>
        <w:ind w:left="3600" w:hanging="360"/>
      </w:pPr>
      <w:rPr>
        <w:rFonts w:ascii="Courier New" w:hAnsi="Courier New" w:cs="Courier New" w:hint="default"/>
      </w:rPr>
    </w:lvl>
    <w:lvl w:ilvl="5" w:tplc="04270005" w:tentative="1">
      <w:start w:val="1"/>
      <w:numFmt w:val="bullet"/>
      <w:lvlText w:val=""/>
      <w:lvlJc w:val="left"/>
      <w:pPr>
        <w:ind w:left="4320" w:hanging="360"/>
      </w:pPr>
      <w:rPr>
        <w:rFonts w:ascii="Wingdings" w:hAnsi="Wingdings" w:hint="default"/>
      </w:rPr>
    </w:lvl>
    <w:lvl w:ilvl="6" w:tplc="04270001" w:tentative="1">
      <w:start w:val="1"/>
      <w:numFmt w:val="bullet"/>
      <w:lvlText w:val=""/>
      <w:lvlJc w:val="left"/>
      <w:pPr>
        <w:ind w:left="5040" w:hanging="360"/>
      </w:pPr>
      <w:rPr>
        <w:rFonts w:ascii="Symbol" w:hAnsi="Symbol" w:hint="default"/>
      </w:rPr>
    </w:lvl>
    <w:lvl w:ilvl="7" w:tplc="04270003" w:tentative="1">
      <w:start w:val="1"/>
      <w:numFmt w:val="bullet"/>
      <w:lvlText w:val="o"/>
      <w:lvlJc w:val="left"/>
      <w:pPr>
        <w:ind w:left="5760" w:hanging="360"/>
      </w:pPr>
      <w:rPr>
        <w:rFonts w:ascii="Courier New" w:hAnsi="Courier New" w:cs="Courier New" w:hint="default"/>
      </w:rPr>
    </w:lvl>
    <w:lvl w:ilvl="8" w:tplc="04270005" w:tentative="1">
      <w:start w:val="1"/>
      <w:numFmt w:val="bullet"/>
      <w:lvlText w:val=""/>
      <w:lvlJc w:val="left"/>
      <w:pPr>
        <w:ind w:left="6480" w:hanging="360"/>
      </w:pPr>
      <w:rPr>
        <w:rFonts w:ascii="Wingdings" w:hAnsi="Wingdings" w:hint="default"/>
      </w:rPr>
    </w:lvl>
  </w:abstractNum>
  <w:abstractNum w:abstractNumId="45" w15:restartNumberingAfterBreak="0">
    <w:nsid w:val="41867B98"/>
    <w:multiLevelType w:val="multilevel"/>
    <w:tmpl w:val="AC3E5C76"/>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6" w15:restartNumberingAfterBreak="0">
    <w:nsid w:val="41F929A0"/>
    <w:multiLevelType w:val="multilevel"/>
    <w:tmpl w:val="1304F0DC"/>
    <w:lvl w:ilvl="0">
      <w:start w:val="1"/>
      <w:numFmt w:val="decimal"/>
      <w:lvlText w:val="%1."/>
      <w:lvlJc w:val="left"/>
      <w:pPr>
        <w:ind w:left="720" w:hanging="360"/>
      </w:pPr>
      <w:rPr>
        <w:rFonts w:hint="default"/>
        <w:b/>
        <w:color w:val="auto"/>
      </w:rPr>
    </w:lvl>
    <w:lvl w:ilvl="1">
      <w:start w:val="1"/>
      <w:numFmt w:val="decimal"/>
      <w:isLgl/>
      <w:lvlText w:val="%1.%2."/>
      <w:lvlJc w:val="left"/>
      <w:pPr>
        <w:ind w:left="502" w:hanging="360"/>
      </w:pPr>
      <w:rPr>
        <w:rFonts w:hint="default"/>
        <w:b w:val="0"/>
        <w:i w:val="0"/>
        <w:sz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47" w15:restartNumberingAfterBreak="0">
    <w:nsid w:val="43B40930"/>
    <w:multiLevelType w:val="multilevel"/>
    <w:tmpl w:val="5B46E09A"/>
    <w:lvl w:ilvl="0">
      <w:start w:val="6"/>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8" w15:restartNumberingAfterBreak="0">
    <w:nsid w:val="43FF4469"/>
    <w:multiLevelType w:val="multilevel"/>
    <w:tmpl w:val="3086DE7C"/>
    <w:lvl w:ilvl="0">
      <w:start w:val="1"/>
      <w:numFmt w:val="decimal"/>
      <w:lvlText w:val="%1."/>
      <w:lvlJc w:val="left"/>
      <w:pPr>
        <w:ind w:left="360" w:hanging="360"/>
      </w:pPr>
    </w:lvl>
    <w:lvl w:ilvl="1">
      <w:start w:val="1"/>
      <w:numFmt w:val="decimal"/>
      <w:lvlText w:val="%1.%2."/>
      <w:lvlJc w:val="left"/>
      <w:pPr>
        <w:ind w:left="792" w:hanging="432"/>
      </w:pPr>
      <w:rPr>
        <w:b w:val="0"/>
        <w:i w:val="0"/>
        <w:color w:val="auto"/>
      </w:rPr>
    </w:lvl>
    <w:lvl w:ilvl="2">
      <w:start w:val="1"/>
      <w:numFmt w:val="decimal"/>
      <w:lvlText w:val="%1.%2.%3."/>
      <w:lvlJc w:val="left"/>
      <w:pPr>
        <w:ind w:left="1224" w:hanging="504"/>
      </w:pPr>
      <w:rPr>
        <w:b w:val="0"/>
        <w:i w: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9" w15:restartNumberingAfterBreak="0">
    <w:nsid w:val="454946EC"/>
    <w:multiLevelType w:val="hybridMultilevel"/>
    <w:tmpl w:val="0D3C2EE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50" w15:restartNumberingAfterBreak="0">
    <w:nsid w:val="45D9488C"/>
    <w:multiLevelType w:val="multilevel"/>
    <w:tmpl w:val="BDDC5A90"/>
    <w:lvl w:ilvl="0">
      <w:start w:val="8"/>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1" w15:restartNumberingAfterBreak="0">
    <w:nsid w:val="46207B68"/>
    <w:multiLevelType w:val="multilevel"/>
    <w:tmpl w:val="1FF0B5F8"/>
    <w:lvl w:ilvl="0">
      <w:start w:val="1"/>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b w:val="0"/>
        <w:bCs/>
        <w:i w:val="0"/>
      </w:rPr>
    </w:lvl>
    <w:lvl w:ilvl="2">
      <w:start w:val="1"/>
      <w:numFmt w:val="decimal"/>
      <w:isLgl/>
      <w:lvlText w:val="%1.%2.%3."/>
      <w:lvlJc w:val="left"/>
      <w:pPr>
        <w:ind w:left="1080" w:hanging="720"/>
      </w:pPr>
      <w:rPr>
        <w:rFonts w:hint="default"/>
        <w:i w:val="0"/>
        <w:iC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2" w15:restartNumberingAfterBreak="0">
    <w:nsid w:val="47526253"/>
    <w:multiLevelType w:val="multilevel"/>
    <w:tmpl w:val="705CE602"/>
    <w:lvl w:ilvl="0">
      <w:start w:val="8"/>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3" w15:restartNumberingAfterBreak="0">
    <w:nsid w:val="483D1E42"/>
    <w:multiLevelType w:val="multilevel"/>
    <w:tmpl w:val="BE262DBC"/>
    <w:lvl w:ilvl="0">
      <w:start w:val="3"/>
      <w:numFmt w:val="decimal"/>
      <w:lvlText w:val="%1."/>
      <w:lvlJc w:val="left"/>
      <w:pPr>
        <w:ind w:left="360" w:hanging="360"/>
      </w:pPr>
      <w:rPr>
        <w:rFonts w:hint="default"/>
      </w:rPr>
    </w:lvl>
    <w:lvl w:ilvl="1">
      <w:start w:val="1"/>
      <w:numFmt w:val="decimal"/>
      <w:lvlText w:val="%1.%2."/>
      <w:lvlJc w:val="left"/>
      <w:pPr>
        <w:ind w:left="792" w:hanging="432"/>
      </w:pPr>
      <w:rPr>
        <w:rFonts w:hint="default"/>
        <w:b w:val="0"/>
        <w:i w: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54" w15:restartNumberingAfterBreak="0">
    <w:nsid w:val="486216E5"/>
    <w:multiLevelType w:val="multilevel"/>
    <w:tmpl w:val="9B2A0476"/>
    <w:lvl w:ilvl="0">
      <w:start w:val="1"/>
      <w:numFmt w:val="decimal"/>
      <w:lvlText w:val="%1."/>
      <w:lvlJc w:val="left"/>
      <w:pPr>
        <w:ind w:left="720" w:hanging="360"/>
      </w:pPr>
      <w:rPr>
        <w:rFonts w:hint="default"/>
        <w:b/>
        <w:color w:val="auto"/>
      </w:rPr>
    </w:lvl>
    <w:lvl w:ilvl="1">
      <w:start w:val="5"/>
      <w:numFmt w:val="decimal"/>
      <w:isLgl/>
      <w:lvlText w:val="%1.%2."/>
      <w:lvlJc w:val="left"/>
      <w:pPr>
        <w:ind w:left="502" w:hanging="360"/>
      </w:pPr>
      <w:rPr>
        <w:rFonts w:hint="default"/>
        <w:b w:val="0"/>
        <w:i w:val="0"/>
        <w:sz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5" w15:restartNumberingAfterBreak="0">
    <w:nsid w:val="4A6F4D28"/>
    <w:multiLevelType w:val="multilevel"/>
    <w:tmpl w:val="3FA2906E"/>
    <w:lvl w:ilvl="0">
      <w:start w:val="7"/>
      <w:numFmt w:val="decimal"/>
      <w:lvlText w:val="%1."/>
      <w:lvlJc w:val="left"/>
      <w:pPr>
        <w:ind w:left="360" w:hanging="360"/>
      </w:pPr>
      <w:rPr>
        <w:rFonts w:hint="default"/>
        <w:b/>
        <w:color w:val="auto"/>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56" w15:restartNumberingAfterBreak="0">
    <w:nsid w:val="4A932E36"/>
    <w:multiLevelType w:val="multilevel"/>
    <w:tmpl w:val="AD38EDDE"/>
    <w:lvl w:ilvl="0">
      <w:start w:val="1"/>
      <w:numFmt w:val="decimal"/>
      <w:lvlText w:val="%1."/>
      <w:lvlJc w:val="left"/>
      <w:pPr>
        <w:ind w:left="720" w:hanging="360"/>
      </w:pPr>
      <w:rPr>
        <w:rFonts w:hint="default"/>
        <w:b/>
        <w:color w:val="auto"/>
      </w:rPr>
    </w:lvl>
    <w:lvl w:ilvl="1">
      <w:start w:val="1"/>
      <w:numFmt w:val="decimal"/>
      <w:isLgl/>
      <w:lvlText w:val="%1.%2."/>
      <w:lvlJc w:val="left"/>
      <w:pPr>
        <w:ind w:left="1353" w:hanging="360"/>
      </w:pPr>
      <w:rPr>
        <w:rFonts w:hint="default"/>
        <w:i w:val="0"/>
        <w:color w:val="auto"/>
      </w:rPr>
    </w:lvl>
    <w:lvl w:ilvl="2">
      <w:start w:val="1"/>
      <w:numFmt w:val="decimal"/>
      <w:isLgl/>
      <w:lvlText w:val="%1.%2.%3."/>
      <w:lvlJc w:val="left"/>
      <w:pPr>
        <w:ind w:left="1080" w:hanging="720"/>
      </w:pPr>
      <w:rPr>
        <w:rFonts w:hint="default"/>
        <w:i w:val="0"/>
        <w:iC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57" w15:restartNumberingAfterBreak="0">
    <w:nsid w:val="4D4B003F"/>
    <w:multiLevelType w:val="multilevel"/>
    <w:tmpl w:val="56CC3310"/>
    <w:lvl w:ilvl="0">
      <w:start w:val="5"/>
      <w:numFmt w:val="decimal"/>
      <w:lvlText w:val="%1."/>
      <w:lvlJc w:val="left"/>
      <w:pPr>
        <w:ind w:left="495" w:hanging="495"/>
      </w:pPr>
      <w:rPr>
        <w:rFonts w:hint="default"/>
      </w:rPr>
    </w:lvl>
    <w:lvl w:ilvl="1">
      <w:start w:val="2"/>
      <w:numFmt w:val="decimal"/>
      <w:lvlText w:val="%1.%2."/>
      <w:lvlJc w:val="left"/>
      <w:pPr>
        <w:ind w:left="495" w:hanging="495"/>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8" w15:restartNumberingAfterBreak="0">
    <w:nsid w:val="4E0F6C9B"/>
    <w:multiLevelType w:val="multilevel"/>
    <w:tmpl w:val="9578A0AC"/>
    <w:lvl w:ilvl="0">
      <w:start w:val="1"/>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9" w15:restartNumberingAfterBreak="0">
    <w:nsid w:val="4E82154E"/>
    <w:multiLevelType w:val="multilevel"/>
    <w:tmpl w:val="6962722A"/>
    <w:lvl w:ilvl="0">
      <w:start w:val="1"/>
      <w:numFmt w:val="decimal"/>
      <w:lvlText w:val="%1."/>
      <w:lvlJc w:val="left"/>
      <w:pPr>
        <w:ind w:left="720" w:hanging="360"/>
      </w:pPr>
      <w:rPr>
        <w:rFonts w:hint="default"/>
        <w:b/>
        <w:color w:val="auto"/>
      </w:rPr>
    </w:lvl>
    <w:lvl w:ilvl="1">
      <w:start w:val="1"/>
      <w:numFmt w:val="decimal"/>
      <w:isLgl/>
      <w:lvlText w:val="%1.%2."/>
      <w:lvlJc w:val="left"/>
      <w:pPr>
        <w:ind w:left="502" w:hanging="360"/>
      </w:pPr>
      <w:rPr>
        <w:rFonts w:hint="default"/>
        <w:i w:val="0"/>
        <w:color w:val="auto"/>
      </w:rPr>
    </w:lvl>
    <w:lvl w:ilvl="2">
      <w:start w:val="1"/>
      <w:numFmt w:val="decimal"/>
      <w:isLgl/>
      <w:lvlText w:val="%1.%2.%3."/>
      <w:lvlJc w:val="left"/>
      <w:pPr>
        <w:ind w:left="1080" w:hanging="720"/>
      </w:pPr>
      <w:rPr>
        <w:rFonts w:hint="default"/>
        <w:i w:val="0"/>
        <w:iC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0" w15:restartNumberingAfterBreak="0">
    <w:nsid w:val="53C750EF"/>
    <w:multiLevelType w:val="multilevel"/>
    <w:tmpl w:val="BDDC5A90"/>
    <w:lvl w:ilvl="0">
      <w:start w:val="8"/>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61" w15:restartNumberingAfterBreak="0">
    <w:nsid w:val="541A385C"/>
    <w:multiLevelType w:val="multilevel"/>
    <w:tmpl w:val="1304F0DC"/>
    <w:lvl w:ilvl="0">
      <w:start w:val="1"/>
      <w:numFmt w:val="decimal"/>
      <w:lvlText w:val="%1."/>
      <w:lvlJc w:val="left"/>
      <w:pPr>
        <w:ind w:left="720" w:hanging="360"/>
      </w:pPr>
      <w:rPr>
        <w:rFonts w:hint="default"/>
        <w:b/>
        <w:color w:val="auto"/>
      </w:rPr>
    </w:lvl>
    <w:lvl w:ilvl="1">
      <w:start w:val="1"/>
      <w:numFmt w:val="decimal"/>
      <w:isLgl/>
      <w:lvlText w:val="%1.%2."/>
      <w:lvlJc w:val="left"/>
      <w:pPr>
        <w:ind w:left="502" w:hanging="360"/>
      </w:pPr>
      <w:rPr>
        <w:rFonts w:hint="default"/>
        <w:b w:val="0"/>
        <w:i w:val="0"/>
        <w:sz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2" w15:restartNumberingAfterBreak="0">
    <w:nsid w:val="55A86897"/>
    <w:multiLevelType w:val="hybridMultilevel"/>
    <w:tmpl w:val="CC0EB3F4"/>
    <w:lvl w:ilvl="0" w:tplc="5F4C3CE0">
      <w:start w:val="1"/>
      <w:numFmt w:val="decimal"/>
      <w:suff w:val="space"/>
      <w:lvlText w:val="%1."/>
      <w:lvlJc w:val="left"/>
      <w:pPr>
        <w:ind w:left="0" w:firstLine="0"/>
      </w:pPr>
      <w:rPr>
        <w:rFonts w:hint="default"/>
      </w:rPr>
    </w:lvl>
    <w:lvl w:ilvl="1" w:tplc="0AB625D8">
      <w:numFmt w:val="bullet"/>
      <w:lvlText w:val="-"/>
      <w:lvlJc w:val="left"/>
      <w:pPr>
        <w:ind w:left="1440" w:hanging="360"/>
      </w:pPr>
      <w:rPr>
        <w:rFonts w:ascii="Calibri" w:eastAsia="Times New Roman" w:hAnsi="Calibri" w:cs="Calibri" w:hint="default"/>
      </w:r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63" w15:restartNumberingAfterBreak="0">
    <w:nsid w:val="5B7D0713"/>
    <w:multiLevelType w:val="multilevel"/>
    <w:tmpl w:val="C790946A"/>
    <w:lvl w:ilvl="0">
      <w:start w:val="1"/>
      <w:numFmt w:val="decimal"/>
      <w:lvlText w:val="%1."/>
      <w:lvlJc w:val="left"/>
      <w:pPr>
        <w:ind w:left="720" w:hanging="360"/>
      </w:pPr>
      <w:rPr>
        <w:rFonts w:hint="default"/>
      </w:rPr>
    </w:lvl>
    <w:lvl w:ilvl="1">
      <w:start w:val="1"/>
      <w:numFmt w:val="decimal"/>
      <w:isLgl/>
      <w:lvlText w:val="%1.%2."/>
      <w:lvlJc w:val="left"/>
      <w:pPr>
        <w:ind w:left="360" w:hanging="360"/>
      </w:pPr>
      <w:rPr>
        <w:rFonts w:hint="default"/>
        <w:b w:val="0"/>
        <w:bCs w:val="0"/>
        <w:i w:val="0"/>
        <w:iCs w:val="0"/>
        <w:color w:val="auto"/>
      </w:rPr>
    </w:lvl>
    <w:lvl w:ilvl="2">
      <w:start w:val="1"/>
      <w:numFmt w:val="decimal"/>
      <w:isLgl/>
      <w:lvlText w:val="%1.%2.%3."/>
      <w:lvlJc w:val="left"/>
      <w:pPr>
        <w:ind w:left="1080" w:hanging="720"/>
      </w:pPr>
      <w:rPr>
        <w:rFonts w:hint="default"/>
        <w:b w:val="0"/>
        <w:bCs w:val="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4" w15:restartNumberingAfterBreak="0">
    <w:nsid w:val="5CA4408D"/>
    <w:multiLevelType w:val="multilevel"/>
    <w:tmpl w:val="04B04726"/>
    <w:lvl w:ilvl="0">
      <w:start w:val="3"/>
      <w:numFmt w:val="upperRoman"/>
      <w:pStyle w:val="Heading1"/>
      <w:lvlText w:val="PART %1"/>
      <w:lvlJc w:val="left"/>
      <w:pPr>
        <w:ind w:left="0" w:hanging="624"/>
      </w:pPr>
      <w:rPr>
        <w:rFonts w:ascii="Arial" w:hAnsi="Arial" w:hint="default"/>
        <w:b/>
        <w:i w:val="0"/>
        <w:color w:val="1F497D" w:themeColor="text2"/>
        <w:sz w:val="24"/>
      </w:rPr>
    </w:lvl>
    <w:lvl w:ilvl="1">
      <w:start w:val="2"/>
      <w:numFmt w:val="upperLetter"/>
      <w:pStyle w:val="Heading2"/>
      <w:lvlText w:val="Section %2"/>
      <w:lvlJc w:val="left"/>
      <w:pPr>
        <w:ind w:left="0" w:hanging="624"/>
      </w:pPr>
      <w:rPr>
        <w:rFonts w:ascii="Arial" w:hAnsi="Arial" w:hint="default"/>
        <w:b/>
        <w:bCs w:val="0"/>
        <w:i w:val="0"/>
        <w:iCs w:val="0"/>
        <w:caps w:val="0"/>
        <w:smallCaps w:val="0"/>
        <w:strike w:val="0"/>
        <w:dstrike w:val="0"/>
        <w:noProof w:val="0"/>
        <w:vanish w:val="0"/>
        <w:color w:val="000000"/>
        <w:spacing w:val="0"/>
        <w:kern w:val="0"/>
        <w:position w:val="0"/>
        <w:sz w:val="24"/>
        <w:u w:val="none"/>
        <w:vertAlign w:val="baseline"/>
        <w:em w:val="none"/>
      </w:rPr>
    </w:lvl>
    <w:lvl w:ilvl="2">
      <w:start w:val="1"/>
      <w:numFmt w:val="lowerLetter"/>
      <w:pStyle w:val="Heading3"/>
      <w:lvlText w:val="0.%3"/>
      <w:lvlJc w:val="left"/>
      <w:pPr>
        <w:tabs>
          <w:tab w:val="num" w:pos="0"/>
        </w:tabs>
        <w:ind w:left="0" w:hanging="624"/>
      </w:pPr>
      <w:rPr>
        <w:rFonts w:ascii="Arial" w:hAnsi="Arial" w:hint="default"/>
        <w:b/>
        <w:i w:val="0"/>
        <w:sz w:val="24"/>
      </w:rPr>
    </w:lvl>
    <w:lvl w:ilvl="3">
      <w:start w:val="1"/>
      <w:numFmt w:val="lowerLetter"/>
      <w:pStyle w:val="Heading4"/>
      <w:lvlText w:val="%1.%4"/>
      <w:lvlJc w:val="left"/>
      <w:pPr>
        <w:tabs>
          <w:tab w:val="num" w:pos="170"/>
        </w:tabs>
        <w:ind w:left="170" w:hanging="794"/>
      </w:pPr>
      <w:rPr>
        <w:rFonts w:ascii="Arial" w:hAnsi="Arial" w:hint="default"/>
        <w:b/>
        <w:i w:val="0"/>
        <w:sz w:val="24"/>
      </w:rPr>
    </w:lvl>
    <w:lvl w:ilvl="4">
      <w:start w:val="1"/>
      <w:numFmt w:val="decimal"/>
      <w:pStyle w:val="Heading5"/>
      <w:lvlText w:val="Chapter %2 %5"/>
      <w:lvlJc w:val="left"/>
      <w:pPr>
        <w:tabs>
          <w:tab w:val="num" w:pos="567"/>
        </w:tabs>
        <w:ind w:left="567" w:hanging="1191"/>
      </w:pPr>
      <w:rPr>
        <w:rFonts w:ascii="Arial" w:hAnsi="Arial" w:hint="default"/>
        <w:b/>
        <w:i w:val="0"/>
        <w:sz w:val="24"/>
        <w:lang w:val="en-US"/>
      </w:rPr>
    </w:lvl>
    <w:lvl w:ilvl="5">
      <w:start w:val="1"/>
      <w:numFmt w:val="decimal"/>
      <w:pStyle w:val="Heading6"/>
      <w:lvlText w:val="%2 %5.%6"/>
      <w:lvlJc w:val="left"/>
      <w:pPr>
        <w:tabs>
          <w:tab w:val="num" w:pos="737"/>
        </w:tabs>
        <w:ind w:left="737" w:hanging="737"/>
      </w:pPr>
      <w:rPr>
        <w:rFonts w:ascii="Arial" w:hAnsi="Arial" w:hint="default"/>
        <w:b/>
        <w:i w:val="0"/>
        <w:sz w:val="22"/>
      </w:rPr>
    </w:lvl>
    <w:lvl w:ilvl="6">
      <w:start w:val="1"/>
      <w:numFmt w:val="decimal"/>
      <w:pStyle w:val="Heading7"/>
      <w:lvlText w:val="%2 %5.%6.%7"/>
      <w:lvlJc w:val="left"/>
      <w:pPr>
        <w:tabs>
          <w:tab w:val="num" w:pos="851"/>
        </w:tabs>
        <w:ind w:left="851" w:hanging="851"/>
      </w:pPr>
      <w:rPr>
        <w:rFonts w:ascii="Arial" w:hAnsi="Arial" w:hint="default"/>
        <w:b/>
        <w:i w:val="0"/>
        <w:sz w:val="22"/>
      </w:rPr>
    </w:lvl>
    <w:lvl w:ilvl="7">
      <w:start w:val="1"/>
      <w:numFmt w:val="lowerLetter"/>
      <w:pStyle w:val="Heading8"/>
      <w:lvlText w:val="Part %1.%8"/>
      <w:lvlJc w:val="left"/>
      <w:pPr>
        <w:tabs>
          <w:tab w:val="num" w:pos="1021"/>
        </w:tabs>
        <w:ind w:left="1021" w:hanging="1645"/>
      </w:pPr>
      <w:rPr>
        <w:rFonts w:hint="default"/>
      </w:rPr>
    </w:lvl>
    <w:lvl w:ilvl="8">
      <w:start w:val="1"/>
      <w:numFmt w:val="decimal"/>
      <w:pStyle w:val="Heading9"/>
      <w:lvlText w:val="%2 %9"/>
      <w:lvlJc w:val="left"/>
      <w:pPr>
        <w:tabs>
          <w:tab w:val="num" w:pos="1134"/>
        </w:tabs>
        <w:ind w:left="1134" w:hanging="1758"/>
      </w:pPr>
      <w:rPr>
        <w:rFonts w:ascii="Arial" w:hAnsi="Arial" w:hint="default"/>
        <w:b/>
        <w:i w:val="0"/>
        <w:sz w:val="24"/>
      </w:rPr>
    </w:lvl>
  </w:abstractNum>
  <w:abstractNum w:abstractNumId="65" w15:restartNumberingAfterBreak="0">
    <w:nsid w:val="5D1C565E"/>
    <w:multiLevelType w:val="multilevel"/>
    <w:tmpl w:val="0F7EBD10"/>
    <w:lvl w:ilvl="0">
      <w:start w:val="6"/>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b w:val="0"/>
        <w:i w:val="0"/>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6" w15:restartNumberingAfterBreak="0">
    <w:nsid w:val="5E215507"/>
    <w:multiLevelType w:val="multilevel"/>
    <w:tmpl w:val="0F7EBD10"/>
    <w:lvl w:ilvl="0">
      <w:start w:val="6"/>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b w:val="0"/>
        <w:i w:val="0"/>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7" w15:restartNumberingAfterBreak="0">
    <w:nsid w:val="5ECE5BD8"/>
    <w:multiLevelType w:val="hybridMultilevel"/>
    <w:tmpl w:val="8E2E19F6"/>
    <w:lvl w:ilvl="0" w:tplc="04270017">
      <w:start w:val="1"/>
      <w:numFmt w:val="lowerLetter"/>
      <w:lvlText w:val="%1)"/>
      <w:lvlJc w:val="left"/>
      <w:pPr>
        <w:ind w:left="1440" w:hanging="360"/>
      </w:pPr>
    </w:lvl>
    <w:lvl w:ilvl="1" w:tplc="04270019" w:tentative="1">
      <w:start w:val="1"/>
      <w:numFmt w:val="lowerLetter"/>
      <w:lvlText w:val="%2."/>
      <w:lvlJc w:val="left"/>
      <w:pPr>
        <w:ind w:left="2160" w:hanging="360"/>
      </w:pPr>
    </w:lvl>
    <w:lvl w:ilvl="2" w:tplc="0427001B" w:tentative="1">
      <w:start w:val="1"/>
      <w:numFmt w:val="lowerRoman"/>
      <w:lvlText w:val="%3."/>
      <w:lvlJc w:val="right"/>
      <w:pPr>
        <w:ind w:left="2880" w:hanging="180"/>
      </w:pPr>
    </w:lvl>
    <w:lvl w:ilvl="3" w:tplc="0427000F" w:tentative="1">
      <w:start w:val="1"/>
      <w:numFmt w:val="decimal"/>
      <w:lvlText w:val="%4."/>
      <w:lvlJc w:val="left"/>
      <w:pPr>
        <w:ind w:left="3600" w:hanging="360"/>
      </w:pPr>
    </w:lvl>
    <w:lvl w:ilvl="4" w:tplc="04270019" w:tentative="1">
      <w:start w:val="1"/>
      <w:numFmt w:val="lowerLetter"/>
      <w:lvlText w:val="%5."/>
      <w:lvlJc w:val="left"/>
      <w:pPr>
        <w:ind w:left="4320" w:hanging="360"/>
      </w:pPr>
    </w:lvl>
    <w:lvl w:ilvl="5" w:tplc="0427001B" w:tentative="1">
      <w:start w:val="1"/>
      <w:numFmt w:val="lowerRoman"/>
      <w:lvlText w:val="%6."/>
      <w:lvlJc w:val="right"/>
      <w:pPr>
        <w:ind w:left="5040" w:hanging="180"/>
      </w:pPr>
    </w:lvl>
    <w:lvl w:ilvl="6" w:tplc="0427000F" w:tentative="1">
      <w:start w:val="1"/>
      <w:numFmt w:val="decimal"/>
      <w:lvlText w:val="%7."/>
      <w:lvlJc w:val="left"/>
      <w:pPr>
        <w:ind w:left="5760" w:hanging="360"/>
      </w:pPr>
    </w:lvl>
    <w:lvl w:ilvl="7" w:tplc="04270019" w:tentative="1">
      <w:start w:val="1"/>
      <w:numFmt w:val="lowerLetter"/>
      <w:lvlText w:val="%8."/>
      <w:lvlJc w:val="left"/>
      <w:pPr>
        <w:ind w:left="6480" w:hanging="360"/>
      </w:pPr>
    </w:lvl>
    <w:lvl w:ilvl="8" w:tplc="0427001B" w:tentative="1">
      <w:start w:val="1"/>
      <w:numFmt w:val="lowerRoman"/>
      <w:lvlText w:val="%9."/>
      <w:lvlJc w:val="right"/>
      <w:pPr>
        <w:ind w:left="7200" w:hanging="180"/>
      </w:pPr>
    </w:lvl>
  </w:abstractNum>
  <w:abstractNum w:abstractNumId="68" w15:restartNumberingAfterBreak="0">
    <w:nsid w:val="6059723B"/>
    <w:multiLevelType w:val="multilevel"/>
    <w:tmpl w:val="105CF8BA"/>
    <w:lvl w:ilvl="0">
      <w:start w:val="1"/>
      <w:numFmt w:val="decimal"/>
      <w:lvlText w:val="%1."/>
      <w:lvlJc w:val="left"/>
      <w:pPr>
        <w:ind w:left="720" w:hanging="360"/>
      </w:pPr>
      <w:rPr>
        <w:rFonts w:hint="default"/>
        <w:b/>
        <w:color w:val="auto"/>
      </w:rPr>
    </w:lvl>
    <w:lvl w:ilvl="1">
      <w:start w:val="5"/>
      <w:numFmt w:val="decimal"/>
      <w:isLgl/>
      <w:lvlText w:val="%1.%2."/>
      <w:lvlJc w:val="left"/>
      <w:pPr>
        <w:ind w:left="502" w:hanging="360"/>
      </w:pPr>
      <w:rPr>
        <w:rFonts w:hint="default"/>
        <w:b w:val="0"/>
        <w:i w:val="0"/>
        <w:sz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69" w15:restartNumberingAfterBreak="0">
    <w:nsid w:val="61210BBF"/>
    <w:multiLevelType w:val="multilevel"/>
    <w:tmpl w:val="705CE602"/>
    <w:lvl w:ilvl="0">
      <w:start w:val="8"/>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0" w15:restartNumberingAfterBreak="0">
    <w:nsid w:val="620A5C38"/>
    <w:multiLevelType w:val="multilevel"/>
    <w:tmpl w:val="59907AA4"/>
    <w:lvl w:ilvl="0">
      <w:start w:val="1"/>
      <w:numFmt w:val="decimal"/>
      <w:lvlText w:val="%1."/>
      <w:lvlJc w:val="left"/>
      <w:pPr>
        <w:ind w:left="720" w:hanging="360"/>
      </w:pPr>
      <w:rPr>
        <w:rFonts w:ascii="Arial" w:eastAsia="Arial" w:hAnsi="Arial" w:cs="Arial"/>
      </w:rPr>
    </w:lvl>
    <w:lvl w:ilvl="1">
      <w:start w:val="1"/>
      <w:numFmt w:val="decimal"/>
      <w:isLgl/>
      <w:lvlText w:val="%1.%2."/>
      <w:lvlJc w:val="left"/>
      <w:pPr>
        <w:ind w:left="36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1" w15:restartNumberingAfterBreak="0">
    <w:nsid w:val="627625A9"/>
    <w:multiLevelType w:val="multilevel"/>
    <w:tmpl w:val="D65E66F6"/>
    <w:lvl w:ilvl="0">
      <w:start w:val="9"/>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72" w15:restartNumberingAfterBreak="0">
    <w:nsid w:val="62AC3B94"/>
    <w:multiLevelType w:val="multilevel"/>
    <w:tmpl w:val="0427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73" w15:restartNumberingAfterBreak="0">
    <w:nsid w:val="6384098A"/>
    <w:multiLevelType w:val="multilevel"/>
    <w:tmpl w:val="58923ED2"/>
    <w:lvl w:ilvl="0">
      <w:start w:val="8"/>
      <w:numFmt w:val="decimal"/>
      <w:lvlText w:val="%1"/>
      <w:lvlJc w:val="left"/>
      <w:pPr>
        <w:ind w:left="360" w:hanging="360"/>
      </w:pPr>
      <w:rPr>
        <w:rFonts w:hint="default"/>
      </w:rPr>
    </w:lvl>
    <w:lvl w:ilvl="1">
      <w:start w:val="2"/>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74" w15:restartNumberingAfterBreak="0">
    <w:nsid w:val="64B53EC4"/>
    <w:multiLevelType w:val="multilevel"/>
    <w:tmpl w:val="40CAE378"/>
    <w:lvl w:ilvl="0">
      <w:start w:val="7"/>
      <w:numFmt w:val="decimal"/>
      <w:lvlText w:val="%1"/>
      <w:lvlJc w:val="left"/>
      <w:pPr>
        <w:ind w:left="360" w:hanging="360"/>
      </w:pPr>
      <w:rPr>
        <w:rFonts w:hint="default"/>
      </w:rPr>
    </w:lvl>
    <w:lvl w:ilvl="1">
      <w:start w:val="1"/>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75" w15:restartNumberingAfterBreak="0">
    <w:nsid w:val="64F716D6"/>
    <w:multiLevelType w:val="multilevel"/>
    <w:tmpl w:val="984C0034"/>
    <w:lvl w:ilvl="0">
      <w:start w:val="8"/>
      <w:numFmt w:val="decimal"/>
      <w:lvlText w:val="%1."/>
      <w:lvlJc w:val="left"/>
      <w:pPr>
        <w:ind w:left="720" w:hanging="360"/>
      </w:pPr>
      <w:rPr>
        <w:rFonts w:hint="default"/>
        <w:b/>
        <w:color w:val="auto"/>
      </w:rPr>
    </w:lvl>
    <w:lvl w:ilvl="1">
      <w:start w:val="2"/>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76" w15:restartNumberingAfterBreak="0">
    <w:nsid w:val="650B17E4"/>
    <w:multiLevelType w:val="hybridMultilevel"/>
    <w:tmpl w:val="0D3C2EE6"/>
    <w:lvl w:ilvl="0" w:tplc="0427000F">
      <w:start w:val="1"/>
      <w:numFmt w:val="decimal"/>
      <w:lvlText w:val="%1."/>
      <w:lvlJc w:val="left"/>
      <w:pPr>
        <w:ind w:left="720" w:hanging="360"/>
      </w:pPr>
      <w:rPr>
        <w:rFonts w:hint="default"/>
      </w:r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77" w15:restartNumberingAfterBreak="0">
    <w:nsid w:val="65857B3D"/>
    <w:multiLevelType w:val="hybridMultilevel"/>
    <w:tmpl w:val="721040C8"/>
    <w:lvl w:ilvl="0" w:tplc="18E0952A">
      <w:start w:val="10"/>
      <w:numFmt w:val="bullet"/>
      <w:lvlText w:val="-"/>
      <w:lvlJc w:val="left"/>
      <w:pPr>
        <w:tabs>
          <w:tab w:val="num" w:pos="720"/>
        </w:tabs>
        <w:ind w:left="720" w:hanging="360"/>
      </w:pPr>
      <w:rPr>
        <w:rFonts w:ascii="Arial" w:eastAsiaTheme="minorHAnsi" w:hAnsi="Arial" w:cs="Arial" w:hint="default"/>
      </w:rPr>
    </w:lvl>
    <w:lvl w:ilvl="1" w:tplc="FFFFFFFF" w:tentative="1">
      <w:start w:val="1"/>
      <w:numFmt w:val="bullet"/>
      <w:lvlText w:val=""/>
      <w:lvlJc w:val="left"/>
      <w:pPr>
        <w:tabs>
          <w:tab w:val="num" w:pos="1440"/>
        </w:tabs>
        <w:ind w:left="1440" w:hanging="360"/>
      </w:pPr>
      <w:rPr>
        <w:rFonts w:ascii="Wingdings" w:hAnsi="Wingdings"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Wingdings" w:hAnsi="Wingdings" w:hint="default"/>
      </w:rPr>
    </w:lvl>
    <w:lvl w:ilvl="4" w:tplc="FFFFFFFF" w:tentative="1">
      <w:start w:val="1"/>
      <w:numFmt w:val="bullet"/>
      <w:lvlText w:val=""/>
      <w:lvlJc w:val="left"/>
      <w:pPr>
        <w:tabs>
          <w:tab w:val="num" w:pos="3600"/>
        </w:tabs>
        <w:ind w:left="3600" w:hanging="360"/>
      </w:pPr>
      <w:rPr>
        <w:rFonts w:ascii="Wingdings" w:hAnsi="Wingdings"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Wingdings" w:hAnsi="Wingdings" w:hint="default"/>
      </w:rPr>
    </w:lvl>
    <w:lvl w:ilvl="7" w:tplc="FFFFFFFF" w:tentative="1">
      <w:start w:val="1"/>
      <w:numFmt w:val="bullet"/>
      <w:lvlText w:val=""/>
      <w:lvlJc w:val="left"/>
      <w:pPr>
        <w:tabs>
          <w:tab w:val="num" w:pos="5760"/>
        </w:tabs>
        <w:ind w:left="5760" w:hanging="360"/>
      </w:pPr>
      <w:rPr>
        <w:rFonts w:ascii="Wingdings" w:hAnsi="Wingdings"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78" w15:restartNumberingAfterBreak="0">
    <w:nsid w:val="65A24B59"/>
    <w:multiLevelType w:val="hybridMultilevel"/>
    <w:tmpl w:val="48AC5C90"/>
    <w:lvl w:ilvl="0" w:tplc="0427000F">
      <w:start w:val="1"/>
      <w:numFmt w:val="decimal"/>
      <w:lvlText w:val="%1."/>
      <w:lvlJc w:val="left"/>
      <w:pPr>
        <w:ind w:left="720" w:hanging="360"/>
      </w:pPr>
    </w:lvl>
    <w:lvl w:ilvl="1" w:tplc="04270019" w:tentative="1">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79" w15:restartNumberingAfterBreak="0">
    <w:nsid w:val="66906B6B"/>
    <w:multiLevelType w:val="multilevel"/>
    <w:tmpl w:val="B4628A2A"/>
    <w:lvl w:ilvl="0">
      <w:start w:val="8"/>
      <w:numFmt w:val="decimal"/>
      <w:lvlText w:val="%1."/>
      <w:lvlJc w:val="left"/>
      <w:pPr>
        <w:ind w:left="360" w:hanging="360"/>
      </w:pPr>
      <w:rPr>
        <w:rFonts w:hint="default"/>
      </w:rPr>
    </w:lvl>
    <w:lvl w:ilvl="1">
      <w:start w:val="6"/>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0" w15:restartNumberingAfterBreak="0">
    <w:nsid w:val="6714483A"/>
    <w:multiLevelType w:val="hybridMultilevel"/>
    <w:tmpl w:val="7B8C3B98"/>
    <w:lvl w:ilvl="0" w:tplc="94C8248A">
      <w:start w:val="1"/>
      <w:numFmt w:val="decimal"/>
      <w:lvlText w:val="%1)"/>
      <w:lvlJc w:val="left"/>
      <w:pPr>
        <w:tabs>
          <w:tab w:val="num" w:pos="720"/>
        </w:tabs>
        <w:ind w:left="720" w:hanging="360"/>
      </w:pPr>
      <w:rPr>
        <w:rFonts w:ascii="Arial" w:eastAsia="Times New Roman" w:hAnsi="Arial" w:cs="Arial"/>
      </w:rPr>
    </w:lvl>
    <w:lvl w:ilvl="1" w:tplc="04270001">
      <w:start w:val="1"/>
      <w:numFmt w:val="bullet"/>
      <w:lvlText w:val=""/>
      <w:lvlJc w:val="left"/>
      <w:pPr>
        <w:tabs>
          <w:tab w:val="num" w:pos="1440"/>
        </w:tabs>
        <w:ind w:left="1440" w:hanging="360"/>
      </w:pPr>
      <w:rPr>
        <w:rFonts w:ascii="Symbol" w:hAnsi="Symbol" w:hint="default"/>
      </w:rPr>
    </w:lvl>
    <w:lvl w:ilvl="2" w:tplc="C9AE8F66">
      <w:start w:val="1"/>
      <w:numFmt w:val="decimal"/>
      <w:lvlText w:val="%3."/>
      <w:lvlJc w:val="left"/>
      <w:pPr>
        <w:ind w:left="2160" w:hanging="360"/>
      </w:pPr>
      <w:rPr>
        <w:rFonts w:hint="default"/>
      </w:rPr>
    </w:lvl>
    <w:lvl w:ilvl="3" w:tplc="041D0001" w:tentative="1">
      <w:start w:val="1"/>
      <w:numFmt w:val="bullet"/>
      <w:lvlText w:val=""/>
      <w:lvlJc w:val="left"/>
      <w:pPr>
        <w:tabs>
          <w:tab w:val="num" w:pos="2880"/>
        </w:tabs>
        <w:ind w:left="2880" w:hanging="360"/>
      </w:pPr>
      <w:rPr>
        <w:rFonts w:ascii="Symbol" w:hAnsi="Symbol" w:hint="default"/>
      </w:rPr>
    </w:lvl>
    <w:lvl w:ilvl="4" w:tplc="041D0003" w:tentative="1">
      <w:start w:val="1"/>
      <w:numFmt w:val="bullet"/>
      <w:lvlText w:val="o"/>
      <w:lvlJc w:val="left"/>
      <w:pPr>
        <w:tabs>
          <w:tab w:val="num" w:pos="3600"/>
        </w:tabs>
        <w:ind w:left="3600" w:hanging="360"/>
      </w:pPr>
      <w:rPr>
        <w:rFonts w:ascii="Courier New" w:hAnsi="Courier New" w:cs="Symbol" w:hint="default"/>
      </w:rPr>
    </w:lvl>
    <w:lvl w:ilvl="5" w:tplc="041D0005" w:tentative="1">
      <w:start w:val="1"/>
      <w:numFmt w:val="bullet"/>
      <w:lvlText w:val=""/>
      <w:lvlJc w:val="left"/>
      <w:pPr>
        <w:tabs>
          <w:tab w:val="num" w:pos="4320"/>
        </w:tabs>
        <w:ind w:left="4320" w:hanging="360"/>
      </w:pPr>
      <w:rPr>
        <w:rFonts w:ascii="Wingdings" w:hAnsi="Wingdings" w:hint="default"/>
      </w:rPr>
    </w:lvl>
    <w:lvl w:ilvl="6" w:tplc="041D0001" w:tentative="1">
      <w:start w:val="1"/>
      <w:numFmt w:val="bullet"/>
      <w:lvlText w:val=""/>
      <w:lvlJc w:val="left"/>
      <w:pPr>
        <w:tabs>
          <w:tab w:val="num" w:pos="5040"/>
        </w:tabs>
        <w:ind w:left="5040" w:hanging="360"/>
      </w:pPr>
      <w:rPr>
        <w:rFonts w:ascii="Symbol" w:hAnsi="Symbol" w:hint="default"/>
      </w:rPr>
    </w:lvl>
    <w:lvl w:ilvl="7" w:tplc="041D0003" w:tentative="1">
      <w:start w:val="1"/>
      <w:numFmt w:val="bullet"/>
      <w:lvlText w:val="o"/>
      <w:lvlJc w:val="left"/>
      <w:pPr>
        <w:tabs>
          <w:tab w:val="num" w:pos="5760"/>
        </w:tabs>
        <w:ind w:left="5760" w:hanging="360"/>
      </w:pPr>
      <w:rPr>
        <w:rFonts w:ascii="Courier New" w:hAnsi="Courier New" w:cs="Symbol" w:hint="default"/>
      </w:rPr>
    </w:lvl>
    <w:lvl w:ilvl="8" w:tplc="041D0005" w:tentative="1">
      <w:start w:val="1"/>
      <w:numFmt w:val="bullet"/>
      <w:lvlText w:val=""/>
      <w:lvlJc w:val="left"/>
      <w:pPr>
        <w:tabs>
          <w:tab w:val="num" w:pos="6480"/>
        </w:tabs>
        <w:ind w:left="6480" w:hanging="360"/>
      </w:pPr>
      <w:rPr>
        <w:rFonts w:ascii="Wingdings" w:hAnsi="Wingdings" w:hint="default"/>
      </w:rPr>
    </w:lvl>
  </w:abstractNum>
  <w:abstractNum w:abstractNumId="81" w15:restartNumberingAfterBreak="0">
    <w:nsid w:val="69F517B4"/>
    <w:multiLevelType w:val="multilevel"/>
    <w:tmpl w:val="EB9A2720"/>
    <w:lvl w:ilvl="0">
      <w:start w:val="1"/>
      <w:numFmt w:val="decimal"/>
      <w:pStyle w:val="S1lygis"/>
      <w:lvlText w:val="%1."/>
      <w:lvlJc w:val="left"/>
      <w:pPr>
        <w:tabs>
          <w:tab w:val="num" w:pos="709"/>
        </w:tabs>
        <w:ind w:left="709" w:hanging="709"/>
      </w:pPr>
      <w:rPr>
        <w:rFonts w:hint="default"/>
      </w:rPr>
    </w:lvl>
    <w:lvl w:ilvl="1">
      <w:start w:val="1"/>
      <w:numFmt w:val="decimal"/>
      <w:pStyle w:val="S2lygis"/>
      <w:lvlText w:val="%1.%2."/>
      <w:lvlJc w:val="left"/>
      <w:pPr>
        <w:tabs>
          <w:tab w:val="num" w:pos="709"/>
        </w:tabs>
        <w:ind w:left="709" w:hanging="709"/>
      </w:pPr>
      <w:rPr>
        <w:rFonts w:hint="default"/>
      </w:rPr>
    </w:lvl>
    <w:lvl w:ilvl="2">
      <w:start w:val="1"/>
      <w:numFmt w:val="decimal"/>
      <w:pStyle w:val="S3lygis"/>
      <w:lvlText w:val="%1.%2.%3."/>
      <w:lvlJc w:val="left"/>
      <w:pPr>
        <w:tabs>
          <w:tab w:val="num" w:pos="992"/>
        </w:tabs>
        <w:ind w:left="992" w:hanging="992"/>
      </w:pPr>
      <w:rPr>
        <w:rFonts w:hint="default"/>
      </w:rPr>
    </w:lvl>
    <w:lvl w:ilvl="3">
      <w:start w:val="1"/>
      <w:numFmt w:val="decimal"/>
      <w:lvlText w:val="%1.%2.%3.%4."/>
      <w:lvlJc w:val="left"/>
      <w:pPr>
        <w:tabs>
          <w:tab w:val="num" w:pos="992"/>
        </w:tabs>
        <w:ind w:left="992" w:hanging="992"/>
      </w:pPr>
      <w:rPr>
        <w:rFonts w:hint="default"/>
      </w:rPr>
    </w:lvl>
    <w:lvl w:ilvl="4">
      <w:start w:val="1"/>
      <w:numFmt w:val="decimal"/>
      <w:lvlText w:val="%5)"/>
      <w:lvlJc w:val="left"/>
      <w:pPr>
        <w:tabs>
          <w:tab w:val="num" w:pos="1008"/>
        </w:tabs>
        <w:ind w:left="1008" w:hanging="432"/>
      </w:pPr>
      <w:rPr>
        <w:rFonts w:hint="default"/>
      </w:rPr>
    </w:lvl>
    <w:lvl w:ilvl="5">
      <w:start w:val="1"/>
      <w:numFmt w:val="lowerLetter"/>
      <w:lvlText w:val="%6)"/>
      <w:lvlJc w:val="left"/>
      <w:pPr>
        <w:tabs>
          <w:tab w:val="num" w:pos="1152"/>
        </w:tabs>
        <w:ind w:left="1152" w:hanging="432"/>
      </w:pPr>
      <w:rPr>
        <w:rFonts w:ascii="Arial" w:hAnsi="Arial" w:cs="Arial" w:hint="default"/>
        <w:sz w:val="22"/>
        <w:szCs w:val="22"/>
      </w:rPr>
    </w:lvl>
    <w:lvl w:ilvl="6">
      <w:start w:val="1"/>
      <w:numFmt w:val="lowerRoman"/>
      <w:lvlText w:val="%7)"/>
      <w:lvlJc w:val="right"/>
      <w:pPr>
        <w:tabs>
          <w:tab w:val="num" w:pos="1296"/>
        </w:tabs>
        <w:ind w:left="1296" w:hanging="288"/>
      </w:pPr>
      <w:rPr>
        <w:rFonts w:hint="default"/>
      </w:rPr>
    </w:lvl>
    <w:lvl w:ilvl="7">
      <w:start w:val="1"/>
      <w:numFmt w:val="lowerLetter"/>
      <w:lvlText w:val="%8."/>
      <w:lvlJc w:val="left"/>
      <w:pPr>
        <w:tabs>
          <w:tab w:val="num" w:pos="1440"/>
        </w:tabs>
        <w:ind w:left="1440" w:hanging="432"/>
      </w:pPr>
      <w:rPr>
        <w:rFonts w:hint="default"/>
      </w:rPr>
    </w:lvl>
    <w:lvl w:ilvl="8">
      <w:start w:val="1"/>
      <w:numFmt w:val="lowerRoman"/>
      <w:lvlText w:val="%9."/>
      <w:lvlJc w:val="right"/>
      <w:pPr>
        <w:tabs>
          <w:tab w:val="num" w:pos="1584"/>
        </w:tabs>
        <w:ind w:left="1584" w:hanging="144"/>
      </w:pPr>
      <w:rPr>
        <w:rFonts w:hint="default"/>
      </w:rPr>
    </w:lvl>
  </w:abstractNum>
  <w:abstractNum w:abstractNumId="82" w15:restartNumberingAfterBreak="0">
    <w:nsid w:val="6D907C8F"/>
    <w:multiLevelType w:val="multilevel"/>
    <w:tmpl w:val="3FA2906E"/>
    <w:lvl w:ilvl="0">
      <w:start w:val="7"/>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3" w15:restartNumberingAfterBreak="0">
    <w:nsid w:val="71220340"/>
    <w:multiLevelType w:val="multilevel"/>
    <w:tmpl w:val="1304F0DC"/>
    <w:lvl w:ilvl="0">
      <w:start w:val="1"/>
      <w:numFmt w:val="decimal"/>
      <w:lvlText w:val="%1."/>
      <w:lvlJc w:val="left"/>
      <w:pPr>
        <w:ind w:left="720" w:hanging="360"/>
      </w:pPr>
      <w:rPr>
        <w:rFonts w:hint="default"/>
        <w:b/>
        <w:color w:val="auto"/>
      </w:rPr>
    </w:lvl>
    <w:lvl w:ilvl="1">
      <w:start w:val="1"/>
      <w:numFmt w:val="decimal"/>
      <w:isLgl/>
      <w:lvlText w:val="%1.%2."/>
      <w:lvlJc w:val="left"/>
      <w:pPr>
        <w:ind w:left="502" w:hanging="360"/>
      </w:pPr>
      <w:rPr>
        <w:rFonts w:hint="default"/>
        <w:b w:val="0"/>
        <w:i w:val="0"/>
        <w:sz w:val="20"/>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4" w15:restartNumberingAfterBreak="0">
    <w:nsid w:val="72AE409F"/>
    <w:multiLevelType w:val="multilevel"/>
    <w:tmpl w:val="BDDC5A90"/>
    <w:lvl w:ilvl="0">
      <w:start w:val="7"/>
      <w:numFmt w:val="decimal"/>
      <w:lvlText w:val="%1."/>
      <w:lvlJc w:val="left"/>
      <w:pPr>
        <w:ind w:left="360" w:hanging="360"/>
      </w:pPr>
      <w:rPr>
        <w:rFonts w:hint="default"/>
      </w:rPr>
    </w:lvl>
    <w:lvl w:ilvl="1">
      <w:start w:val="6"/>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5" w15:restartNumberingAfterBreak="0">
    <w:nsid w:val="72CD6ACD"/>
    <w:multiLevelType w:val="multilevel"/>
    <w:tmpl w:val="0F7EBD10"/>
    <w:lvl w:ilvl="0">
      <w:start w:val="6"/>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b w:val="0"/>
        <w:i w:val="0"/>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86" w15:restartNumberingAfterBreak="0">
    <w:nsid w:val="7660025C"/>
    <w:multiLevelType w:val="multilevel"/>
    <w:tmpl w:val="BE262DBC"/>
    <w:lvl w:ilvl="0">
      <w:start w:val="3"/>
      <w:numFmt w:val="decimal"/>
      <w:lvlText w:val="%1."/>
      <w:lvlJc w:val="left"/>
      <w:pPr>
        <w:ind w:left="360" w:hanging="360"/>
      </w:pPr>
      <w:rPr>
        <w:rFonts w:hint="default"/>
      </w:rPr>
    </w:lvl>
    <w:lvl w:ilvl="1">
      <w:start w:val="1"/>
      <w:numFmt w:val="decimal"/>
      <w:lvlText w:val="%1.%2."/>
      <w:lvlJc w:val="left"/>
      <w:pPr>
        <w:ind w:left="792" w:hanging="432"/>
      </w:pPr>
      <w:rPr>
        <w:rFonts w:hint="default"/>
        <w:b w:val="0"/>
        <w:i w: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7" w15:restartNumberingAfterBreak="0">
    <w:nsid w:val="780121E1"/>
    <w:multiLevelType w:val="multilevel"/>
    <w:tmpl w:val="BE262DBC"/>
    <w:lvl w:ilvl="0">
      <w:start w:val="3"/>
      <w:numFmt w:val="decimal"/>
      <w:lvlText w:val="%1."/>
      <w:lvlJc w:val="left"/>
      <w:pPr>
        <w:ind w:left="360" w:hanging="360"/>
      </w:pPr>
      <w:rPr>
        <w:rFonts w:hint="default"/>
      </w:rPr>
    </w:lvl>
    <w:lvl w:ilvl="1">
      <w:start w:val="1"/>
      <w:numFmt w:val="decimal"/>
      <w:lvlText w:val="%1.%2."/>
      <w:lvlJc w:val="left"/>
      <w:pPr>
        <w:ind w:left="792" w:hanging="432"/>
      </w:pPr>
      <w:rPr>
        <w:rFonts w:hint="default"/>
        <w:b w:val="0"/>
        <w:i w: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88" w15:restartNumberingAfterBreak="0">
    <w:nsid w:val="78CA3972"/>
    <w:multiLevelType w:val="multilevel"/>
    <w:tmpl w:val="2C3098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9" w15:restartNumberingAfterBreak="0">
    <w:nsid w:val="794A5882"/>
    <w:multiLevelType w:val="hybridMultilevel"/>
    <w:tmpl w:val="E5CC5C20"/>
    <w:lvl w:ilvl="0" w:tplc="0427000F">
      <w:start w:val="1"/>
      <w:numFmt w:val="decimal"/>
      <w:lvlText w:val="%1."/>
      <w:lvlJc w:val="left"/>
      <w:pPr>
        <w:ind w:left="720" w:hanging="360"/>
      </w:pPr>
      <w:rPr>
        <w:rFonts w:hint="default"/>
      </w:rPr>
    </w:lvl>
    <w:lvl w:ilvl="1" w:tplc="04270019">
      <w:start w:val="1"/>
      <w:numFmt w:val="lowerLetter"/>
      <w:lvlText w:val="%2."/>
      <w:lvlJc w:val="left"/>
      <w:pPr>
        <w:ind w:left="1440" w:hanging="360"/>
      </w:pPr>
    </w:lvl>
    <w:lvl w:ilvl="2" w:tplc="0427001B" w:tentative="1">
      <w:start w:val="1"/>
      <w:numFmt w:val="lowerRoman"/>
      <w:lvlText w:val="%3."/>
      <w:lvlJc w:val="right"/>
      <w:pPr>
        <w:ind w:left="2160" w:hanging="180"/>
      </w:pPr>
    </w:lvl>
    <w:lvl w:ilvl="3" w:tplc="0427000F" w:tentative="1">
      <w:start w:val="1"/>
      <w:numFmt w:val="decimal"/>
      <w:lvlText w:val="%4."/>
      <w:lvlJc w:val="left"/>
      <w:pPr>
        <w:ind w:left="2880" w:hanging="360"/>
      </w:pPr>
    </w:lvl>
    <w:lvl w:ilvl="4" w:tplc="04270019" w:tentative="1">
      <w:start w:val="1"/>
      <w:numFmt w:val="lowerLetter"/>
      <w:lvlText w:val="%5."/>
      <w:lvlJc w:val="left"/>
      <w:pPr>
        <w:ind w:left="3600" w:hanging="360"/>
      </w:pPr>
    </w:lvl>
    <w:lvl w:ilvl="5" w:tplc="0427001B" w:tentative="1">
      <w:start w:val="1"/>
      <w:numFmt w:val="lowerRoman"/>
      <w:lvlText w:val="%6."/>
      <w:lvlJc w:val="right"/>
      <w:pPr>
        <w:ind w:left="4320" w:hanging="180"/>
      </w:pPr>
    </w:lvl>
    <w:lvl w:ilvl="6" w:tplc="0427000F" w:tentative="1">
      <w:start w:val="1"/>
      <w:numFmt w:val="decimal"/>
      <w:lvlText w:val="%7."/>
      <w:lvlJc w:val="left"/>
      <w:pPr>
        <w:ind w:left="5040" w:hanging="360"/>
      </w:pPr>
    </w:lvl>
    <w:lvl w:ilvl="7" w:tplc="04270019" w:tentative="1">
      <w:start w:val="1"/>
      <w:numFmt w:val="lowerLetter"/>
      <w:lvlText w:val="%8."/>
      <w:lvlJc w:val="left"/>
      <w:pPr>
        <w:ind w:left="5760" w:hanging="360"/>
      </w:pPr>
    </w:lvl>
    <w:lvl w:ilvl="8" w:tplc="0427001B" w:tentative="1">
      <w:start w:val="1"/>
      <w:numFmt w:val="lowerRoman"/>
      <w:lvlText w:val="%9."/>
      <w:lvlJc w:val="right"/>
      <w:pPr>
        <w:ind w:left="6480" w:hanging="180"/>
      </w:pPr>
    </w:lvl>
  </w:abstractNum>
  <w:abstractNum w:abstractNumId="90" w15:restartNumberingAfterBreak="0">
    <w:nsid w:val="79771D0C"/>
    <w:multiLevelType w:val="multilevel"/>
    <w:tmpl w:val="0F7EBD10"/>
    <w:lvl w:ilvl="0">
      <w:start w:val="6"/>
      <w:numFmt w:val="decimal"/>
      <w:lvlText w:val="%1."/>
      <w:lvlJc w:val="left"/>
      <w:pPr>
        <w:ind w:left="720" w:hanging="360"/>
      </w:pPr>
      <w:rPr>
        <w:rFonts w:hint="default"/>
        <w:b/>
        <w:color w:val="auto"/>
      </w:rPr>
    </w:lvl>
    <w:lvl w:ilvl="1">
      <w:start w:val="1"/>
      <w:numFmt w:val="decimal"/>
      <w:isLgl/>
      <w:lvlText w:val="%1.%2."/>
      <w:lvlJc w:val="left"/>
      <w:pPr>
        <w:ind w:left="720" w:hanging="360"/>
      </w:pPr>
      <w:rPr>
        <w:rFonts w:hint="default"/>
        <w:b w:val="0"/>
        <w:i w:val="0"/>
        <w:color w:val="auto"/>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91" w15:restartNumberingAfterBreak="0">
    <w:nsid w:val="7AE7456A"/>
    <w:multiLevelType w:val="multilevel"/>
    <w:tmpl w:val="1BC4A76A"/>
    <w:lvl w:ilvl="0">
      <w:start w:val="10"/>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680" w:hanging="1800"/>
      </w:pPr>
      <w:rPr>
        <w:rFonts w:hint="default"/>
      </w:rPr>
    </w:lvl>
  </w:abstractNum>
  <w:abstractNum w:abstractNumId="92" w15:restartNumberingAfterBreak="0">
    <w:nsid w:val="7D696AA1"/>
    <w:multiLevelType w:val="multilevel"/>
    <w:tmpl w:val="01F8CBEC"/>
    <w:lvl w:ilvl="0">
      <w:start w:val="1"/>
      <w:numFmt w:val="decimal"/>
      <w:lvlText w:val="%1."/>
      <w:lvlJc w:val="left"/>
      <w:pPr>
        <w:ind w:left="720" w:hanging="360"/>
      </w:pPr>
      <w:rPr>
        <w:rFonts w:hint="default"/>
        <w:b/>
        <w:color w:val="auto"/>
      </w:rPr>
    </w:lvl>
    <w:lvl w:ilvl="1">
      <w:start w:val="1"/>
      <w:numFmt w:val="decimal"/>
      <w:isLgl/>
      <w:lvlText w:val="%1.%2."/>
      <w:lvlJc w:val="left"/>
      <w:pPr>
        <w:ind w:left="360" w:hanging="360"/>
      </w:pPr>
      <w:rPr>
        <w:rFonts w:hint="default"/>
        <w:b w:val="0"/>
        <w:bCs w:val="0"/>
      </w:rPr>
    </w:lvl>
    <w:lvl w:ilvl="2">
      <w:start w:val="1"/>
      <w:numFmt w:val="decimal"/>
      <w:isLgl/>
      <w:lvlText w:val="%1.%2.%3."/>
      <w:lvlJc w:val="left"/>
      <w:pPr>
        <w:ind w:left="1712" w:hanging="720"/>
      </w:pPr>
      <w:rPr>
        <w:rFonts w:hint="default"/>
        <w:b w:val="0"/>
        <w:bCs w:val="0"/>
        <w:sz w:val="20"/>
        <w:szCs w:val="20"/>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num w:numId="1" w16cid:durableId="1859925348">
    <w:abstractNumId w:val="64"/>
  </w:num>
  <w:num w:numId="2" w16cid:durableId="1488672818">
    <w:abstractNumId w:val="81"/>
  </w:num>
  <w:num w:numId="3" w16cid:durableId="1044216258">
    <w:abstractNumId w:val="20"/>
  </w:num>
  <w:num w:numId="4" w16cid:durableId="864053662">
    <w:abstractNumId w:val="92"/>
  </w:num>
  <w:num w:numId="5" w16cid:durableId="137967108">
    <w:abstractNumId w:val="70"/>
  </w:num>
  <w:num w:numId="6" w16cid:durableId="1190491186">
    <w:abstractNumId w:val="48"/>
  </w:num>
  <w:num w:numId="7" w16cid:durableId="1511331285">
    <w:abstractNumId w:val="63"/>
  </w:num>
  <w:num w:numId="8" w16cid:durableId="2063291293">
    <w:abstractNumId w:val="43"/>
  </w:num>
  <w:num w:numId="9" w16cid:durableId="453792026">
    <w:abstractNumId w:val="17"/>
  </w:num>
  <w:num w:numId="10" w16cid:durableId="539443419">
    <w:abstractNumId w:val="22"/>
  </w:num>
  <w:num w:numId="11" w16cid:durableId="1480614106">
    <w:abstractNumId w:val="56"/>
  </w:num>
  <w:num w:numId="12" w16cid:durableId="1512717274">
    <w:abstractNumId w:val="12"/>
  </w:num>
  <w:num w:numId="13" w16cid:durableId="988243807">
    <w:abstractNumId w:val="65"/>
  </w:num>
  <w:num w:numId="14" w16cid:durableId="101459326">
    <w:abstractNumId w:val="35"/>
  </w:num>
  <w:num w:numId="15" w16cid:durableId="72818471">
    <w:abstractNumId w:val="27"/>
  </w:num>
  <w:num w:numId="16" w16cid:durableId="1401951222">
    <w:abstractNumId w:val="52"/>
  </w:num>
  <w:num w:numId="17" w16cid:durableId="2062359727">
    <w:abstractNumId w:val="72"/>
  </w:num>
  <w:num w:numId="18" w16cid:durableId="1274558705">
    <w:abstractNumId w:val="41"/>
  </w:num>
  <w:num w:numId="19" w16cid:durableId="1639457685">
    <w:abstractNumId w:val="71"/>
  </w:num>
  <w:num w:numId="20" w16cid:durableId="1215657444">
    <w:abstractNumId w:val="29"/>
  </w:num>
  <w:num w:numId="21" w16cid:durableId="967853289">
    <w:abstractNumId w:val="30"/>
  </w:num>
  <w:num w:numId="22" w16cid:durableId="1071078372">
    <w:abstractNumId w:val="62"/>
  </w:num>
  <w:num w:numId="23" w16cid:durableId="339310762">
    <w:abstractNumId w:val="78"/>
  </w:num>
  <w:num w:numId="24" w16cid:durableId="270357823">
    <w:abstractNumId w:val="25"/>
  </w:num>
  <w:num w:numId="25" w16cid:durableId="1233274660">
    <w:abstractNumId w:val="26"/>
  </w:num>
  <w:num w:numId="26" w16cid:durableId="1487277813">
    <w:abstractNumId w:val="18"/>
  </w:num>
  <w:num w:numId="27" w16cid:durableId="577329911">
    <w:abstractNumId w:val="34"/>
  </w:num>
  <w:num w:numId="28" w16cid:durableId="134419962">
    <w:abstractNumId w:val="80"/>
  </w:num>
  <w:num w:numId="29" w16cid:durableId="2137135200">
    <w:abstractNumId w:val="38"/>
  </w:num>
  <w:num w:numId="30" w16cid:durableId="1626303726">
    <w:abstractNumId w:val="40"/>
  </w:num>
  <w:num w:numId="31" w16cid:durableId="1543907940">
    <w:abstractNumId w:val="42"/>
  </w:num>
  <w:num w:numId="32" w16cid:durableId="2019499979">
    <w:abstractNumId w:val="6"/>
  </w:num>
  <w:num w:numId="33" w16cid:durableId="76444150">
    <w:abstractNumId w:val="76"/>
  </w:num>
  <w:num w:numId="34" w16cid:durableId="1628008218">
    <w:abstractNumId w:val="37"/>
  </w:num>
  <w:num w:numId="35" w16cid:durableId="1442145246">
    <w:abstractNumId w:val="13"/>
  </w:num>
  <w:num w:numId="36" w16cid:durableId="218252655">
    <w:abstractNumId w:val="23"/>
  </w:num>
  <w:num w:numId="37" w16cid:durableId="1157499798">
    <w:abstractNumId w:val="32"/>
  </w:num>
  <w:num w:numId="38" w16cid:durableId="16009387">
    <w:abstractNumId w:val="87"/>
  </w:num>
  <w:num w:numId="39" w16cid:durableId="545526933">
    <w:abstractNumId w:val="59"/>
  </w:num>
  <w:num w:numId="40" w16cid:durableId="129254897">
    <w:abstractNumId w:val="66"/>
  </w:num>
  <w:num w:numId="41" w16cid:durableId="1072309152">
    <w:abstractNumId w:val="31"/>
  </w:num>
  <w:num w:numId="42" w16cid:durableId="177500716">
    <w:abstractNumId w:val="5"/>
  </w:num>
  <w:num w:numId="43" w16cid:durableId="789202914">
    <w:abstractNumId w:val="15"/>
  </w:num>
  <w:num w:numId="44" w16cid:durableId="34895997">
    <w:abstractNumId w:val="85"/>
  </w:num>
  <w:num w:numId="45" w16cid:durableId="1625189437">
    <w:abstractNumId w:val="82"/>
  </w:num>
  <w:num w:numId="46" w16cid:durableId="661741643">
    <w:abstractNumId w:val="7"/>
  </w:num>
  <w:num w:numId="47" w16cid:durableId="298194639">
    <w:abstractNumId w:val="9"/>
  </w:num>
  <w:num w:numId="48" w16cid:durableId="1741127054">
    <w:abstractNumId w:val="46"/>
  </w:num>
  <w:num w:numId="49" w16cid:durableId="1013998000">
    <w:abstractNumId w:val="54"/>
  </w:num>
  <w:num w:numId="50" w16cid:durableId="1916932532">
    <w:abstractNumId w:val="86"/>
  </w:num>
  <w:num w:numId="51" w16cid:durableId="39864227">
    <w:abstractNumId w:val="1"/>
  </w:num>
  <w:num w:numId="52" w16cid:durableId="1809586974">
    <w:abstractNumId w:val="0"/>
  </w:num>
  <w:num w:numId="53" w16cid:durableId="119882899">
    <w:abstractNumId w:val="57"/>
  </w:num>
  <w:num w:numId="54" w16cid:durableId="1011880923">
    <w:abstractNumId w:val="47"/>
  </w:num>
  <w:num w:numId="55" w16cid:durableId="1997763988">
    <w:abstractNumId w:val="84"/>
  </w:num>
  <w:num w:numId="56" w16cid:durableId="1780759217">
    <w:abstractNumId w:val="60"/>
  </w:num>
  <w:num w:numId="57" w16cid:durableId="605238176">
    <w:abstractNumId w:val="28"/>
  </w:num>
  <w:num w:numId="58" w16cid:durableId="1033531782">
    <w:abstractNumId w:val="83"/>
  </w:num>
  <w:num w:numId="59" w16cid:durableId="887450015">
    <w:abstractNumId w:val="90"/>
  </w:num>
  <w:num w:numId="60" w16cid:durableId="594098381">
    <w:abstractNumId w:val="8"/>
  </w:num>
  <w:num w:numId="61" w16cid:durableId="1777866626">
    <w:abstractNumId w:val="69"/>
  </w:num>
  <w:num w:numId="62" w16cid:durableId="1762557223">
    <w:abstractNumId w:val="53"/>
  </w:num>
  <w:num w:numId="63" w16cid:durableId="568344746">
    <w:abstractNumId w:val="11"/>
  </w:num>
  <w:num w:numId="64" w16cid:durableId="998119789">
    <w:abstractNumId w:val="91"/>
  </w:num>
  <w:num w:numId="65" w16cid:durableId="426538124">
    <w:abstractNumId w:val="36"/>
  </w:num>
  <w:num w:numId="66" w16cid:durableId="339817278">
    <w:abstractNumId w:val="75"/>
  </w:num>
  <w:num w:numId="67" w16cid:durableId="1620137777">
    <w:abstractNumId w:val="49"/>
  </w:num>
  <w:num w:numId="68" w16cid:durableId="1687832301">
    <w:abstractNumId w:val="2"/>
  </w:num>
  <w:num w:numId="69" w16cid:durableId="3096289">
    <w:abstractNumId w:val="51"/>
  </w:num>
  <w:num w:numId="70" w16cid:durableId="1025329885">
    <w:abstractNumId w:val="61"/>
  </w:num>
  <w:num w:numId="71" w16cid:durableId="744228695">
    <w:abstractNumId w:val="16"/>
  </w:num>
  <w:num w:numId="72" w16cid:durableId="100730182">
    <w:abstractNumId w:val="4"/>
  </w:num>
  <w:num w:numId="73" w16cid:durableId="418137657">
    <w:abstractNumId w:val="79"/>
  </w:num>
  <w:num w:numId="74" w16cid:durableId="1885944008">
    <w:abstractNumId w:val="50"/>
  </w:num>
  <w:num w:numId="75" w16cid:durableId="267347997">
    <w:abstractNumId w:val="6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6" w16cid:durableId="1061714935">
    <w:abstractNumId w:val="45"/>
  </w:num>
  <w:num w:numId="77" w16cid:durableId="151721446">
    <w:abstractNumId w:val="58"/>
  </w:num>
  <w:num w:numId="78" w16cid:durableId="938298808">
    <w:abstractNumId w:val="89"/>
  </w:num>
  <w:num w:numId="79" w16cid:durableId="2140223474">
    <w:abstractNumId w:val="77"/>
  </w:num>
  <w:num w:numId="80" w16cid:durableId="16346744">
    <w:abstractNumId w:val="10"/>
  </w:num>
  <w:num w:numId="81" w16cid:durableId="687608754">
    <w:abstractNumId w:val="39"/>
  </w:num>
  <w:num w:numId="82" w16cid:durableId="746996106">
    <w:abstractNumId w:val="73"/>
  </w:num>
  <w:num w:numId="83" w16cid:durableId="850074074">
    <w:abstractNumId w:val="21"/>
  </w:num>
  <w:num w:numId="84" w16cid:durableId="1067536027">
    <w:abstractNumId w:val="68"/>
  </w:num>
  <w:num w:numId="85" w16cid:durableId="1682317554">
    <w:abstractNumId w:val="3"/>
  </w:num>
  <w:num w:numId="86" w16cid:durableId="1353804420">
    <w:abstractNumId w:val="88"/>
  </w:num>
  <w:num w:numId="87" w16cid:durableId="374353096">
    <w:abstractNumId w:val="14"/>
  </w:num>
  <w:num w:numId="88" w16cid:durableId="1501237660">
    <w:abstractNumId w:val="44"/>
  </w:num>
  <w:num w:numId="89" w16cid:durableId="778259284">
    <w:abstractNumId w:val="55"/>
  </w:num>
  <w:num w:numId="90" w16cid:durableId="216162475">
    <w:abstractNumId w:val="74"/>
  </w:num>
  <w:num w:numId="91" w16cid:durableId="1251499835">
    <w:abstractNumId w:val="24"/>
  </w:num>
  <w:num w:numId="92" w16cid:durableId="1403604492">
    <w:abstractNumId w:val="67"/>
  </w:num>
  <w:num w:numId="93" w16cid:durableId="624389333">
    <w:abstractNumId w:val="33"/>
  </w:num>
  <w:num w:numId="94" w16cid:durableId="2057272408">
    <w:abstractNumId w:val="19"/>
  </w:num>
  <w:numIdMacAtCleanup w:val="8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9"/>
  <w:proofState w:spelling="clean" w:grammar="clean"/>
  <w:documentProtection w:edit="forms" w:enforcement="0"/>
  <w:defaultTabStop w:val="1296"/>
  <w:hyphenationZone w:val="396"/>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E14E7"/>
    <w:rsid w:val="000005D7"/>
    <w:rsid w:val="00000631"/>
    <w:rsid w:val="000006F1"/>
    <w:rsid w:val="000013BB"/>
    <w:rsid w:val="000024A5"/>
    <w:rsid w:val="000029AD"/>
    <w:rsid w:val="00003736"/>
    <w:rsid w:val="00004002"/>
    <w:rsid w:val="00004D8F"/>
    <w:rsid w:val="00004F89"/>
    <w:rsid w:val="0000515E"/>
    <w:rsid w:val="000070A6"/>
    <w:rsid w:val="00007C0F"/>
    <w:rsid w:val="00010384"/>
    <w:rsid w:val="000103B3"/>
    <w:rsid w:val="000103ED"/>
    <w:rsid w:val="0001098D"/>
    <w:rsid w:val="00010B37"/>
    <w:rsid w:val="00011091"/>
    <w:rsid w:val="0001116F"/>
    <w:rsid w:val="000118E2"/>
    <w:rsid w:val="00013236"/>
    <w:rsid w:val="00013791"/>
    <w:rsid w:val="000141DD"/>
    <w:rsid w:val="000142EB"/>
    <w:rsid w:val="000151CB"/>
    <w:rsid w:val="000157AE"/>
    <w:rsid w:val="00015F80"/>
    <w:rsid w:val="0001613C"/>
    <w:rsid w:val="00016DAE"/>
    <w:rsid w:val="000170DB"/>
    <w:rsid w:val="0001791E"/>
    <w:rsid w:val="00017E14"/>
    <w:rsid w:val="00020636"/>
    <w:rsid w:val="00020B30"/>
    <w:rsid w:val="00021570"/>
    <w:rsid w:val="00021C80"/>
    <w:rsid w:val="00021D14"/>
    <w:rsid w:val="00023118"/>
    <w:rsid w:val="00023AF0"/>
    <w:rsid w:val="00023B7D"/>
    <w:rsid w:val="00023D04"/>
    <w:rsid w:val="0002463F"/>
    <w:rsid w:val="00024AAE"/>
    <w:rsid w:val="00025267"/>
    <w:rsid w:val="000253D0"/>
    <w:rsid w:val="00025D31"/>
    <w:rsid w:val="00026555"/>
    <w:rsid w:val="000275E3"/>
    <w:rsid w:val="000276CB"/>
    <w:rsid w:val="00027C50"/>
    <w:rsid w:val="00027D46"/>
    <w:rsid w:val="00027FD4"/>
    <w:rsid w:val="000306BE"/>
    <w:rsid w:val="0003323F"/>
    <w:rsid w:val="00033400"/>
    <w:rsid w:val="00033798"/>
    <w:rsid w:val="00033933"/>
    <w:rsid w:val="00033972"/>
    <w:rsid w:val="00033ADB"/>
    <w:rsid w:val="00033E81"/>
    <w:rsid w:val="000346F5"/>
    <w:rsid w:val="00037A25"/>
    <w:rsid w:val="00037B44"/>
    <w:rsid w:val="00040C22"/>
    <w:rsid w:val="000414C6"/>
    <w:rsid w:val="00041989"/>
    <w:rsid w:val="00042FB9"/>
    <w:rsid w:val="0004332C"/>
    <w:rsid w:val="000434C6"/>
    <w:rsid w:val="00043B8C"/>
    <w:rsid w:val="00043C16"/>
    <w:rsid w:val="0004415E"/>
    <w:rsid w:val="000442C7"/>
    <w:rsid w:val="000454B3"/>
    <w:rsid w:val="00045737"/>
    <w:rsid w:val="00045F8A"/>
    <w:rsid w:val="00046BCB"/>
    <w:rsid w:val="00046C92"/>
    <w:rsid w:val="00046E74"/>
    <w:rsid w:val="00047879"/>
    <w:rsid w:val="0005045B"/>
    <w:rsid w:val="00050CA6"/>
    <w:rsid w:val="00051CB7"/>
    <w:rsid w:val="00052E08"/>
    <w:rsid w:val="0005319A"/>
    <w:rsid w:val="00053959"/>
    <w:rsid w:val="00053CB3"/>
    <w:rsid w:val="0005449F"/>
    <w:rsid w:val="00054963"/>
    <w:rsid w:val="00054FAC"/>
    <w:rsid w:val="000554EC"/>
    <w:rsid w:val="000557B0"/>
    <w:rsid w:val="000560CD"/>
    <w:rsid w:val="000560FC"/>
    <w:rsid w:val="00056247"/>
    <w:rsid w:val="00056296"/>
    <w:rsid w:val="0005683E"/>
    <w:rsid w:val="00056852"/>
    <w:rsid w:val="00056A75"/>
    <w:rsid w:val="00057471"/>
    <w:rsid w:val="00057B90"/>
    <w:rsid w:val="00057C15"/>
    <w:rsid w:val="00060518"/>
    <w:rsid w:val="00060E97"/>
    <w:rsid w:val="00061364"/>
    <w:rsid w:val="000617D3"/>
    <w:rsid w:val="00061F2E"/>
    <w:rsid w:val="00062479"/>
    <w:rsid w:val="0006271F"/>
    <w:rsid w:val="00062B72"/>
    <w:rsid w:val="00062EC6"/>
    <w:rsid w:val="00062FFC"/>
    <w:rsid w:val="00063235"/>
    <w:rsid w:val="0006336A"/>
    <w:rsid w:val="00063D1C"/>
    <w:rsid w:val="00063EBF"/>
    <w:rsid w:val="000641BB"/>
    <w:rsid w:val="00064553"/>
    <w:rsid w:val="000648B2"/>
    <w:rsid w:val="0006499E"/>
    <w:rsid w:val="00064A55"/>
    <w:rsid w:val="00064A79"/>
    <w:rsid w:val="00064A85"/>
    <w:rsid w:val="00064F40"/>
    <w:rsid w:val="00066478"/>
    <w:rsid w:val="00066E78"/>
    <w:rsid w:val="00067233"/>
    <w:rsid w:val="00067A92"/>
    <w:rsid w:val="00067BC3"/>
    <w:rsid w:val="0007025D"/>
    <w:rsid w:val="000705CC"/>
    <w:rsid w:val="000706E6"/>
    <w:rsid w:val="00071091"/>
    <w:rsid w:val="00071097"/>
    <w:rsid w:val="000715B3"/>
    <w:rsid w:val="0007233A"/>
    <w:rsid w:val="00072379"/>
    <w:rsid w:val="0007238E"/>
    <w:rsid w:val="00072640"/>
    <w:rsid w:val="00072731"/>
    <w:rsid w:val="000728D9"/>
    <w:rsid w:val="00072BF0"/>
    <w:rsid w:val="00073360"/>
    <w:rsid w:val="000737C1"/>
    <w:rsid w:val="00073C5E"/>
    <w:rsid w:val="00074125"/>
    <w:rsid w:val="000742AD"/>
    <w:rsid w:val="00074B48"/>
    <w:rsid w:val="00074D3E"/>
    <w:rsid w:val="00075812"/>
    <w:rsid w:val="00075E8E"/>
    <w:rsid w:val="00076437"/>
    <w:rsid w:val="00076520"/>
    <w:rsid w:val="0007659C"/>
    <w:rsid w:val="00076871"/>
    <w:rsid w:val="00077D2B"/>
    <w:rsid w:val="00077FB8"/>
    <w:rsid w:val="0008057F"/>
    <w:rsid w:val="00080628"/>
    <w:rsid w:val="00080B29"/>
    <w:rsid w:val="000818DE"/>
    <w:rsid w:val="00082350"/>
    <w:rsid w:val="00082595"/>
    <w:rsid w:val="0008280A"/>
    <w:rsid w:val="0008307F"/>
    <w:rsid w:val="000831EE"/>
    <w:rsid w:val="00083C91"/>
    <w:rsid w:val="000843EA"/>
    <w:rsid w:val="00084A39"/>
    <w:rsid w:val="00084A5A"/>
    <w:rsid w:val="00084DD8"/>
    <w:rsid w:val="00085B8D"/>
    <w:rsid w:val="00085D85"/>
    <w:rsid w:val="000865D4"/>
    <w:rsid w:val="0008677C"/>
    <w:rsid w:val="0008683C"/>
    <w:rsid w:val="00086FE2"/>
    <w:rsid w:val="0008704B"/>
    <w:rsid w:val="00087214"/>
    <w:rsid w:val="00087C8B"/>
    <w:rsid w:val="00090225"/>
    <w:rsid w:val="0009027B"/>
    <w:rsid w:val="0009131E"/>
    <w:rsid w:val="000913A3"/>
    <w:rsid w:val="000915F1"/>
    <w:rsid w:val="00091B92"/>
    <w:rsid w:val="00091D55"/>
    <w:rsid w:val="00092BDB"/>
    <w:rsid w:val="00092EA7"/>
    <w:rsid w:val="00092F82"/>
    <w:rsid w:val="00093699"/>
    <w:rsid w:val="000941E6"/>
    <w:rsid w:val="00094BC2"/>
    <w:rsid w:val="0009564F"/>
    <w:rsid w:val="00095D63"/>
    <w:rsid w:val="0009636D"/>
    <w:rsid w:val="00096ECF"/>
    <w:rsid w:val="000A0310"/>
    <w:rsid w:val="000A0CF1"/>
    <w:rsid w:val="000A0F1E"/>
    <w:rsid w:val="000A0FEE"/>
    <w:rsid w:val="000A1AB5"/>
    <w:rsid w:val="000A2301"/>
    <w:rsid w:val="000A24BD"/>
    <w:rsid w:val="000A282F"/>
    <w:rsid w:val="000A2992"/>
    <w:rsid w:val="000A3303"/>
    <w:rsid w:val="000A346B"/>
    <w:rsid w:val="000A3FC6"/>
    <w:rsid w:val="000A4483"/>
    <w:rsid w:val="000A4695"/>
    <w:rsid w:val="000A4C3E"/>
    <w:rsid w:val="000A4DE4"/>
    <w:rsid w:val="000A53D8"/>
    <w:rsid w:val="000A5D60"/>
    <w:rsid w:val="000A6434"/>
    <w:rsid w:val="000A692C"/>
    <w:rsid w:val="000A694F"/>
    <w:rsid w:val="000A6B5E"/>
    <w:rsid w:val="000A77FA"/>
    <w:rsid w:val="000B0195"/>
    <w:rsid w:val="000B01C1"/>
    <w:rsid w:val="000B02DA"/>
    <w:rsid w:val="000B0444"/>
    <w:rsid w:val="000B14F4"/>
    <w:rsid w:val="000B164D"/>
    <w:rsid w:val="000B1691"/>
    <w:rsid w:val="000B18AD"/>
    <w:rsid w:val="000B2A05"/>
    <w:rsid w:val="000B2C16"/>
    <w:rsid w:val="000B33B1"/>
    <w:rsid w:val="000B3434"/>
    <w:rsid w:val="000B3B5E"/>
    <w:rsid w:val="000B3D5E"/>
    <w:rsid w:val="000B3D60"/>
    <w:rsid w:val="000B4B2E"/>
    <w:rsid w:val="000B527F"/>
    <w:rsid w:val="000B62EF"/>
    <w:rsid w:val="000B634F"/>
    <w:rsid w:val="000B6939"/>
    <w:rsid w:val="000B75C5"/>
    <w:rsid w:val="000B771C"/>
    <w:rsid w:val="000C0DB7"/>
    <w:rsid w:val="000C1367"/>
    <w:rsid w:val="000C1984"/>
    <w:rsid w:val="000C1FC3"/>
    <w:rsid w:val="000C248C"/>
    <w:rsid w:val="000C263B"/>
    <w:rsid w:val="000C2FEC"/>
    <w:rsid w:val="000C311C"/>
    <w:rsid w:val="000C3130"/>
    <w:rsid w:val="000C31B5"/>
    <w:rsid w:val="000C3781"/>
    <w:rsid w:val="000C3985"/>
    <w:rsid w:val="000C4D48"/>
    <w:rsid w:val="000C4DD5"/>
    <w:rsid w:val="000C5175"/>
    <w:rsid w:val="000C51C7"/>
    <w:rsid w:val="000C5268"/>
    <w:rsid w:val="000C537B"/>
    <w:rsid w:val="000C5570"/>
    <w:rsid w:val="000C59F0"/>
    <w:rsid w:val="000C5C38"/>
    <w:rsid w:val="000C5D5C"/>
    <w:rsid w:val="000C6A1F"/>
    <w:rsid w:val="000C6AC9"/>
    <w:rsid w:val="000C6D74"/>
    <w:rsid w:val="000C72E4"/>
    <w:rsid w:val="000C7431"/>
    <w:rsid w:val="000D042B"/>
    <w:rsid w:val="000D0922"/>
    <w:rsid w:val="000D0F78"/>
    <w:rsid w:val="000D19DE"/>
    <w:rsid w:val="000D1A20"/>
    <w:rsid w:val="000D1BD5"/>
    <w:rsid w:val="000D1CA1"/>
    <w:rsid w:val="000D3B3B"/>
    <w:rsid w:val="000D3DAA"/>
    <w:rsid w:val="000D44F3"/>
    <w:rsid w:val="000D4643"/>
    <w:rsid w:val="000D48CF"/>
    <w:rsid w:val="000D52F7"/>
    <w:rsid w:val="000D5A62"/>
    <w:rsid w:val="000D5FA3"/>
    <w:rsid w:val="000D5FF1"/>
    <w:rsid w:val="000D6FD8"/>
    <w:rsid w:val="000D737D"/>
    <w:rsid w:val="000D7856"/>
    <w:rsid w:val="000E0CB0"/>
    <w:rsid w:val="000E0DB2"/>
    <w:rsid w:val="000E0DDB"/>
    <w:rsid w:val="000E22AD"/>
    <w:rsid w:val="000E234D"/>
    <w:rsid w:val="000E2781"/>
    <w:rsid w:val="000E328D"/>
    <w:rsid w:val="000E33CB"/>
    <w:rsid w:val="000E3B75"/>
    <w:rsid w:val="000E3C80"/>
    <w:rsid w:val="000E47E8"/>
    <w:rsid w:val="000E49A4"/>
    <w:rsid w:val="000E49EF"/>
    <w:rsid w:val="000E4FF0"/>
    <w:rsid w:val="000E5C27"/>
    <w:rsid w:val="000E5F2F"/>
    <w:rsid w:val="000E6117"/>
    <w:rsid w:val="000E61D5"/>
    <w:rsid w:val="000E6316"/>
    <w:rsid w:val="000E6C34"/>
    <w:rsid w:val="000E6C3A"/>
    <w:rsid w:val="000E70D6"/>
    <w:rsid w:val="000E78C8"/>
    <w:rsid w:val="000F00FB"/>
    <w:rsid w:val="000F028E"/>
    <w:rsid w:val="000F03DF"/>
    <w:rsid w:val="000F1225"/>
    <w:rsid w:val="000F1590"/>
    <w:rsid w:val="000F185E"/>
    <w:rsid w:val="000F1AD6"/>
    <w:rsid w:val="000F1EE8"/>
    <w:rsid w:val="000F207F"/>
    <w:rsid w:val="000F2803"/>
    <w:rsid w:val="000F430E"/>
    <w:rsid w:val="000F4407"/>
    <w:rsid w:val="000F53B9"/>
    <w:rsid w:val="000F5C63"/>
    <w:rsid w:val="000F5DB2"/>
    <w:rsid w:val="000F5E45"/>
    <w:rsid w:val="000F5FAF"/>
    <w:rsid w:val="000F604B"/>
    <w:rsid w:val="000F61A8"/>
    <w:rsid w:val="000F63E9"/>
    <w:rsid w:val="000F6495"/>
    <w:rsid w:val="000F7567"/>
    <w:rsid w:val="000F75A6"/>
    <w:rsid w:val="000F79B9"/>
    <w:rsid w:val="000F7D40"/>
    <w:rsid w:val="00100668"/>
    <w:rsid w:val="00100F31"/>
    <w:rsid w:val="00102A77"/>
    <w:rsid w:val="00102BAA"/>
    <w:rsid w:val="00102EB0"/>
    <w:rsid w:val="00103850"/>
    <w:rsid w:val="00103BCF"/>
    <w:rsid w:val="001042D0"/>
    <w:rsid w:val="00104AEF"/>
    <w:rsid w:val="00105220"/>
    <w:rsid w:val="00105529"/>
    <w:rsid w:val="00105EF8"/>
    <w:rsid w:val="0010639D"/>
    <w:rsid w:val="00106E7F"/>
    <w:rsid w:val="00106E8F"/>
    <w:rsid w:val="00106ECE"/>
    <w:rsid w:val="00107E34"/>
    <w:rsid w:val="00110F78"/>
    <w:rsid w:val="00111F89"/>
    <w:rsid w:val="00113145"/>
    <w:rsid w:val="00114FDD"/>
    <w:rsid w:val="00115C56"/>
    <w:rsid w:val="00116AD2"/>
    <w:rsid w:val="00117C91"/>
    <w:rsid w:val="0012029F"/>
    <w:rsid w:val="00120804"/>
    <w:rsid w:val="00121425"/>
    <w:rsid w:val="0012311C"/>
    <w:rsid w:val="001238AF"/>
    <w:rsid w:val="00123E52"/>
    <w:rsid w:val="001243C6"/>
    <w:rsid w:val="001252F2"/>
    <w:rsid w:val="00125784"/>
    <w:rsid w:val="001260D0"/>
    <w:rsid w:val="00126357"/>
    <w:rsid w:val="00126608"/>
    <w:rsid w:val="001275CF"/>
    <w:rsid w:val="00127C3B"/>
    <w:rsid w:val="00127F30"/>
    <w:rsid w:val="00130B8B"/>
    <w:rsid w:val="0013163E"/>
    <w:rsid w:val="00131658"/>
    <w:rsid w:val="001316D0"/>
    <w:rsid w:val="00132431"/>
    <w:rsid w:val="00132B10"/>
    <w:rsid w:val="00132E24"/>
    <w:rsid w:val="00133406"/>
    <w:rsid w:val="00133610"/>
    <w:rsid w:val="00134450"/>
    <w:rsid w:val="00134688"/>
    <w:rsid w:val="00134692"/>
    <w:rsid w:val="00134BAC"/>
    <w:rsid w:val="0013524F"/>
    <w:rsid w:val="00135EC5"/>
    <w:rsid w:val="00135FF8"/>
    <w:rsid w:val="00137DB7"/>
    <w:rsid w:val="00140186"/>
    <w:rsid w:val="0014153C"/>
    <w:rsid w:val="00141B43"/>
    <w:rsid w:val="001423C5"/>
    <w:rsid w:val="001424DD"/>
    <w:rsid w:val="001427CB"/>
    <w:rsid w:val="001427E4"/>
    <w:rsid w:val="001431C7"/>
    <w:rsid w:val="00144241"/>
    <w:rsid w:val="001443B9"/>
    <w:rsid w:val="00144961"/>
    <w:rsid w:val="00144AB5"/>
    <w:rsid w:val="00145DF1"/>
    <w:rsid w:val="0014695C"/>
    <w:rsid w:val="00146CD7"/>
    <w:rsid w:val="00146D1E"/>
    <w:rsid w:val="0014768B"/>
    <w:rsid w:val="00147968"/>
    <w:rsid w:val="001509B5"/>
    <w:rsid w:val="001512B4"/>
    <w:rsid w:val="00151FF4"/>
    <w:rsid w:val="001521CF"/>
    <w:rsid w:val="001523EB"/>
    <w:rsid w:val="001529B8"/>
    <w:rsid w:val="00152AEE"/>
    <w:rsid w:val="001536EF"/>
    <w:rsid w:val="00154B44"/>
    <w:rsid w:val="00154CC7"/>
    <w:rsid w:val="0015521D"/>
    <w:rsid w:val="0015531B"/>
    <w:rsid w:val="00155A87"/>
    <w:rsid w:val="00155D2E"/>
    <w:rsid w:val="0015649C"/>
    <w:rsid w:val="001566FB"/>
    <w:rsid w:val="00157345"/>
    <w:rsid w:val="00157C5E"/>
    <w:rsid w:val="00160447"/>
    <w:rsid w:val="00161D53"/>
    <w:rsid w:val="00162504"/>
    <w:rsid w:val="0016258A"/>
    <w:rsid w:val="0016481E"/>
    <w:rsid w:val="00164A29"/>
    <w:rsid w:val="0016541B"/>
    <w:rsid w:val="001655A4"/>
    <w:rsid w:val="00165D47"/>
    <w:rsid w:val="00165F80"/>
    <w:rsid w:val="001660D3"/>
    <w:rsid w:val="001664F6"/>
    <w:rsid w:val="001666C0"/>
    <w:rsid w:val="00166799"/>
    <w:rsid w:val="001667CF"/>
    <w:rsid w:val="00166EE5"/>
    <w:rsid w:val="001670BA"/>
    <w:rsid w:val="001670E8"/>
    <w:rsid w:val="00167AF3"/>
    <w:rsid w:val="00167DA9"/>
    <w:rsid w:val="00170D65"/>
    <w:rsid w:val="001712C3"/>
    <w:rsid w:val="001715E6"/>
    <w:rsid w:val="00171D1B"/>
    <w:rsid w:val="00172078"/>
    <w:rsid w:val="00172197"/>
    <w:rsid w:val="00172BFB"/>
    <w:rsid w:val="001730AF"/>
    <w:rsid w:val="0017383B"/>
    <w:rsid w:val="001739A8"/>
    <w:rsid w:val="00174AED"/>
    <w:rsid w:val="00174C08"/>
    <w:rsid w:val="0017533F"/>
    <w:rsid w:val="00175386"/>
    <w:rsid w:val="001753BC"/>
    <w:rsid w:val="001754C5"/>
    <w:rsid w:val="00175BC5"/>
    <w:rsid w:val="00175E91"/>
    <w:rsid w:val="00176437"/>
    <w:rsid w:val="00176DE1"/>
    <w:rsid w:val="001771BF"/>
    <w:rsid w:val="001776C2"/>
    <w:rsid w:val="00177C52"/>
    <w:rsid w:val="001801EA"/>
    <w:rsid w:val="0018062D"/>
    <w:rsid w:val="00181101"/>
    <w:rsid w:val="00181338"/>
    <w:rsid w:val="00181BDE"/>
    <w:rsid w:val="00182602"/>
    <w:rsid w:val="0018339C"/>
    <w:rsid w:val="0018344D"/>
    <w:rsid w:val="001835F8"/>
    <w:rsid w:val="00184596"/>
    <w:rsid w:val="00185198"/>
    <w:rsid w:val="0018534E"/>
    <w:rsid w:val="001863CB"/>
    <w:rsid w:val="00187176"/>
    <w:rsid w:val="001878A3"/>
    <w:rsid w:val="00187EC8"/>
    <w:rsid w:val="00187F2D"/>
    <w:rsid w:val="001902EB"/>
    <w:rsid w:val="001907CA"/>
    <w:rsid w:val="00191010"/>
    <w:rsid w:val="001914DC"/>
    <w:rsid w:val="00191E52"/>
    <w:rsid w:val="00192324"/>
    <w:rsid w:val="00192782"/>
    <w:rsid w:val="001930F0"/>
    <w:rsid w:val="0019348F"/>
    <w:rsid w:val="00193880"/>
    <w:rsid w:val="00194002"/>
    <w:rsid w:val="00194596"/>
    <w:rsid w:val="001949E4"/>
    <w:rsid w:val="00194EB3"/>
    <w:rsid w:val="00194EE6"/>
    <w:rsid w:val="001954F8"/>
    <w:rsid w:val="0019567D"/>
    <w:rsid w:val="00195796"/>
    <w:rsid w:val="00195E95"/>
    <w:rsid w:val="00196ECB"/>
    <w:rsid w:val="00196F0F"/>
    <w:rsid w:val="001972E2"/>
    <w:rsid w:val="00197A8B"/>
    <w:rsid w:val="00197B5B"/>
    <w:rsid w:val="001A07A6"/>
    <w:rsid w:val="001A07DC"/>
    <w:rsid w:val="001A1175"/>
    <w:rsid w:val="001A1D3F"/>
    <w:rsid w:val="001A252C"/>
    <w:rsid w:val="001A2A3C"/>
    <w:rsid w:val="001A31CB"/>
    <w:rsid w:val="001A356B"/>
    <w:rsid w:val="001A3ABD"/>
    <w:rsid w:val="001A4171"/>
    <w:rsid w:val="001A426A"/>
    <w:rsid w:val="001A456C"/>
    <w:rsid w:val="001A5263"/>
    <w:rsid w:val="001A544B"/>
    <w:rsid w:val="001A58C0"/>
    <w:rsid w:val="001A5963"/>
    <w:rsid w:val="001A59F5"/>
    <w:rsid w:val="001A5C56"/>
    <w:rsid w:val="001A5D60"/>
    <w:rsid w:val="001A62E4"/>
    <w:rsid w:val="001A793E"/>
    <w:rsid w:val="001A7CF7"/>
    <w:rsid w:val="001A7D05"/>
    <w:rsid w:val="001B0615"/>
    <w:rsid w:val="001B0D8A"/>
    <w:rsid w:val="001B103F"/>
    <w:rsid w:val="001B12DE"/>
    <w:rsid w:val="001B1E13"/>
    <w:rsid w:val="001B1F11"/>
    <w:rsid w:val="001B23E6"/>
    <w:rsid w:val="001B3765"/>
    <w:rsid w:val="001B4540"/>
    <w:rsid w:val="001B4B7F"/>
    <w:rsid w:val="001B5222"/>
    <w:rsid w:val="001B675A"/>
    <w:rsid w:val="001B69DE"/>
    <w:rsid w:val="001B6B6F"/>
    <w:rsid w:val="001B6D0F"/>
    <w:rsid w:val="001B6F0B"/>
    <w:rsid w:val="001B6F3C"/>
    <w:rsid w:val="001B7286"/>
    <w:rsid w:val="001B72B0"/>
    <w:rsid w:val="001C033C"/>
    <w:rsid w:val="001C09D9"/>
    <w:rsid w:val="001C0ABF"/>
    <w:rsid w:val="001C0FEC"/>
    <w:rsid w:val="001C11A5"/>
    <w:rsid w:val="001C1264"/>
    <w:rsid w:val="001C14C0"/>
    <w:rsid w:val="001C1525"/>
    <w:rsid w:val="001C17D0"/>
    <w:rsid w:val="001C1CB8"/>
    <w:rsid w:val="001C1EFB"/>
    <w:rsid w:val="001C35B3"/>
    <w:rsid w:val="001C3C65"/>
    <w:rsid w:val="001C4674"/>
    <w:rsid w:val="001C4992"/>
    <w:rsid w:val="001C4A70"/>
    <w:rsid w:val="001C4EA1"/>
    <w:rsid w:val="001C56C4"/>
    <w:rsid w:val="001C5F2A"/>
    <w:rsid w:val="001C6825"/>
    <w:rsid w:val="001C69A7"/>
    <w:rsid w:val="001C69F8"/>
    <w:rsid w:val="001C7388"/>
    <w:rsid w:val="001D01CF"/>
    <w:rsid w:val="001D049E"/>
    <w:rsid w:val="001D0E85"/>
    <w:rsid w:val="001D1034"/>
    <w:rsid w:val="001D13D9"/>
    <w:rsid w:val="001D16E5"/>
    <w:rsid w:val="001D1B58"/>
    <w:rsid w:val="001D23E6"/>
    <w:rsid w:val="001D2AD4"/>
    <w:rsid w:val="001D3827"/>
    <w:rsid w:val="001D3E08"/>
    <w:rsid w:val="001D42BC"/>
    <w:rsid w:val="001D478D"/>
    <w:rsid w:val="001D4DD0"/>
    <w:rsid w:val="001D543F"/>
    <w:rsid w:val="001D575B"/>
    <w:rsid w:val="001D5F51"/>
    <w:rsid w:val="001D632E"/>
    <w:rsid w:val="001D6B40"/>
    <w:rsid w:val="001D6D09"/>
    <w:rsid w:val="001D73FA"/>
    <w:rsid w:val="001D773B"/>
    <w:rsid w:val="001D7C20"/>
    <w:rsid w:val="001D7C75"/>
    <w:rsid w:val="001E235E"/>
    <w:rsid w:val="001E2488"/>
    <w:rsid w:val="001E2D2F"/>
    <w:rsid w:val="001E2D7A"/>
    <w:rsid w:val="001E374C"/>
    <w:rsid w:val="001E37D4"/>
    <w:rsid w:val="001E3BDB"/>
    <w:rsid w:val="001E4027"/>
    <w:rsid w:val="001E4156"/>
    <w:rsid w:val="001E480C"/>
    <w:rsid w:val="001E56A2"/>
    <w:rsid w:val="001E5B25"/>
    <w:rsid w:val="001E67C7"/>
    <w:rsid w:val="001E67DB"/>
    <w:rsid w:val="001E7585"/>
    <w:rsid w:val="001F0992"/>
    <w:rsid w:val="001F0E64"/>
    <w:rsid w:val="001F0E70"/>
    <w:rsid w:val="001F1167"/>
    <w:rsid w:val="001F1E69"/>
    <w:rsid w:val="001F1F21"/>
    <w:rsid w:val="001F22C1"/>
    <w:rsid w:val="001F2380"/>
    <w:rsid w:val="001F2581"/>
    <w:rsid w:val="001F2B4A"/>
    <w:rsid w:val="001F2E57"/>
    <w:rsid w:val="001F3B26"/>
    <w:rsid w:val="001F414F"/>
    <w:rsid w:val="001F4A04"/>
    <w:rsid w:val="001F4DA4"/>
    <w:rsid w:val="001F5094"/>
    <w:rsid w:val="001F5523"/>
    <w:rsid w:val="001F58F3"/>
    <w:rsid w:val="001F5E84"/>
    <w:rsid w:val="001F621F"/>
    <w:rsid w:val="001F675E"/>
    <w:rsid w:val="001F7C61"/>
    <w:rsid w:val="002003E1"/>
    <w:rsid w:val="00200A2A"/>
    <w:rsid w:val="002011EC"/>
    <w:rsid w:val="00201421"/>
    <w:rsid w:val="00203076"/>
    <w:rsid w:val="002031B4"/>
    <w:rsid w:val="0020325F"/>
    <w:rsid w:val="0020333F"/>
    <w:rsid w:val="00203387"/>
    <w:rsid w:val="002034D1"/>
    <w:rsid w:val="00203CCB"/>
    <w:rsid w:val="00203D7E"/>
    <w:rsid w:val="00204C29"/>
    <w:rsid w:val="00205008"/>
    <w:rsid w:val="00206680"/>
    <w:rsid w:val="00210492"/>
    <w:rsid w:val="002108F0"/>
    <w:rsid w:val="002109F3"/>
    <w:rsid w:val="002114D3"/>
    <w:rsid w:val="00211762"/>
    <w:rsid w:val="00211FF0"/>
    <w:rsid w:val="002122D9"/>
    <w:rsid w:val="002123FC"/>
    <w:rsid w:val="0021243C"/>
    <w:rsid w:val="00212F04"/>
    <w:rsid w:val="00213392"/>
    <w:rsid w:val="002139BF"/>
    <w:rsid w:val="00213B84"/>
    <w:rsid w:val="00214178"/>
    <w:rsid w:val="00214C9B"/>
    <w:rsid w:val="00215459"/>
    <w:rsid w:val="0021585C"/>
    <w:rsid w:val="00215F13"/>
    <w:rsid w:val="002160BC"/>
    <w:rsid w:val="002163EE"/>
    <w:rsid w:val="002164F2"/>
    <w:rsid w:val="002166C0"/>
    <w:rsid w:val="00216C34"/>
    <w:rsid w:val="002170A0"/>
    <w:rsid w:val="00217C35"/>
    <w:rsid w:val="00217CF2"/>
    <w:rsid w:val="00217DB6"/>
    <w:rsid w:val="00220129"/>
    <w:rsid w:val="00220E6A"/>
    <w:rsid w:val="00220F5A"/>
    <w:rsid w:val="0022192C"/>
    <w:rsid w:val="00222247"/>
    <w:rsid w:val="00222356"/>
    <w:rsid w:val="002230DA"/>
    <w:rsid w:val="00223486"/>
    <w:rsid w:val="00223AB4"/>
    <w:rsid w:val="00223F13"/>
    <w:rsid w:val="00224EBB"/>
    <w:rsid w:val="00225B5D"/>
    <w:rsid w:val="00226185"/>
    <w:rsid w:val="0022648E"/>
    <w:rsid w:val="002268EB"/>
    <w:rsid w:val="00226CA7"/>
    <w:rsid w:val="00226F6C"/>
    <w:rsid w:val="00227C53"/>
    <w:rsid w:val="002305F9"/>
    <w:rsid w:val="00231227"/>
    <w:rsid w:val="0023128E"/>
    <w:rsid w:val="00231E10"/>
    <w:rsid w:val="00232044"/>
    <w:rsid w:val="0023215B"/>
    <w:rsid w:val="002326EE"/>
    <w:rsid w:val="002327CF"/>
    <w:rsid w:val="00232C63"/>
    <w:rsid w:val="00233298"/>
    <w:rsid w:val="00233737"/>
    <w:rsid w:val="002337F3"/>
    <w:rsid w:val="00233DA2"/>
    <w:rsid w:val="00234CF8"/>
    <w:rsid w:val="00234F8F"/>
    <w:rsid w:val="00235BAB"/>
    <w:rsid w:val="00235E83"/>
    <w:rsid w:val="002360B7"/>
    <w:rsid w:val="00236FEF"/>
    <w:rsid w:val="0023731F"/>
    <w:rsid w:val="00237622"/>
    <w:rsid w:val="00240455"/>
    <w:rsid w:val="00240C02"/>
    <w:rsid w:val="00241062"/>
    <w:rsid w:val="00242CED"/>
    <w:rsid w:val="002447D6"/>
    <w:rsid w:val="00244E8C"/>
    <w:rsid w:val="002454EE"/>
    <w:rsid w:val="0024554A"/>
    <w:rsid w:val="0024557F"/>
    <w:rsid w:val="002466AC"/>
    <w:rsid w:val="0024706D"/>
    <w:rsid w:val="002471C3"/>
    <w:rsid w:val="00247773"/>
    <w:rsid w:val="002479A2"/>
    <w:rsid w:val="00247EDE"/>
    <w:rsid w:val="002500E5"/>
    <w:rsid w:val="00250116"/>
    <w:rsid w:val="00250407"/>
    <w:rsid w:val="00250891"/>
    <w:rsid w:val="00250CA6"/>
    <w:rsid w:val="0025176A"/>
    <w:rsid w:val="0025185A"/>
    <w:rsid w:val="002519F7"/>
    <w:rsid w:val="00252869"/>
    <w:rsid w:val="00252B43"/>
    <w:rsid w:val="00253981"/>
    <w:rsid w:val="00254E10"/>
    <w:rsid w:val="00255362"/>
    <w:rsid w:val="00255746"/>
    <w:rsid w:val="002557E6"/>
    <w:rsid w:val="002567E9"/>
    <w:rsid w:val="00260327"/>
    <w:rsid w:val="002603FC"/>
    <w:rsid w:val="00260914"/>
    <w:rsid w:val="00260F01"/>
    <w:rsid w:val="0026154F"/>
    <w:rsid w:val="002616FC"/>
    <w:rsid w:val="002617BD"/>
    <w:rsid w:val="00262692"/>
    <w:rsid w:val="002627A6"/>
    <w:rsid w:val="00263716"/>
    <w:rsid w:val="00263937"/>
    <w:rsid w:val="00263E12"/>
    <w:rsid w:val="002642B1"/>
    <w:rsid w:val="00264A03"/>
    <w:rsid w:val="00264AB5"/>
    <w:rsid w:val="00265FAC"/>
    <w:rsid w:val="00266DA5"/>
    <w:rsid w:val="00270719"/>
    <w:rsid w:val="00270A67"/>
    <w:rsid w:val="002716C7"/>
    <w:rsid w:val="00271717"/>
    <w:rsid w:val="00271771"/>
    <w:rsid w:val="002719AB"/>
    <w:rsid w:val="00271ADE"/>
    <w:rsid w:val="00271DAC"/>
    <w:rsid w:val="002729DC"/>
    <w:rsid w:val="00272CBB"/>
    <w:rsid w:val="00273B98"/>
    <w:rsid w:val="002740C7"/>
    <w:rsid w:val="002740DB"/>
    <w:rsid w:val="00274934"/>
    <w:rsid w:val="00274C9C"/>
    <w:rsid w:val="00274DE1"/>
    <w:rsid w:val="00274FE5"/>
    <w:rsid w:val="002758C8"/>
    <w:rsid w:val="00275B2F"/>
    <w:rsid w:val="00276030"/>
    <w:rsid w:val="0027665B"/>
    <w:rsid w:val="002769EC"/>
    <w:rsid w:val="00280059"/>
    <w:rsid w:val="00280404"/>
    <w:rsid w:val="00280429"/>
    <w:rsid w:val="0028149A"/>
    <w:rsid w:val="0028182F"/>
    <w:rsid w:val="00281EF7"/>
    <w:rsid w:val="00283E25"/>
    <w:rsid w:val="00284E63"/>
    <w:rsid w:val="00285AAD"/>
    <w:rsid w:val="00285E6A"/>
    <w:rsid w:val="00285EB5"/>
    <w:rsid w:val="00285F5A"/>
    <w:rsid w:val="0028694E"/>
    <w:rsid w:val="00286BE7"/>
    <w:rsid w:val="00286C3F"/>
    <w:rsid w:val="0028707B"/>
    <w:rsid w:val="00287336"/>
    <w:rsid w:val="00290BD2"/>
    <w:rsid w:val="0029128D"/>
    <w:rsid w:val="0029165E"/>
    <w:rsid w:val="00291B5A"/>
    <w:rsid w:val="00291EB3"/>
    <w:rsid w:val="0029255E"/>
    <w:rsid w:val="00292CC8"/>
    <w:rsid w:val="00292EA3"/>
    <w:rsid w:val="002938F3"/>
    <w:rsid w:val="00294857"/>
    <w:rsid w:val="00294A23"/>
    <w:rsid w:val="00294CB7"/>
    <w:rsid w:val="00294DBF"/>
    <w:rsid w:val="00295562"/>
    <w:rsid w:val="0029680D"/>
    <w:rsid w:val="00296822"/>
    <w:rsid w:val="002974D3"/>
    <w:rsid w:val="002A0089"/>
    <w:rsid w:val="002A02DC"/>
    <w:rsid w:val="002A0632"/>
    <w:rsid w:val="002A08A9"/>
    <w:rsid w:val="002A153E"/>
    <w:rsid w:val="002A165D"/>
    <w:rsid w:val="002A1F34"/>
    <w:rsid w:val="002A25AB"/>
    <w:rsid w:val="002A288E"/>
    <w:rsid w:val="002A423E"/>
    <w:rsid w:val="002A4A82"/>
    <w:rsid w:val="002A4B8C"/>
    <w:rsid w:val="002A5077"/>
    <w:rsid w:val="002A51DB"/>
    <w:rsid w:val="002A570E"/>
    <w:rsid w:val="002A5803"/>
    <w:rsid w:val="002A596E"/>
    <w:rsid w:val="002A5C58"/>
    <w:rsid w:val="002A5EE6"/>
    <w:rsid w:val="002A605C"/>
    <w:rsid w:val="002A6A5B"/>
    <w:rsid w:val="002A715D"/>
    <w:rsid w:val="002B009A"/>
    <w:rsid w:val="002B0B10"/>
    <w:rsid w:val="002B0B5E"/>
    <w:rsid w:val="002B1B3C"/>
    <w:rsid w:val="002B2CBF"/>
    <w:rsid w:val="002B40BF"/>
    <w:rsid w:val="002B4531"/>
    <w:rsid w:val="002B467D"/>
    <w:rsid w:val="002B5231"/>
    <w:rsid w:val="002B6729"/>
    <w:rsid w:val="002B68D5"/>
    <w:rsid w:val="002B6C89"/>
    <w:rsid w:val="002B7F6E"/>
    <w:rsid w:val="002C034E"/>
    <w:rsid w:val="002C0EF6"/>
    <w:rsid w:val="002C1352"/>
    <w:rsid w:val="002C32D5"/>
    <w:rsid w:val="002C38B1"/>
    <w:rsid w:val="002C3984"/>
    <w:rsid w:val="002C5284"/>
    <w:rsid w:val="002C5642"/>
    <w:rsid w:val="002C56B8"/>
    <w:rsid w:val="002C5B2C"/>
    <w:rsid w:val="002C64E7"/>
    <w:rsid w:val="002C65C7"/>
    <w:rsid w:val="002C6EF0"/>
    <w:rsid w:val="002C706A"/>
    <w:rsid w:val="002C70FE"/>
    <w:rsid w:val="002D0188"/>
    <w:rsid w:val="002D07C4"/>
    <w:rsid w:val="002D132A"/>
    <w:rsid w:val="002D1BAE"/>
    <w:rsid w:val="002D2274"/>
    <w:rsid w:val="002D26AB"/>
    <w:rsid w:val="002D48E0"/>
    <w:rsid w:val="002D4B5D"/>
    <w:rsid w:val="002D4F72"/>
    <w:rsid w:val="002D5236"/>
    <w:rsid w:val="002D52EC"/>
    <w:rsid w:val="002E0294"/>
    <w:rsid w:val="002E10EA"/>
    <w:rsid w:val="002E12AF"/>
    <w:rsid w:val="002E14A0"/>
    <w:rsid w:val="002E24C0"/>
    <w:rsid w:val="002E24E7"/>
    <w:rsid w:val="002E2FB4"/>
    <w:rsid w:val="002E2FE6"/>
    <w:rsid w:val="002E320A"/>
    <w:rsid w:val="002E3543"/>
    <w:rsid w:val="002E3F27"/>
    <w:rsid w:val="002E401B"/>
    <w:rsid w:val="002E480C"/>
    <w:rsid w:val="002E4AA3"/>
    <w:rsid w:val="002E4BAC"/>
    <w:rsid w:val="002E4CA3"/>
    <w:rsid w:val="002E51D9"/>
    <w:rsid w:val="002E5D9E"/>
    <w:rsid w:val="002E5EA3"/>
    <w:rsid w:val="002E634F"/>
    <w:rsid w:val="002E63C3"/>
    <w:rsid w:val="002E6B0A"/>
    <w:rsid w:val="002E748F"/>
    <w:rsid w:val="002E7872"/>
    <w:rsid w:val="002F0B15"/>
    <w:rsid w:val="002F0CE7"/>
    <w:rsid w:val="002F2660"/>
    <w:rsid w:val="002F28E1"/>
    <w:rsid w:val="002F2D23"/>
    <w:rsid w:val="002F3052"/>
    <w:rsid w:val="002F3893"/>
    <w:rsid w:val="002F38A7"/>
    <w:rsid w:val="002F43A8"/>
    <w:rsid w:val="002F4797"/>
    <w:rsid w:val="002F5218"/>
    <w:rsid w:val="002F58F5"/>
    <w:rsid w:val="002F5ECF"/>
    <w:rsid w:val="002F6103"/>
    <w:rsid w:val="002F6235"/>
    <w:rsid w:val="002F6F49"/>
    <w:rsid w:val="002F74C6"/>
    <w:rsid w:val="00300815"/>
    <w:rsid w:val="003016F6"/>
    <w:rsid w:val="003020F9"/>
    <w:rsid w:val="00303036"/>
    <w:rsid w:val="00303831"/>
    <w:rsid w:val="0030408D"/>
    <w:rsid w:val="003059ED"/>
    <w:rsid w:val="0030627C"/>
    <w:rsid w:val="003070E7"/>
    <w:rsid w:val="003071C9"/>
    <w:rsid w:val="003071CD"/>
    <w:rsid w:val="0030751C"/>
    <w:rsid w:val="00307631"/>
    <w:rsid w:val="00310B43"/>
    <w:rsid w:val="00311739"/>
    <w:rsid w:val="00311A46"/>
    <w:rsid w:val="00312460"/>
    <w:rsid w:val="00312612"/>
    <w:rsid w:val="003128FC"/>
    <w:rsid w:val="00312929"/>
    <w:rsid w:val="00313156"/>
    <w:rsid w:val="00313BED"/>
    <w:rsid w:val="00314689"/>
    <w:rsid w:val="00314A73"/>
    <w:rsid w:val="003151BD"/>
    <w:rsid w:val="00316904"/>
    <w:rsid w:val="00316942"/>
    <w:rsid w:val="003169B4"/>
    <w:rsid w:val="003175F5"/>
    <w:rsid w:val="00317B2A"/>
    <w:rsid w:val="00317CA2"/>
    <w:rsid w:val="00317CF5"/>
    <w:rsid w:val="003201F9"/>
    <w:rsid w:val="003203A0"/>
    <w:rsid w:val="0032056F"/>
    <w:rsid w:val="00320C77"/>
    <w:rsid w:val="003212F3"/>
    <w:rsid w:val="00321FF4"/>
    <w:rsid w:val="0032207B"/>
    <w:rsid w:val="00322613"/>
    <w:rsid w:val="00322E61"/>
    <w:rsid w:val="003233BF"/>
    <w:rsid w:val="00324058"/>
    <w:rsid w:val="003246C2"/>
    <w:rsid w:val="00325113"/>
    <w:rsid w:val="00325BEE"/>
    <w:rsid w:val="00325DE7"/>
    <w:rsid w:val="00326378"/>
    <w:rsid w:val="00326715"/>
    <w:rsid w:val="003278B1"/>
    <w:rsid w:val="00327C07"/>
    <w:rsid w:val="00327DB0"/>
    <w:rsid w:val="00330185"/>
    <w:rsid w:val="00330DE1"/>
    <w:rsid w:val="00330FFB"/>
    <w:rsid w:val="0033100F"/>
    <w:rsid w:val="00331160"/>
    <w:rsid w:val="00331A21"/>
    <w:rsid w:val="0033212E"/>
    <w:rsid w:val="00332202"/>
    <w:rsid w:val="003329E6"/>
    <w:rsid w:val="00332F10"/>
    <w:rsid w:val="003330BC"/>
    <w:rsid w:val="003334F0"/>
    <w:rsid w:val="00333AD1"/>
    <w:rsid w:val="00334986"/>
    <w:rsid w:val="00334CDA"/>
    <w:rsid w:val="003356F5"/>
    <w:rsid w:val="00336964"/>
    <w:rsid w:val="00337406"/>
    <w:rsid w:val="003379C0"/>
    <w:rsid w:val="00340547"/>
    <w:rsid w:val="003412EE"/>
    <w:rsid w:val="00342D70"/>
    <w:rsid w:val="00342D8D"/>
    <w:rsid w:val="00343190"/>
    <w:rsid w:val="003469FA"/>
    <w:rsid w:val="00346A04"/>
    <w:rsid w:val="00346F83"/>
    <w:rsid w:val="00350003"/>
    <w:rsid w:val="00351A15"/>
    <w:rsid w:val="00352C77"/>
    <w:rsid w:val="00353130"/>
    <w:rsid w:val="00353BD3"/>
    <w:rsid w:val="00353CA5"/>
    <w:rsid w:val="00353DE3"/>
    <w:rsid w:val="003551C0"/>
    <w:rsid w:val="003558EF"/>
    <w:rsid w:val="0035616E"/>
    <w:rsid w:val="00357E3F"/>
    <w:rsid w:val="00360F09"/>
    <w:rsid w:val="00361EEF"/>
    <w:rsid w:val="0036213E"/>
    <w:rsid w:val="00362593"/>
    <w:rsid w:val="00362730"/>
    <w:rsid w:val="00362D39"/>
    <w:rsid w:val="00363138"/>
    <w:rsid w:val="00364EEC"/>
    <w:rsid w:val="00365B7C"/>
    <w:rsid w:val="00366448"/>
    <w:rsid w:val="00366633"/>
    <w:rsid w:val="00366849"/>
    <w:rsid w:val="00366DE0"/>
    <w:rsid w:val="003671DB"/>
    <w:rsid w:val="00367C8B"/>
    <w:rsid w:val="00370CB2"/>
    <w:rsid w:val="00370D86"/>
    <w:rsid w:val="00371043"/>
    <w:rsid w:val="003715BD"/>
    <w:rsid w:val="003717C6"/>
    <w:rsid w:val="00371AB8"/>
    <w:rsid w:val="00371BF2"/>
    <w:rsid w:val="00372625"/>
    <w:rsid w:val="003730E3"/>
    <w:rsid w:val="0037391F"/>
    <w:rsid w:val="00373C1B"/>
    <w:rsid w:val="00374170"/>
    <w:rsid w:val="003741ED"/>
    <w:rsid w:val="00374818"/>
    <w:rsid w:val="003748CF"/>
    <w:rsid w:val="00375728"/>
    <w:rsid w:val="0037576B"/>
    <w:rsid w:val="00376260"/>
    <w:rsid w:val="003765A7"/>
    <w:rsid w:val="00376B98"/>
    <w:rsid w:val="00377934"/>
    <w:rsid w:val="00377D20"/>
    <w:rsid w:val="003800D1"/>
    <w:rsid w:val="00380828"/>
    <w:rsid w:val="00380C4D"/>
    <w:rsid w:val="00380DE6"/>
    <w:rsid w:val="00380F33"/>
    <w:rsid w:val="0038100D"/>
    <w:rsid w:val="00381334"/>
    <w:rsid w:val="00381DCC"/>
    <w:rsid w:val="00381E54"/>
    <w:rsid w:val="00381E94"/>
    <w:rsid w:val="00382191"/>
    <w:rsid w:val="00382A2A"/>
    <w:rsid w:val="00382F54"/>
    <w:rsid w:val="00383022"/>
    <w:rsid w:val="003831A1"/>
    <w:rsid w:val="003838B6"/>
    <w:rsid w:val="00383DF9"/>
    <w:rsid w:val="00383F19"/>
    <w:rsid w:val="00384026"/>
    <w:rsid w:val="0038405B"/>
    <w:rsid w:val="0038483B"/>
    <w:rsid w:val="00384DC9"/>
    <w:rsid w:val="00385067"/>
    <w:rsid w:val="00386313"/>
    <w:rsid w:val="003869BB"/>
    <w:rsid w:val="00387805"/>
    <w:rsid w:val="00387A6F"/>
    <w:rsid w:val="00387E10"/>
    <w:rsid w:val="00390D7C"/>
    <w:rsid w:val="003915AD"/>
    <w:rsid w:val="003919E9"/>
    <w:rsid w:val="00391F52"/>
    <w:rsid w:val="00392400"/>
    <w:rsid w:val="00392465"/>
    <w:rsid w:val="003924DE"/>
    <w:rsid w:val="00392AE9"/>
    <w:rsid w:val="003933D5"/>
    <w:rsid w:val="003936AC"/>
    <w:rsid w:val="00393776"/>
    <w:rsid w:val="003937EE"/>
    <w:rsid w:val="00393801"/>
    <w:rsid w:val="00393A65"/>
    <w:rsid w:val="00394614"/>
    <w:rsid w:val="00394885"/>
    <w:rsid w:val="00394A29"/>
    <w:rsid w:val="0039536E"/>
    <w:rsid w:val="003953A2"/>
    <w:rsid w:val="0039586A"/>
    <w:rsid w:val="00395A03"/>
    <w:rsid w:val="003966FA"/>
    <w:rsid w:val="00396715"/>
    <w:rsid w:val="003968E5"/>
    <w:rsid w:val="00396C6B"/>
    <w:rsid w:val="003970F8"/>
    <w:rsid w:val="003A0C77"/>
    <w:rsid w:val="003A0CE9"/>
    <w:rsid w:val="003A14AB"/>
    <w:rsid w:val="003A2C87"/>
    <w:rsid w:val="003A3307"/>
    <w:rsid w:val="003A4917"/>
    <w:rsid w:val="003A503C"/>
    <w:rsid w:val="003A5E98"/>
    <w:rsid w:val="003A73CD"/>
    <w:rsid w:val="003A7942"/>
    <w:rsid w:val="003A7DDF"/>
    <w:rsid w:val="003A7E71"/>
    <w:rsid w:val="003B0390"/>
    <w:rsid w:val="003B0477"/>
    <w:rsid w:val="003B16C9"/>
    <w:rsid w:val="003B1BEF"/>
    <w:rsid w:val="003B2036"/>
    <w:rsid w:val="003B21A5"/>
    <w:rsid w:val="003B2485"/>
    <w:rsid w:val="003B32FE"/>
    <w:rsid w:val="003B33AC"/>
    <w:rsid w:val="003B399B"/>
    <w:rsid w:val="003B45A7"/>
    <w:rsid w:val="003B4D07"/>
    <w:rsid w:val="003B4DEF"/>
    <w:rsid w:val="003B5ABD"/>
    <w:rsid w:val="003B61A5"/>
    <w:rsid w:val="003B72D1"/>
    <w:rsid w:val="003B7680"/>
    <w:rsid w:val="003B7923"/>
    <w:rsid w:val="003B7B61"/>
    <w:rsid w:val="003B7FD7"/>
    <w:rsid w:val="003C0105"/>
    <w:rsid w:val="003C0DAE"/>
    <w:rsid w:val="003C19F1"/>
    <w:rsid w:val="003C1B34"/>
    <w:rsid w:val="003C2170"/>
    <w:rsid w:val="003C238E"/>
    <w:rsid w:val="003C2D3F"/>
    <w:rsid w:val="003C36A6"/>
    <w:rsid w:val="003C380A"/>
    <w:rsid w:val="003C3E82"/>
    <w:rsid w:val="003C493C"/>
    <w:rsid w:val="003C6094"/>
    <w:rsid w:val="003C6230"/>
    <w:rsid w:val="003C646A"/>
    <w:rsid w:val="003C6539"/>
    <w:rsid w:val="003C78BB"/>
    <w:rsid w:val="003C7B75"/>
    <w:rsid w:val="003D011A"/>
    <w:rsid w:val="003D0E38"/>
    <w:rsid w:val="003D13B5"/>
    <w:rsid w:val="003D155C"/>
    <w:rsid w:val="003D19A7"/>
    <w:rsid w:val="003D1CAB"/>
    <w:rsid w:val="003D245D"/>
    <w:rsid w:val="003D2544"/>
    <w:rsid w:val="003D27C5"/>
    <w:rsid w:val="003D286C"/>
    <w:rsid w:val="003D2988"/>
    <w:rsid w:val="003D3309"/>
    <w:rsid w:val="003D35FD"/>
    <w:rsid w:val="003D41D8"/>
    <w:rsid w:val="003D4654"/>
    <w:rsid w:val="003D4F3E"/>
    <w:rsid w:val="003D56DA"/>
    <w:rsid w:val="003E0427"/>
    <w:rsid w:val="003E04B2"/>
    <w:rsid w:val="003E0B0F"/>
    <w:rsid w:val="003E117E"/>
    <w:rsid w:val="003E1302"/>
    <w:rsid w:val="003E1FD7"/>
    <w:rsid w:val="003E2110"/>
    <w:rsid w:val="003E3961"/>
    <w:rsid w:val="003E3BE0"/>
    <w:rsid w:val="003E3E16"/>
    <w:rsid w:val="003E42BA"/>
    <w:rsid w:val="003E4833"/>
    <w:rsid w:val="003E4A59"/>
    <w:rsid w:val="003E4DE3"/>
    <w:rsid w:val="003E508B"/>
    <w:rsid w:val="003E554C"/>
    <w:rsid w:val="003E5730"/>
    <w:rsid w:val="003E58AB"/>
    <w:rsid w:val="003E5C6C"/>
    <w:rsid w:val="003E5C82"/>
    <w:rsid w:val="003E6391"/>
    <w:rsid w:val="003E73BE"/>
    <w:rsid w:val="003E7477"/>
    <w:rsid w:val="003E74A7"/>
    <w:rsid w:val="003E75DD"/>
    <w:rsid w:val="003E7947"/>
    <w:rsid w:val="003E7EA8"/>
    <w:rsid w:val="003F01BC"/>
    <w:rsid w:val="003F0ECD"/>
    <w:rsid w:val="003F10DA"/>
    <w:rsid w:val="003F12A4"/>
    <w:rsid w:val="003F1631"/>
    <w:rsid w:val="003F19C5"/>
    <w:rsid w:val="003F20DE"/>
    <w:rsid w:val="003F2421"/>
    <w:rsid w:val="003F2829"/>
    <w:rsid w:val="003F2B72"/>
    <w:rsid w:val="003F3761"/>
    <w:rsid w:val="003F4B1C"/>
    <w:rsid w:val="003F4E82"/>
    <w:rsid w:val="003F4FE2"/>
    <w:rsid w:val="003F5CFA"/>
    <w:rsid w:val="003F5E31"/>
    <w:rsid w:val="003F5EDA"/>
    <w:rsid w:val="003F5F71"/>
    <w:rsid w:val="003F6551"/>
    <w:rsid w:val="003F66CF"/>
    <w:rsid w:val="003F68BF"/>
    <w:rsid w:val="003F6AC7"/>
    <w:rsid w:val="003F6E41"/>
    <w:rsid w:val="003F724F"/>
    <w:rsid w:val="003F758C"/>
    <w:rsid w:val="003F7772"/>
    <w:rsid w:val="003F7E67"/>
    <w:rsid w:val="00400C26"/>
    <w:rsid w:val="00401220"/>
    <w:rsid w:val="00401424"/>
    <w:rsid w:val="0040202A"/>
    <w:rsid w:val="00402D78"/>
    <w:rsid w:val="004032B8"/>
    <w:rsid w:val="00404B85"/>
    <w:rsid w:val="00405BC2"/>
    <w:rsid w:val="00406787"/>
    <w:rsid w:val="00406FC9"/>
    <w:rsid w:val="00407163"/>
    <w:rsid w:val="0040747F"/>
    <w:rsid w:val="00407F37"/>
    <w:rsid w:val="00407F9E"/>
    <w:rsid w:val="00407FCE"/>
    <w:rsid w:val="004111E4"/>
    <w:rsid w:val="00411350"/>
    <w:rsid w:val="0041137F"/>
    <w:rsid w:val="00412E39"/>
    <w:rsid w:val="004131B3"/>
    <w:rsid w:val="00413AAC"/>
    <w:rsid w:val="0041405A"/>
    <w:rsid w:val="0041485A"/>
    <w:rsid w:val="00415616"/>
    <w:rsid w:val="00415F99"/>
    <w:rsid w:val="0041748E"/>
    <w:rsid w:val="004179F7"/>
    <w:rsid w:val="0042196E"/>
    <w:rsid w:val="00421AF4"/>
    <w:rsid w:val="00421E82"/>
    <w:rsid w:val="0042200E"/>
    <w:rsid w:val="004227D9"/>
    <w:rsid w:val="0042292C"/>
    <w:rsid w:val="00422EFC"/>
    <w:rsid w:val="00423781"/>
    <w:rsid w:val="00423A8F"/>
    <w:rsid w:val="00424973"/>
    <w:rsid w:val="004249C3"/>
    <w:rsid w:val="00424C15"/>
    <w:rsid w:val="00424DE0"/>
    <w:rsid w:val="00424FBD"/>
    <w:rsid w:val="004253D9"/>
    <w:rsid w:val="00425B0C"/>
    <w:rsid w:val="00426C5F"/>
    <w:rsid w:val="00426E22"/>
    <w:rsid w:val="00427553"/>
    <w:rsid w:val="00431665"/>
    <w:rsid w:val="004318D8"/>
    <w:rsid w:val="00431ECE"/>
    <w:rsid w:val="00432410"/>
    <w:rsid w:val="004337B7"/>
    <w:rsid w:val="00433C0A"/>
    <w:rsid w:val="00435082"/>
    <w:rsid w:val="004351F3"/>
    <w:rsid w:val="0043555A"/>
    <w:rsid w:val="004358B7"/>
    <w:rsid w:val="00435A70"/>
    <w:rsid w:val="00435ABD"/>
    <w:rsid w:val="00435C69"/>
    <w:rsid w:val="00435D09"/>
    <w:rsid w:val="0043657C"/>
    <w:rsid w:val="00436A5D"/>
    <w:rsid w:val="004374DB"/>
    <w:rsid w:val="00437734"/>
    <w:rsid w:val="004409C7"/>
    <w:rsid w:val="00440E65"/>
    <w:rsid w:val="00440FE2"/>
    <w:rsid w:val="0044164E"/>
    <w:rsid w:val="00441BE3"/>
    <w:rsid w:val="00441D6C"/>
    <w:rsid w:val="00442343"/>
    <w:rsid w:val="00442430"/>
    <w:rsid w:val="004427D3"/>
    <w:rsid w:val="00442B01"/>
    <w:rsid w:val="00442E11"/>
    <w:rsid w:val="00443D69"/>
    <w:rsid w:val="00444504"/>
    <w:rsid w:val="0044569D"/>
    <w:rsid w:val="004456C2"/>
    <w:rsid w:val="00445EBC"/>
    <w:rsid w:val="00446959"/>
    <w:rsid w:val="00446FC5"/>
    <w:rsid w:val="00447561"/>
    <w:rsid w:val="00447AC1"/>
    <w:rsid w:val="004500C8"/>
    <w:rsid w:val="00450645"/>
    <w:rsid w:val="00450D30"/>
    <w:rsid w:val="00450F32"/>
    <w:rsid w:val="004519AF"/>
    <w:rsid w:val="004519CA"/>
    <w:rsid w:val="00451EE2"/>
    <w:rsid w:val="00451F8C"/>
    <w:rsid w:val="00453CF8"/>
    <w:rsid w:val="004546EA"/>
    <w:rsid w:val="00454CFF"/>
    <w:rsid w:val="00454FAB"/>
    <w:rsid w:val="004550A8"/>
    <w:rsid w:val="0045516B"/>
    <w:rsid w:val="004552B9"/>
    <w:rsid w:val="00455835"/>
    <w:rsid w:val="0045616F"/>
    <w:rsid w:val="004575DE"/>
    <w:rsid w:val="00460264"/>
    <w:rsid w:val="004608EF"/>
    <w:rsid w:val="00460C8D"/>
    <w:rsid w:val="0046105E"/>
    <w:rsid w:val="00461326"/>
    <w:rsid w:val="004613A7"/>
    <w:rsid w:val="00462400"/>
    <w:rsid w:val="00462665"/>
    <w:rsid w:val="00463694"/>
    <w:rsid w:val="004636BA"/>
    <w:rsid w:val="00463DB6"/>
    <w:rsid w:val="00464649"/>
    <w:rsid w:val="00464935"/>
    <w:rsid w:val="00465285"/>
    <w:rsid w:val="00465293"/>
    <w:rsid w:val="004655AC"/>
    <w:rsid w:val="00465BB5"/>
    <w:rsid w:val="0046644C"/>
    <w:rsid w:val="004667F0"/>
    <w:rsid w:val="00466CC2"/>
    <w:rsid w:val="00467393"/>
    <w:rsid w:val="0046762B"/>
    <w:rsid w:val="00467E65"/>
    <w:rsid w:val="00470193"/>
    <w:rsid w:val="00470C7D"/>
    <w:rsid w:val="00471B19"/>
    <w:rsid w:val="00471EFD"/>
    <w:rsid w:val="00472083"/>
    <w:rsid w:val="0047237F"/>
    <w:rsid w:val="00472480"/>
    <w:rsid w:val="004728CF"/>
    <w:rsid w:val="00472D29"/>
    <w:rsid w:val="00473B5A"/>
    <w:rsid w:val="004743CC"/>
    <w:rsid w:val="004745F1"/>
    <w:rsid w:val="0047472E"/>
    <w:rsid w:val="0047491B"/>
    <w:rsid w:val="0047491C"/>
    <w:rsid w:val="00474B95"/>
    <w:rsid w:val="00475B5F"/>
    <w:rsid w:val="0047615F"/>
    <w:rsid w:val="004771FD"/>
    <w:rsid w:val="0047720A"/>
    <w:rsid w:val="004778D5"/>
    <w:rsid w:val="00477A61"/>
    <w:rsid w:val="00477FA0"/>
    <w:rsid w:val="00480299"/>
    <w:rsid w:val="004805AB"/>
    <w:rsid w:val="004809AC"/>
    <w:rsid w:val="00480A1E"/>
    <w:rsid w:val="00480CED"/>
    <w:rsid w:val="00480E52"/>
    <w:rsid w:val="00481136"/>
    <w:rsid w:val="0048134D"/>
    <w:rsid w:val="00482548"/>
    <w:rsid w:val="00482C80"/>
    <w:rsid w:val="00482D37"/>
    <w:rsid w:val="00482DDC"/>
    <w:rsid w:val="004830E6"/>
    <w:rsid w:val="00483BF6"/>
    <w:rsid w:val="00483F5E"/>
    <w:rsid w:val="004841F9"/>
    <w:rsid w:val="004843FD"/>
    <w:rsid w:val="00484EC4"/>
    <w:rsid w:val="004851E0"/>
    <w:rsid w:val="00485908"/>
    <w:rsid w:val="0048590F"/>
    <w:rsid w:val="004859D1"/>
    <w:rsid w:val="00486003"/>
    <w:rsid w:val="00486155"/>
    <w:rsid w:val="00486609"/>
    <w:rsid w:val="004869E3"/>
    <w:rsid w:val="00486A3B"/>
    <w:rsid w:val="00486FB2"/>
    <w:rsid w:val="00486FEF"/>
    <w:rsid w:val="0048724F"/>
    <w:rsid w:val="0048749A"/>
    <w:rsid w:val="00487A74"/>
    <w:rsid w:val="00490218"/>
    <w:rsid w:val="00490302"/>
    <w:rsid w:val="0049114B"/>
    <w:rsid w:val="00491328"/>
    <w:rsid w:val="00491880"/>
    <w:rsid w:val="00491CA3"/>
    <w:rsid w:val="0049246D"/>
    <w:rsid w:val="004929EE"/>
    <w:rsid w:val="00492A2B"/>
    <w:rsid w:val="00492BFC"/>
    <w:rsid w:val="00492CFE"/>
    <w:rsid w:val="00493214"/>
    <w:rsid w:val="00494754"/>
    <w:rsid w:val="00496AF6"/>
    <w:rsid w:val="00497CB4"/>
    <w:rsid w:val="00497DBF"/>
    <w:rsid w:val="004A130D"/>
    <w:rsid w:val="004A1D89"/>
    <w:rsid w:val="004A2800"/>
    <w:rsid w:val="004A2948"/>
    <w:rsid w:val="004A2BF9"/>
    <w:rsid w:val="004A375F"/>
    <w:rsid w:val="004A4164"/>
    <w:rsid w:val="004A4712"/>
    <w:rsid w:val="004A47E1"/>
    <w:rsid w:val="004A4B81"/>
    <w:rsid w:val="004A548A"/>
    <w:rsid w:val="004A5A6A"/>
    <w:rsid w:val="004A61D6"/>
    <w:rsid w:val="004A6373"/>
    <w:rsid w:val="004A6784"/>
    <w:rsid w:val="004A6BAD"/>
    <w:rsid w:val="004A6F3F"/>
    <w:rsid w:val="004A76CA"/>
    <w:rsid w:val="004A7A40"/>
    <w:rsid w:val="004B012E"/>
    <w:rsid w:val="004B0668"/>
    <w:rsid w:val="004B0CFD"/>
    <w:rsid w:val="004B1508"/>
    <w:rsid w:val="004B1B61"/>
    <w:rsid w:val="004B1C5C"/>
    <w:rsid w:val="004B1D14"/>
    <w:rsid w:val="004B25EE"/>
    <w:rsid w:val="004B28BD"/>
    <w:rsid w:val="004B324B"/>
    <w:rsid w:val="004B33F1"/>
    <w:rsid w:val="004B3AA2"/>
    <w:rsid w:val="004B490B"/>
    <w:rsid w:val="004B4A0E"/>
    <w:rsid w:val="004B4C77"/>
    <w:rsid w:val="004B506C"/>
    <w:rsid w:val="004B5383"/>
    <w:rsid w:val="004B54A2"/>
    <w:rsid w:val="004B5533"/>
    <w:rsid w:val="004B55E6"/>
    <w:rsid w:val="004B5BD6"/>
    <w:rsid w:val="004B5D20"/>
    <w:rsid w:val="004B69D0"/>
    <w:rsid w:val="004B70FC"/>
    <w:rsid w:val="004B743C"/>
    <w:rsid w:val="004B750E"/>
    <w:rsid w:val="004B7695"/>
    <w:rsid w:val="004B7915"/>
    <w:rsid w:val="004B7A75"/>
    <w:rsid w:val="004B7FD7"/>
    <w:rsid w:val="004C0F17"/>
    <w:rsid w:val="004C1023"/>
    <w:rsid w:val="004C1038"/>
    <w:rsid w:val="004C1CC9"/>
    <w:rsid w:val="004C1F95"/>
    <w:rsid w:val="004C2431"/>
    <w:rsid w:val="004C33C1"/>
    <w:rsid w:val="004C3413"/>
    <w:rsid w:val="004C38F8"/>
    <w:rsid w:val="004C40EC"/>
    <w:rsid w:val="004C4908"/>
    <w:rsid w:val="004C5D7E"/>
    <w:rsid w:val="004C6062"/>
    <w:rsid w:val="004C651E"/>
    <w:rsid w:val="004C72ED"/>
    <w:rsid w:val="004D024E"/>
    <w:rsid w:val="004D23C3"/>
    <w:rsid w:val="004D2411"/>
    <w:rsid w:val="004D2D15"/>
    <w:rsid w:val="004D32B3"/>
    <w:rsid w:val="004D3C41"/>
    <w:rsid w:val="004D3D58"/>
    <w:rsid w:val="004D480D"/>
    <w:rsid w:val="004D4837"/>
    <w:rsid w:val="004D49FE"/>
    <w:rsid w:val="004D4E61"/>
    <w:rsid w:val="004D5F7D"/>
    <w:rsid w:val="004D61F0"/>
    <w:rsid w:val="004D6CBA"/>
    <w:rsid w:val="004D70B7"/>
    <w:rsid w:val="004D7301"/>
    <w:rsid w:val="004E03D6"/>
    <w:rsid w:val="004E102D"/>
    <w:rsid w:val="004E1062"/>
    <w:rsid w:val="004E14CA"/>
    <w:rsid w:val="004E1799"/>
    <w:rsid w:val="004E21F3"/>
    <w:rsid w:val="004E26A8"/>
    <w:rsid w:val="004E2810"/>
    <w:rsid w:val="004E34BC"/>
    <w:rsid w:val="004E3B31"/>
    <w:rsid w:val="004E55F8"/>
    <w:rsid w:val="004E6889"/>
    <w:rsid w:val="004E6920"/>
    <w:rsid w:val="004E6B0B"/>
    <w:rsid w:val="004E7EAC"/>
    <w:rsid w:val="004F05A6"/>
    <w:rsid w:val="004F0735"/>
    <w:rsid w:val="004F0E10"/>
    <w:rsid w:val="004F1A8B"/>
    <w:rsid w:val="004F1DA0"/>
    <w:rsid w:val="004F2133"/>
    <w:rsid w:val="004F2463"/>
    <w:rsid w:val="004F269D"/>
    <w:rsid w:val="004F2905"/>
    <w:rsid w:val="004F2C96"/>
    <w:rsid w:val="004F2CEF"/>
    <w:rsid w:val="004F3771"/>
    <w:rsid w:val="004F38C6"/>
    <w:rsid w:val="004F3DA9"/>
    <w:rsid w:val="004F40DB"/>
    <w:rsid w:val="004F4273"/>
    <w:rsid w:val="004F462A"/>
    <w:rsid w:val="004F5833"/>
    <w:rsid w:val="004F59BC"/>
    <w:rsid w:val="004F628B"/>
    <w:rsid w:val="004F6989"/>
    <w:rsid w:val="004F6BEA"/>
    <w:rsid w:val="004F720A"/>
    <w:rsid w:val="004F73AD"/>
    <w:rsid w:val="005004A5"/>
    <w:rsid w:val="005008D4"/>
    <w:rsid w:val="00500AB2"/>
    <w:rsid w:val="00500BA9"/>
    <w:rsid w:val="00501011"/>
    <w:rsid w:val="00501AE7"/>
    <w:rsid w:val="00501BD5"/>
    <w:rsid w:val="00501BFC"/>
    <w:rsid w:val="00502057"/>
    <w:rsid w:val="005020F3"/>
    <w:rsid w:val="0050215A"/>
    <w:rsid w:val="005026CC"/>
    <w:rsid w:val="00502908"/>
    <w:rsid w:val="00502A70"/>
    <w:rsid w:val="00502AFB"/>
    <w:rsid w:val="00502E2D"/>
    <w:rsid w:val="00502FC4"/>
    <w:rsid w:val="00502FEB"/>
    <w:rsid w:val="00503A40"/>
    <w:rsid w:val="00503CBF"/>
    <w:rsid w:val="005048EB"/>
    <w:rsid w:val="00504C73"/>
    <w:rsid w:val="00505425"/>
    <w:rsid w:val="0050558B"/>
    <w:rsid w:val="0050579C"/>
    <w:rsid w:val="005058F4"/>
    <w:rsid w:val="00505A1E"/>
    <w:rsid w:val="00505D2E"/>
    <w:rsid w:val="005060DF"/>
    <w:rsid w:val="005066AE"/>
    <w:rsid w:val="00507073"/>
    <w:rsid w:val="00507678"/>
    <w:rsid w:val="00507A06"/>
    <w:rsid w:val="0051033F"/>
    <w:rsid w:val="0051049D"/>
    <w:rsid w:val="00510802"/>
    <w:rsid w:val="0051084F"/>
    <w:rsid w:val="00510F8B"/>
    <w:rsid w:val="00511C11"/>
    <w:rsid w:val="00512173"/>
    <w:rsid w:val="00512988"/>
    <w:rsid w:val="00512DD7"/>
    <w:rsid w:val="005137CD"/>
    <w:rsid w:val="00513B14"/>
    <w:rsid w:val="00513BBB"/>
    <w:rsid w:val="00513BC2"/>
    <w:rsid w:val="00513DE1"/>
    <w:rsid w:val="005140B9"/>
    <w:rsid w:val="00514195"/>
    <w:rsid w:val="005146EC"/>
    <w:rsid w:val="00514F65"/>
    <w:rsid w:val="005154EF"/>
    <w:rsid w:val="00515BCE"/>
    <w:rsid w:val="00515DE0"/>
    <w:rsid w:val="0051644E"/>
    <w:rsid w:val="00516917"/>
    <w:rsid w:val="005177BE"/>
    <w:rsid w:val="00517EC0"/>
    <w:rsid w:val="00520771"/>
    <w:rsid w:val="005209C4"/>
    <w:rsid w:val="00520ACE"/>
    <w:rsid w:val="00520CEF"/>
    <w:rsid w:val="00520F1C"/>
    <w:rsid w:val="00520F9C"/>
    <w:rsid w:val="005217C6"/>
    <w:rsid w:val="00521D2B"/>
    <w:rsid w:val="00522331"/>
    <w:rsid w:val="00522FBF"/>
    <w:rsid w:val="00523089"/>
    <w:rsid w:val="00523B6B"/>
    <w:rsid w:val="005241E6"/>
    <w:rsid w:val="005246BD"/>
    <w:rsid w:val="00524A85"/>
    <w:rsid w:val="00525768"/>
    <w:rsid w:val="005259F0"/>
    <w:rsid w:val="00526248"/>
    <w:rsid w:val="00526304"/>
    <w:rsid w:val="00527348"/>
    <w:rsid w:val="005276A9"/>
    <w:rsid w:val="00527D98"/>
    <w:rsid w:val="005303E4"/>
    <w:rsid w:val="005307EA"/>
    <w:rsid w:val="005312EE"/>
    <w:rsid w:val="00531590"/>
    <w:rsid w:val="005326C5"/>
    <w:rsid w:val="00532736"/>
    <w:rsid w:val="00532DCA"/>
    <w:rsid w:val="00532FD4"/>
    <w:rsid w:val="00533A60"/>
    <w:rsid w:val="00533F2C"/>
    <w:rsid w:val="00534848"/>
    <w:rsid w:val="00534B0A"/>
    <w:rsid w:val="005372FD"/>
    <w:rsid w:val="00537382"/>
    <w:rsid w:val="00537507"/>
    <w:rsid w:val="00540200"/>
    <w:rsid w:val="00540931"/>
    <w:rsid w:val="00540BC6"/>
    <w:rsid w:val="005411D7"/>
    <w:rsid w:val="005414B1"/>
    <w:rsid w:val="00541C64"/>
    <w:rsid w:val="00542218"/>
    <w:rsid w:val="00542FC9"/>
    <w:rsid w:val="005431C4"/>
    <w:rsid w:val="005437E5"/>
    <w:rsid w:val="00544312"/>
    <w:rsid w:val="00544D56"/>
    <w:rsid w:val="00544E1F"/>
    <w:rsid w:val="0054527F"/>
    <w:rsid w:val="0054533E"/>
    <w:rsid w:val="005453F4"/>
    <w:rsid w:val="005454C4"/>
    <w:rsid w:val="00545865"/>
    <w:rsid w:val="0054589D"/>
    <w:rsid w:val="00545BA3"/>
    <w:rsid w:val="005462DF"/>
    <w:rsid w:val="00546843"/>
    <w:rsid w:val="005468BB"/>
    <w:rsid w:val="00547551"/>
    <w:rsid w:val="00547EF2"/>
    <w:rsid w:val="00547F38"/>
    <w:rsid w:val="00551244"/>
    <w:rsid w:val="0055194C"/>
    <w:rsid w:val="00551C32"/>
    <w:rsid w:val="00551F01"/>
    <w:rsid w:val="00551FFB"/>
    <w:rsid w:val="0055242E"/>
    <w:rsid w:val="00552C57"/>
    <w:rsid w:val="00552D07"/>
    <w:rsid w:val="00553195"/>
    <w:rsid w:val="0055376C"/>
    <w:rsid w:val="0055384A"/>
    <w:rsid w:val="00554A50"/>
    <w:rsid w:val="00555CC6"/>
    <w:rsid w:val="00556E98"/>
    <w:rsid w:val="00557079"/>
    <w:rsid w:val="0055721F"/>
    <w:rsid w:val="005603DC"/>
    <w:rsid w:val="005606D8"/>
    <w:rsid w:val="00561AC1"/>
    <w:rsid w:val="00561AC5"/>
    <w:rsid w:val="00561FB3"/>
    <w:rsid w:val="005629E0"/>
    <w:rsid w:val="00562E0C"/>
    <w:rsid w:val="0056306C"/>
    <w:rsid w:val="00564A91"/>
    <w:rsid w:val="00564EF6"/>
    <w:rsid w:val="005652C3"/>
    <w:rsid w:val="0056572A"/>
    <w:rsid w:val="005664CD"/>
    <w:rsid w:val="00567145"/>
    <w:rsid w:val="005676D9"/>
    <w:rsid w:val="005679DF"/>
    <w:rsid w:val="00567F03"/>
    <w:rsid w:val="00570108"/>
    <w:rsid w:val="00570116"/>
    <w:rsid w:val="00570FC9"/>
    <w:rsid w:val="00571854"/>
    <w:rsid w:val="00571C21"/>
    <w:rsid w:val="005722CC"/>
    <w:rsid w:val="00572676"/>
    <w:rsid w:val="0057384F"/>
    <w:rsid w:val="005745F9"/>
    <w:rsid w:val="00575474"/>
    <w:rsid w:val="00576403"/>
    <w:rsid w:val="0057651D"/>
    <w:rsid w:val="00577D97"/>
    <w:rsid w:val="005800F0"/>
    <w:rsid w:val="0058029A"/>
    <w:rsid w:val="0058063A"/>
    <w:rsid w:val="00581914"/>
    <w:rsid w:val="00581D93"/>
    <w:rsid w:val="00582808"/>
    <w:rsid w:val="00582FE2"/>
    <w:rsid w:val="00583158"/>
    <w:rsid w:val="0058319A"/>
    <w:rsid w:val="005831D3"/>
    <w:rsid w:val="00583835"/>
    <w:rsid w:val="00583B56"/>
    <w:rsid w:val="005843F5"/>
    <w:rsid w:val="005846C0"/>
    <w:rsid w:val="005850CF"/>
    <w:rsid w:val="005857B4"/>
    <w:rsid w:val="00585DE0"/>
    <w:rsid w:val="00586EE1"/>
    <w:rsid w:val="00587BE9"/>
    <w:rsid w:val="005906B6"/>
    <w:rsid w:val="00590728"/>
    <w:rsid w:val="00590D2F"/>
    <w:rsid w:val="00590E4F"/>
    <w:rsid w:val="00591381"/>
    <w:rsid w:val="0059154B"/>
    <w:rsid w:val="005931E5"/>
    <w:rsid w:val="005934E1"/>
    <w:rsid w:val="0059379E"/>
    <w:rsid w:val="00593E6C"/>
    <w:rsid w:val="0059420E"/>
    <w:rsid w:val="0059430C"/>
    <w:rsid w:val="00594B26"/>
    <w:rsid w:val="00594F0D"/>
    <w:rsid w:val="00595EAF"/>
    <w:rsid w:val="005965A0"/>
    <w:rsid w:val="0059684E"/>
    <w:rsid w:val="0059737E"/>
    <w:rsid w:val="00597995"/>
    <w:rsid w:val="00597F13"/>
    <w:rsid w:val="005A0A44"/>
    <w:rsid w:val="005A0AE9"/>
    <w:rsid w:val="005A0B3D"/>
    <w:rsid w:val="005A1416"/>
    <w:rsid w:val="005A2174"/>
    <w:rsid w:val="005A243E"/>
    <w:rsid w:val="005A2AA9"/>
    <w:rsid w:val="005A2B33"/>
    <w:rsid w:val="005A3425"/>
    <w:rsid w:val="005A37CC"/>
    <w:rsid w:val="005A3F01"/>
    <w:rsid w:val="005A40B0"/>
    <w:rsid w:val="005A4E0C"/>
    <w:rsid w:val="005A5022"/>
    <w:rsid w:val="005A607B"/>
    <w:rsid w:val="005A60C5"/>
    <w:rsid w:val="005A6950"/>
    <w:rsid w:val="005A69B1"/>
    <w:rsid w:val="005A7B68"/>
    <w:rsid w:val="005A7E46"/>
    <w:rsid w:val="005B0774"/>
    <w:rsid w:val="005B097E"/>
    <w:rsid w:val="005B17DE"/>
    <w:rsid w:val="005B18B3"/>
    <w:rsid w:val="005B2695"/>
    <w:rsid w:val="005B276B"/>
    <w:rsid w:val="005B2CE8"/>
    <w:rsid w:val="005B2D44"/>
    <w:rsid w:val="005B3B0E"/>
    <w:rsid w:val="005B3C76"/>
    <w:rsid w:val="005B45BE"/>
    <w:rsid w:val="005B4B24"/>
    <w:rsid w:val="005B4B91"/>
    <w:rsid w:val="005B5124"/>
    <w:rsid w:val="005B6014"/>
    <w:rsid w:val="005B6479"/>
    <w:rsid w:val="005B6546"/>
    <w:rsid w:val="005B6DD8"/>
    <w:rsid w:val="005B6E42"/>
    <w:rsid w:val="005B725E"/>
    <w:rsid w:val="005B7A2C"/>
    <w:rsid w:val="005B7E85"/>
    <w:rsid w:val="005C048C"/>
    <w:rsid w:val="005C0E0F"/>
    <w:rsid w:val="005C10BA"/>
    <w:rsid w:val="005C1247"/>
    <w:rsid w:val="005C1398"/>
    <w:rsid w:val="005C2847"/>
    <w:rsid w:val="005C2AE6"/>
    <w:rsid w:val="005C2B0D"/>
    <w:rsid w:val="005C389D"/>
    <w:rsid w:val="005C3AE8"/>
    <w:rsid w:val="005C529E"/>
    <w:rsid w:val="005C52B5"/>
    <w:rsid w:val="005C566B"/>
    <w:rsid w:val="005C5985"/>
    <w:rsid w:val="005C633E"/>
    <w:rsid w:val="005C6617"/>
    <w:rsid w:val="005C69AF"/>
    <w:rsid w:val="005C6ED6"/>
    <w:rsid w:val="005C78C0"/>
    <w:rsid w:val="005C7B49"/>
    <w:rsid w:val="005C7CD8"/>
    <w:rsid w:val="005D0195"/>
    <w:rsid w:val="005D0431"/>
    <w:rsid w:val="005D0984"/>
    <w:rsid w:val="005D0BA8"/>
    <w:rsid w:val="005D0DD3"/>
    <w:rsid w:val="005D122F"/>
    <w:rsid w:val="005D191C"/>
    <w:rsid w:val="005D19C5"/>
    <w:rsid w:val="005D209C"/>
    <w:rsid w:val="005D24B8"/>
    <w:rsid w:val="005D25A8"/>
    <w:rsid w:val="005D25F4"/>
    <w:rsid w:val="005D2618"/>
    <w:rsid w:val="005D3042"/>
    <w:rsid w:val="005D36FE"/>
    <w:rsid w:val="005D3E53"/>
    <w:rsid w:val="005D4B52"/>
    <w:rsid w:val="005D4D1E"/>
    <w:rsid w:val="005D5A27"/>
    <w:rsid w:val="005D5B95"/>
    <w:rsid w:val="005D5D55"/>
    <w:rsid w:val="005D6814"/>
    <w:rsid w:val="005D714F"/>
    <w:rsid w:val="005D7D59"/>
    <w:rsid w:val="005E0116"/>
    <w:rsid w:val="005E01D7"/>
    <w:rsid w:val="005E0A44"/>
    <w:rsid w:val="005E1DB5"/>
    <w:rsid w:val="005E298E"/>
    <w:rsid w:val="005E43F4"/>
    <w:rsid w:val="005E4420"/>
    <w:rsid w:val="005E44E8"/>
    <w:rsid w:val="005E46E8"/>
    <w:rsid w:val="005E4EE7"/>
    <w:rsid w:val="005E4EED"/>
    <w:rsid w:val="005E5273"/>
    <w:rsid w:val="005E5F23"/>
    <w:rsid w:val="005E6944"/>
    <w:rsid w:val="005E6B48"/>
    <w:rsid w:val="005E75D6"/>
    <w:rsid w:val="005E7BA1"/>
    <w:rsid w:val="005E7C7A"/>
    <w:rsid w:val="005F0325"/>
    <w:rsid w:val="005F0591"/>
    <w:rsid w:val="005F0C7C"/>
    <w:rsid w:val="005F0CB7"/>
    <w:rsid w:val="005F0D09"/>
    <w:rsid w:val="005F0E10"/>
    <w:rsid w:val="005F3878"/>
    <w:rsid w:val="005F3E4C"/>
    <w:rsid w:val="005F4C7A"/>
    <w:rsid w:val="005F50DB"/>
    <w:rsid w:val="005F5203"/>
    <w:rsid w:val="005F56FD"/>
    <w:rsid w:val="005F7884"/>
    <w:rsid w:val="0060023A"/>
    <w:rsid w:val="00600383"/>
    <w:rsid w:val="00600481"/>
    <w:rsid w:val="00600A21"/>
    <w:rsid w:val="00600A86"/>
    <w:rsid w:val="00601193"/>
    <w:rsid w:val="0060175C"/>
    <w:rsid w:val="00602ED0"/>
    <w:rsid w:val="00603E98"/>
    <w:rsid w:val="00603F4A"/>
    <w:rsid w:val="00603F4D"/>
    <w:rsid w:val="00604439"/>
    <w:rsid w:val="00604ABC"/>
    <w:rsid w:val="00604C20"/>
    <w:rsid w:val="0060561F"/>
    <w:rsid w:val="0060585E"/>
    <w:rsid w:val="006058DA"/>
    <w:rsid w:val="0060599C"/>
    <w:rsid w:val="00605E1B"/>
    <w:rsid w:val="00606B39"/>
    <w:rsid w:val="00606B68"/>
    <w:rsid w:val="00607537"/>
    <w:rsid w:val="00607A9C"/>
    <w:rsid w:val="00607C50"/>
    <w:rsid w:val="00607F0D"/>
    <w:rsid w:val="00610FF8"/>
    <w:rsid w:val="00612308"/>
    <w:rsid w:val="00612465"/>
    <w:rsid w:val="006125DB"/>
    <w:rsid w:val="00612AC3"/>
    <w:rsid w:val="00612FB8"/>
    <w:rsid w:val="00613163"/>
    <w:rsid w:val="006131F0"/>
    <w:rsid w:val="0061489D"/>
    <w:rsid w:val="00615AEB"/>
    <w:rsid w:val="00616149"/>
    <w:rsid w:val="006162E7"/>
    <w:rsid w:val="0061693D"/>
    <w:rsid w:val="0061697A"/>
    <w:rsid w:val="00616FCD"/>
    <w:rsid w:val="00617AC1"/>
    <w:rsid w:val="00617DF5"/>
    <w:rsid w:val="00620B87"/>
    <w:rsid w:val="006218EB"/>
    <w:rsid w:val="006221BB"/>
    <w:rsid w:val="00622615"/>
    <w:rsid w:val="0062274F"/>
    <w:rsid w:val="006229F9"/>
    <w:rsid w:val="0062307C"/>
    <w:rsid w:val="00623922"/>
    <w:rsid w:val="00623D9D"/>
    <w:rsid w:val="00623E63"/>
    <w:rsid w:val="006247B6"/>
    <w:rsid w:val="00624A78"/>
    <w:rsid w:val="006253F7"/>
    <w:rsid w:val="00625492"/>
    <w:rsid w:val="00625594"/>
    <w:rsid w:val="0062595F"/>
    <w:rsid w:val="00626511"/>
    <w:rsid w:val="00626F39"/>
    <w:rsid w:val="0062728C"/>
    <w:rsid w:val="00627B93"/>
    <w:rsid w:val="00627D7B"/>
    <w:rsid w:val="00630382"/>
    <w:rsid w:val="00630500"/>
    <w:rsid w:val="006308E7"/>
    <w:rsid w:val="00630935"/>
    <w:rsid w:val="00630DCF"/>
    <w:rsid w:val="0063136F"/>
    <w:rsid w:val="006318F1"/>
    <w:rsid w:val="00631F92"/>
    <w:rsid w:val="00632677"/>
    <w:rsid w:val="00632BAB"/>
    <w:rsid w:val="00632D82"/>
    <w:rsid w:val="00633F23"/>
    <w:rsid w:val="00634734"/>
    <w:rsid w:val="0063478E"/>
    <w:rsid w:val="0063549A"/>
    <w:rsid w:val="00636665"/>
    <w:rsid w:val="00636831"/>
    <w:rsid w:val="00636C8E"/>
    <w:rsid w:val="006379A7"/>
    <w:rsid w:val="00637EFF"/>
    <w:rsid w:val="00640DDB"/>
    <w:rsid w:val="00641619"/>
    <w:rsid w:val="00641A4D"/>
    <w:rsid w:val="00641D16"/>
    <w:rsid w:val="006422AA"/>
    <w:rsid w:val="00642A9E"/>
    <w:rsid w:val="00643CDA"/>
    <w:rsid w:val="006443E5"/>
    <w:rsid w:val="00644586"/>
    <w:rsid w:val="00644B75"/>
    <w:rsid w:val="00644EE5"/>
    <w:rsid w:val="00645225"/>
    <w:rsid w:val="006452A3"/>
    <w:rsid w:val="006476FD"/>
    <w:rsid w:val="00650106"/>
    <w:rsid w:val="00650207"/>
    <w:rsid w:val="00650B85"/>
    <w:rsid w:val="00650E9F"/>
    <w:rsid w:val="006513D8"/>
    <w:rsid w:val="006518A2"/>
    <w:rsid w:val="006523A5"/>
    <w:rsid w:val="00652B7F"/>
    <w:rsid w:val="00652EBE"/>
    <w:rsid w:val="006530A4"/>
    <w:rsid w:val="006534EA"/>
    <w:rsid w:val="006539EE"/>
    <w:rsid w:val="006541D2"/>
    <w:rsid w:val="0065441E"/>
    <w:rsid w:val="00654BEB"/>
    <w:rsid w:val="00655730"/>
    <w:rsid w:val="00656992"/>
    <w:rsid w:val="00656DC8"/>
    <w:rsid w:val="00660293"/>
    <w:rsid w:val="006616CE"/>
    <w:rsid w:val="0066236F"/>
    <w:rsid w:val="006632BB"/>
    <w:rsid w:val="00664CD0"/>
    <w:rsid w:val="00665121"/>
    <w:rsid w:val="006653F6"/>
    <w:rsid w:val="00665B8B"/>
    <w:rsid w:val="00665BC4"/>
    <w:rsid w:val="006662B8"/>
    <w:rsid w:val="00666B12"/>
    <w:rsid w:val="00667336"/>
    <w:rsid w:val="00667A93"/>
    <w:rsid w:val="00667FCC"/>
    <w:rsid w:val="006711F2"/>
    <w:rsid w:val="006719BA"/>
    <w:rsid w:val="0067265F"/>
    <w:rsid w:val="00672E65"/>
    <w:rsid w:val="006732FC"/>
    <w:rsid w:val="0067330D"/>
    <w:rsid w:val="006737D7"/>
    <w:rsid w:val="006748F9"/>
    <w:rsid w:val="00674D00"/>
    <w:rsid w:val="00674EFC"/>
    <w:rsid w:val="00675264"/>
    <w:rsid w:val="00675BEB"/>
    <w:rsid w:val="00675FCE"/>
    <w:rsid w:val="006766D8"/>
    <w:rsid w:val="006768E9"/>
    <w:rsid w:val="006769A8"/>
    <w:rsid w:val="00677876"/>
    <w:rsid w:val="00677B51"/>
    <w:rsid w:val="00677C3C"/>
    <w:rsid w:val="00680B61"/>
    <w:rsid w:val="00680D4C"/>
    <w:rsid w:val="0068123D"/>
    <w:rsid w:val="00681277"/>
    <w:rsid w:val="00681472"/>
    <w:rsid w:val="0068202E"/>
    <w:rsid w:val="00682130"/>
    <w:rsid w:val="006828F4"/>
    <w:rsid w:val="00682FA1"/>
    <w:rsid w:val="00683229"/>
    <w:rsid w:val="00683271"/>
    <w:rsid w:val="00683791"/>
    <w:rsid w:val="00683C6E"/>
    <w:rsid w:val="0068401A"/>
    <w:rsid w:val="006843C1"/>
    <w:rsid w:val="00684CF6"/>
    <w:rsid w:val="00684EA3"/>
    <w:rsid w:val="0068553F"/>
    <w:rsid w:val="0068563C"/>
    <w:rsid w:val="0068587D"/>
    <w:rsid w:val="00685C50"/>
    <w:rsid w:val="0068621D"/>
    <w:rsid w:val="006869F6"/>
    <w:rsid w:val="00687339"/>
    <w:rsid w:val="00687C6E"/>
    <w:rsid w:val="00690DA1"/>
    <w:rsid w:val="00690FE6"/>
    <w:rsid w:val="00691308"/>
    <w:rsid w:val="006937E7"/>
    <w:rsid w:val="006938AA"/>
    <w:rsid w:val="00694D26"/>
    <w:rsid w:val="006952E5"/>
    <w:rsid w:val="006954B6"/>
    <w:rsid w:val="00695D06"/>
    <w:rsid w:val="00696795"/>
    <w:rsid w:val="0069684A"/>
    <w:rsid w:val="00696882"/>
    <w:rsid w:val="0069689D"/>
    <w:rsid w:val="00697FE4"/>
    <w:rsid w:val="006A0049"/>
    <w:rsid w:val="006A10B8"/>
    <w:rsid w:val="006A136D"/>
    <w:rsid w:val="006A186E"/>
    <w:rsid w:val="006A1A5F"/>
    <w:rsid w:val="006A2B66"/>
    <w:rsid w:val="006A2C72"/>
    <w:rsid w:val="006A35EC"/>
    <w:rsid w:val="006A35F4"/>
    <w:rsid w:val="006A3A58"/>
    <w:rsid w:val="006A4A83"/>
    <w:rsid w:val="006A4D7A"/>
    <w:rsid w:val="006A5A60"/>
    <w:rsid w:val="006A5F17"/>
    <w:rsid w:val="006A648F"/>
    <w:rsid w:val="006A64EC"/>
    <w:rsid w:val="006A67CB"/>
    <w:rsid w:val="006A712B"/>
    <w:rsid w:val="006A7ED3"/>
    <w:rsid w:val="006B0A41"/>
    <w:rsid w:val="006B0EB9"/>
    <w:rsid w:val="006B0FB7"/>
    <w:rsid w:val="006B142B"/>
    <w:rsid w:val="006B15E8"/>
    <w:rsid w:val="006B1662"/>
    <w:rsid w:val="006B188A"/>
    <w:rsid w:val="006B326E"/>
    <w:rsid w:val="006B3376"/>
    <w:rsid w:val="006B34F6"/>
    <w:rsid w:val="006B35DD"/>
    <w:rsid w:val="006B3AF5"/>
    <w:rsid w:val="006B4051"/>
    <w:rsid w:val="006B46B0"/>
    <w:rsid w:val="006B499C"/>
    <w:rsid w:val="006B75DC"/>
    <w:rsid w:val="006C0F64"/>
    <w:rsid w:val="006C0FEA"/>
    <w:rsid w:val="006C1A58"/>
    <w:rsid w:val="006C2290"/>
    <w:rsid w:val="006C233B"/>
    <w:rsid w:val="006C23BC"/>
    <w:rsid w:val="006C27B6"/>
    <w:rsid w:val="006C28C1"/>
    <w:rsid w:val="006C32DE"/>
    <w:rsid w:val="006C3A1B"/>
    <w:rsid w:val="006C3C65"/>
    <w:rsid w:val="006C47D8"/>
    <w:rsid w:val="006C616F"/>
    <w:rsid w:val="006C639C"/>
    <w:rsid w:val="006C6822"/>
    <w:rsid w:val="006C6ECE"/>
    <w:rsid w:val="006C7E07"/>
    <w:rsid w:val="006D01A3"/>
    <w:rsid w:val="006D0B4A"/>
    <w:rsid w:val="006D0E50"/>
    <w:rsid w:val="006D0EFC"/>
    <w:rsid w:val="006D1863"/>
    <w:rsid w:val="006D2346"/>
    <w:rsid w:val="006D28D5"/>
    <w:rsid w:val="006D28F4"/>
    <w:rsid w:val="006D2E76"/>
    <w:rsid w:val="006D31A7"/>
    <w:rsid w:val="006D3247"/>
    <w:rsid w:val="006D369A"/>
    <w:rsid w:val="006D3838"/>
    <w:rsid w:val="006D3D6D"/>
    <w:rsid w:val="006D456E"/>
    <w:rsid w:val="006D6357"/>
    <w:rsid w:val="006D6F85"/>
    <w:rsid w:val="006D754E"/>
    <w:rsid w:val="006D7CE8"/>
    <w:rsid w:val="006D7E20"/>
    <w:rsid w:val="006E025E"/>
    <w:rsid w:val="006E0A85"/>
    <w:rsid w:val="006E1BB7"/>
    <w:rsid w:val="006E25E8"/>
    <w:rsid w:val="006E2F75"/>
    <w:rsid w:val="006E3097"/>
    <w:rsid w:val="006E3D58"/>
    <w:rsid w:val="006E4381"/>
    <w:rsid w:val="006E439F"/>
    <w:rsid w:val="006E4FBF"/>
    <w:rsid w:val="006E5467"/>
    <w:rsid w:val="006E5B5B"/>
    <w:rsid w:val="006E5E3C"/>
    <w:rsid w:val="006E5EB2"/>
    <w:rsid w:val="006E627C"/>
    <w:rsid w:val="006E7875"/>
    <w:rsid w:val="006F0565"/>
    <w:rsid w:val="006F0B82"/>
    <w:rsid w:val="006F1215"/>
    <w:rsid w:val="006F1927"/>
    <w:rsid w:val="006F19BA"/>
    <w:rsid w:val="006F1B0C"/>
    <w:rsid w:val="006F21DE"/>
    <w:rsid w:val="006F3AA5"/>
    <w:rsid w:val="006F3C38"/>
    <w:rsid w:val="006F3E2E"/>
    <w:rsid w:val="006F46D8"/>
    <w:rsid w:val="006F4BE9"/>
    <w:rsid w:val="006F5CEF"/>
    <w:rsid w:val="006F5EB4"/>
    <w:rsid w:val="006F5EF9"/>
    <w:rsid w:val="006F690E"/>
    <w:rsid w:val="006F7E44"/>
    <w:rsid w:val="00700C2C"/>
    <w:rsid w:val="00700F48"/>
    <w:rsid w:val="007011F6"/>
    <w:rsid w:val="00701627"/>
    <w:rsid w:val="00701892"/>
    <w:rsid w:val="00702B2C"/>
    <w:rsid w:val="00702E41"/>
    <w:rsid w:val="00702EFD"/>
    <w:rsid w:val="0070317C"/>
    <w:rsid w:val="0070327D"/>
    <w:rsid w:val="007035D8"/>
    <w:rsid w:val="00703865"/>
    <w:rsid w:val="007039CD"/>
    <w:rsid w:val="0070429D"/>
    <w:rsid w:val="007042CD"/>
    <w:rsid w:val="007050EE"/>
    <w:rsid w:val="00707060"/>
    <w:rsid w:val="007106C0"/>
    <w:rsid w:val="00710B14"/>
    <w:rsid w:val="00710B37"/>
    <w:rsid w:val="00710CDF"/>
    <w:rsid w:val="00710DD0"/>
    <w:rsid w:val="0071122A"/>
    <w:rsid w:val="00711540"/>
    <w:rsid w:val="00711545"/>
    <w:rsid w:val="00712F2F"/>
    <w:rsid w:val="00713126"/>
    <w:rsid w:val="007131C0"/>
    <w:rsid w:val="0071477E"/>
    <w:rsid w:val="00714ADB"/>
    <w:rsid w:val="00714BC8"/>
    <w:rsid w:val="00714CE0"/>
    <w:rsid w:val="0071568C"/>
    <w:rsid w:val="00715BF4"/>
    <w:rsid w:val="00715D96"/>
    <w:rsid w:val="00715E3B"/>
    <w:rsid w:val="00715F2F"/>
    <w:rsid w:val="00716A35"/>
    <w:rsid w:val="007178BE"/>
    <w:rsid w:val="00717970"/>
    <w:rsid w:val="00717FD5"/>
    <w:rsid w:val="007207F7"/>
    <w:rsid w:val="00720B86"/>
    <w:rsid w:val="00722260"/>
    <w:rsid w:val="0072232F"/>
    <w:rsid w:val="007224A4"/>
    <w:rsid w:val="00723A52"/>
    <w:rsid w:val="007247FC"/>
    <w:rsid w:val="00725178"/>
    <w:rsid w:val="007251BC"/>
    <w:rsid w:val="00725457"/>
    <w:rsid w:val="00725478"/>
    <w:rsid w:val="007254F5"/>
    <w:rsid w:val="007256FC"/>
    <w:rsid w:val="007258AD"/>
    <w:rsid w:val="00725BCC"/>
    <w:rsid w:val="00725EEA"/>
    <w:rsid w:val="00726100"/>
    <w:rsid w:val="00727FDA"/>
    <w:rsid w:val="007300B3"/>
    <w:rsid w:val="00730550"/>
    <w:rsid w:val="00731089"/>
    <w:rsid w:val="00731A0A"/>
    <w:rsid w:val="00731D04"/>
    <w:rsid w:val="00731D80"/>
    <w:rsid w:val="00731F33"/>
    <w:rsid w:val="00733493"/>
    <w:rsid w:val="007343F1"/>
    <w:rsid w:val="00734415"/>
    <w:rsid w:val="0073462C"/>
    <w:rsid w:val="00734BC0"/>
    <w:rsid w:val="00734E42"/>
    <w:rsid w:val="0073590E"/>
    <w:rsid w:val="007359D1"/>
    <w:rsid w:val="00735A27"/>
    <w:rsid w:val="00735FFD"/>
    <w:rsid w:val="00736075"/>
    <w:rsid w:val="0073670D"/>
    <w:rsid w:val="00737579"/>
    <w:rsid w:val="0073786D"/>
    <w:rsid w:val="00737A47"/>
    <w:rsid w:val="0074066E"/>
    <w:rsid w:val="00740740"/>
    <w:rsid w:val="00740827"/>
    <w:rsid w:val="00741BDB"/>
    <w:rsid w:val="0074316E"/>
    <w:rsid w:val="007439DD"/>
    <w:rsid w:val="00743B25"/>
    <w:rsid w:val="00743BE4"/>
    <w:rsid w:val="00744F07"/>
    <w:rsid w:val="00745CF7"/>
    <w:rsid w:val="0074617B"/>
    <w:rsid w:val="00746B4C"/>
    <w:rsid w:val="00746BB0"/>
    <w:rsid w:val="00750621"/>
    <w:rsid w:val="0075070D"/>
    <w:rsid w:val="00750C65"/>
    <w:rsid w:val="0075114A"/>
    <w:rsid w:val="00751375"/>
    <w:rsid w:val="00751655"/>
    <w:rsid w:val="007518E1"/>
    <w:rsid w:val="00752058"/>
    <w:rsid w:val="00752095"/>
    <w:rsid w:val="00752355"/>
    <w:rsid w:val="0075356F"/>
    <w:rsid w:val="00753D6C"/>
    <w:rsid w:val="0075402C"/>
    <w:rsid w:val="00754127"/>
    <w:rsid w:val="00754318"/>
    <w:rsid w:val="007548AD"/>
    <w:rsid w:val="00754DA3"/>
    <w:rsid w:val="00754E9A"/>
    <w:rsid w:val="00754EAD"/>
    <w:rsid w:val="00755755"/>
    <w:rsid w:val="007562FF"/>
    <w:rsid w:val="00756844"/>
    <w:rsid w:val="007572E8"/>
    <w:rsid w:val="0075739B"/>
    <w:rsid w:val="007600CA"/>
    <w:rsid w:val="0076049A"/>
    <w:rsid w:val="0076089E"/>
    <w:rsid w:val="00760E24"/>
    <w:rsid w:val="00761986"/>
    <w:rsid w:val="0076198B"/>
    <w:rsid w:val="00761A4B"/>
    <w:rsid w:val="00761E17"/>
    <w:rsid w:val="007620C6"/>
    <w:rsid w:val="0076211E"/>
    <w:rsid w:val="00762F05"/>
    <w:rsid w:val="00762F1E"/>
    <w:rsid w:val="00763116"/>
    <w:rsid w:val="00763454"/>
    <w:rsid w:val="00763D78"/>
    <w:rsid w:val="0076427E"/>
    <w:rsid w:val="00764E38"/>
    <w:rsid w:val="00766224"/>
    <w:rsid w:val="007664D6"/>
    <w:rsid w:val="00766917"/>
    <w:rsid w:val="00766BCA"/>
    <w:rsid w:val="007679BC"/>
    <w:rsid w:val="00767AAD"/>
    <w:rsid w:val="0077011E"/>
    <w:rsid w:val="00770EE9"/>
    <w:rsid w:val="00771562"/>
    <w:rsid w:val="00771DB4"/>
    <w:rsid w:val="00771DC6"/>
    <w:rsid w:val="00773530"/>
    <w:rsid w:val="00773D54"/>
    <w:rsid w:val="00774125"/>
    <w:rsid w:val="0077451F"/>
    <w:rsid w:val="00774B8A"/>
    <w:rsid w:val="00774E8F"/>
    <w:rsid w:val="00774EE3"/>
    <w:rsid w:val="00774F9F"/>
    <w:rsid w:val="00775301"/>
    <w:rsid w:val="00776419"/>
    <w:rsid w:val="00776DE8"/>
    <w:rsid w:val="00777580"/>
    <w:rsid w:val="00777CA7"/>
    <w:rsid w:val="00777DB1"/>
    <w:rsid w:val="00777E22"/>
    <w:rsid w:val="007807BD"/>
    <w:rsid w:val="007808B2"/>
    <w:rsid w:val="00780D6F"/>
    <w:rsid w:val="00781144"/>
    <w:rsid w:val="007817CB"/>
    <w:rsid w:val="007819EA"/>
    <w:rsid w:val="007821DE"/>
    <w:rsid w:val="0078227B"/>
    <w:rsid w:val="007825DF"/>
    <w:rsid w:val="007827E8"/>
    <w:rsid w:val="00782D21"/>
    <w:rsid w:val="007831D6"/>
    <w:rsid w:val="00783F21"/>
    <w:rsid w:val="0078400E"/>
    <w:rsid w:val="0078402F"/>
    <w:rsid w:val="00784269"/>
    <w:rsid w:val="00784589"/>
    <w:rsid w:val="00784633"/>
    <w:rsid w:val="00784A49"/>
    <w:rsid w:val="0078501B"/>
    <w:rsid w:val="007850E4"/>
    <w:rsid w:val="007853C0"/>
    <w:rsid w:val="00786363"/>
    <w:rsid w:val="007866B9"/>
    <w:rsid w:val="00786BDD"/>
    <w:rsid w:val="00786C83"/>
    <w:rsid w:val="00786EB2"/>
    <w:rsid w:val="00787679"/>
    <w:rsid w:val="007877C2"/>
    <w:rsid w:val="00790961"/>
    <w:rsid w:val="00791069"/>
    <w:rsid w:val="007913EB"/>
    <w:rsid w:val="00791958"/>
    <w:rsid w:val="007919E7"/>
    <w:rsid w:val="007923F1"/>
    <w:rsid w:val="007924EE"/>
    <w:rsid w:val="00792557"/>
    <w:rsid w:val="007929A4"/>
    <w:rsid w:val="00792AF3"/>
    <w:rsid w:val="00792CD4"/>
    <w:rsid w:val="00792ED9"/>
    <w:rsid w:val="00792EDC"/>
    <w:rsid w:val="00792F62"/>
    <w:rsid w:val="00793209"/>
    <w:rsid w:val="00793CE7"/>
    <w:rsid w:val="00795373"/>
    <w:rsid w:val="00795EEC"/>
    <w:rsid w:val="00796040"/>
    <w:rsid w:val="00796E41"/>
    <w:rsid w:val="0079725F"/>
    <w:rsid w:val="00797F00"/>
    <w:rsid w:val="007A04A3"/>
    <w:rsid w:val="007A08F1"/>
    <w:rsid w:val="007A0CD5"/>
    <w:rsid w:val="007A0F53"/>
    <w:rsid w:val="007A157F"/>
    <w:rsid w:val="007A19AE"/>
    <w:rsid w:val="007A22E0"/>
    <w:rsid w:val="007A2656"/>
    <w:rsid w:val="007A2794"/>
    <w:rsid w:val="007A29D2"/>
    <w:rsid w:val="007A2BCF"/>
    <w:rsid w:val="007A30A7"/>
    <w:rsid w:val="007A4E73"/>
    <w:rsid w:val="007A5F1A"/>
    <w:rsid w:val="007A71A1"/>
    <w:rsid w:val="007A72BB"/>
    <w:rsid w:val="007A7398"/>
    <w:rsid w:val="007A7713"/>
    <w:rsid w:val="007A799B"/>
    <w:rsid w:val="007A7FCB"/>
    <w:rsid w:val="007B0270"/>
    <w:rsid w:val="007B02D2"/>
    <w:rsid w:val="007B050E"/>
    <w:rsid w:val="007B0CD9"/>
    <w:rsid w:val="007B24FC"/>
    <w:rsid w:val="007B3343"/>
    <w:rsid w:val="007B37DB"/>
    <w:rsid w:val="007B3C49"/>
    <w:rsid w:val="007B539A"/>
    <w:rsid w:val="007B67E5"/>
    <w:rsid w:val="007B6BDA"/>
    <w:rsid w:val="007B6CEF"/>
    <w:rsid w:val="007B7101"/>
    <w:rsid w:val="007B731A"/>
    <w:rsid w:val="007B766E"/>
    <w:rsid w:val="007B7F84"/>
    <w:rsid w:val="007C0219"/>
    <w:rsid w:val="007C0797"/>
    <w:rsid w:val="007C0EFF"/>
    <w:rsid w:val="007C0FAB"/>
    <w:rsid w:val="007C17DA"/>
    <w:rsid w:val="007C180A"/>
    <w:rsid w:val="007C1872"/>
    <w:rsid w:val="007C1C34"/>
    <w:rsid w:val="007C1DED"/>
    <w:rsid w:val="007C1FEC"/>
    <w:rsid w:val="007C274A"/>
    <w:rsid w:val="007C2A1E"/>
    <w:rsid w:val="007C2AFE"/>
    <w:rsid w:val="007C2E6A"/>
    <w:rsid w:val="007C35FD"/>
    <w:rsid w:val="007C3AFA"/>
    <w:rsid w:val="007C3BAD"/>
    <w:rsid w:val="007C3D87"/>
    <w:rsid w:val="007C3DC4"/>
    <w:rsid w:val="007C4385"/>
    <w:rsid w:val="007C464F"/>
    <w:rsid w:val="007C53B5"/>
    <w:rsid w:val="007C56E2"/>
    <w:rsid w:val="007C5A77"/>
    <w:rsid w:val="007C669C"/>
    <w:rsid w:val="007C68D2"/>
    <w:rsid w:val="007C7371"/>
    <w:rsid w:val="007C784A"/>
    <w:rsid w:val="007C7B76"/>
    <w:rsid w:val="007D0125"/>
    <w:rsid w:val="007D0A14"/>
    <w:rsid w:val="007D1086"/>
    <w:rsid w:val="007D17F9"/>
    <w:rsid w:val="007D212B"/>
    <w:rsid w:val="007D39AA"/>
    <w:rsid w:val="007D3C15"/>
    <w:rsid w:val="007D44D4"/>
    <w:rsid w:val="007D46E5"/>
    <w:rsid w:val="007D4DCF"/>
    <w:rsid w:val="007D5223"/>
    <w:rsid w:val="007D6143"/>
    <w:rsid w:val="007D67BC"/>
    <w:rsid w:val="007D6E84"/>
    <w:rsid w:val="007D6EFD"/>
    <w:rsid w:val="007D6F3E"/>
    <w:rsid w:val="007D7811"/>
    <w:rsid w:val="007E01C5"/>
    <w:rsid w:val="007E1985"/>
    <w:rsid w:val="007E2210"/>
    <w:rsid w:val="007E2991"/>
    <w:rsid w:val="007E2DC8"/>
    <w:rsid w:val="007E3370"/>
    <w:rsid w:val="007E36CA"/>
    <w:rsid w:val="007E3C7D"/>
    <w:rsid w:val="007E44FB"/>
    <w:rsid w:val="007E45BF"/>
    <w:rsid w:val="007E4C96"/>
    <w:rsid w:val="007E5216"/>
    <w:rsid w:val="007E560F"/>
    <w:rsid w:val="007E6D83"/>
    <w:rsid w:val="007E76DE"/>
    <w:rsid w:val="007E77E9"/>
    <w:rsid w:val="007E7B7B"/>
    <w:rsid w:val="007E7CF8"/>
    <w:rsid w:val="007E7FB9"/>
    <w:rsid w:val="007F0F06"/>
    <w:rsid w:val="007F12FB"/>
    <w:rsid w:val="007F1827"/>
    <w:rsid w:val="007F1AB7"/>
    <w:rsid w:val="007F1C8F"/>
    <w:rsid w:val="007F22C4"/>
    <w:rsid w:val="007F24A6"/>
    <w:rsid w:val="007F2635"/>
    <w:rsid w:val="007F272C"/>
    <w:rsid w:val="007F3199"/>
    <w:rsid w:val="007F4298"/>
    <w:rsid w:val="007F42BC"/>
    <w:rsid w:val="007F46C9"/>
    <w:rsid w:val="007F4CB5"/>
    <w:rsid w:val="007F4E6A"/>
    <w:rsid w:val="007F529F"/>
    <w:rsid w:val="007F5884"/>
    <w:rsid w:val="007F5D73"/>
    <w:rsid w:val="007F666B"/>
    <w:rsid w:val="007F6E67"/>
    <w:rsid w:val="007F6F0E"/>
    <w:rsid w:val="007F73BD"/>
    <w:rsid w:val="007F7AEF"/>
    <w:rsid w:val="007F7FEC"/>
    <w:rsid w:val="00800B28"/>
    <w:rsid w:val="00801208"/>
    <w:rsid w:val="00801679"/>
    <w:rsid w:val="008017E4"/>
    <w:rsid w:val="00801AB2"/>
    <w:rsid w:val="008020FA"/>
    <w:rsid w:val="00802CDB"/>
    <w:rsid w:val="00804512"/>
    <w:rsid w:val="0080483E"/>
    <w:rsid w:val="00805813"/>
    <w:rsid w:val="00805A51"/>
    <w:rsid w:val="00805E5C"/>
    <w:rsid w:val="00806245"/>
    <w:rsid w:val="008062D8"/>
    <w:rsid w:val="0080697B"/>
    <w:rsid w:val="00807018"/>
    <w:rsid w:val="00807A66"/>
    <w:rsid w:val="00807D75"/>
    <w:rsid w:val="00807DA7"/>
    <w:rsid w:val="0081085B"/>
    <w:rsid w:val="00810AF1"/>
    <w:rsid w:val="00811245"/>
    <w:rsid w:val="0081169B"/>
    <w:rsid w:val="00811C05"/>
    <w:rsid w:val="00812486"/>
    <w:rsid w:val="008125A7"/>
    <w:rsid w:val="0081358C"/>
    <w:rsid w:val="00813C06"/>
    <w:rsid w:val="00813C61"/>
    <w:rsid w:val="008147DB"/>
    <w:rsid w:val="00815294"/>
    <w:rsid w:val="0081548E"/>
    <w:rsid w:val="008154EA"/>
    <w:rsid w:val="008161F6"/>
    <w:rsid w:val="00816CCF"/>
    <w:rsid w:val="0081704A"/>
    <w:rsid w:val="00817268"/>
    <w:rsid w:val="00817AD1"/>
    <w:rsid w:val="00817CED"/>
    <w:rsid w:val="00817EE6"/>
    <w:rsid w:val="00820005"/>
    <w:rsid w:val="00820359"/>
    <w:rsid w:val="008204B3"/>
    <w:rsid w:val="00820A20"/>
    <w:rsid w:val="00820FDA"/>
    <w:rsid w:val="008213DF"/>
    <w:rsid w:val="008219BB"/>
    <w:rsid w:val="0082220D"/>
    <w:rsid w:val="00822341"/>
    <w:rsid w:val="008227BC"/>
    <w:rsid w:val="00822A39"/>
    <w:rsid w:val="00822D99"/>
    <w:rsid w:val="00824AA7"/>
    <w:rsid w:val="00824ADF"/>
    <w:rsid w:val="00825A66"/>
    <w:rsid w:val="00826034"/>
    <w:rsid w:val="00826E0E"/>
    <w:rsid w:val="008278E9"/>
    <w:rsid w:val="00827B39"/>
    <w:rsid w:val="00830758"/>
    <w:rsid w:val="00830944"/>
    <w:rsid w:val="00831481"/>
    <w:rsid w:val="0083150A"/>
    <w:rsid w:val="00831A5B"/>
    <w:rsid w:val="00831F24"/>
    <w:rsid w:val="00832763"/>
    <w:rsid w:val="008337CB"/>
    <w:rsid w:val="0083414C"/>
    <w:rsid w:val="0083435F"/>
    <w:rsid w:val="0083481C"/>
    <w:rsid w:val="008348D9"/>
    <w:rsid w:val="00836312"/>
    <w:rsid w:val="00836F8F"/>
    <w:rsid w:val="008370D3"/>
    <w:rsid w:val="00837D2F"/>
    <w:rsid w:val="00840122"/>
    <w:rsid w:val="00840A14"/>
    <w:rsid w:val="00840BB5"/>
    <w:rsid w:val="0084228C"/>
    <w:rsid w:val="00842362"/>
    <w:rsid w:val="00843305"/>
    <w:rsid w:val="008436AE"/>
    <w:rsid w:val="00843F36"/>
    <w:rsid w:val="008447E3"/>
    <w:rsid w:val="00845328"/>
    <w:rsid w:val="00846469"/>
    <w:rsid w:val="008465A6"/>
    <w:rsid w:val="0084785F"/>
    <w:rsid w:val="00850048"/>
    <w:rsid w:val="00850729"/>
    <w:rsid w:val="00850805"/>
    <w:rsid w:val="00850A1C"/>
    <w:rsid w:val="00851DE6"/>
    <w:rsid w:val="00852F69"/>
    <w:rsid w:val="00853C90"/>
    <w:rsid w:val="00854402"/>
    <w:rsid w:val="0085490B"/>
    <w:rsid w:val="008567F0"/>
    <w:rsid w:val="008569E6"/>
    <w:rsid w:val="00857049"/>
    <w:rsid w:val="00857839"/>
    <w:rsid w:val="00860B71"/>
    <w:rsid w:val="00860D76"/>
    <w:rsid w:val="00861328"/>
    <w:rsid w:val="0086140A"/>
    <w:rsid w:val="00861705"/>
    <w:rsid w:val="00861EB5"/>
    <w:rsid w:val="008628EB"/>
    <w:rsid w:val="00862B9E"/>
    <w:rsid w:val="00862BC9"/>
    <w:rsid w:val="008635CC"/>
    <w:rsid w:val="00863E70"/>
    <w:rsid w:val="00863F0D"/>
    <w:rsid w:val="00864684"/>
    <w:rsid w:val="00865520"/>
    <w:rsid w:val="00865BE1"/>
    <w:rsid w:val="00865CF5"/>
    <w:rsid w:val="00866752"/>
    <w:rsid w:val="0086675A"/>
    <w:rsid w:val="00867370"/>
    <w:rsid w:val="00867769"/>
    <w:rsid w:val="00867E80"/>
    <w:rsid w:val="00870866"/>
    <w:rsid w:val="00870A67"/>
    <w:rsid w:val="0087125B"/>
    <w:rsid w:val="008718A8"/>
    <w:rsid w:val="008718AC"/>
    <w:rsid w:val="00871DAC"/>
    <w:rsid w:val="00873294"/>
    <w:rsid w:val="008737C7"/>
    <w:rsid w:val="00873A27"/>
    <w:rsid w:val="00873B03"/>
    <w:rsid w:val="00874156"/>
    <w:rsid w:val="008742A0"/>
    <w:rsid w:val="00874C46"/>
    <w:rsid w:val="0087555C"/>
    <w:rsid w:val="00876966"/>
    <w:rsid w:val="00876AC0"/>
    <w:rsid w:val="00876F72"/>
    <w:rsid w:val="00877453"/>
    <w:rsid w:val="008777A5"/>
    <w:rsid w:val="00877FA6"/>
    <w:rsid w:val="00880716"/>
    <w:rsid w:val="00880B7E"/>
    <w:rsid w:val="00880FB4"/>
    <w:rsid w:val="008819A7"/>
    <w:rsid w:val="00881A64"/>
    <w:rsid w:val="00881A7A"/>
    <w:rsid w:val="00881F32"/>
    <w:rsid w:val="008820DB"/>
    <w:rsid w:val="00883A2D"/>
    <w:rsid w:val="00883B08"/>
    <w:rsid w:val="00883EBD"/>
    <w:rsid w:val="00884181"/>
    <w:rsid w:val="008848E1"/>
    <w:rsid w:val="00884A70"/>
    <w:rsid w:val="00884AB6"/>
    <w:rsid w:val="00884C34"/>
    <w:rsid w:val="00884F1B"/>
    <w:rsid w:val="00884F85"/>
    <w:rsid w:val="008858EB"/>
    <w:rsid w:val="00887206"/>
    <w:rsid w:val="00887311"/>
    <w:rsid w:val="00887CDB"/>
    <w:rsid w:val="00890023"/>
    <w:rsid w:val="00890848"/>
    <w:rsid w:val="0089123C"/>
    <w:rsid w:val="008928C7"/>
    <w:rsid w:val="00892B5E"/>
    <w:rsid w:val="00892E56"/>
    <w:rsid w:val="00893625"/>
    <w:rsid w:val="0089393F"/>
    <w:rsid w:val="00893A88"/>
    <w:rsid w:val="008944EB"/>
    <w:rsid w:val="00894B1D"/>
    <w:rsid w:val="00894EEB"/>
    <w:rsid w:val="008956D1"/>
    <w:rsid w:val="00896851"/>
    <w:rsid w:val="00897CD4"/>
    <w:rsid w:val="00897DB0"/>
    <w:rsid w:val="00897F1C"/>
    <w:rsid w:val="008A0098"/>
    <w:rsid w:val="008A0CFF"/>
    <w:rsid w:val="008A1B41"/>
    <w:rsid w:val="008A225B"/>
    <w:rsid w:val="008A24F7"/>
    <w:rsid w:val="008A2729"/>
    <w:rsid w:val="008A2809"/>
    <w:rsid w:val="008A2A12"/>
    <w:rsid w:val="008A2DF8"/>
    <w:rsid w:val="008A3158"/>
    <w:rsid w:val="008A3180"/>
    <w:rsid w:val="008A3922"/>
    <w:rsid w:val="008A400E"/>
    <w:rsid w:val="008A514C"/>
    <w:rsid w:val="008A5AA0"/>
    <w:rsid w:val="008A5F77"/>
    <w:rsid w:val="008A6409"/>
    <w:rsid w:val="008A76BF"/>
    <w:rsid w:val="008A7ED7"/>
    <w:rsid w:val="008B23CF"/>
    <w:rsid w:val="008B2ACE"/>
    <w:rsid w:val="008B3561"/>
    <w:rsid w:val="008B3873"/>
    <w:rsid w:val="008B3AB9"/>
    <w:rsid w:val="008B42C1"/>
    <w:rsid w:val="008B42CC"/>
    <w:rsid w:val="008B468B"/>
    <w:rsid w:val="008B4A66"/>
    <w:rsid w:val="008B4A85"/>
    <w:rsid w:val="008B51AF"/>
    <w:rsid w:val="008B5B11"/>
    <w:rsid w:val="008B60CF"/>
    <w:rsid w:val="008B6A30"/>
    <w:rsid w:val="008B7533"/>
    <w:rsid w:val="008B7B71"/>
    <w:rsid w:val="008C0DB4"/>
    <w:rsid w:val="008C17BE"/>
    <w:rsid w:val="008C253A"/>
    <w:rsid w:val="008C3376"/>
    <w:rsid w:val="008C3696"/>
    <w:rsid w:val="008C4051"/>
    <w:rsid w:val="008C4D02"/>
    <w:rsid w:val="008C5059"/>
    <w:rsid w:val="008C571C"/>
    <w:rsid w:val="008C5CF7"/>
    <w:rsid w:val="008C609B"/>
    <w:rsid w:val="008C6222"/>
    <w:rsid w:val="008C63DE"/>
    <w:rsid w:val="008C72B0"/>
    <w:rsid w:val="008C7437"/>
    <w:rsid w:val="008C7CFC"/>
    <w:rsid w:val="008C7F88"/>
    <w:rsid w:val="008D00E0"/>
    <w:rsid w:val="008D0917"/>
    <w:rsid w:val="008D0A20"/>
    <w:rsid w:val="008D0A2A"/>
    <w:rsid w:val="008D0D46"/>
    <w:rsid w:val="008D1069"/>
    <w:rsid w:val="008D1577"/>
    <w:rsid w:val="008D2653"/>
    <w:rsid w:val="008D2D48"/>
    <w:rsid w:val="008D30D9"/>
    <w:rsid w:val="008D3102"/>
    <w:rsid w:val="008D39C5"/>
    <w:rsid w:val="008D3AA7"/>
    <w:rsid w:val="008D408F"/>
    <w:rsid w:val="008D4B32"/>
    <w:rsid w:val="008D56D0"/>
    <w:rsid w:val="008D5CF1"/>
    <w:rsid w:val="008D6029"/>
    <w:rsid w:val="008D6866"/>
    <w:rsid w:val="008D6EAF"/>
    <w:rsid w:val="008D77EF"/>
    <w:rsid w:val="008D7A07"/>
    <w:rsid w:val="008E15C0"/>
    <w:rsid w:val="008E188B"/>
    <w:rsid w:val="008E1FD7"/>
    <w:rsid w:val="008E20BB"/>
    <w:rsid w:val="008E2521"/>
    <w:rsid w:val="008E2A73"/>
    <w:rsid w:val="008E2ACD"/>
    <w:rsid w:val="008E3150"/>
    <w:rsid w:val="008E370B"/>
    <w:rsid w:val="008E3979"/>
    <w:rsid w:val="008E404F"/>
    <w:rsid w:val="008E4A40"/>
    <w:rsid w:val="008E4CC3"/>
    <w:rsid w:val="008E5604"/>
    <w:rsid w:val="008E5BBD"/>
    <w:rsid w:val="008E5C7C"/>
    <w:rsid w:val="008E5D5D"/>
    <w:rsid w:val="008E771C"/>
    <w:rsid w:val="008F0896"/>
    <w:rsid w:val="008F0E86"/>
    <w:rsid w:val="008F14BB"/>
    <w:rsid w:val="008F180F"/>
    <w:rsid w:val="008F1B56"/>
    <w:rsid w:val="008F1CAF"/>
    <w:rsid w:val="008F1E99"/>
    <w:rsid w:val="008F28A1"/>
    <w:rsid w:val="008F3352"/>
    <w:rsid w:val="008F34C8"/>
    <w:rsid w:val="008F37C3"/>
    <w:rsid w:val="008F3E66"/>
    <w:rsid w:val="008F420F"/>
    <w:rsid w:val="008F45FD"/>
    <w:rsid w:val="008F471A"/>
    <w:rsid w:val="008F47A8"/>
    <w:rsid w:val="008F4830"/>
    <w:rsid w:val="008F57FB"/>
    <w:rsid w:val="008F5B38"/>
    <w:rsid w:val="008F5F67"/>
    <w:rsid w:val="008F603B"/>
    <w:rsid w:val="008F6061"/>
    <w:rsid w:val="008F6398"/>
    <w:rsid w:val="008F65B2"/>
    <w:rsid w:val="008F7A2E"/>
    <w:rsid w:val="008F7E36"/>
    <w:rsid w:val="008F7E94"/>
    <w:rsid w:val="009001CC"/>
    <w:rsid w:val="00900249"/>
    <w:rsid w:val="00901440"/>
    <w:rsid w:val="0090171F"/>
    <w:rsid w:val="00901B68"/>
    <w:rsid w:val="0090206E"/>
    <w:rsid w:val="009022F9"/>
    <w:rsid w:val="009028B5"/>
    <w:rsid w:val="00902B45"/>
    <w:rsid w:val="00902C8A"/>
    <w:rsid w:val="00902EE0"/>
    <w:rsid w:val="00903CE1"/>
    <w:rsid w:val="00904872"/>
    <w:rsid w:val="0090509F"/>
    <w:rsid w:val="00905435"/>
    <w:rsid w:val="00905867"/>
    <w:rsid w:val="00905ED8"/>
    <w:rsid w:val="00906DAD"/>
    <w:rsid w:val="00907210"/>
    <w:rsid w:val="00907331"/>
    <w:rsid w:val="009079AE"/>
    <w:rsid w:val="00907DAE"/>
    <w:rsid w:val="009106EC"/>
    <w:rsid w:val="00910CC6"/>
    <w:rsid w:val="00911F19"/>
    <w:rsid w:val="00912C46"/>
    <w:rsid w:val="00912DC0"/>
    <w:rsid w:val="00913115"/>
    <w:rsid w:val="0091320A"/>
    <w:rsid w:val="009143B6"/>
    <w:rsid w:val="0091499B"/>
    <w:rsid w:val="00914C92"/>
    <w:rsid w:val="00914FB5"/>
    <w:rsid w:val="0091510D"/>
    <w:rsid w:val="009155D9"/>
    <w:rsid w:val="00915B7F"/>
    <w:rsid w:val="00915CDB"/>
    <w:rsid w:val="00916197"/>
    <w:rsid w:val="009168DC"/>
    <w:rsid w:val="00916CF2"/>
    <w:rsid w:val="00916ED3"/>
    <w:rsid w:val="009202B5"/>
    <w:rsid w:val="009207FC"/>
    <w:rsid w:val="00921282"/>
    <w:rsid w:val="009229FC"/>
    <w:rsid w:val="00923A79"/>
    <w:rsid w:val="00923EFE"/>
    <w:rsid w:val="00924934"/>
    <w:rsid w:val="00924ABD"/>
    <w:rsid w:val="009261BE"/>
    <w:rsid w:val="00926D46"/>
    <w:rsid w:val="009271DE"/>
    <w:rsid w:val="00930139"/>
    <w:rsid w:val="00930A86"/>
    <w:rsid w:val="009321CF"/>
    <w:rsid w:val="0093296E"/>
    <w:rsid w:val="0093385F"/>
    <w:rsid w:val="00934435"/>
    <w:rsid w:val="00934441"/>
    <w:rsid w:val="00934473"/>
    <w:rsid w:val="00934890"/>
    <w:rsid w:val="00934C20"/>
    <w:rsid w:val="00934C69"/>
    <w:rsid w:val="00935217"/>
    <w:rsid w:val="009356D0"/>
    <w:rsid w:val="00935D37"/>
    <w:rsid w:val="0093636E"/>
    <w:rsid w:val="009366BA"/>
    <w:rsid w:val="0093779F"/>
    <w:rsid w:val="00937A38"/>
    <w:rsid w:val="00937A80"/>
    <w:rsid w:val="00937E4F"/>
    <w:rsid w:val="0094055E"/>
    <w:rsid w:val="00940B6D"/>
    <w:rsid w:val="009410E3"/>
    <w:rsid w:val="009417DE"/>
    <w:rsid w:val="00942602"/>
    <w:rsid w:val="00942836"/>
    <w:rsid w:val="00942B06"/>
    <w:rsid w:val="0094376D"/>
    <w:rsid w:val="009441A4"/>
    <w:rsid w:val="00944212"/>
    <w:rsid w:val="0094423E"/>
    <w:rsid w:val="009449FE"/>
    <w:rsid w:val="009460FF"/>
    <w:rsid w:val="00946194"/>
    <w:rsid w:val="00946B81"/>
    <w:rsid w:val="009476F0"/>
    <w:rsid w:val="0094785A"/>
    <w:rsid w:val="00950625"/>
    <w:rsid w:val="009516BB"/>
    <w:rsid w:val="00951A74"/>
    <w:rsid w:val="00951BFB"/>
    <w:rsid w:val="00952196"/>
    <w:rsid w:val="00952214"/>
    <w:rsid w:val="00952508"/>
    <w:rsid w:val="00952E39"/>
    <w:rsid w:val="00953089"/>
    <w:rsid w:val="00954D82"/>
    <w:rsid w:val="00954E7A"/>
    <w:rsid w:val="00955665"/>
    <w:rsid w:val="0095787F"/>
    <w:rsid w:val="00960948"/>
    <w:rsid w:val="00960C9E"/>
    <w:rsid w:val="009613B3"/>
    <w:rsid w:val="00961413"/>
    <w:rsid w:val="00962183"/>
    <w:rsid w:val="0096336D"/>
    <w:rsid w:val="009640F8"/>
    <w:rsid w:val="0096442A"/>
    <w:rsid w:val="00964870"/>
    <w:rsid w:val="00964A8F"/>
    <w:rsid w:val="00964FD6"/>
    <w:rsid w:val="00965614"/>
    <w:rsid w:val="00966351"/>
    <w:rsid w:val="00966CA5"/>
    <w:rsid w:val="00966E18"/>
    <w:rsid w:val="009679BA"/>
    <w:rsid w:val="00967A33"/>
    <w:rsid w:val="0097038B"/>
    <w:rsid w:val="009706C0"/>
    <w:rsid w:val="00970A4C"/>
    <w:rsid w:val="00971507"/>
    <w:rsid w:val="00971A57"/>
    <w:rsid w:val="00971BB3"/>
    <w:rsid w:val="00971E56"/>
    <w:rsid w:val="00972F00"/>
    <w:rsid w:val="009730F6"/>
    <w:rsid w:val="00973449"/>
    <w:rsid w:val="00973AF6"/>
    <w:rsid w:val="00973D08"/>
    <w:rsid w:val="009748BF"/>
    <w:rsid w:val="009749FB"/>
    <w:rsid w:val="00974FEC"/>
    <w:rsid w:val="00975661"/>
    <w:rsid w:val="009759AF"/>
    <w:rsid w:val="009772CB"/>
    <w:rsid w:val="009779A2"/>
    <w:rsid w:val="00977E0A"/>
    <w:rsid w:val="00980185"/>
    <w:rsid w:val="009801DF"/>
    <w:rsid w:val="009808CA"/>
    <w:rsid w:val="00981633"/>
    <w:rsid w:val="009830BE"/>
    <w:rsid w:val="009830BF"/>
    <w:rsid w:val="00983716"/>
    <w:rsid w:val="00983DD0"/>
    <w:rsid w:val="009851CE"/>
    <w:rsid w:val="0098547C"/>
    <w:rsid w:val="00985EF1"/>
    <w:rsid w:val="00986139"/>
    <w:rsid w:val="009861F8"/>
    <w:rsid w:val="00986385"/>
    <w:rsid w:val="00990617"/>
    <w:rsid w:val="00990D25"/>
    <w:rsid w:val="00991B89"/>
    <w:rsid w:val="00992F94"/>
    <w:rsid w:val="009935AE"/>
    <w:rsid w:val="00993693"/>
    <w:rsid w:val="0099431C"/>
    <w:rsid w:val="00994A2E"/>
    <w:rsid w:val="00995897"/>
    <w:rsid w:val="00995BCA"/>
    <w:rsid w:val="00995CAA"/>
    <w:rsid w:val="00996DD1"/>
    <w:rsid w:val="0099740F"/>
    <w:rsid w:val="009A0C8A"/>
    <w:rsid w:val="009A0EA5"/>
    <w:rsid w:val="009A104B"/>
    <w:rsid w:val="009A1CA5"/>
    <w:rsid w:val="009A2FA5"/>
    <w:rsid w:val="009A31F9"/>
    <w:rsid w:val="009A355C"/>
    <w:rsid w:val="009A3773"/>
    <w:rsid w:val="009A4CB7"/>
    <w:rsid w:val="009A5D17"/>
    <w:rsid w:val="009A68D2"/>
    <w:rsid w:val="009A6FB3"/>
    <w:rsid w:val="009A72A3"/>
    <w:rsid w:val="009A7A59"/>
    <w:rsid w:val="009A7DEC"/>
    <w:rsid w:val="009B0679"/>
    <w:rsid w:val="009B07C3"/>
    <w:rsid w:val="009B0D83"/>
    <w:rsid w:val="009B0E0F"/>
    <w:rsid w:val="009B0E85"/>
    <w:rsid w:val="009B17AF"/>
    <w:rsid w:val="009B32BE"/>
    <w:rsid w:val="009B33D4"/>
    <w:rsid w:val="009B359B"/>
    <w:rsid w:val="009B4086"/>
    <w:rsid w:val="009B44B7"/>
    <w:rsid w:val="009B4750"/>
    <w:rsid w:val="009B4E59"/>
    <w:rsid w:val="009B4F58"/>
    <w:rsid w:val="009B507B"/>
    <w:rsid w:val="009B7272"/>
    <w:rsid w:val="009B7B34"/>
    <w:rsid w:val="009C0170"/>
    <w:rsid w:val="009C2056"/>
    <w:rsid w:val="009C2643"/>
    <w:rsid w:val="009C28B8"/>
    <w:rsid w:val="009C2F71"/>
    <w:rsid w:val="009C3070"/>
    <w:rsid w:val="009C3306"/>
    <w:rsid w:val="009C3620"/>
    <w:rsid w:val="009C3B32"/>
    <w:rsid w:val="009C401B"/>
    <w:rsid w:val="009C40B6"/>
    <w:rsid w:val="009C4534"/>
    <w:rsid w:val="009C4A9E"/>
    <w:rsid w:val="009C4D1D"/>
    <w:rsid w:val="009C586E"/>
    <w:rsid w:val="009C5D49"/>
    <w:rsid w:val="009C6412"/>
    <w:rsid w:val="009C6A3E"/>
    <w:rsid w:val="009C6B01"/>
    <w:rsid w:val="009C6E0B"/>
    <w:rsid w:val="009C73A7"/>
    <w:rsid w:val="009C7D53"/>
    <w:rsid w:val="009D0098"/>
    <w:rsid w:val="009D02C2"/>
    <w:rsid w:val="009D05CE"/>
    <w:rsid w:val="009D19FB"/>
    <w:rsid w:val="009D29ED"/>
    <w:rsid w:val="009D3065"/>
    <w:rsid w:val="009D3B58"/>
    <w:rsid w:val="009D4889"/>
    <w:rsid w:val="009D5109"/>
    <w:rsid w:val="009D62E4"/>
    <w:rsid w:val="009D750C"/>
    <w:rsid w:val="009D7B13"/>
    <w:rsid w:val="009E0088"/>
    <w:rsid w:val="009E0299"/>
    <w:rsid w:val="009E05AC"/>
    <w:rsid w:val="009E0E63"/>
    <w:rsid w:val="009E1089"/>
    <w:rsid w:val="009E10A2"/>
    <w:rsid w:val="009E1ACD"/>
    <w:rsid w:val="009E2442"/>
    <w:rsid w:val="009E25B4"/>
    <w:rsid w:val="009E298D"/>
    <w:rsid w:val="009E413A"/>
    <w:rsid w:val="009E4168"/>
    <w:rsid w:val="009E4258"/>
    <w:rsid w:val="009E4427"/>
    <w:rsid w:val="009E4706"/>
    <w:rsid w:val="009E49CB"/>
    <w:rsid w:val="009E5E38"/>
    <w:rsid w:val="009E609C"/>
    <w:rsid w:val="009E6754"/>
    <w:rsid w:val="009E675C"/>
    <w:rsid w:val="009E6BDA"/>
    <w:rsid w:val="009E76F7"/>
    <w:rsid w:val="009E7A81"/>
    <w:rsid w:val="009E7C4B"/>
    <w:rsid w:val="009F0744"/>
    <w:rsid w:val="009F0F69"/>
    <w:rsid w:val="009F1975"/>
    <w:rsid w:val="009F22C6"/>
    <w:rsid w:val="009F29D7"/>
    <w:rsid w:val="009F383A"/>
    <w:rsid w:val="009F3C91"/>
    <w:rsid w:val="009F3D05"/>
    <w:rsid w:val="009F42AC"/>
    <w:rsid w:val="009F5257"/>
    <w:rsid w:val="009F5318"/>
    <w:rsid w:val="009F5AEB"/>
    <w:rsid w:val="009F5B16"/>
    <w:rsid w:val="009F5BFE"/>
    <w:rsid w:val="009F6336"/>
    <w:rsid w:val="009F712A"/>
    <w:rsid w:val="009F7416"/>
    <w:rsid w:val="009F78BC"/>
    <w:rsid w:val="009F7A6B"/>
    <w:rsid w:val="009F7B01"/>
    <w:rsid w:val="009F7B0A"/>
    <w:rsid w:val="009F7E07"/>
    <w:rsid w:val="009F7F0C"/>
    <w:rsid w:val="00A003CC"/>
    <w:rsid w:val="00A005F5"/>
    <w:rsid w:val="00A0075E"/>
    <w:rsid w:val="00A01419"/>
    <w:rsid w:val="00A01714"/>
    <w:rsid w:val="00A0187D"/>
    <w:rsid w:val="00A01B56"/>
    <w:rsid w:val="00A02317"/>
    <w:rsid w:val="00A02608"/>
    <w:rsid w:val="00A02FF4"/>
    <w:rsid w:val="00A0352E"/>
    <w:rsid w:val="00A03934"/>
    <w:rsid w:val="00A039AE"/>
    <w:rsid w:val="00A039ED"/>
    <w:rsid w:val="00A03B03"/>
    <w:rsid w:val="00A043BB"/>
    <w:rsid w:val="00A047F7"/>
    <w:rsid w:val="00A04992"/>
    <w:rsid w:val="00A04ABD"/>
    <w:rsid w:val="00A04BD2"/>
    <w:rsid w:val="00A05BAB"/>
    <w:rsid w:val="00A07534"/>
    <w:rsid w:val="00A0785F"/>
    <w:rsid w:val="00A107CF"/>
    <w:rsid w:val="00A10A37"/>
    <w:rsid w:val="00A10A7F"/>
    <w:rsid w:val="00A1105C"/>
    <w:rsid w:val="00A12DD5"/>
    <w:rsid w:val="00A1339B"/>
    <w:rsid w:val="00A14744"/>
    <w:rsid w:val="00A14A91"/>
    <w:rsid w:val="00A15CF8"/>
    <w:rsid w:val="00A1627F"/>
    <w:rsid w:val="00A1792F"/>
    <w:rsid w:val="00A20A2B"/>
    <w:rsid w:val="00A20B6F"/>
    <w:rsid w:val="00A21595"/>
    <w:rsid w:val="00A21C6B"/>
    <w:rsid w:val="00A22331"/>
    <w:rsid w:val="00A22479"/>
    <w:rsid w:val="00A22F3E"/>
    <w:rsid w:val="00A23A1F"/>
    <w:rsid w:val="00A23CC3"/>
    <w:rsid w:val="00A243AF"/>
    <w:rsid w:val="00A24B58"/>
    <w:rsid w:val="00A252E8"/>
    <w:rsid w:val="00A256AD"/>
    <w:rsid w:val="00A259AC"/>
    <w:rsid w:val="00A26AB9"/>
    <w:rsid w:val="00A27391"/>
    <w:rsid w:val="00A27C2D"/>
    <w:rsid w:val="00A27E8B"/>
    <w:rsid w:val="00A27F55"/>
    <w:rsid w:val="00A30BA6"/>
    <w:rsid w:val="00A30C77"/>
    <w:rsid w:val="00A31296"/>
    <w:rsid w:val="00A31501"/>
    <w:rsid w:val="00A3172A"/>
    <w:rsid w:val="00A31E22"/>
    <w:rsid w:val="00A32D48"/>
    <w:rsid w:val="00A3465B"/>
    <w:rsid w:val="00A34893"/>
    <w:rsid w:val="00A34C0F"/>
    <w:rsid w:val="00A35859"/>
    <w:rsid w:val="00A3594D"/>
    <w:rsid w:val="00A35FE4"/>
    <w:rsid w:val="00A360D8"/>
    <w:rsid w:val="00A364E9"/>
    <w:rsid w:val="00A36A25"/>
    <w:rsid w:val="00A37641"/>
    <w:rsid w:val="00A37A42"/>
    <w:rsid w:val="00A37F32"/>
    <w:rsid w:val="00A4006F"/>
    <w:rsid w:val="00A408DA"/>
    <w:rsid w:val="00A40960"/>
    <w:rsid w:val="00A40D3F"/>
    <w:rsid w:val="00A41B7C"/>
    <w:rsid w:val="00A42430"/>
    <w:rsid w:val="00A4254A"/>
    <w:rsid w:val="00A42C73"/>
    <w:rsid w:val="00A43FC4"/>
    <w:rsid w:val="00A448DB"/>
    <w:rsid w:val="00A44CA0"/>
    <w:rsid w:val="00A45A64"/>
    <w:rsid w:val="00A45BF3"/>
    <w:rsid w:val="00A46094"/>
    <w:rsid w:val="00A504F8"/>
    <w:rsid w:val="00A507DE"/>
    <w:rsid w:val="00A507E7"/>
    <w:rsid w:val="00A50C1D"/>
    <w:rsid w:val="00A51F92"/>
    <w:rsid w:val="00A5217F"/>
    <w:rsid w:val="00A528F5"/>
    <w:rsid w:val="00A52AA3"/>
    <w:rsid w:val="00A52E1B"/>
    <w:rsid w:val="00A52FA2"/>
    <w:rsid w:val="00A531CE"/>
    <w:rsid w:val="00A536A8"/>
    <w:rsid w:val="00A53A86"/>
    <w:rsid w:val="00A53ABB"/>
    <w:rsid w:val="00A548F1"/>
    <w:rsid w:val="00A5528F"/>
    <w:rsid w:val="00A553E0"/>
    <w:rsid w:val="00A55C74"/>
    <w:rsid w:val="00A55FED"/>
    <w:rsid w:val="00A561CD"/>
    <w:rsid w:val="00A5672E"/>
    <w:rsid w:val="00A5674D"/>
    <w:rsid w:val="00A57427"/>
    <w:rsid w:val="00A57474"/>
    <w:rsid w:val="00A579A0"/>
    <w:rsid w:val="00A579E9"/>
    <w:rsid w:val="00A602F7"/>
    <w:rsid w:val="00A60F78"/>
    <w:rsid w:val="00A6139D"/>
    <w:rsid w:val="00A61683"/>
    <w:rsid w:val="00A6197F"/>
    <w:rsid w:val="00A6201A"/>
    <w:rsid w:val="00A623DF"/>
    <w:rsid w:val="00A6258A"/>
    <w:rsid w:val="00A62D29"/>
    <w:rsid w:val="00A62E0C"/>
    <w:rsid w:val="00A63CB3"/>
    <w:rsid w:val="00A63D82"/>
    <w:rsid w:val="00A64288"/>
    <w:rsid w:val="00A642E9"/>
    <w:rsid w:val="00A644B8"/>
    <w:rsid w:val="00A65092"/>
    <w:rsid w:val="00A65BE1"/>
    <w:rsid w:val="00A663CC"/>
    <w:rsid w:val="00A66A58"/>
    <w:rsid w:val="00A66D9E"/>
    <w:rsid w:val="00A67F66"/>
    <w:rsid w:val="00A70DDE"/>
    <w:rsid w:val="00A713BB"/>
    <w:rsid w:val="00A71892"/>
    <w:rsid w:val="00A7192B"/>
    <w:rsid w:val="00A719F9"/>
    <w:rsid w:val="00A71D90"/>
    <w:rsid w:val="00A72081"/>
    <w:rsid w:val="00A7230F"/>
    <w:rsid w:val="00A72DFB"/>
    <w:rsid w:val="00A74050"/>
    <w:rsid w:val="00A74D2A"/>
    <w:rsid w:val="00A74F46"/>
    <w:rsid w:val="00A76370"/>
    <w:rsid w:val="00A765DF"/>
    <w:rsid w:val="00A7702F"/>
    <w:rsid w:val="00A800A3"/>
    <w:rsid w:val="00A802E2"/>
    <w:rsid w:val="00A807EC"/>
    <w:rsid w:val="00A80885"/>
    <w:rsid w:val="00A80C13"/>
    <w:rsid w:val="00A80D91"/>
    <w:rsid w:val="00A81112"/>
    <w:rsid w:val="00A8145A"/>
    <w:rsid w:val="00A81552"/>
    <w:rsid w:val="00A81556"/>
    <w:rsid w:val="00A8211A"/>
    <w:rsid w:val="00A8251B"/>
    <w:rsid w:val="00A831CA"/>
    <w:rsid w:val="00A8324E"/>
    <w:rsid w:val="00A8352A"/>
    <w:rsid w:val="00A835D2"/>
    <w:rsid w:val="00A83850"/>
    <w:rsid w:val="00A840FB"/>
    <w:rsid w:val="00A8455B"/>
    <w:rsid w:val="00A84C79"/>
    <w:rsid w:val="00A84C7E"/>
    <w:rsid w:val="00A84F47"/>
    <w:rsid w:val="00A85F53"/>
    <w:rsid w:val="00A86024"/>
    <w:rsid w:val="00A860B4"/>
    <w:rsid w:val="00A86695"/>
    <w:rsid w:val="00A87500"/>
    <w:rsid w:val="00A878D0"/>
    <w:rsid w:val="00A87ADE"/>
    <w:rsid w:val="00A90591"/>
    <w:rsid w:val="00A907A5"/>
    <w:rsid w:val="00A90A4F"/>
    <w:rsid w:val="00A91D07"/>
    <w:rsid w:val="00A927C5"/>
    <w:rsid w:val="00A929FF"/>
    <w:rsid w:val="00A93E92"/>
    <w:rsid w:val="00A93FC8"/>
    <w:rsid w:val="00A943BE"/>
    <w:rsid w:val="00A94993"/>
    <w:rsid w:val="00A94C5F"/>
    <w:rsid w:val="00A95913"/>
    <w:rsid w:val="00A96C74"/>
    <w:rsid w:val="00A96CD0"/>
    <w:rsid w:val="00A973E4"/>
    <w:rsid w:val="00A97A7D"/>
    <w:rsid w:val="00A97F7F"/>
    <w:rsid w:val="00AA02D5"/>
    <w:rsid w:val="00AA0336"/>
    <w:rsid w:val="00AA1420"/>
    <w:rsid w:val="00AA14B1"/>
    <w:rsid w:val="00AA14C2"/>
    <w:rsid w:val="00AA185B"/>
    <w:rsid w:val="00AA1D4F"/>
    <w:rsid w:val="00AA1E5A"/>
    <w:rsid w:val="00AA2D49"/>
    <w:rsid w:val="00AA2F0D"/>
    <w:rsid w:val="00AA44CD"/>
    <w:rsid w:val="00AA4748"/>
    <w:rsid w:val="00AA4866"/>
    <w:rsid w:val="00AA4A7A"/>
    <w:rsid w:val="00AA4C9F"/>
    <w:rsid w:val="00AA56B1"/>
    <w:rsid w:val="00AA5CE6"/>
    <w:rsid w:val="00AA5FA7"/>
    <w:rsid w:val="00AA6626"/>
    <w:rsid w:val="00AA68E9"/>
    <w:rsid w:val="00AA6CAA"/>
    <w:rsid w:val="00AA6DD8"/>
    <w:rsid w:val="00AA7962"/>
    <w:rsid w:val="00AA7D39"/>
    <w:rsid w:val="00AB06B0"/>
    <w:rsid w:val="00AB07E4"/>
    <w:rsid w:val="00AB0853"/>
    <w:rsid w:val="00AB08C9"/>
    <w:rsid w:val="00AB0C2C"/>
    <w:rsid w:val="00AB13D1"/>
    <w:rsid w:val="00AB14BE"/>
    <w:rsid w:val="00AB14D9"/>
    <w:rsid w:val="00AB1D4C"/>
    <w:rsid w:val="00AB22BC"/>
    <w:rsid w:val="00AB26A0"/>
    <w:rsid w:val="00AB2A0F"/>
    <w:rsid w:val="00AB343E"/>
    <w:rsid w:val="00AB3CDF"/>
    <w:rsid w:val="00AB3F29"/>
    <w:rsid w:val="00AB4DDE"/>
    <w:rsid w:val="00AB5C3E"/>
    <w:rsid w:val="00AB6582"/>
    <w:rsid w:val="00AB66F4"/>
    <w:rsid w:val="00AB6962"/>
    <w:rsid w:val="00AB6DA2"/>
    <w:rsid w:val="00AB6F9D"/>
    <w:rsid w:val="00AB717E"/>
    <w:rsid w:val="00AB7B27"/>
    <w:rsid w:val="00AC01D5"/>
    <w:rsid w:val="00AC0543"/>
    <w:rsid w:val="00AC0AC3"/>
    <w:rsid w:val="00AC0CAC"/>
    <w:rsid w:val="00AC1624"/>
    <w:rsid w:val="00AC24E6"/>
    <w:rsid w:val="00AC2E61"/>
    <w:rsid w:val="00AC2EE8"/>
    <w:rsid w:val="00AC31FA"/>
    <w:rsid w:val="00AC3D8C"/>
    <w:rsid w:val="00AC496C"/>
    <w:rsid w:val="00AC50D9"/>
    <w:rsid w:val="00AC5836"/>
    <w:rsid w:val="00AC5A89"/>
    <w:rsid w:val="00AC5A95"/>
    <w:rsid w:val="00AC5B81"/>
    <w:rsid w:val="00AC66BC"/>
    <w:rsid w:val="00AC7A40"/>
    <w:rsid w:val="00AC7C9B"/>
    <w:rsid w:val="00AC7F69"/>
    <w:rsid w:val="00AD0081"/>
    <w:rsid w:val="00AD0362"/>
    <w:rsid w:val="00AD079B"/>
    <w:rsid w:val="00AD10EB"/>
    <w:rsid w:val="00AD176B"/>
    <w:rsid w:val="00AD1BC7"/>
    <w:rsid w:val="00AD2204"/>
    <w:rsid w:val="00AD2F59"/>
    <w:rsid w:val="00AD39FC"/>
    <w:rsid w:val="00AD3FB3"/>
    <w:rsid w:val="00AD4485"/>
    <w:rsid w:val="00AD4488"/>
    <w:rsid w:val="00AD4E9D"/>
    <w:rsid w:val="00AD5467"/>
    <w:rsid w:val="00AD6AD6"/>
    <w:rsid w:val="00AD6D54"/>
    <w:rsid w:val="00AD6D8B"/>
    <w:rsid w:val="00AD7E3C"/>
    <w:rsid w:val="00AE014C"/>
    <w:rsid w:val="00AE0217"/>
    <w:rsid w:val="00AE02CA"/>
    <w:rsid w:val="00AE07E9"/>
    <w:rsid w:val="00AE08B2"/>
    <w:rsid w:val="00AE0BC2"/>
    <w:rsid w:val="00AE20C0"/>
    <w:rsid w:val="00AE245C"/>
    <w:rsid w:val="00AE2EC7"/>
    <w:rsid w:val="00AE3317"/>
    <w:rsid w:val="00AE395F"/>
    <w:rsid w:val="00AE4BD9"/>
    <w:rsid w:val="00AE4D9E"/>
    <w:rsid w:val="00AE4E86"/>
    <w:rsid w:val="00AE5511"/>
    <w:rsid w:val="00AE5A5C"/>
    <w:rsid w:val="00AE660F"/>
    <w:rsid w:val="00AE6A0D"/>
    <w:rsid w:val="00AE6B8D"/>
    <w:rsid w:val="00AE77FF"/>
    <w:rsid w:val="00AF04F1"/>
    <w:rsid w:val="00AF05BD"/>
    <w:rsid w:val="00AF1250"/>
    <w:rsid w:val="00AF2CBE"/>
    <w:rsid w:val="00AF2DA4"/>
    <w:rsid w:val="00AF2EBA"/>
    <w:rsid w:val="00AF35C8"/>
    <w:rsid w:val="00AF3C16"/>
    <w:rsid w:val="00AF4825"/>
    <w:rsid w:val="00AF5238"/>
    <w:rsid w:val="00AF5637"/>
    <w:rsid w:val="00AF5800"/>
    <w:rsid w:val="00AF5AB8"/>
    <w:rsid w:val="00AF5F45"/>
    <w:rsid w:val="00AF6D7E"/>
    <w:rsid w:val="00AF6EAE"/>
    <w:rsid w:val="00AF6F95"/>
    <w:rsid w:val="00AF71B3"/>
    <w:rsid w:val="00AF7B53"/>
    <w:rsid w:val="00AF7DD1"/>
    <w:rsid w:val="00B00EE5"/>
    <w:rsid w:val="00B01337"/>
    <w:rsid w:val="00B01EC0"/>
    <w:rsid w:val="00B0221D"/>
    <w:rsid w:val="00B02EC5"/>
    <w:rsid w:val="00B035CF"/>
    <w:rsid w:val="00B03A80"/>
    <w:rsid w:val="00B03C65"/>
    <w:rsid w:val="00B044C5"/>
    <w:rsid w:val="00B045E4"/>
    <w:rsid w:val="00B04FE1"/>
    <w:rsid w:val="00B062A7"/>
    <w:rsid w:val="00B062F0"/>
    <w:rsid w:val="00B06937"/>
    <w:rsid w:val="00B0749C"/>
    <w:rsid w:val="00B07D41"/>
    <w:rsid w:val="00B07E59"/>
    <w:rsid w:val="00B1041D"/>
    <w:rsid w:val="00B112C8"/>
    <w:rsid w:val="00B1273A"/>
    <w:rsid w:val="00B13372"/>
    <w:rsid w:val="00B13636"/>
    <w:rsid w:val="00B14405"/>
    <w:rsid w:val="00B14B52"/>
    <w:rsid w:val="00B155D8"/>
    <w:rsid w:val="00B167AF"/>
    <w:rsid w:val="00B16888"/>
    <w:rsid w:val="00B16D5C"/>
    <w:rsid w:val="00B172EC"/>
    <w:rsid w:val="00B17696"/>
    <w:rsid w:val="00B20B7C"/>
    <w:rsid w:val="00B21634"/>
    <w:rsid w:val="00B21A1C"/>
    <w:rsid w:val="00B222D1"/>
    <w:rsid w:val="00B22818"/>
    <w:rsid w:val="00B23046"/>
    <w:rsid w:val="00B233B9"/>
    <w:rsid w:val="00B235BF"/>
    <w:rsid w:val="00B257C6"/>
    <w:rsid w:val="00B26886"/>
    <w:rsid w:val="00B26A19"/>
    <w:rsid w:val="00B27663"/>
    <w:rsid w:val="00B27FBA"/>
    <w:rsid w:val="00B30635"/>
    <w:rsid w:val="00B30816"/>
    <w:rsid w:val="00B325BF"/>
    <w:rsid w:val="00B3408B"/>
    <w:rsid w:val="00B347D6"/>
    <w:rsid w:val="00B35713"/>
    <w:rsid w:val="00B35CA9"/>
    <w:rsid w:val="00B36300"/>
    <w:rsid w:val="00B378E4"/>
    <w:rsid w:val="00B3797F"/>
    <w:rsid w:val="00B37E53"/>
    <w:rsid w:val="00B40247"/>
    <w:rsid w:val="00B402C4"/>
    <w:rsid w:val="00B4064E"/>
    <w:rsid w:val="00B40944"/>
    <w:rsid w:val="00B413F4"/>
    <w:rsid w:val="00B41A0F"/>
    <w:rsid w:val="00B41EF2"/>
    <w:rsid w:val="00B42406"/>
    <w:rsid w:val="00B4255F"/>
    <w:rsid w:val="00B430E9"/>
    <w:rsid w:val="00B43A82"/>
    <w:rsid w:val="00B43AE8"/>
    <w:rsid w:val="00B442AD"/>
    <w:rsid w:val="00B446E8"/>
    <w:rsid w:val="00B448A9"/>
    <w:rsid w:val="00B44FEB"/>
    <w:rsid w:val="00B45D39"/>
    <w:rsid w:val="00B463A0"/>
    <w:rsid w:val="00B463AD"/>
    <w:rsid w:val="00B468E9"/>
    <w:rsid w:val="00B469F5"/>
    <w:rsid w:val="00B46A9D"/>
    <w:rsid w:val="00B47BEB"/>
    <w:rsid w:val="00B500FE"/>
    <w:rsid w:val="00B50222"/>
    <w:rsid w:val="00B50726"/>
    <w:rsid w:val="00B5076B"/>
    <w:rsid w:val="00B50C80"/>
    <w:rsid w:val="00B516F5"/>
    <w:rsid w:val="00B520BE"/>
    <w:rsid w:val="00B529FE"/>
    <w:rsid w:val="00B52DAB"/>
    <w:rsid w:val="00B53E92"/>
    <w:rsid w:val="00B54BF0"/>
    <w:rsid w:val="00B55425"/>
    <w:rsid w:val="00B5558E"/>
    <w:rsid w:val="00B55B4A"/>
    <w:rsid w:val="00B56097"/>
    <w:rsid w:val="00B560F5"/>
    <w:rsid w:val="00B56585"/>
    <w:rsid w:val="00B56726"/>
    <w:rsid w:val="00B56982"/>
    <w:rsid w:val="00B571D7"/>
    <w:rsid w:val="00B5723A"/>
    <w:rsid w:val="00B57809"/>
    <w:rsid w:val="00B603DE"/>
    <w:rsid w:val="00B607A6"/>
    <w:rsid w:val="00B60EC1"/>
    <w:rsid w:val="00B62237"/>
    <w:rsid w:val="00B62387"/>
    <w:rsid w:val="00B63277"/>
    <w:rsid w:val="00B632FC"/>
    <w:rsid w:val="00B636AF"/>
    <w:rsid w:val="00B641FA"/>
    <w:rsid w:val="00B643A9"/>
    <w:rsid w:val="00B64C46"/>
    <w:rsid w:val="00B64F67"/>
    <w:rsid w:val="00B65131"/>
    <w:rsid w:val="00B660DD"/>
    <w:rsid w:val="00B6632F"/>
    <w:rsid w:val="00B66338"/>
    <w:rsid w:val="00B66635"/>
    <w:rsid w:val="00B66A4B"/>
    <w:rsid w:val="00B672E5"/>
    <w:rsid w:val="00B67AA8"/>
    <w:rsid w:val="00B702FA"/>
    <w:rsid w:val="00B70661"/>
    <w:rsid w:val="00B7115F"/>
    <w:rsid w:val="00B720EF"/>
    <w:rsid w:val="00B7275D"/>
    <w:rsid w:val="00B7390A"/>
    <w:rsid w:val="00B74174"/>
    <w:rsid w:val="00B742F5"/>
    <w:rsid w:val="00B74688"/>
    <w:rsid w:val="00B749BB"/>
    <w:rsid w:val="00B75FAA"/>
    <w:rsid w:val="00B76209"/>
    <w:rsid w:val="00B7662C"/>
    <w:rsid w:val="00B77208"/>
    <w:rsid w:val="00B775B4"/>
    <w:rsid w:val="00B7765E"/>
    <w:rsid w:val="00B80519"/>
    <w:rsid w:val="00B81A03"/>
    <w:rsid w:val="00B81FE7"/>
    <w:rsid w:val="00B83CA6"/>
    <w:rsid w:val="00B8494B"/>
    <w:rsid w:val="00B852D4"/>
    <w:rsid w:val="00B85A69"/>
    <w:rsid w:val="00B85B3B"/>
    <w:rsid w:val="00B85C5A"/>
    <w:rsid w:val="00B871F3"/>
    <w:rsid w:val="00B8723B"/>
    <w:rsid w:val="00B87A05"/>
    <w:rsid w:val="00B9011E"/>
    <w:rsid w:val="00B90749"/>
    <w:rsid w:val="00B907BA"/>
    <w:rsid w:val="00B908D0"/>
    <w:rsid w:val="00B91BE9"/>
    <w:rsid w:val="00B9267D"/>
    <w:rsid w:val="00B926A5"/>
    <w:rsid w:val="00B936A1"/>
    <w:rsid w:val="00B93A27"/>
    <w:rsid w:val="00B93D0C"/>
    <w:rsid w:val="00B94EFF"/>
    <w:rsid w:val="00B95803"/>
    <w:rsid w:val="00B965F9"/>
    <w:rsid w:val="00B967D7"/>
    <w:rsid w:val="00B968AD"/>
    <w:rsid w:val="00B96F19"/>
    <w:rsid w:val="00B976D0"/>
    <w:rsid w:val="00B979DB"/>
    <w:rsid w:val="00BA0402"/>
    <w:rsid w:val="00BA054F"/>
    <w:rsid w:val="00BA135E"/>
    <w:rsid w:val="00BA1682"/>
    <w:rsid w:val="00BA2994"/>
    <w:rsid w:val="00BA2B74"/>
    <w:rsid w:val="00BA313C"/>
    <w:rsid w:val="00BA42A4"/>
    <w:rsid w:val="00BA47A1"/>
    <w:rsid w:val="00BA519B"/>
    <w:rsid w:val="00BA53E3"/>
    <w:rsid w:val="00BA5D5E"/>
    <w:rsid w:val="00BA654C"/>
    <w:rsid w:val="00BA6799"/>
    <w:rsid w:val="00BA78C9"/>
    <w:rsid w:val="00BA7D8B"/>
    <w:rsid w:val="00BB0162"/>
    <w:rsid w:val="00BB0D0D"/>
    <w:rsid w:val="00BB1673"/>
    <w:rsid w:val="00BB19AE"/>
    <w:rsid w:val="00BB1C9D"/>
    <w:rsid w:val="00BB1E24"/>
    <w:rsid w:val="00BB2547"/>
    <w:rsid w:val="00BB258E"/>
    <w:rsid w:val="00BB272B"/>
    <w:rsid w:val="00BB28C4"/>
    <w:rsid w:val="00BB35C8"/>
    <w:rsid w:val="00BB3884"/>
    <w:rsid w:val="00BB3DD7"/>
    <w:rsid w:val="00BB428F"/>
    <w:rsid w:val="00BB44F0"/>
    <w:rsid w:val="00BB48B2"/>
    <w:rsid w:val="00BB4F4E"/>
    <w:rsid w:val="00BB54BE"/>
    <w:rsid w:val="00BB5831"/>
    <w:rsid w:val="00BB5A7F"/>
    <w:rsid w:val="00BB6670"/>
    <w:rsid w:val="00BB66EF"/>
    <w:rsid w:val="00BB725E"/>
    <w:rsid w:val="00BB74CA"/>
    <w:rsid w:val="00BB769B"/>
    <w:rsid w:val="00BB7DD9"/>
    <w:rsid w:val="00BC082C"/>
    <w:rsid w:val="00BC0BE6"/>
    <w:rsid w:val="00BC0C98"/>
    <w:rsid w:val="00BC0DA5"/>
    <w:rsid w:val="00BC16DD"/>
    <w:rsid w:val="00BC2057"/>
    <w:rsid w:val="00BC2558"/>
    <w:rsid w:val="00BC26FE"/>
    <w:rsid w:val="00BC2920"/>
    <w:rsid w:val="00BC2D08"/>
    <w:rsid w:val="00BC2DB3"/>
    <w:rsid w:val="00BC2FEF"/>
    <w:rsid w:val="00BC3460"/>
    <w:rsid w:val="00BC3A80"/>
    <w:rsid w:val="00BC46EC"/>
    <w:rsid w:val="00BC5A3C"/>
    <w:rsid w:val="00BC6572"/>
    <w:rsid w:val="00BC686A"/>
    <w:rsid w:val="00BC7884"/>
    <w:rsid w:val="00BC7BA1"/>
    <w:rsid w:val="00BC7EB8"/>
    <w:rsid w:val="00BD0092"/>
    <w:rsid w:val="00BD06B5"/>
    <w:rsid w:val="00BD07B7"/>
    <w:rsid w:val="00BD0ECC"/>
    <w:rsid w:val="00BD1062"/>
    <w:rsid w:val="00BD1593"/>
    <w:rsid w:val="00BD1B80"/>
    <w:rsid w:val="00BD1F10"/>
    <w:rsid w:val="00BD2297"/>
    <w:rsid w:val="00BD23BF"/>
    <w:rsid w:val="00BD2508"/>
    <w:rsid w:val="00BD26EA"/>
    <w:rsid w:val="00BD3327"/>
    <w:rsid w:val="00BD3453"/>
    <w:rsid w:val="00BD420B"/>
    <w:rsid w:val="00BD475B"/>
    <w:rsid w:val="00BD47E3"/>
    <w:rsid w:val="00BD48C0"/>
    <w:rsid w:val="00BD4998"/>
    <w:rsid w:val="00BD4EAC"/>
    <w:rsid w:val="00BD4ECD"/>
    <w:rsid w:val="00BD4F0C"/>
    <w:rsid w:val="00BD533F"/>
    <w:rsid w:val="00BD554B"/>
    <w:rsid w:val="00BD572B"/>
    <w:rsid w:val="00BD5D05"/>
    <w:rsid w:val="00BD60D3"/>
    <w:rsid w:val="00BD6B03"/>
    <w:rsid w:val="00BD7098"/>
    <w:rsid w:val="00BD719A"/>
    <w:rsid w:val="00BE0120"/>
    <w:rsid w:val="00BE0186"/>
    <w:rsid w:val="00BE09B8"/>
    <w:rsid w:val="00BE13A0"/>
    <w:rsid w:val="00BE46D2"/>
    <w:rsid w:val="00BE4BFE"/>
    <w:rsid w:val="00BE5050"/>
    <w:rsid w:val="00BE550C"/>
    <w:rsid w:val="00BE5BA7"/>
    <w:rsid w:val="00BE5C1B"/>
    <w:rsid w:val="00BE60DD"/>
    <w:rsid w:val="00BE67DE"/>
    <w:rsid w:val="00BE6E5F"/>
    <w:rsid w:val="00BE70C8"/>
    <w:rsid w:val="00BF1B0C"/>
    <w:rsid w:val="00BF1E3E"/>
    <w:rsid w:val="00BF22B2"/>
    <w:rsid w:val="00BF2C14"/>
    <w:rsid w:val="00BF376C"/>
    <w:rsid w:val="00BF42B7"/>
    <w:rsid w:val="00BF42E9"/>
    <w:rsid w:val="00BF4E27"/>
    <w:rsid w:val="00BF4F37"/>
    <w:rsid w:val="00BF53A4"/>
    <w:rsid w:val="00BF5465"/>
    <w:rsid w:val="00BF59FE"/>
    <w:rsid w:val="00BF6241"/>
    <w:rsid w:val="00BF707F"/>
    <w:rsid w:val="00BF779E"/>
    <w:rsid w:val="00C00996"/>
    <w:rsid w:val="00C00C26"/>
    <w:rsid w:val="00C016ED"/>
    <w:rsid w:val="00C01B99"/>
    <w:rsid w:val="00C02029"/>
    <w:rsid w:val="00C0222D"/>
    <w:rsid w:val="00C0278F"/>
    <w:rsid w:val="00C0281F"/>
    <w:rsid w:val="00C029C1"/>
    <w:rsid w:val="00C03084"/>
    <w:rsid w:val="00C0323B"/>
    <w:rsid w:val="00C0387D"/>
    <w:rsid w:val="00C040E5"/>
    <w:rsid w:val="00C0473B"/>
    <w:rsid w:val="00C04BF1"/>
    <w:rsid w:val="00C04D03"/>
    <w:rsid w:val="00C053E8"/>
    <w:rsid w:val="00C055E0"/>
    <w:rsid w:val="00C057BB"/>
    <w:rsid w:val="00C05CFF"/>
    <w:rsid w:val="00C05FCF"/>
    <w:rsid w:val="00C06293"/>
    <w:rsid w:val="00C06352"/>
    <w:rsid w:val="00C063A4"/>
    <w:rsid w:val="00C06FCE"/>
    <w:rsid w:val="00C07A20"/>
    <w:rsid w:val="00C104CB"/>
    <w:rsid w:val="00C1093D"/>
    <w:rsid w:val="00C10E0F"/>
    <w:rsid w:val="00C11480"/>
    <w:rsid w:val="00C11790"/>
    <w:rsid w:val="00C11E0F"/>
    <w:rsid w:val="00C1223B"/>
    <w:rsid w:val="00C12368"/>
    <w:rsid w:val="00C1295A"/>
    <w:rsid w:val="00C12B99"/>
    <w:rsid w:val="00C12E28"/>
    <w:rsid w:val="00C135AB"/>
    <w:rsid w:val="00C13686"/>
    <w:rsid w:val="00C13722"/>
    <w:rsid w:val="00C1382A"/>
    <w:rsid w:val="00C145DC"/>
    <w:rsid w:val="00C14D76"/>
    <w:rsid w:val="00C161BF"/>
    <w:rsid w:val="00C161C2"/>
    <w:rsid w:val="00C200F7"/>
    <w:rsid w:val="00C203F3"/>
    <w:rsid w:val="00C20894"/>
    <w:rsid w:val="00C21271"/>
    <w:rsid w:val="00C21446"/>
    <w:rsid w:val="00C218D7"/>
    <w:rsid w:val="00C2197B"/>
    <w:rsid w:val="00C219DB"/>
    <w:rsid w:val="00C2225C"/>
    <w:rsid w:val="00C226D7"/>
    <w:rsid w:val="00C234EC"/>
    <w:rsid w:val="00C23890"/>
    <w:rsid w:val="00C23B76"/>
    <w:rsid w:val="00C246A1"/>
    <w:rsid w:val="00C2478B"/>
    <w:rsid w:val="00C247AB"/>
    <w:rsid w:val="00C24A91"/>
    <w:rsid w:val="00C25207"/>
    <w:rsid w:val="00C26704"/>
    <w:rsid w:val="00C2690A"/>
    <w:rsid w:val="00C26DB0"/>
    <w:rsid w:val="00C26E7B"/>
    <w:rsid w:val="00C27E5A"/>
    <w:rsid w:val="00C3015E"/>
    <w:rsid w:val="00C30272"/>
    <w:rsid w:val="00C3086C"/>
    <w:rsid w:val="00C30A00"/>
    <w:rsid w:val="00C318BF"/>
    <w:rsid w:val="00C31AA0"/>
    <w:rsid w:val="00C3277F"/>
    <w:rsid w:val="00C32EC3"/>
    <w:rsid w:val="00C3322D"/>
    <w:rsid w:val="00C3326E"/>
    <w:rsid w:val="00C33933"/>
    <w:rsid w:val="00C33B55"/>
    <w:rsid w:val="00C33F78"/>
    <w:rsid w:val="00C34258"/>
    <w:rsid w:val="00C34600"/>
    <w:rsid w:val="00C34614"/>
    <w:rsid w:val="00C34A08"/>
    <w:rsid w:val="00C34AC3"/>
    <w:rsid w:val="00C35B38"/>
    <w:rsid w:val="00C366F9"/>
    <w:rsid w:val="00C367FC"/>
    <w:rsid w:val="00C36F6D"/>
    <w:rsid w:val="00C373D9"/>
    <w:rsid w:val="00C376E4"/>
    <w:rsid w:val="00C37E57"/>
    <w:rsid w:val="00C37F93"/>
    <w:rsid w:val="00C401AB"/>
    <w:rsid w:val="00C4020E"/>
    <w:rsid w:val="00C40365"/>
    <w:rsid w:val="00C409CD"/>
    <w:rsid w:val="00C4167E"/>
    <w:rsid w:val="00C431A6"/>
    <w:rsid w:val="00C43239"/>
    <w:rsid w:val="00C44593"/>
    <w:rsid w:val="00C44850"/>
    <w:rsid w:val="00C44AD5"/>
    <w:rsid w:val="00C44BD1"/>
    <w:rsid w:val="00C45ED7"/>
    <w:rsid w:val="00C4680A"/>
    <w:rsid w:val="00C4703A"/>
    <w:rsid w:val="00C475C0"/>
    <w:rsid w:val="00C47849"/>
    <w:rsid w:val="00C47F08"/>
    <w:rsid w:val="00C5031C"/>
    <w:rsid w:val="00C50692"/>
    <w:rsid w:val="00C506C6"/>
    <w:rsid w:val="00C517A2"/>
    <w:rsid w:val="00C51B9C"/>
    <w:rsid w:val="00C51E08"/>
    <w:rsid w:val="00C52680"/>
    <w:rsid w:val="00C526E0"/>
    <w:rsid w:val="00C52703"/>
    <w:rsid w:val="00C52A84"/>
    <w:rsid w:val="00C5303D"/>
    <w:rsid w:val="00C53378"/>
    <w:rsid w:val="00C53A13"/>
    <w:rsid w:val="00C541AA"/>
    <w:rsid w:val="00C547DB"/>
    <w:rsid w:val="00C55A7D"/>
    <w:rsid w:val="00C56DDE"/>
    <w:rsid w:val="00C56F03"/>
    <w:rsid w:val="00C572D2"/>
    <w:rsid w:val="00C606BB"/>
    <w:rsid w:val="00C610A7"/>
    <w:rsid w:val="00C61395"/>
    <w:rsid w:val="00C6150F"/>
    <w:rsid w:val="00C61964"/>
    <w:rsid w:val="00C61AAB"/>
    <w:rsid w:val="00C61BCD"/>
    <w:rsid w:val="00C61C09"/>
    <w:rsid w:val="00C62ACF"/>
    <w:rsid w:val="00C6413E"/>
    <w:rsid w:val="00C64247"/>
    <w:rsid w:val="00C6449D"/>
    <w:rsid w:val="00C645E3"/>
    <w:rsid w:val="00C65536"/>
    <w:rsid w:val="00C65A5B"/>
    <w:rsid w:val="00C6619A"/>
    <w:rsid w:val="00C6660B"/>
    <w:rsid w:val="00C66FFA"/>
    <w:rsid w:val="00C6734D"/>
    <w:rsid w:val="00C67ADB"/>
    <w:rsid w:val="00C67D65"/>
    <w:rsid w:val="00C70001"/>
    <w:rsid w:val="00C708D8"/>
    <w:rsid w:val="00C717A7"/>
    <w:rsid w:val="00C71CEB"/>
    <w:rsid w:val="00C72121"/>
    <w:rsid w:val="00C7213F"/>
    <w:rsid w:val="00C72367"/>
    <w:rsid w:val="00C73CD9"/>
    <w:rsid w:val="00C74235"/>
    <w:rsid w:val="00C7423A"/>
    <w:rsid w:val="00C74303"/>
    <w:rsid w:val="00C74426"/>
    <w:rsid w:val="00C74507"/>
    <w:rsid w:val="00C74903"/>
    <w:rsid w:val="00C74A8E"/>
    <w:rsid w:val="00C74C57"/>
    <w:rsid w:val="00C74DA4"/>
    <w:rsid w:val="00C757D0"/>
    <w:rsid w:val="00C7587B"/>
    <w:rsid w:val="00C75FA2"/>
    <w:rsid w:val="00C763EA"/>
    <w:rsid w:val="00C7689F"/>
    <w:rsid w:val="00C76E53"/>
    <w:rsid w:val="00C76E9F"/>
    <w:rsid w:val="00C7715D"/>
    <w:rsid w:val="00C807CD"/>
    <w:rsid w:val="00C824FA"/>
    <w:rsid w:val="00C824FD"/>
    <w:rsid w:val="00C828F2"/>
    <w:rsid w:val="00C83C4F"/>
    <w:rsid w:val="00C83D2D"/>
    <w:rsid w:val="00C84596"/>
    <w:rsid w:val="00C85F52"/>
    <w:rsid w:val="00C8636B"/>
    <w:rsid w:val="00C8649E"/>
    <w:rsid w:val="00C865C8"/>
    <w:rsid w:val="00C87813"/>
    <w:rsid w:val="00C90217"/>
    <w:rsid w:val="00C90453"/>
    <w:rsid w:val="00C90D4E"/>
    <w:rsid w:val="00C90ED4"/>
    <w:rsid w:val="00C914F0"/>
    <w:rsid w:val="00C91631"/>
    <w:rsid w:val="00C9174D"/>
    <w:rsid w:val="00C91833"/>
    <w:rsid w:val="00C91DD7"/>
    <w:rsid w:val="00C91F80"/>
    <w:rsid w:val="00C92E60"/>
    <w:rsid w:val="00C92E6A"/>
    <w:rsid w:val="00C92E9C"/>
    <w:rsid w:val="00C936BA"/>
    <w:rsid w:val="00C93E32"/>
    <w:rsid w:val="00C94D19"/>
    <w:rsid w:val="00C95EAD"/>
    <w:rsid w:val="00C95F17"/>
    <w:rsid w:val="00C966ED"/>
    <w:rsid w:val="00C96E8E"/>
    <w:rsid w:val="00CA0472"/>
    <w:rsid w:val="00CA0790"/>
    <w:rsid w:val="00CA0D58"/>
    <w:rsid w:val="00CA1B75"/>
    <w:rsid w:val="00CA2812"/>
    <w:rsid w:val="00CA31DD"/>
    <w:rsid w:val="00CA4330"/>
    <w:rsid w:val="00CA4F8D"/>
    <w:rsid w:val="00CA51CD"/>
    <w:rsid w:val="00CA64A4"/>
    <w:rsid w:val="00CA6A22"/>
    <w:rsid w:val="00CA6A4C"/>
    <w:rsid w:val="00CA6BA1"/>
    <w:rsid w:val="00CA6D2E"/>
    <w:rsid w:val="00CA7297"/>
    <w:rsid w:val="00CA756F"/>
    <w:rsid w:val="00CA7687"/>
    <w:rsid w:val="00CA7689"/>
    <w:rsid w:val="00CA7972"/>
    <w:rsid w:val="00CB056D"/>
    <w:rsid w:val="00CB0810"/>
    <w:rsid w:val="00CB0CF8"/>
    <w:rsid w:val="00CB1FD6"/>
    <w:rsid w:val="00CB2779"/>
    <w:rsid w:val="00CB28F9"/>
    <w:rsid w:val="00CB32DF"/>
    <w:rsid w:val="00CB33E6"/>
    <w:rsid w:val="00CB34B5"/>
    <w:rsid w:val="00CB41CE"/>
    <w:rsid w:val="00CB449C"/>
    <w:rsid w:val="00CB4503"/>
    <w:rsid w:val="00CB4917"/>
    <w:rsid w:val="00CB4B3F"/>
    <w:rsid w:val="00CB522E"/>
    <w:rsid w:val="00CB55D8"/>
    <w:rsid w:val="00CB6AEE"/>
    <w:rsid w:val="00CC00E1"/>
    <w:rsid w:val="00CC0664"/>
    <w:rsid w:val="00CC0B3B"/>
    <w:rsid w:val="00CC0F16"/>
    <w:rsid w:val="00CC1DD6"/>
    <w:rsid w:val="00CC215A"/>
    <w:rsid w:val="00CC2874"/>
    <w:rsid w:val="00CC2C54"/>
    <w:rsid w:val="00CC2C9A"/>
    <w:rsid w:val="00CC2E84"/>
    <w:rsid w:val="00CC2FE5"/>
    <w:rsid w:val="00CC3478"/>
    <w:rsid w:val="00CC3FD9"/>
    <w:rsid w:val="00CC447D"/>
    <w:rsid w:val="00CC46FE"/>
    <w:rsid w:val="00CC5049"/>
    <w:rsid w:val="00CC53DC"/>
    <w:rsid w:val="00CC54AE"/>
    <w:rsid w:val="00CC7061"/>
    <w:rsid w:val="00CC77CF"/>
    <w:rsid w:val="00CD00D9"/>
    <w:rsid w:val="00CD0315"/>
    <w:rsid w:val="00CD0539"/>
    <w:rsid w:val="00CD0ECA"/>
    <w:rsid w:val="00CD10BC"/>
    <w:rsid w:val="00CD1AC5"/>
    <w:rsid w:val="00CD1B7A"/>
    <w:rsid w:val="00CD32B8"/>
    <w:rsid w:val="00CD33E7"/>
    <w:rsid w:val="00CD35CC"/>
    <w:rsid w:val="00CD37BE"/>
    <w:rsid w:val="00CD3D1F"/>
    <w:rsid w:val="00CD47B8"/>
    <w:rsid w:val="00CD4ED8"/>
    <w:rsid w:val="00CD545A"/>
    <w:rsid w:val="00CD5F0D"/>
    <w:rsid w:val="00CD641C"/>
    <w:rsid w:val="00CD658D"/>
    <w:rsid w:val="00CD67C0"/>
    <w:rsid w:val="00CD69FD"/>
    <w:rsid w:val="00CD72E7"/>
    <w:rsid w:val="00CD73AA"/>
    <w:rsid w:val="00CD7891"/>
    <w:rsid w:val="00CD78AB"/>
    <w:rsid w:val="00CD7D35"/>
    <w:rsid w:val="00CE0539"/>
    <w:rsid w:val="00CE12A1"/>
    <w:rsid w:val="00CE14E7"/>
    <w:rsid w:val="00CE1A52"/>
    <w:rsid w:val="00CE1A6C"/>
    <w:rsid w:val="00CE1B97"/>
    <w:rsid w:val="00CE23DF"/>
    <w:rsid w:val="00CE266F"/>
    <w:rsid w:val="00CE3923"/>
    <w:rsid w:val="00CE3ECD"/>
    <w:rsid w:val="00CE4C17"/>
    <w:rsid w:val="00CE4EF7"/>
    <w:rsid w:val="00CE5CD4"/>
    <w:rsid w:val="00CE5DE0"/>
    <w:rsid w:val="00CE600B"/>
    <w:rsid w:val="00CE6040"/>
    <w:rsid w:val="00CE60C3"/>
    <w:rsid w:val="00CE67B9"/>
    <w:rsid w:val="00CE6C5D"/>
    <w:rsid w:val="00CE71DF"/>
    <w:rsid w:val="00CE7254"/>
    <w:rsid w:val="00CE772B"/>
    <w:rsid w:val="00CE7FCE"/>
    <w:rsid w:val="00CF07FB"/>
    <w:rsid w:val="00CF13D0"/>
    <w:rsid w:val="00CF1736"/>
    <w:rsid w:val="00CF1771"/>
    <w:rsid w:val="00CF26EF"/>
    <w:rsid w:val="00CF2769"/>
    <w:rsid w:val="00CF2A12"/>
    <w:rsid w:val="00CF2B9D"/>
    <w:rsid w:val="00CF2C50"/>
    <w:rsid w:val="00CF307F"/>
    <w:rsid w:val="00CF3277"/>
    <w:rsid w:val="00CF3769"/>
    <w:rsid w:val="00CF3EA6"/>
    <w:rsid w:val="00CF4A20"/>
    <w:rsid w:val="00CF4CC4"/>
    <w:rsid w:val="00CF4E20"/>
    <w:rsid w:val="00CF50C1"/>
    <w:rsid w:val="00CF5168"/>
    <w:rsid w:val="00CF5562"/>
    <w:rsid w:val="00CF64F6"/>
    <w:rsid w:val="00D006C4"/>
    <w:rsid w:val="00D016F2"/>
    <w:rsid w:val="00D01C46"/>
    <w:rsid w:val="00D02CD3"/>
    <w:rsid w:val="00D0347E"/>
    <w:rsid w:val="00D045B3"/>
    <w:rsid w:val="00D04DF0"/>
    <w:rsid w:val="00D050B4"/>
    <w:rsid w:val="00D05303"/>
    <w:rsid w:val="00D056BE"/>
    <w:rsid w:val="00D058E6"/>
    <w:rsid w:val="00D067F8"/>
    <w:rsid w:val="00D06EC7"/>
    <w:rsid w:val="00D06FB8"/>
    <w:rsid w:val="00D0748D"/>
    <w:rsid w:val="00D1051A"/>
    <w:rsid w:val="00D10599"/>
    <w:rsid w:val="00D10705"/>
    <w:rsid w:val="00D10990"/>
    <w:rsid w:val="00D110A1"/>
    <w:rsid w:val="00D12025"/>
    <w:rsid w:val="00D12357"/>
    <w:rsid w:val="00D13158"/>
    <w:rsid w:val="00D133D9"/>
    <w:rsid w:val="00D13C2B"/>
    <w:rsid w:val="00D141BF"/>
    <w:rsid w:val="00D14DD5"/>
    <w:rsid w:val="00D14E43"/>
    <w:rsid w:val="00D1585C"/>
    <w:rsid w:val="00D15D1A"/>
    <w:rsid w:val="00D1641D"/>
    <w:rsid w:val="00D16439"/>
    <w:rsid w:val="00D164AA"/>
    <w:rsid w:val="00D164D9"/>
    <w:rsid w:val="00D16533"/>
    <w:rsid w:val="00D166B4"/>
    <w:rsid w:val="00D17188"/>
    <w:rsid w:val="00D17205"/>
    <w:rsid w:val="00D17BAC"/>
    <w:rsid w:val="00D17FF5"/>
    <w:rsid w:val="00D20093"/>
    <w:rsid w:val="00D208E9"/>
    <w:rsid w:val="00D2150F"/>
    <w:rsid w:val="00D21A08"/>
    <w:rsid w:val="00D2239C"/>
    <w:rsid w:val="00D2246A"/>
    <w:rsid w:val="00D2319E"/>
    <w:rsid w:val="00D23352"/>
    <w:rsid w:val="00D23785"/>
    <w:rsid w:val="00D246B1"/>
    <w:rsid w:val="00D24A3F"/>
    <w:rsid w:val="00D25888"/>
    <w:rsid w:val="00D2596E"/>
    <w:rsid w:val="00D25B76"/>
    <w:rsid w:val="00D26288"/>
    <w:rsid w:val="00D27C6F"/>
    <w:rsid w:val="00D300A4"/>
    <w:rsid w:val="00D30792"/>
    <w:rsid w:val="00D30A24"/>
    <w:rsid w:val="00D30A9A"/>
    <w:rsid w:val="00D311FD"/>
    <w:rsid w:val="00D327B9"/>
    <w:rsid w:val="00D32A97"/>
    <w:rsid w:val="00D32ACC"/>
    <w:rsid w:val="00D33972"/>
    <w:rsid w:val="00D34150"/>
    <w:rsid w:val="00D345A8"/>
    <w:rsid w:val="00D34AF0"/>
    <w:rsid w:val="00D34B34"/>
    <w:rsid w:val="00D34C95"/>
    <w:rsid w:val="00D34FF8"/>
    <w:rsid w:val="00D35AC7"/>
    <w:rsid w:val="00D35B33"/>
    <w:rsid w:val="00D36364"/>
    <w:rsid w:val="00D368EF"/>
    <w:rsid w:val="00D36B3B"/>
    <w:rsid w:val="00D37D8F"/>
    <w:rsid w:val="00D37E34"/>
    <w:rsid w:val="00D40742"/>
    <w:rsid w:val="00D40DC2"/>
    <w:rsid w:val="00D4158D"/>
    <w:rsid w:val="00D41DBA"/>
    <w:rsid w:val="00D4209A"/>
    <w:rsid w:val="00D430FA"/>
    <w:rsid w:val="00D43600"/>
    <w:rsid w:val="00D43927"/>
    <w:rsid w:val="00D43D3E"/>
    <w:rsid w:val="00D43DCE"/>
    <w:rsid w:val="00D4489F"/>
    <w:rsid w:val="00D4570E"/>
    <w:rsid w:val="00D4586F"/>
    <w:rsid w:val="00D46274"/>
    <w:rsid w:val="00D46A45"/>
    <w:rsid w:val="00D46EA0"/>
    <w:rsid w:val="00D5009D"/>
    <w:rsid w:val="00D5094D"/>
    <w:rsid w:val="00D50BEA"/>
    <w:rsid w:val="00D51A79"/>
    <w:rsid w:val="00D51AE7"/>
    <w:rsid w:val="00D51DB0"/>
    <w:rsid w:val="00D51F15"/>
    <w:rsid w:val="00D52454"/>
    <w:rsid w:val="00D526A5"/>
    <w:rsid w:val="00D53F8D"/>
    <w:rsid w:val="00D545D1"/>
    <w:rsid w:val="00D548AE"/>
    <w:rsid w:val="00D552A0"/>
    <w:rsid w:val="00D55341"/>
    <w:rsid w:val="00D55579"/>
    <w:rsid w:val="00D561D6"/>
    <w:rsid w:val="00D562FA"/>
    <w:rsid w:val="00D56AB2"/>
    <w:rsid w:val="00D56D36"/>
    <w:rsid w:val="00D61599"/>
    <w:rsid w:val="00D61B46"/>
    <w:rsid w:val="00D61CDC"/>
    <w:rsid w:val="00D622D6"/>
    <w:rsid w:val="00D62BE9"/>
    <w:rsid w:val="00D630E3"/>
    <w:rsid w:val="00D63354"/>
    <w:rsid w:val="00D63E31"/>
    <w:rsid w:val="00D6447F"/>
    <w:rsid w:val="00D64722"/>
    <w:rsid w:val="00D64DEA"/>
    <w:rsid w:val="00D6520B"/>
    <w:rsid w:val="00D655AC"/>
    <w:rsid w:val="00D65BD1"/>
    <w:rsid w:val="00D65EB3"/>
    <w:rsid w:val="00D6672C"/>
    <w:rsid w:val="00D6769A"/>
    <w:rsid w:val="00D67A34"/>
    <w:rsid w:val="00D67E96"/>
    <w:rsid w:val="00D70188"/>
    <w:rsid w:val="00D7087A"/>
    <w:rsid w:val="00D710EC"/>
    <w:rsid w:val="00D714DD"/>
    <w:rsid w:val="00D722B9"/>
    <w:rsid w:val="00D7274F"/>
    <w:rsid w:val="00D7363F"/>
    <w:rsid w:val="00D73D53"/>
    <w:rsid w:val="00D73F4B"/>
    <w:rsid w:val="00D74289"/>
    <w:rsid w:val="00D74F0C"/>
    <w:rsid w:val="00D75840"/>
    <w:rsid w:val="00D75FC3"/>
    <w:rsid w:val="00D765C3"/>
    <w:rsid w:val="00D7676E"/>
    <w:rsid w:val="00D76772"/>
    <w:rsid w:val="00D76A81"/>
    <w:rsid w:val="00D76AA1"/>
    <w:rsid w:val="00D774A7"/>
    <w:rsid w:val="00D77B8B"/>
    <w:rsid w:val="00D80527"/>
    <w:rsid w:val="00D8078D"/>
    <w:rsid w:val="00D8192F"/>
    <w:rsid w:val="00D81DC7"/>
    <w:rsid w:val="00D824B9"/>
    <w:rsid w:val="00D82986"/>
    <w:rsid w:val="00D83907"/>
    <w:rsid w:val="00D85761"/>
    <w:rsid w:val="00D85960"/>
    <w:rsid w:val="00D85AA3"/>
    <w:rsid w:val="00D86D82"/>
    <w:rsid w:val="00D871B3"/>
    <w:rsid w:val="00D872B7"/>
    <w:rsid w:val="00D901B3"/>
    <w:rsid w:val="00D904EC"/>
    <w:rsid w:val="00D907AC"/>
    <w:rsid w:val="00D9150D"/>
    <w:rsid w:val="00D91598"/>
    <w:rsid w:val="00D9244F"/>
    <w:rsid w:val="00D9254D"/>
    <w:rsid w:val="00D92B76"/>
    <w:rsid w:val="00D92BAE"/>
    <w:rsid w:val="00D93434"/>
    <w:rsid w:val="00D9382A"/>
    <w:rsid w:val="00D93B6B"/>
    <w:rsid w:val="00D93D4E"/>
    <w:rsid w:val="00D94180"/>
    <w:rsid w:val="00D95135"/>
    <w:rsid w:val="00D95A39"/>
    <w:rsid w:val="00D96152"/>
    <w:rsid w:val="00D96CD2"/>
    <w:rsid w:val="00D97534"/>
    <w:rsid w:val="00D97B71"/>
    <w:rsid w:val="00D97FBA"/>
    <w:rsid w:val="00DA025B"/>
    <w:rsid w:val="00DA06BB"/>
    <w:rsid w:val="00DA13AA"/>
    <w:rsid w:val="00DA2A23"/>
    <w:rsid w:val="00DA2D8E"/>
    <w:rsid w:val="00DA3BD7"/>
    <w:rsid w:val="00DA4503"/>
    <w:rsid w:val="00DA47F0"/>
    <w:rsid w:val="00DA487F"/>
    <w:rsid w:val="00DA4AF2"/>
    <w:rsid w:val="00DA4DA2"/>
    <w:rsid w:val="00DA51E7"/>
    <w:rsid w:val="00DA5221"/>
    <w:rsid w:val="00DA5728"/>
    <w:rsid w:val="00DA5B5C"/>
    <w:rsid w:val="00DA5C14"/>
    <w:rsid w:val="00DA6480"/>
    <w:rsid w:val="00DA68E9"/>
    <w:rsid w:val="00DA6B24"/>
    <w:rsid w:val="00DA7420"/>
    <w:rsid w:val="00DA7807"/>
    <w:rsid w:val="00DA7A67"/>
    <w:rsid w:val="00DA7A6E"/>
    <w:rsid w:val="00DA7E4D"/>
    <w:rsid w:val="00DB0404"/>
    <w:rsid w:val="00DB122A"/>
    <w:rsid w:val="00DB18F9"/>
    <w:rsid w:val="00DB2077"/>
    <w:rsid w:val="00DB223B"/>
    <w:rsid w:val="00DB24F6"/>
    <w:rsid w:val="00DB2D45"/>
    <w:rsid w:val="00DB33CA"/>
    <w:rsid w:val="00DB367C"/>
    <w:rsid w:val="00DB3680"/>
    <w:rsid w:val="00DB37A9"/>
    <w:rsid w:val="00DB45F7"/>
    <w:rsid w:val="00DB483B"/>
    <w:rsid w:val="00DB4943"/>
    <w:rsid w:val="00DB4FF8"/>
    <w:rsid w:val="00DB5694"/>
    <w:rsid w:val="00DB599C"/>
    <w:rsid w:val="00DB5BB9"/>
    <w:rsid w:val="00DB658A"/>
    <w:rsid w:val="00DB6799"/>
    <w:rsid w:val="00DB6D51"/>
    <w:rsid w:val="00DB78EC"/>
    <w:rsid w:val="00DB7C5D"/>
    <w:rsid w:val="00DC0874"/>
    <w:rsid w:val="00DC0FBE"/>
    <w:rsid w:val="00DC16F4"/>
    <w:rsid w:val="00DC241C"/>
    <w:rsid w:val="00DC247E"/>
    <w:rsid w:val="00DC3109"/>
    <w:rsid w:val="00DC3125"/>
    <w:rsid w:val="00DC4279"/>
    <w:rsid w:val="00DC5571"/>
    <w:rsid w:val="00DC563A"/>
    <w:rsid w:val="00DC56C0"/>
    <w:rsid w:val="00DC5D3F"/>
    <w:rsid w:val="00DC60A5"/>
    <w:rsid w:val="00DC6250"/>
    <w:rsid w:val="00DC7729"/>
    <w:rsid w:val="00DC7879"/>
    <w:rsid w:val="00DD0A94"/>
    <w:rsid w:val="00DD1682"/>
    <w:rsid w:val="00DD1C5C"/>
    <w:rsid w:val="00DD1EC2"/>
    <w:rsid w:val="00DD1F57"/>
    <w:rsid w:val="00DD22C2"/>
    <w:rsid w:val="00DD26B6"/>
    <w:rsid w:val="00DD26EB"/>
    <w:rsid w:val="00DD33BA"/>
    <w:rsid w:val="00DD3460"/>
    <w:rsid w:val="00DD46A3"/>
    <w:rsid w:val="00DD48A4"/>
    <w:rsid w:val="00DD507C"/>
    <w:rsid w:val="00DD532B"/>
    <w:rsid w:val="00DD585D"/>
    <w:rsid w:val="00DD5C9D"/>
    <w:rsid w:val="00DD685C"/>
    <w:rsid w:val="00DD6F4F"/>
    <w:rsid w:val="00DD7366"/>
    <w:rsid w:val="00DD7D7A"/>
    <w:rsid w:val="00DE19EE"/>
    <w:rsid w:val="00DE1A7E"/>
    <w:rsid w:val="00DE2C7B"/>
    <w:rsid w:val="00DE2F68"/>
    <w:rsid w:val="00DE32BB"/>
    <w:rsid w:val="00DE34ED"/>
    <w:rsid w:val="00DE35D6"/>
    <w:rsid w:val="00DE3A57"/>
    <w:rsid w:val="00DE3AB4"/>
    <w:rsid w:val="00DE419B"/>
    <w:rsid w:val="00DE439D"/>
    <w:rsid w:val="00DE46D9"/>
    <w:rsid w:val="00DE47F4"/>
    <w:rsid w:val="00DE4EC9"/>
    <w:rsid w:val="00DE55E0"/>
    <w:rsid w:val="00DE5B05"/>
    <w:rsid w:val="00DE60B7"/>
    <w:rsid w:val="00DE613F"/>
    <w:rsid w:val="00DE6994"/>
    <w:rsid w:val="00DE69F6"/>
    <w:rsid w:val="00DE6CE8"/>
    <w:rsid w:val="00DE7088"/>
    <w:rsid w:val="00DE7A50"/>
    <w:rsid w:val="00DE7DAF"/>
    <w:rsid w:val="00DF0989"/>
    <w:rsid w:val="00DF1059"/>
    <w:rsid w:val="00DF281F"/>
    <w:rsid w:val="00DF2916"/>
    <w:rsid w:val="00DF3133"/>
    <w:rsid w:val="00DF3616"/>
    <w:rsid w:val="00DF39CC"/>
    <w:rsid w:val="00DF3AE9"/>
    <w:rsid w:val="00DF42F1"/>
    <w:rsid w:val="00DF444F"/>
    <w:rsid w:val="00DF52BA"/>
    <w:rsid w:val="00DF5426"/>
    <w:rsid w:val="00DF5BFA"/>
    <w:rsid w:val="00DF5F27"/>
    <w:rsid w:val="00DF6907"/>
    <w:rsid w:val="00DF6B04"/>
    <w:rsid w:val="00DF766B"/>
    <w:rsid w:val="00E000A9"/>
    <w:rsid w:val="00E002DD"/>
    <w:rsid w:val="00E00B9E"/>
    <w:rsid w:val="00E011D2"/>
    <w:rsid w:val="00E017FC"/>
    <w:rsid w:val="00E02398"/>
    <w:rsid w:val="00E029DD"/>
    <w:rsid w:val="00E031EF"/>
    <w:rsid w:val="00E03483"/>
    <w:rsid w:val="00E03AF7"/>
    <w:rsid w:val="00E0423F"/>
    <w:rsid w:val="00E04632"/>
    <w:rsid w:val="00E04D76"/>
    <w:rsid w:val="00E04F91"/>
    <w:rsid w:val="00E04FD6"/>
    <w:rsid w:val="00E0512C"/>
    <w:rsid w:val="00E05A88"/>
    <w:rsid w:val="00E06C28"/>
    <w:rsid w:val="00E06F3E"/>
    <w:rsid w:val="00E1052B"/>
    <w:rsid w:val="00E1119E"/>
    <w:rsid w:val="00E11448"/>
    <w:rsid w:val="00E121C6"/>
    <w:rsid w:val="00E12C68"/>
    <w:rsid w:val="00E13B40"/>
    <w:rsid w:val="00E146DA"/>
    <w:rsid w:val="00E14B29"/>
    <w:rsid w:val="00E15C32"/>
    <w:rsid w:val="00E16B13"/>
    <w:rsid w:val="00E172EF"/>
    <w:rsid w:val="00E17A62"/>
    <w:rsid w:val="00E17A80"/>
    <w:rsid w:val="00E17BB0"/>
    <w:rsid w:val="00E17F05"/>
    <w:rsid w:val="00E17FA9"/>
    <w:rsid w:val="00E20230"/>
    <w:rsid w:val="00E202D0"/>
    <w:rsid w:val="00E203CD"/>
    <w:rsid w:val="00E20896"/>
    <w:rsid w:val="00E20C2E"/>
    <w:rsid w:val="00E20C91"/>
    <w:rsid w:val="00E214C1"/>
    <w:rsid w:val="00E21553"/>
    <w:rsid w:val="00E219AE"/>
    <w:rsid w:val="00E21C49"/>
    <w:rsid w:val="00E21F38"/>
    <w:rsid w:val="00E22353"/>
    <w:rsid w:val="00E22948"/>
    <w:rsid w:val="00E23220"/>
    <w:rsid w:val="00E2349A"/>
    <w:rsid w:val="00E23DB8"/>
    <w:rsid w:val="00E2462D"/>
    <w:rsid w:val="00E25088"/>
    <w:rsid w:val="00E2522F"/>
    <w:rsid w:val="00E25CB3"/>
    <w:rsid w:val="00E26129"/>
    <w:rsid w:val="00E26693"/>
    <w:rsid w:val="00E267A8"/>
    <w:rsid w:val="00E26988"/>
    <w:rsid w:val="00E2719D"/>
    <w:rsid w:val="00E2754F"/>
    <w:rsid w:val="00E3026E"/>
    <w:rsid w:val="00E30397"/>
    <w:rsid w:val="00E30758"/>
    <w:rsid w:val="00E3131A"/>
    <w:rsid w:val="00E3172A"/>
    <w:rsid w:val="00E32482"/>
    <w:rsid w:val="00E32DF2"/>
    <w:rsid w:val="00E33585"/>
    <w:rsid w:val="00E341F1"/>
    <w:rsid w:val="00E34956"/>
    <w:rsid w:val="00E34A6D"/>
    <w:rsid w:val="00E34B94"/>
    <w:rsid w:val="00E35557"/>
    <w:rsid w:val="00E3562D"/>
    <w:rsid w:val="00E35F22"/>
    <w:rsid w:val="00E36576"/>
    <w:rsid w:val="00E36591"/>
    <w:rsid w:val="00E36E6E"/>
    <w:rsid w:val="00E400A9"/>
    <w:rsid w:val="00E40412"/>
    <w:rsid w:val="00E40C3F"/>
    <w:rsid w:val="00E41BAB"/>
    <w:rsid w:val="00E41DFF"/>
    <w:rsid w:val="00E42AF2"/>
    <w:rsid w:val="00E42B29"/>
    <w:rsid w:val="00E42C9D"/>
    <w:rsid w:val="00E43E06"/>
    <w:rsid w:val="00E43E63"/>
    <w:rsid w:val="00E444E6"/>
    <w:rsid w:val="00E44762"/>
    <w:rsid w:val="00E4514B"/>
    <w:rsid w:val="00E451C9"/>
    <w:rsid w:val="00E4528E"/>
    <w:rsid w:val="00E45392"/>
    <w:rsid w:val="00E45D10"/>
    <w:rsid w:val="00E45D53"/>
    <w:rsid w:val="00E4625C"/>
    <w:rsid w:val="00E4668D"/>
    <w:rsid w:val="00E4691C"/>
    <w:rsid w:val="00E4768B"/>
    <w:rsid w:val="00E47B89"/>
    <w:rsid w:val="00E47CA2"/>
    <w:rsid w:val="00E5139F"/>
    <w:rsid w:val="00E51CF7"/>
    <w:rsid w:val="00E52131"/>
    <w:rsid w:val="00E527EE"/>
    <w:rsid w:val="00E52DA6"/>
    <w:rsid w:val="00E53009"/>
    <w:rsid w:val="00E532EC"/>
    <w:rsid w:val="00E53759"/>
    <w:rsid w:val="00E53C25"/>
    <w:rsid w:val="00E53FF3"/>
    <w:rsid w:val="00E54761"/>
    <w:rsid w:val="00E54998"/>
    <w:rsid w:val="00E54EAA"/>
    <w:rsid w:val="00E55885"/>
    <w:rsid w:val="00E558DF"/>
    <w:rsid w:val="00E55BE0"/>
    <w:rsid w:val="00E55CE5"/>
    <w:rsid w:val="00E55E9B"/>
    <w:rsid w:val="00E56298"/>
    <w:rsid w:val="00E562BE"/>
    <w:rsid w:val="00E566BE"/>
    <w:rsid w:val="00E56938"/>
    <w:rsid w:val="00E56B9A"/>
    <w:rsid w:val="00E57170"/>
    <w:rsid w:val="00E57F27"/>
    <w:rsid w:val="00E60A86"/>
    <w:rsid w:val="00E610CC"/>
    <w:rsid w:val="00E61B3C"/>
    <w:rsid w:val="00E6206D"/>
    <w:rsid w:val="00E62202"/>
    <w:rsid w:val="00E62571"/>
    <w:rsid w:val="00E62A53"/>
    <w:rsid w:val="00E63090"/>
    <w:rsid w:val="00E63DBD"/>
    <w:rsid w:val="00E63FB7"/>
    <w:rsid w:val="00E64893"/>
    <w:rsid w:val="00E65841"/>
    <w:rsid w:val="00E66012"/>
    <w:rsid w:val="00E66D93"/>
    <w:rsid w:val="00E70280"/>
    <w:rsid w:val="00E70C8B"/>
    <w:rsid w:val="00E7211D"/>
    <w:rsid w:val="00E723B4"/>
    <w:rsid w:val="00E723F8"/>
    <w:rsid w:val="00E72A4D"/>
    <w:rsid w:val="00E73D00"/>
    <w:rsid w:val="00E73DD3"/>
    <w:rsid w:val="00E7455B"/>
    <w:rsid w:val="00E75D1A"/>
    <w:rsid w:val="00E75F35"/>
    <w:rsid w:val="00E76448"/>
    <w:rsid w:val="00E76B91"/>
    <w:rsid w:val="00E776F8"/>
    <w:rsid w:val="00E77C5B"/>
    <w:rsid w:val="00E77DA9"/>
    <w:rsid w:val="00E809FD"/>
    <w:rsid w:val="00E80CD0"/>
    <w:rsid w:val="00E81238"/>
    <w:rsid w:val="00E818A3"/>
    <w:rsid w:val="00E8281B"/>
    <w:rsid w:val="00E82B80"/>
    <w:rsid w:val="00E82C24"/>
    <w:rsid w:val="00E82FF3"/>
    <w:rsid w:val="00E83576"/>
    <w:rsid w:val="00E8376F"/>
    <w:rsid w:val="00E83953"/>
    <w:rsid w:val="00E841E9"/>
    <w:rsid w:val="00E85003"/>
    <w:rsid w:val="00E854B3"/>
    <w:rsid w:val="00E86692"/>
    <w:rsid w:val="00E86C89"/>
    <w:rsid w:val="00E86F2D"/>
    <w:rsid w:val="00E871A6"/>
    <w:rsid w:val="00E8762F"/>
    <w:rsid w:val="00E90766"/>
    <w:rsid w:val="00E90F3E"/>
    <w:rsid w:val="00E9209C"/>
    <w:rsid w:val="00E9262E"/>
    <w:rsid w:val="00E93B63"/>
    <w:rsid w:val="00E942DC"/>
    <w:rsid w:val="00E94EF9"/>
    <w:rsid w:val="00E954D5"/>
    <w:rsid w:val="00E959EF"/>
    <w:rsid w:val="00E96120"/>
    <w:rsid w:val="00E9780D"/>
    <w:rsid w:val="00E9792F"/>
    <w:rsid w:val="00E97960"/>
    <w:rsid w:val="00EA1007"/>
    <w:rsid w:val="00EA1955"/>
    <w:rsid w:val="00EA1956"/>
    <w:rsid w:val="00EA1E5D"/>
    <w:rsid w:val="00EA2028"/>
    <w:rsid w:val="00EA231B"/>
    <w:rsid w:val="00EA24B6"/>
    <w:rsid w:val="00EA2CB9"/>
    <w:rsid w:val="00EA2FB7"/>
    <w:rsid w:val="00EA3E3D"/>
    <w:rsid w:val="00EA4119"/>
    <w:rsid w:val="00EA444E"/>
    <w:rsid w:val="00EA4491"/>
    <w:rsid w:val="00EA4FDF"/>
    <w:rsid w:val="00EA565D"/>
    <w:rsid w:val="00EA6ED4"/>
    <w:rsid w:val="00EA6EE3"/>
    <w:rsid w:val="00EA7489"/>
    <w:rsid w:val="00EA7513"/>
    <w:rsid w:val="00EA7D9B"/>
    <w:rsid w:val="00EA7DB8"/>
    <w:rsid w:val="00EB0281"/>
    <w:rsid w:val="00EB0617"/>
    <w:rsid w:val="00EB0726"/>
    <w:rsid w:val="00EB08EA"/>
    <w:rsid w:val="00EB1525"/>
    <w:rsid w:val="00EB2533"/>
    <w:rsid w:val="00EB31C1"/>
    <w:rsid w:val="00EB356C"/>
    <w:rsid w:val="00EB3CC4"/>
    <w:rsid w:val="00EB5474"/>
    <w:rsid w:val="00EB5F8D"/>
    <w:rsid w:val="00EB6399"/>
    <w:rsid w:val="00EB65B4"/>
    <w:rsid w:val="00EB7C22"/>
    <w:rsid w:val="00EC004E"/>
    <w:rsid w:val="00EC01B1"/>
    <w:rsid w:val="00EC029C"/>
    <w:rsid w:val="00EC0E1A"/>
    <w:rsid w:val="00EC170D"/>
    <w:rsid w:val="00EC186B"/>
    <w:rsid w:val="00EC24AA"/>
    <w:rsid w:val="00EC37B2"/>
    <w:rsid w:val="00EC3C88"/>
    <w:rsid w:val="00EC3D6C"/>
    <w:rsid w:val="00EC6054"/>
    <w:rsid w:val="00EC6E4F"/>
    <w:rsid w:val="00EC7317"/>
    <w:rsid w:val="00EC74D1"/>
    <w:rsid w:val="00EC763C"/>
    <w:rsid w:val="00EC7DC7"/>
    <w:rsid w:val="00EC7E5A"/>
    <w:rsid w:val="00ED194B"/>
    <w:rsid w:val="00ED2C47"/>
    <w:rsid w:val="00ED36D4"/>
    <w:rsid w:val="00ED3900"/>
    <w:rsid w:val="00ED4247"/>
    <w:rsid w:val="00ED5BB6"/>
    <w:rsid w:val="00ED75BB"/>
    <w:rsid w:val="00ED76A4"/>
    <w:rsid w:val="00EE005B"/>
    <w:rsid w:val="00EE068C"/>
    <w:rsid w:val="00EE07A8"/>
    <w:rsid w:val="00EE09EB"/>
    <w:rsid w:val="00EE0CC2"/>
    <w:rsid w:val="00EE0D32"/>
    <w:rsid w:val="00EE18C5"/>
    <w:rsid w:val="00EE1EF3"/>
    <w:rsid w:val="00EE2A75"/>
    <w:rsid w:val="00EE2BF2"/>
    <w:rsid w:val="00EE2DB4"/>
    <w:rsid w:val="00EE2F59"/>
    <w:rsid w:val="00EE317D"/>
    <w:rsid w:val="00EE478F"/>
    <w:rsid w:val="00EE4945"/>
    <w:rsid w:val="00EE4E68"/>
    <w:rsid w:val="00EE5843"/>
    <w:rsid w:val="00EE5ABD"/>
    <w:rsid w:val="00EE606C"/>
    <w:rsid w:val="00EE619E"/>
    <w:rsid w:val="00EE665A"/>
    <w:rsid w:val="00EE7438"/>
    <w:rsid w:val="00EE7750"/>
    <w:rsid w:val="00EE7887"/>
    <w:rsid w:val="00EE78DC"/>
    <w:rsid w:val="00EE7BF0"/>
    <w:rsid w:val="00EF0504"/>
    <w:rsid w:val="00EF11FC"/>
    <w:rsid w:val="00EF14BA"/>
    <w:rsid w:val="00EF28F2"/>
    <w:rsid w:val="00EF32AD"/>
    <w:rsid w:val="00EF3724"/>
    <w:rsid w:val="00EF372D"/>
    <w:rsid w:val="00EF37FC"/>
    <w:rsid w:val="00EF3BA3"/>
    <w:rsid w:val="00EF4136"/>
    <w:rsid w:val="00EF4E53"/>
    <w:rsid w:val="00EF5FAB"/>
    <w:rsid w:val="00EF6B9E"/>
    <w:rsid w:val="00EF6D33"/>
    <w:rsid w:val="00EF6EDD"/>
    <w:rsid w:val="00EF7852"/>
    <w:rsid w:val="00EF7CC9"/>
    <w:rsid w:val="00F00342"/>
    <w:rsid w:val="00F00373"/>
    <w:rsid w:val="00F003DA"/>
    <w:rsid w:val="00F006E0"/>
    <w:rsid w:val="00F007D7"/>
    <w:rsid w:val="00F01315"/>
    <w:rsid w:val="00F026A2"/>
    <w:rsid w:val="00F026EA"/>
    <w:rsid w:val="00F0290B"/>
    <w:rsid w:val="00F034B2"/>
    <w:rsid w:val="00F03627"/>
    <w:rsid w:val="00F03854"/>
    <w:rsid w:val="00F040E5"/>
    <w:rsid w:val="00F04907"/>
    <w:rsid w:val="00F049EF"/>
    <w:rsid w:val="00F04AFA"/>
    <w:rsid w:val="00F05431"/>
    <w:rsid w:val="00F06776"/>
    <w:rsid w:val="00F06A19"/>
    <w:rsid w:val="00F06F8C"/>
    <w:rsid w:val="00F104BB"/>
    <w:rsid w:val="00F104F4"/>
    <w:rsid w:val="00F10677"/>
    <w:rsid w:val="00F10982"/>
    <w:rsid w:val="00F10B61"/>
    <w:rsid w:val="00F11A37"/>
    <w:rsid w:val="00F11E90"/>
    <w:rsid w:val="00F12044"/>
    <w:rsid w:val="00F125BD"/>
    <w:rsid w:val="00F13A59"/>
    <w:rsid w:val="00F13A84"/>
    <w:rsid w:val="00F13B6C"/>
    <w:rsid w:val="00F13CA7"/>
    <w:rsid w:val="00F13D33"/>
    <w:rsid w:val="00F13EE0"/>
    <w:rsid w:val="00F140CD"/>
    <w:rsid w:val="00F14ACB"/>
    <w:rsid w:val="00F14D9D"/>
    <w:rsid w:val="00F15A48"/>
    <w:rsid w:val="00F15CA1"/>
    <w:rsid w:val="00F15DE6"/>
    <w:rsid w:val="00F16076"/>
    <w:rsid w:val="00F166F7"/>
    <w:rsid w:val="00F16729"/>
    <w:rsid w:val="00F17078"/>
    <w:rsid w:val="00F17BC4"/>
    <w:rsid w:val="00F17D0C"/>
    <w:rsid w:val="00F17D4A"/>
    <w:rsid w:val="00F20883"/>
    <w:rsid w:val="00F20C2B"/>
    <w:rsid w:val="00F20DB3"/>
    <w:rsid w:val="00F20F7F"/>
    <w:rsid w:val="00F20F84"/>
    <w:rsid w:val="00F21786"/>
    <w:rsid w:val="00F22159"/>
    <w:rsid w:val="00F22429"/>
    <w:rsid w:val="00F229F3"/>
    <w:rsid w:val="00F22C3B"/>
    <w:rsid w:val="00F2435D"/>
    <w:rsid w:val="00F2465D"/>
    <w:rsid w:val="00F24F49"/>
    <w:rsid w:val="00F25E5F"/>
    <w:rsid w:val="00F264E2"/>
    <w:rsid w:val="00F26696"/>
    <w:rsid w:val="00F26C09"/>
    <w:rsid w:val="00F27279"/>
    <w:rsid w:val="00F27E61"/>
    <w:rsid w:val="00F3008E"/>
    <w:rsid w:val="00F3099B"/>
    <w:rsid w:val="00F31238"/>
    <w:rsid w:val="00F31C0B"/>
    <w:rsid w:val="00F325B1"/>
    <w:rsid w:val="00F32976"/>
    <w:rsid w:val="00F32E0C"/>
    <w:rsid w:val="00F3366A"/>
    <w:rsid w:val="00F34581"/>
    <w:rsid w:val="00F34589"/>
    <w:rsid w:val="00F35610"/>
    <w:rsid w:val="00F35973"/>
    <w:rsid w:val="00F36319"/>
    <w:rsid w:val="00F36B23"/>
    <w:rsid w:val="00F40021"/>
    <w:rsid w:val="00F40BC5"/>
    <w:rsid w:val="00F40D64"/>
    <w:rsid w:val="00F40E90"/>
    <w:rsid w:val="00F4173E"/>
    <w:rsid w:val="00F417CD"/>
    <w:rsid w:val="00F41BE5"/>
    <w:rsid w:val="00F42022"/>
    <w:rsid w:val="00F421F8"/>
    <w:rsid w:val="00F42204"/>
    <w:rsid w:val="00F427A9"/>
    <w:rsid w:val="00F42FDB"/>
    <w:rsid w:val="00F433A9"/>
    <w:rsid w:val="00F434E2"/>
    <w:rsid w:val="00F435CB"/>
    <w:rsid w:val="00F4409A"/>
    <w:rsid w:val="00F44F60"/>
    <w:rsid w:val="00F453D1"/>
    <w:rsid w:val="00F453F5"/>
    <w:rsid w:val="00F4547A"/>
    <w:rsid w:val="00F47739"/>
    <w:rsid w:val="00F47A23"/>
    <w:rsid w:val="00F5009E"/>
    <w:rsid w:val="00F50536"/>
    <w:rsid w:val="00F507CA"/>
    <w:rsid w:val="00F50C46"/>
    <w:rsid w:val="00F514D5"/>
    <w:rsid w:val="00F5215B"/>
    <w:rsid w:val="00F535BD"/>
    <w:rsid w:val="00F53728"/>
    <w:rsid w:val="00F5479A"/>
    <w:rsid w:val="00F551E2"/>
    <w:rsid w:val="00F55304"/>
    <w:rsid w:val="00F5576F"/>
    <w:rsid w:val="00F55B2D"/>
    <w:rsid w:val="00F55BA2"/>
    <w:rsid w:val="00F562FE"/>
    <w:rsid w:val="00F5658A"/>
    <w:rsid w:val="00F570A1"/>
    <w:rsid w:val="00F5769F"/>
    <w:rsid w:val="00F60A70"/>
    <w:rsid w:val="00F6135E"/>
    <w:rsid w:val="00F620F7"/>
    <w:rsid w:val="00F62109"/>
    <w:rsid w:val="00F623AD"/>
    <w:rsid w:val="00F6261C"/>
    <w:rsid w:val="00F627C5"/>
    <w:rsid w:val="00F63C53"/>
    <w:rsid w:val="00F6453E"/>
    <w:rsid w:val="00F6555B"/>
    <w:rsid w:val="00F65C46"/>
    <w:rsid w:val="00F65E17"/>
    <w:rsid w:val="00F65F34"/>
    <w:rsid w:val="00F6721E"/>
    <w:rsid w:val="00F67C46"/>
    <w:rsid w:val="00F67D12"/>
    <w:rsid w:val="00F70005"/>
    <w:rsid w:val="00F70066"/>
    <w:rsid w:val="00F703F2"/>
    <w:rsid w:val="00F714EC"/>
    <w:rsid w:val="00F7160B"/>
    <w:rsid w:val="00F71AEA"/>
    <w:rsid w:val="00F72478"/>
    <w:rsid w:val="00F72EBC"/>
    <w:rsid w:val="00F73E0F"/>
    <w:rsid w:val="00F74298"/>
    <w:rsid w:val="00F74A06"/>
    <w:rsid w:val="00F74E81"/>
    <w:rsid w:val="00F7602C"/>
    <w:rsid w:val="00F76670"/>
    <w:rsid w:val="00F76B23"/>
    <w:rsid w:val="00F77B7B"/>
    <w:rsid w:val="00F77D21"/>
    <w:rsid w:val="00F77FF0"/>
    <w:rsid w:val="00F8036F"/>
    <w:rsid w:val="00F82145"/>
    <w:rsid w:val="00F82BA1"/>
    <w:rsid w:val="00F82DEA"/>
    <w:rsid w:val="00F82DED"/>
    <w:rsid w:val="00F83042"/>
    <w:rsid w:val="00F8330E"/>
    <w:rsid w:val="00F834A0"/>
    <w:rsid w:val="00F837C6"/>
    <w:rsid w:val="00F83B9C"/>
    <w:rsid w:val="00F83C47"/>
    <w:rsid w:val="00F83F7E"/>
    <w:rsid w:val="00F847F5"/>
    <w:rsid w:val="00F849C0"/>
    <w:rsid w:val="00F84AAF"/>
    <w:rsid w:val="00F859BC"/>
    <w:rsid w:val="00F85ECF"/>
    <w:rsid w:val="00F87035"/>
    <w:rsid w:val="00F873CC"/>
    <w:rsid w:val="00F8762F"/>
    <w:rsid w:val="00F87657"/>
    <w:rsid w:val="00F900E0"/>
    <w:rsid w:val="00F90876"/>
    <w:rsid w:val="00F91572"/>
    <w:rsid w:val="00F91708"/>
    <w:rsid w:val="00F92116"/>
    <w:rsid w:val="00F92B8E"/>
    <w:rsid w:val="00F930F7"/>
    <w:rsid w:val="00F935BA"/>
    <w:rsid w:val="00F94520"/>
    <w:rsid w:val="00F9463A"/>
    <w:rsid w:val="00F94E08"/>
    <w:rsid w:val="00F95222"/>
    <w:rsid w:val="00F9523A"/>
    <w:rsid w:val="00F95337"/>
    <w:rsid w:val="00F95509"/>
    <w:rsid w:val="00F964C2"/>
    <w:rsid w:val="00F96C39"/>
    <w:rsid w:val="00F973CE"/>
    <w:rsid w:val="00F978FE"/>
    <w:rsid w:val="00F97B70"/>
    <w:rsid w:val="00FA01A9"/>
    <w:rsid w:val="00FA08F5"/>
    <w:rsid w:val="00FA0A98"/>
    <w:rsid w:val="00FA0BB0"/>
    <w:rsid w:val="00FA12A5"/>
    <w:rsid w:val="00FA192B"/>
    <w:rsid w:val="00FA2112"/>
    <w:rsid w:val="00FA2598"/>
    <w:rsid w:val="00FA2639"/>
    <w:rsid w:val="00FA37C0"/>
    <w:rsid w:val="00FA3AAC"/>
    <w:rsid w:val="00FA4023"/>
    <w:rsid w:val="00FA491F"/>
    <w:rsid w:val="00FA56B5"/>
    <w:rsid w:val="00FA5AA2"/>
    <w:rsid w:val="00FA5C58"/>
    <w:rsid w:val="00FA5C88"/>
    <w:rsid w:val="00FA627A"/>
    <w:rsid w:val="00FA6A42"/>
    <w:rsid w:val="00FA7239"/>
    <w:rsid w:val="00FA7396"/>
    <w:rsid w:val="00FA739D"/>
    <w:rsid w:val="00FA7F9E"/>
    <w:rsid w:val="00FB06B1"/>
    <w:rsid w:val="00FB0FDE"/>
    <w:rsid w:val="00FB3410"/>
    <w:rsid w:val="00FB3D09"/>
    <w:rsid w:val="00FB40C6"/>
    <w:rsid w:val="00FB4467"/>
    <w:rsid w:val="00FB4BE4"/>
    <w:rsid w:val="00FB54B4"/>
    <w:rsid w:val="00FB5598"/>
    <w:rsid w:val="00FB59B4"/>
    <w:rsid w:val="00FB5A1F"/>
    <w:rsid w:val="00FB5DA6"/>
    <w:rsid w:val="00FB6956"/>
    <w:rsid w:val="00FB6A35"/>
    <w:rsid w:val="00FB6B5B"/>
    <w:rsid w:val="00FB744D"/>
    <w:rsid w:val="00FB7605"/>
    <w:rsid w:val="00FB7ECE"/>
    <w:rsid w:val="00FC04A6"/>
    <w:rsid w:val="00FC0798"/>
    <w:rsid w:val="00FC0990"/>
    <w:rsid w:val="00FC131A"/>
    <w:rsid w:val="00FC250B"/>
    <w:rsid w:val="00FC2C36"/>
    <w:rsid w:val="00FC3B11"/>
    <w:rsid w:val="00FC3BB5"/>
    <w:rsid w:val="00FC3C13"/>
    <w:rsid w:val="00FC466F"/>
    <w:rsid w:val="00FC4EB8"/>
    <w:rsid w:val="00FC575E"/>
    <w:rsid w:val="00FC6F59"/>
    <w:rsid w:val="00FC706F"/>
    <w:rsid w:val="00FC78EC"/>
    <w:rsid w:val="00FC7A56"/>
    <w:rsid w:val="00FD0559"/>
    <w:rsid w:val="00FD08A8"/>
    <w:rsid w:val="00FD0AFB"/>
    <w:rsid w:val="00FD0CAF"/>
    <w:rsid w:val="00FD10B3"/>
    <w:rsid w:val="00FD14FA"/>
    <w:rsid w:val="00FD182F"/>
    <w:rsid w:val="00FD18CA"/>
    <w:rsid w:val="00FD1AE8"/>
    <w:rsid w:val="00FD20B8"/>
    <w:rsid w:val="00FD2944"/>
    <w:rsid w:val="00FD2A65"/>
    <w:rsid w:val="00FD2BA3"/>
    <w:rsid w:val="00FD2CCC"/>
    <w:rsid w:val="00FD52E1"/>
    <w:rsid w:val="00FD54AA"/>
    <w:rsid w:val="00FD577F"/>
    <w:rsid w:val="00FD5802"/>
    <w:rsid w:val="00FD67DF"/>
    <w:rsid w:val="00FD6E72"/>
    <w:rsid w:val="00FD6EF1"/>
    <w:rsid w:val="00FD6FD1"/>
    <w:rsid w:val="00FD6FFA"/>
    <w:rsid w:val="00FD72DD"/>
    <w:rsid w:val="00FD78ED"/>
    <w:rsid w:val="00FE0206"/>
    <w:rsid w:val="00FE0BE7"/>
    <w:rsid w:val="00FE1389"/>
    <w:rsid w:val="00FE221A"/>
    <w:rsid w:val="00FE2901"/>
    <w:rsid w:val="00FE33D7"/>
    <w:rsid w:val="00FE3800"/>
    <w:rsid w:val="00FE39C2"/>
    <w:rsid w:val="00FE3B32"/>
    <w:rsid w:val="00FE42E5"/>
    <w:rsid w:val="00FE44F8"/>
    <w:rsid w:val="00FE5759"/>
    <w:rsid w:val="00FE686A"/>
    <w:rsid w:val="00FE79DB"/>
    <w:rsid w:val="00FF0E00"/>
    <w:rsid w:val="00FF0E3F"/>
    <w:rsid w:val="00FF1228"/>
    <w:rsid w:val="00FF1A53"/>
    <w:rsid w:val="00FF1E77"/>
    <w:rsid w:val="00FF2CB5"/>
    <w:rsid w:val="00FF2D00"/>
    <w:rsid w:val="00FF3484"/>
    <w:rsid w:val="00FF359E"/>
    <w:rsid w:val="00FF3C2B"/>
    <w:rsid w:val="00FF4332"/>
    <w:rsid w:val="00FF441C"/>
    <w:rsid w:val="00FF4FE1"/>
    <w:rsid w:val="00FF52E1"/>
    <w:rsid w:val="00FF5A51"/>
    <w:rsid w:val="00FF65F4"/>
    <w:rsid w:val="00FF6B3C"/>
    <w:rsid w:val="00FF6E6C"/>
    <w:rsid w:val="06851186"/>
    <w:rsid w:val="1380EAB9"/>
    <w:rsid w:val="2892D42F"/>
    <w:rsid w:val="2D161DCF"/>
    <w:rsid w:val="2DFED20B"/>
    <w:rsid w:val="2F0923A1"/>
    <w:rsid w:val="394215A9"/>
    <w:rsid w:val="3C0741BF"/>
    <w:rsid w:val="45EA1651"/>
    <w:rsid w:val="4C57F70F"/>
    <w:rsid w:val="4FEBC6AA"/>
    <w:rsid w:val="5AB9221B"/>
    <w:rsid w:val="6420BA07"/>
    <w:rsid w:val="70411183"/>
    <w:rsid w:val="771F7F99"/>
    <w:rsid w:val="793D1E7C"/>
    <w:rsid w:val="7D508840"/>
  </w:rsids>
  <m:mathPr>
    <m:mathFont m:val="Cambria Math"/>
    <m:brkBin m:val="before"/>
    <m:brkBinSub m:val="--"/>
    <m:smallFrac m:val="0"/>
    <m:dispDef/>
    <m:lMargin m:val="0"/>
    <m:rMargin m:val="0"/>
    <m:defJc m:val="centerGroup"/>
    <m:wrapIndent m:val="1440"/>
    <m:intLim m:val="subSup"/>
    <m:naryLim m:val="undOvr"/>
  </m:mathPr>
  <w:themeFontLang w:val="lt-LT" w:eastAsia="zh-TW"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0E7C6F4"/>
  <w15:docId w15:val="{F286BFA7-D7BC-49E3-A508-5C9E4C6768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lt-LT"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551E2"/>
    <w:pPr>
      <w:spacing w:after="0" w:line="240" w:lineRule="auto"/>
      <w:ind w:firstLine="357"/>
    </w:pPr>
    <w:rPr>
      <w:rFonts w:ascii="Arial" w:hAnsi="Arial"/>
    </w:rPr>
  </w:style>
  <w:style w:type="paragraph" w:styleId="Heading1">
    <w:name w:val="heading 1"/>
    <w:aliases w:val="H1"/>
    <w:basedOn w:val="Normal"/>
    <w:next w:val="Normal"/>
    <w:link w:val="Heading1Char"/>
    <w:qFormat/>
    <w:rsid w:val="00CE14E7"/>
    <w:pPr>
      <w:keepNext/>
      <w:numPr>
        <w:numId w:val="1"/>
      </w:numPr>
      <w:tabs>
        <w:tab w:val="left" w:pos="1276"/>
      </w:tabs>
      <w:spacing w:after="120"/>
      <w:outlineLvl w:val="0"/>
    </w:pPr>
    <w:rPr>
      <w:rFonts w:eastAsia="Times New Roman" w:cs="Arial"/>
      <w:b/>
      <w:bCs/>
      <w:caps/>
      <w:color w:val="1F497D"/>
      <w:sz w:val="24"/>
      <w:szCs w:val="32"/>
      <w:lang w:val="en-GB" w:eastAsia="da-DK"/>
    </w:rPr>
  </w:style>
  <w:style w:type="paragraph" w:styleId="Heading2">
    <w:name w:val="heading 2"/>
    <w:aliases w:val="UNDERRUBRIK 1-2"/>
    <w:basedOn w:val="Normal"/>
    <w:next w:val="Normal"/>
    <w:link w:val="Heading2Char"/>
    <w:qFormat/>
    <w:rsid w:val="00CE14E7"/>
    <w:pPr>
      <w:keepNext/>
      <w:numPr>
        <w:ilvl w:val="1"/>
        <w:numId w:val="1"/>
      </w:numPr>
      <w:tabs>
        <w:tab w:val="left" w:pos="1276"/>
      </w:tabs>
      <w:spacing w:after="120"/>
      <w:outlineLvl w:val="1"/>
    </w:pPr>
    <w:rPr>
      <w:rFonts w:eastAsia="Times New Roman" w:cs="Arial"/>
      <w:b/>
      <w:bCs/>
      <w:iCs/>
      <w:sz w:val="24"/>
      <w:szCs w:val="28"/>
      <w:lang w:val="en-GB" w:eastAsia="da-DK"/>
    </w:rPr>
  </w:style>
  <w:style w:type="paragraph" w:styleId="Heading3">
    <w:name w:val="heading 3"/>
    <w:basedOn w:val="Normal"/>
    <w:next w:val="Normal"/>
    <w:link w:val="Heading3Char"/>
    <w:qFormat/>
    <w:rsid w:val="00CE14E7"/>
    <w:pPr>
      <w:keepNext/>
      <w:numPr>
        <w:ilvl w:val="2"/>
        <w:numId w:val="1"/>
      </w:numPr>
      <w:tabs>
        <w:tab w:val="left" w:pos="1276"/>
      </w:tabs>
      <w:spacing w:after="120"/>
      <w:outlineLvl w:val="2"/>
    </w:pPr>
    <w:rPr>
      <w:rFonts w:eastAsia="Times New Roman" w:cs="Arial"/>
      <w:b/>
      <w:bCs/>
      <w:szCs w:val="26"/>
      <w:lang w:val="en-GB" w:eastAsia="da-DK"/>
    </w:rPr>
  </w:style>
  <w:style w:type="paragraph" w:styleId="Heading4">
    <w:name w:val="heading 4"/>
    <w:basedOn w:val="Normal"/>
    <w:next w:val="Normal"/>
    <w:link w:val="Heading4Char"/>
    <w:qFormat/>
    <w:rsid w:val="00CE14E7"/>
    <w:pPr>
      <w:keepNext/>
      <w:numPr>
        <w:ilvl w:val="3"/>
        <w:numId w:val="1"/>
      </w:numPr>
      <w:tabs>
        <w:tab w:val="left" w:pos="1276"/>
      </w:tabs>
      <w:spacing w:after="120"/>
      <w:outlineLvl w:val="3"/>
    </w:pPr>
    <w:rPr>
      <w:rFonts w:eastAsia="Times New Roman" w:cs="Times New Roman"/>
      <w:b/>
      <w:bCs/>
      <w:szCs w:val="28"/>
      <w:lang w:val="en-GB" w:eastAsia="da-DK"/>
    </w:rPr>
  </w:style>
  <w:style w:type="paragraph" w:styleId="Heading5">
    <w:name w:val="heading 5"/>
    <w:basedOn w:val="Normal"/>
    <w:next w:val="Normal"/>
    <w:link w:val="Heading5Char"/>
    <w:qFormat/>
    <w:rsid w:val="00CE14E7"/>
    <w:pPr>
      <w:numPr>
        <w:ilvl w:val="4"/>
        <w:numId w:val="1"/>
      </w:numPr>
      <w:spacing w:line="240" w:lineRule="atLeast"/>
      <w:outlineLvl w:val="4"/>
    </w:pPr>
    <w:rPr>
      <w:rFonts w:eastAsia="Times New Roman" w:cs="Times New Roman"/>
      <w:b/>
      <w:bCs/>
      <w:iCs/>
      <w:sz w:val="24"/>
      <w:szCs w:val="26"/>
      <w:lang w:val="en-GB" w:eastAsia="da-DK"/>
    </w:rPr>
  </w:style>
  <w:style w:type="paragraph" w:styleId="Heading6">
    <w:name w:val="heading 6"/>
    <w:basedOn w:val="Normal"/>
    <w:next w:val="Normal"/>
    <w:link w:val="Heading6Char"/>
    <w:qFormat/>
    <w:rsid w:val="00CE14E7"/>
    <w:pPr>
      <w:numPr>
        <w:ilvl w:val="5"/>
        <w:numId w:val="1"/>
      </w:numPr>
      <w:spacing w:line="240" w:lineRule="atLeast"/>
      <w:outlineLvl w:val="5"/>
    </w:pPr>
    <w:rPr>
      <w:rFonts w:eastAsia="Times New Roman" w:cs="Times New Roman"/>
      <w:b/>
      <w:bCs/>
      <w:color w:val="1F497D" w:themeColor="text2"/>
      <w:sz w:val="24"/>
      <w:lang w:val="en-GB" w:eastAsia="da-DK"/>
    </w:rPr>
  </w:style>
  <w:style w:type="paragraph" w:styleId="Heading7">
    <w:name w:val="heading 7"/>
    <w:basedOn w:val="Normal"/>
    <w:next w:val="Normal"/>
    <w:link w:val="Heading7Char"/>
    <w:qFormat/>
    <w:rsid w:val="00CE14E7"/>
    <w:pPr>
      <w:numPr>
        <w:ilvl w:val="6"/>
        <w:numId w:val="1"/>
      </w:numPr>
      <w:spacing w:line="240" w:lineRule="atLeast"/>
      <w:outlineLvl w:val="6"/>
    </w:pPr>
    <w:rPr>
      <w:rFonts w:eastAsia="Times New Roman" w:cs="Times New Roman"/>
      <w:b/>
      <w:szCs w:val="24"/>
      <w:lang w:val="en-GB" w:eastAsia="da-DK"/>
    </w:rPr>
  </w:style>
  <w:style w:type="paragraph" w:styleId="Heading8">
    <w:name w:val="heading 8"/>
    <w:basedOn w:val="Normal"/>
    <w:next w:val="Normal"/>
    <w:link w:val="Heading8Char"/>
    <w:qFormat/>
    <w:rsid w:val="00CE14E7"/>
    <w:pPr>
      <w:numPr>
        <w:ilvl w:val="7"/>
        <w:numId w:val="1"/>
      </w:numPr>
      <w:spacing w:line="240" w:lineRule="atLeast"/>
      <w:outlineLvl w:val="7"/>
    </w:pPr>
    <w:rPr>
      <w:rFonts w:eastAsia="Times New Roman" w:cs="Times New Roman"/>
      <w:b/>
      <w:iCs/>
      <w:sz w:val="24"/>
      <w:szCs w:val="24"/>
      <w:lang w:val="en-GB" w:eastAsia="da-DK"/>
    </w:rPr>
  </w:style>
  <w:style w:type="paragraph" w:styleId="Heading9">
    <w:name w:val="heading 9"/>
    <w:basedOn w:val="Normal"/>
    <w:next w:val="Normal"/>
    <w:link w:val="Heading9Char"/>
    <w:qFormat/>
    <w:rsid w:val="00CE14E7"/>
    <w:pPr>
      <w:numPr>
        <w:ilvl w:val="8"/>
        <w:numId w:val="1"/>
      </w:numPr>
      <w:spacing w:line="240" w:lineRule="atLeast"/>
      <w:outlineLvl w:val="8"/>
    </w:pPr>
    <w:rPr>
      <w:rFonts w:ascii="Verdana" w:eastAsia="Times New Roman" w:hAnsi="Verdana" w:cs="Arial"/>
      <w:b/>
      <w:sz w:val="18"/>
      <w:lang w:val="en-GB" w:eastAsia="da-DK"/>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1 Char"/>
    <w:basedOn w:val="DefaultParagraphFont"/>
    <w:link w:val="Heading1"/>
    <w:rsid w:val="00CE14E7"/>
    <w:rPr>
      <w:rFonts w:ascii="Arial" w:eastAsia="Times New Roman" w:hAnsi="Arial" w:cs="Arial"/>
      <w:b/>
      <w:bCs/>
      <w:caps/>
      <w:color w:val="1F497D"/>
      <w:sz w:val="24"/>
      <w:szCs w:val="32"/>
      <w:lang w:val="en-GB" w:eastAsia="da-DK"/>
    </w:rPr>
  </w:style>
  <w:style w:type="character" w:customStyle="1" w:styleId="Heading2Char">
    <w:name w:val="Heading 2 Char"/>
    <w:aliases w:val="UNDERRUBRIK 1-2 Char"/>
    <w:basedOn w:val="DefaultParagraphFont"/>
    <w:link w:val="Heading2"/>
    <w:rsid w:val="00CE14E7"/>
    <w:rPr>
      <w:rFonts w:ascii="Arial" w:eastAsia="Times New Roman" w:hAnsi="Arial" w:cs="Arial"/>
      <w:b/>
      <w:bCs/>
      <w:iCs/>
      <w:sz w:val="24"/>
      <w:szCs w:val="28"/>
      <w:lang w:val="en-GB" w:eastAsia="da-DK"/>
    </w:rPr>
  </w:style>
  <w:style w:type="character" w:customStyle="1" w:styleId="Heading3Char">
    <w:name w:val="Heading 3 Char"/>
    <w:basedOn w:val="DefaultParagraphFont"/>
    <w:link w:val="Heading3"/>
    <w:rsid w:val="00CE14E7"/>
    <w:rPr>
      <w:rFonts w:ascii="Arial" w:eastAsia="Times New Roman" w:hAnsi="Arial" w:cs="Arial"/>
      <w:b/>
      <w:bCs/>
      <w:szCs w:val="26"/>
      <w:lang w:val="en-GB" w:eastAsia="da-DK"/>
    </w:rPr>
  </w:style>
  <w:style w:type="character" w:customStyle="1" w:styleId="Heading4Char">
    <w:name w:val="Heading 4 Char"/>
    <w:basedOn w:val="DefaultParagraphFont"/>
    <w:link w:val="Heading4"/>
    <w:rsid w:val="00CE14E7"/>
    <w:rPr>
      <w:rFonts w:ascii="Arial" w:eastAsia="Times New Roman" w:hAnsi="Arial" w:cs="Times New Roman"/>
      <w:b/>
      <w:bCs/>
      <w:szCs w:val="28"/>
      <w:lang w:val="en-GB" w:eastAsia="da-DK"/>
    </w:rPr>
  </w:style>
  <w:style w:type="character" w:customStyle="1" w:styleId="Heading5Char">
    <w:name w:val="Heading 5 Char"/>
    <w:basedOn w:val="DefaultParagraphFont"/>
    <w:link w:val="Heading5"/>
    <w:rsid w:val="00CE14E7"/>
    <w:rPr>
      <w:rFonts w:ascii="Arial" w:eastAsia="Times New Roman" w:hAnsi="Arial" w:cs="Times New Roman"/>
      <w:b/>
      <w:bCs/>
      <w:iCs/>
      <w:sz w:val="24"/>
      <w:szCs w:val="26"/>
      <w:lang w:val="en-GB" w:eastAsia="da-DK"/>
    </w:rPr>
  </w:style>
  <w:style w:type="character" w:customStyle="1" w:styleId="Heading6Char">
    <w:name w:val="Heading 6 Char"/>
    <w:basedOn w:val="DefaultParagraphFont"/>
    <w:link w:val="Heading6"/>
    <w:rsid w:val="00CE14E7"/>
    <w:rPr>
      <w:rFonts w:ascii="Arial" w:eastAsia="Times New Roman" w:hAnsi="Arial" w:cs="Times New Roman"/>
      <w:b/>
      <w:bCs/>
      <w:color w:val="1F497D" w:themeColor="text2"/>
      <w:sz w:val="24"/>
      <w:lang w:val="en-GB" w:eastAsia="da-DK"/>
    </w:rPr>
  </w:style>
  <w:style w:type="character" w:customStyle="1" w:styleId="Heading7Char">
    <w:name w:val="Heading 7 Char"/>
    <w:basedOn w:val="DefaultParagraphFont"/>
    <w:link w:val="Heading7"/>
    <w:rsid w:val="00CE14E7"/>
    <w:rPr>
      <w:rFonts w:ascii="Arial" w:eastAsia="Times New Roman" w:hAnsi="Arial" w:cs="Times New Roman"/>
      <w:b/>
      <w:szCs w:val="24"/>
      <w:lang w:val="en-GB" w:eastAsia="da-DK"/>
    </w:rPr>
  </w:style>
  <w:style w:type="character" w:customStyle="1" w:styleId="Heading8Char">
    <w:name w:val="Heading 8 Char"/>
    <w:basedOn w:val="DefaultParagraphFont"/>
    <w:link w:val="Heading8"/>
    <w:rsid w:val="00CE14E7"/>
    <w:rPr>
      <w:rFonts w:ascii="Arial" w:eastAsia="Times New Roman" w:hAnsi="Arial" w:cs="Times New Roman"/>
      <w:b/>
      <w:iCs/>
      <w:sz w:val="24"/>
      <w:szCs w:val="24"/>
      <w:lang w:val="en-GB" w:eastAsia="da-DK"/>
    </w:rPr>
  </w:style>
  <w:style w:type="character" w:customStyle="1" w:styleId="Heading9Char">
    <w:name w:val="Heading 9 Char"/>
    <w:basedOn w:val="DefaultParagraphFont"/>
    <w:link w:val="Heading9"/>
    <w:rsid w:val="00CE14E7"/>
    <w:rPr>
      <w:rFonts w:ascii="Verdana" w:eastAsia="Times New Roman" w:hAnsi="Verdana" w:cs="Arial"/>
      <w:b/>
      <w:sz w:val="18"/>
      <w:lang w:val="en-GB" w:eastAsia="da-DK"/>
    </w:rPr>
  </w:style>
  <w:style w:type="paragraph" w:styleId="TOCHeading">
    <w:name w:val="TOC Heading"/>
    <w:basedOn w:val="Heading1"/>
    <w:next w:val="Normal"/>
    <w:uiPriority w:val="39"/>
    <w:unhideWhenUsed/>
    <w:qFormat/>
    <w:rsid w:val="00CE14E7"/>
    <w:pPr>
      <w:keepLines/>
      <w:spacing w:before="480" w:after="0" w:line="276" w:lineRule="auto"/>
      <w:outlineLvl w:val="9"/>
    </w:pPr>
    <w:rPr>
      <w:rFonts w:asciiTheme="majorHAnsi" w:eastAsiaTheme="majorEastAsia" w:hAnsiTheme="majorHAnsi" w:cstheme="majorBidi"/>
      <w:color w:val="365F91" w:themeColor="accent1" w:themeShade="BF"/>
      <w:szCs w:val="28"/>
    </w:rPr>
  </w:style>
  <w:style w:type="paragraph" w:customStyle="1" w:styleId="Normal-FrontpageHeading1">
    <w:name w:val="Normal - Frontpage Heading 1"/>
    <w:basedOn w:val="Normal"/>
    <w:link w:val="Normal-FrontpageHeading1Char"/>
    <w:uiPriority w:val="3"/>
    <w:semiHidden/>
    <w:rsid w:val="00CE14E7"/>
    <w:pPr>
      <w:spacing w:line="720" w:lineRule="atLeast"/>
    </w:pPr>
    <w:rPr>
      <w:rFonts w:ascii="Verdana" w:eastAsia="Times New Roman" w:hAnsi="Verdana" w:cs="Times New Roman"/>
      <w:b/>
      <w:caps/>
      <w:color w:val="4D4D4D"/>
      <w:sz w:val="60"/>
      <w:szCs w:val="24"/>
      <w:lang w:val="en-GB" w:eastAsia="da-DK"/>
    </w:rPr>
  </w:style>
  <w:style w:type="paragraph" w:customStyle="1" w:styleId="Normal-Documentdataleadtext">
    <w:name w:val="Normal - Document data leadtext"/>
    <w:basedOn w:val="Normal"/>
    <w:uiPriority w:val="4"/>
    <w:semiHidden/>
    <w:rsid w:val="00CE14E7"/>
    <w:pPr>
      <w:spacing w:line="240" w:lineRule="atLeast"/>
    </w:pPr>
    <w:rPr>
      <w:rFonts w:ascii="Verdana" w:eastAsia="Times New Roman" w:hAnsi="Verdana" w:cs="Times New Roman"/>
      <w:sz w:val="14"/>
      <w:szCs w:val="24"/>
      <w:lang w:val="en-GB" w:eastAsia="da-DK"/>
    </w:rPr>
  </w:style>
  <w:style w:type="paragraph" w:customStyle="1" w:styleId="Normal-Documentdatatext">
    <w:name w:val="Normal - Document data text"/>
    <w:basedOn w:val="Normal"/>
    <w:uiPriority w:val="3"/>
    <w:semiHidden/>
    <w:rsid w:val="00CE14E7"/>
    <w:pPr>
      <w:spacing w:line="240" w:lineRule="atLeast"/>
    </w:pPr>
    <w:rPr>
      <w:rFonts w:ascii="Verdana" w:eastAsia="Times New Roman" w:hAnsi="Verdana" w:cs="Times New Roman"/>
      <w:b/>
      <w:sz w:val="18"/>
      <w:szCs w:val="24"/>
      <w:lang w:val="en-GB" w:eastAsia="da-DK"/>
    </w:rPr>
  </w:style>
  <w:style w:type="character" w:customStyle="1" w:styleId="Normal-FrontpageHeading1Char">
    <w:name w:val="Normal - Frontpage Heading 1 Char"/>
    <w:basedOn w:val="DefaultParagraphFont"/>
    <w:link w:val="Normal-FrontpageHeading1"/>
    <w:uiPriority w:val="3"/>
    <w:semiHidden/>
    <w:rsid w:val="00CE14E7"/>
    <w:rPr>
      <w:rFonts w:ascii="Verdana" w:eastAsia="Times New Roman" w:hAnsi="Verdana" w:cs="Times New Roman"/>
      <w:b/>
      <w:caps/>
      <w:color w:val="4D4D4D"/>
      <w:sz w:val="60"/>
      <w:szCs w:val="24"/>
      <w:lang w:val="en-GB" w:eastAsia="da-DK"/>
    </w:rPr>
  </w:style>
  <w:style w:type="table" w:styleId="MediumGrid3-Accent1">
    <w:name w:val="Medium Grid 3 Accent 1"/>
    <w:basedOn w:val="TableNormal"/>
    <w:uiPriority w:val="69"/>
    <w:rsid w:val="00CE14E7"/>
    <w:pPr>
      <w:spacing w:after="0" w:line="240" w:lineRule="auto"/>
    </w:pPr>
    <w:rPr>
      <w:rFonts w:ascii="Times New Roman" w:eastAsia="Times New Roman" w:hAnsi="Times New Roman" w:cs="Times New Roman"/>
      <w:sz w:val="20"/>
      <w:szCs w:val="20"/>
      <w:lang w:val="da-DK" w:eastAsia="da-DK"/>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paragraph" w:customStyle="1" w:styleId="Body">
    <w:name w:val="Body"/>
    <w:basedOn w:val="Normal"/>
    <w:link w:val="BodyChar"/>
    <w:rsid w:val="00CE14E7"/>
    <w:pPr>
      <w:spacing w:line="240" w:lineRule="atLeast"/>
    </w:pPr>
    <w:rPr>
      <w:rFonts w:eastAsia="Times New Roman" w:cs="Times New Roman"/>
      <w:szCs w:val="24"/>
      <w:lang w:val="en-GB" w:eastAsia="da-DK"/>
    </w:rPr>
  </w:style>
  <w:style w:type="character" w:customStyle="1" w:styleId="BodyChar">
    <w:name w:val="Body Char"/>
    <w:basedOn w:val="DefaultParagraphFont"/>
    <w:link w:val="Body"/>
    <w:rsid w:val="00CE14E7"/>
    <w:rPr>
      <w:rFonts w:ascii="Arial" w:eastAsia="Times New Roman" w:hAnsi="Arial" w:cs="Times New Roman"/>
      <w:szCs w:val="24"/>
      <w:lang w:val="en-GB" w:eastAsia="da-DK"/>
    </w:rPr>
  </w:style>
  <w:style w:type="paragraph" w:styleId="ListParagraph">
    <w:name w:val="List Paragraph"/>
    <w:aliases w:val="Buletai,Bullet EY,List Paragraph21,List Paragraph1,List Paragraph2,lp1,Bullet 1,Use Case List Paragraph,Numbering,ERP-List Paragraph,List Paragraph11,List Paragraph111,Paragraph,List Paragraph Red,List not in Table,Sąrašo pastraipa"/>
    <w:basedOn w:val="Normal"/>
    <w:link w:val="ListParagraphChar"/>
    <w:uiPriority w:val="34"/>
    <w:qFormat/>
    <w:rsid w:val="00CE14E7"/>
    <w:pPr>
      <w:ind w:left="720"/>
      <w:contextualSpacing/>
    </w:pPr>
  </w:style>
  <w:style w:type="paragraph" w:styleId="Header">
    <w:name w:val="header"/>
    <w:basedOn w:val="Normal"/>
    <w:link w:val="HeaderChar"/>
    <w:uiPriority w:val="99"/>
    <w:unhideWhenUsed/>
    <w:rsid w:val="0085490B"/>
    <w:pPr>
      <w:tabs>
        <w:tab w:val="center" w:pos="4819"/>
        <w:tab w:val="right" w:pos="9638"/>
      </w:tabs>
    </w:pPr>
  </w:style>
  <w:style w:type="character" w:customStyle="1" w:styleId="HeaderChar">
    <w:name w:val="Header Char"/>
    <w:basedOn w:val="DefaultParagraphFont"/>
    <w:link w:val="Header"/>
    <w:uiPriority w:val="99"/>
    <w:rsid w:val="0085490B"/>
    <w:rPr>
      <w:rFonts w:ascii="Arial" w:hAnsi="Arial"/>
      <w:lang w:val="da-DK"/>
    </w:rPr>
  </w:style>
  <w:style w:type="paragraph" w:styleId="Footer">
    <w:name w:val="footer"/>
    <w:basedOn w:val="Normal"/>
    <w:link w:val="FooterChar"/>
    <w:unhideWhenUsed/>
    <w:rsid w:val="0085490B"/>
    <w:pPr>
      <w:tabs>
        <w:tab w:val="center" w:pos="4819"/>
        <w:tab w:val="right" w:pos="9638"/>
      </w:tabs>
    </w:pPr>
  </w:style>
  <w:style w:type="character" w:customStyle="1" w:styleId="FooterChar">
    <w:name w:val="Footer Char"/>
    <w:basedOn w:val="DefaultParagraphFont"/>
    <w:link w:val="Footer"/>
    <w:rsid w:val="0085490B"/>
    <w:rPr>
      <w:rFonts w:ascii="Arial" w:hAnsi="Arial"/>
      <w:lang w:val="da-DK"/>
    </w:rPr>
  </w:style>
  <w:style w:type="paragraph" w:styleId="BalloonText">
    <w:name w:val="Balloon Text"/>
    <w:basedOn w:val="Normal"/>
    <w:link w:val="BalloonTextChar"/>
    <w:uiPriority w:val="99"/>
    <w:semiHidden/>
    <w:unhideWhenUsed/>
    <w:rsid w:val="00633F23"/>
    <w:rPr>
      <w:rFonts w:ascii="Tahoma" w:hAnsi="Tahoma" w:cs="Tahoma"/>
      <w:sz w:val="16"/>
      <w:szCs w:val="16"/>
    </w:rPr>
  </w:style>
  <w:style w:type="character" w:customStyle="1" w:styleId="BalloonTextChar">
    <w:name w:val="Balloon Text Char"/>
    <w:basedOn w:val="DefaultParagraphFont"/>
    <w:link w:val="BalloonText"/>
    <w:uiPriority w:val="99"/>
    <w:semiHidden/>
    <w:rsid w:val="00633F23"/>
    <w:rPr>
      <w:rFonts w:ascii="Tahoma" w:hAnsi="Tahoma" w:cs="Tahoma"/>
      <w:sz w:val="16"/>
      <w:szCs w:val="16"/>
      <w:lang w:val="da-DK"/>
    </w:rPr>
  </w:style>
  <w:style w:type="character" w:styleId="Hyperlink">
    <w:name w:val="Hyperlink"/>
    <w:basedOn w:val="DefaultParagraphFont"/>
    <w:uiPriority w:val="99"/>
    <w:rsid w:val="00FA491F"/>
    <w:rPr>
      <w:color w:val="auto"/>
      <w:u w:val="none"/>
    </w:rPr>
  </w:style>
  <w:style w:type="paragraph" w:styleId="Title">
    <w:name w:val="Title"/>
    <w:basedOn w:val="Normal"/>
    <w:link w:val="TitleChar"/>
    <w:uiPriority w:val="99"/>
    <w:qFormat/>
    <w:rsid w:val="00FA491F"/>
    <w:pPr>
      <w:jc w:val="center"/>
    </w:pPr>
    <w:rPr>
      <w:rFonts w:ascii="Bookman Old Style" w:eastAsia="Times New Roman" w:hAnsi="Bookman Old Style" w:cs="Bookman Old Style"/>
      <w:b/>
      <w:bCs/>
      <w:sz w:val="28"/>
      <w:szCs w:val="28"/>
    </w:rPr>
  </w:style>
  <w:style w:type="character" w:customStyle="1" w:styleId="TitleChar">
    <w:name w:val="Title Char"/>
    <w:basedOn w:val="DefaultParagraphFont"/>
    <w:link w:val="Title"/>
    <w:uiPriority w:val="99"/>
    <w:rsid w:val="00FA491F"/>
    <w:rPr>
      <w:rFonts w:ascii="Bookman Old Style" w:eastAsia="Times New Roman" w:hAnsi="Bookman Old Style" w:cs="Bookman Old Style"/>
      <w:b/>
      <w:bCs/>
      <w:sz w:val="28"/>
      <w:szCs w:val="28"/>
    </w:rPr>
  </w:style>
  <w:style w:type="character" w:styleId="CommentReference">
    <w:name w:val="annotation reference"/>
    <w:basedOn w:val="DefaultParagraphFont"/>
    <w:uiPriority w:val="99"/>
    <w:unhideWhenUsed/>
    <w:rsid w:val="00F92B8E"/>
    <w:rPr>
      <w:sz w:val="16"/>
      <w:szCs w:val="16"/>
    </w:rPr>
  </w:style>
  <w:style w:type="paragraph" w:styleId="CommentText">
    <w:name w:val="annotation text"/>
    <w:basedOn w:val="Normal"/>
    <w:link w:val="CommentTextChar"/>
    <w:uiPriority w:val="99"/>
    <w:unhideWhenUsed/>
    <w:rsid w:val="00F92B8E"/>
    <w:rPr>
      <w:sz w:val="20"/>
      <w:szCs w:val="20"/>
    </w:rPr>
  </w:style>
  <w:style w:type="character" w:customStyle="1" w:styleId="CommentTextChar">
    <w:name w:val="Comment Text Char"/>
    <w:basedOn w:val="DefaultParagraphFont"/>
    <w:link w:val="CommentText"/>
    <w:uiPriority w:val="99"/>
    <w:rsid w:val="00F92B8E"/>
    <w:rPr>
      <w:rFonts w:ascii="Arial" w:hAnsi="Arial"/>
      <w:sz w:val="20"/>
      <w:szCs w:val="20"/>
      <w:lang w:val="da-DK"/>
    </w:rPr>
  </w:style>
  <w:style w:type="paragraph" w:styleId="CommentSubject">
    <w:name w:val="annotation subject"/>
    <w:basedOn w:val="CommentText"/>
    <w:next w:val="CommentText"/>
    <w:link w:val="CommentSubjectChar"/>
    <w:uiPriority w:val="99"/>
    <w:semiHidden/>
    <w:unhideWhenUsed/>
    <w:rsid w:val="00F92B8E"/>
    <w:rPr>
      <w:b/>
      <w:bCs/>
    </w:rPr>
  </w:style>
  <w:style w:type="character" w:customStyle="1" w:styleId="CommentSubjectChar">
    <w:name w:val="Comment Subject Char"/>
    <w:basedOn w:val="CommentTextChar"/>
    <w:link w:val="CommentSubject"/>
    <w:uiPriority w:val="99"/>
    <w:semiHidden/>
    <w:rsid w:val="00F92B8E"/>
    <w:rPr>
      <w:rFonts w:ascii="Arial" w:hAnsi="Arial"/>
      <w:b/>
      <w:bCs/>
      <w:sz w:val="20"/>
      <w:szCs w:val="20"/>
      <w:lang w:val="da-DK"/>
    </w:rPr>
  </w:style>
  <w:style w:type="paragraph" w:styleId="NoSpacing">
    <w:name w:val="No Spacing"/>
    <w:uiPriority w:val="1"/>
    <w:qFormat/>
    <w:rsid w:val="00CB34B5"/>
    <w:pPr>
      <w:spacing w:after="0" w:line="240" w:lineRule="auto"/>
    </w:pPr>
    <w:rPr>
      <w:rFonts w:ascii="Times New Roman" w:eastAsia="Times New Roman" w:hAnsi="Times New Roman" w:cs="Times New Roman"/>
      <w:sz w:val="20"/>
      <w:szCs w:val="20"/>
    </w:rPr>
  </w:style>
  <w:style w:type="paragraph" w:styleId="BodyTextIndent">
    <w:name w:val="Body Text Indent"/>
    <w:basedOn w:val="Normal"/>
    <w:link w:val="BodyTextIndentChar"/>
    <w:uiPriority w:val="99"/>
    <w:unhideWhenUsed/>
    <w:rsid w:val="004F720A"/>
    <w:pPr>
      <w:spacing w:after="120"/>
      <w:ind w:left="283" w:firstLine="0"/>
    </w:pPr>
    <w:rPr>
      <w:rFonts w:ascii="Times New Roman" w:eastAsia="Times New Roman" w:hAnsi="Times New Roman" w:cs="Times New Roman"/>
      <w:sz w:val="24"/>
      <w:szCs w:val="24"/>
    </w:rPr>
  </w:style>
  <w:style w:type="character" w:customStyle="1" w:styleId="BodyTextIndentChar">
    <w:name w:val="Body Text Indent Char"/>
    <w:basedOn w:val="DefaultParagraphFont"/>
    <w:link w:val="BodyTextIndent"/>
    <w:uiPriority w:val="99"/>
    <w:rsid w:val="004F720A"/>
    <w:rPr>
      <w:rFonts w:ascii="Times New Roman" w:eastAsia="Times New Roman" w:hAnsi="Times New Roman" w:cs="Times New Roman"/>
      <w:sz w:val="24"/>
      <w:szCs w:val="24"/>
    </w:rPr>
  </w:style>
  <w:style w:type="table" w:styleId="TableGrid">
    <w:name w:val="Table Grid"/>
    <w:basedOn w:val="TableNormal"/>
    <w:uiPriority w:val="39"/>
    <w:rsid w:val="004F720A"/>
    <w:pPr>
      <w:spacing w:after="0" w:line="240" w:lineRule="auto"/>
    </w:pPr>
    <w:rPr>
      <w:rFonts w:ascii="Times New Roman" w:eastAsia="Times New Roman" w:hAnsi="Times New Roman" w:cs="Times New Roman"/>
      <w:sz w:val="20"/>
      <w:szCs w:val="20"/>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customStyle="1" w:styleId="ListParagraphChar">
    <w:name w:val="List Paragraph Char"/>
    <w:aliases w:val="Buletai Char,Bullet EY Char,List Paragraph21 Char,List Paragraph1 Char,List Paragraph2 Char,lp1 Char,Bullet 1 Char,Use Case List Paragraph Char,Numbering Char,ERP-List Paragraph Char,List Paragraph11 Char,List Paragraph111 Char"/>
    <w:basedOn w:val="DefaultParagraphFont"/>
    <w:link w:val="ListParagraph"/>
    <w:uiPriority w:val="34"/>
    <w:qFormat/>
    <w:locked/>
    <w:rsid w:val="00B85A69"/>
    <w:rPr>
      <w:rFonts w:ascii="Arial" w:hAnsi="Arial"/>
    </w:rPr>
  </w:style>
  <w:style w:type="paragraph" w:customStyle="1" w:styleId="Default">
    <w:name w:val="Default"/>
    <w:rsid w:val="00603E98"/>
    <w:pPr>
      <w:autoSpaceDE w:val="0"/>
      <w:autoSpaceDN w:val="0"/>
      <w:adjustRightInd w:val="0"/>
      <w:spacing w:after="0" w:line="240" w:lineRule="auto"/>
    </w:pPr>
    <w:rPr>
      <w:rFonts w:ascii="Arial" w:eastAsia="Times New Roman" w:hAnsi="Arial" w:cs="Arial"/>
      <w:color w:val="000000"/>
      <w:sz w:val="24"/>
      <w:szCs w:val="24"/>
    </w:rPr>
  </w:style>
  <w:style w:type="character" w:styleId="Strong">
    <w:name w:val="Strong"/>
    <w:basedOn w:val="DefaultParagraphFont"/>
    <w:uiPriority w:val="22"/>
    <w:qFormat/>
    <w:rsid w:val="00603E98"/>
    <w:rPr>
      <w:b/>
      <w:bCs/>
    </w:rPr>
  </w:style>
  <w:style w:type="character" w:styleId="FollowedHyperlink">
    <w:name w:val="FollowedHyperlink"/>
    <w:basedOn w:val="DefaultParagraphFont"/>
    <w:uiPriority w:val="99"/>
    <w:semiHidden/>
    <w:unhideWhenUsed/>
    <w:rsid w:val="0075739B"/>
    <w:rPr>
      <w:color w:val="800080" w:themeColor="followedHyperlink"/>
      <w:u w:val="single"/>
    </w:rPr>
  </w:style>
  <w:style w:type="paragraph" w:customStyle="1" w:styleId="istatymas">
    <w:name w:val="istatymas"/>
    <w:basedOn w:val="Normal"/>
    <w:rsid w:val="00960948"/>
    <w:pPr>
      <w:spacing w:before="100" w:beforeAutospacing="1" w:after="100" w:afterAutospacing="1"/>
      <w:ind w:firstLine="0"/>
    </w:pPr>
    <w:rPr>
      <w:rFonts w:ascii="Times New Roman" w:eastAsia="Times New Roman" w:hAnsi="Times New Roman" w:cs="Times New Roman"/>
      <w:sz w:val="24"/>
      <w:szCs w:val="24"/>
      <w:lang w:eastAsia="lt-LT"/>
    </w:rPr>
  </w:style>
  <w:style w:type="character" w:styleId="PlaceholderText">
    <w:name w:val="Placeholder Text"/>
    <w:basedOn w:val="DefaultParagraphFont"/>
    <w:uiPriority w:val="99"/>
    <w:semiHidden/>
    <w:rsid w:val="001E5B25"/>
    <w:rPr>
      <w:color w:val="808080"/>
    </w:rPr>
  </w:style>
  <w:style w:type="character" w:customStyle="1" w:styleId="Standartinisdidiosiomis">
    <w:name w:val="Standartinis didžiosiomis"/>
    <w:basedOn w:val="Heading1Char"/>
    <w:uiPriority w:val="1"/>
    <w:rsid w:val="00792ED9"/>
    <w:rPr>
      <w:rFonts w:ascii="Arial" w:eastAsia="Times New Roman" w:hAnsi="Arial" w:cs="Arial"/>
      <w:b w:val="0"/>
      <w:bCs/>
      <w:caps/>
      <w:color w:val="auto"/>
      <w:sz w:val="20"/>
      <w:szCs w:val="32"/>
      <w:lang w:val="en-GB" w:eastAsia="da-DK"/>
    </w:rPr>
  </w:style>
  <w:style w:type="character" w:customStyle="1" w:styleId="Laukeliai">
    <w:name w:val="Laukeliai"/>
    <w:basedOn w:val="DefaultParagraphFont"/>
    <w:uiPriority w:val="1"/>
    <w:qFormat/>
    <w:rsid w:val="00874C46"/>
    <w:rPr>
      <w:rFonts w:ascii="Arial" w:hAnsi="Arial"/>
      <w:sz w:val="20"/>
    </w:rPr>
  </w:style>
  <w:style w:type="character" w:customStyle="1" w:styleId="Style1">
    <w:name w:val="Style1"/>
    <w:basedOn w:val="DefaultParagraphFont"/>
    <w:uiPriority w:val="1"/>
    <w:rsid w:val="00740740"/>
  </w:style>
  <w:style w:type="character" w:customStyle="1" w:styleId="LAUKELIAI0">
    <w:name w:val="LAUKELIAI"/>
    <w:basedOn w:val="Laukeliai"/>
    <w:uiPriority w:val="1"/>
    <w:rsid w:val="001C1EFB"/>
    <w:rPr>
      <w:rFonts w:ascii="Arial" w:hAnsi="Arial"/>
      <w:caps/>
      <w:smallCaps w:val="0"/>
      <w:sz w:val="20"/>
    </w:rPr>
  </w:style>
  <w:style w:type="paragraph" w:customStyle="1" w:styleId="S1lygis">
    <w:name w:val="_S 1 lygis"/>
    <w:basedOn w:val="Normal"/>
    <w:uiPriority w:val="99"/>
    <w:rsid w:val="00801679"/>
    <w:pPr>
      <w:numPr>
        <w:numId w:val="2"/>
      </w:numPr>
      <w:spacing w:before="240" w:after="240"/>
    </w:pPr>
    <w:rPr>
      <w:rFonts w:ascii="Times New Roman" w:eastAsia="Times New Roman" w:hAnsi="Times New Roman" w:cs="Times New Roman"/>
      <w:b/>
      <w:bCs/>
      <w:sz w:val="24"/>
      <w:szCs w:val="24"/>
    </w:rPr>
  </w:style>
  <w:style w:type="paragraph" w:customStyle="1" w:styleId="S2lygis">
    <w:name w:val="_S 2 lygis"/>
    <w:basedOn w:val="Normal"/>
    <w:uiPriority w:val="99"/>
    <w:rsid w:val="00801679"/>
    <w:pPr>
      <w:numPr>
        <w:ilvl w:val="1"/>
        <w:numId w:val="2"/>
      </w:numPr>
      <w:spacing w:before="120" w:after="120"/>
      <w:jc w:val="both"/>
    </w:pPr>
    <w:rPr>
      <w:rFonts w:ascii="Times New Roman" w:eastAsia="Times New Roman" w:hAnsi="Times New Roman" w:cs="Times New Roman"/>
      <w:sz w:val="24"/>
      <w:szCs w:val="24"/>
    </w:rPr>
  </w:style>
  <w:style w:type="paragraph" w:customStyle="1" w:styleId="S3lygis">
    <w:name w:val="_S 3 lygis"/>
    <w:basedOn w:val="S2lygis"/>
    <w:uiPriority w:val="99"/>
    <w:rsid w:val="00801679"/>
    <w:pPr>
      <w:numPr>
        <w:ilvl w:val="2"/>
      </w:numPr>
    </w:pPr>
  </w:style>
  <w:style w:type="character" w:customStyle="1" w:styleId="st">
    <w:name w:val="st"/>
    <w:basedOn w:val="DefaultParagraphFont"/>
    <w:rsid w:val="00E47CA2"/>
  </w:style>
  <w:style w:type="table" w:styleId="LightList-Accent1">
    <w:name w:val="Light List Accent 1"/>
    <w:basedOn w:val="TableNormal"/>
    <w:uiPriority w:val="61"/>
    <w:rsid w:val="005008D4"/>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customStyle="1" w:styleId="BodyText1">
    <w:name w:val="Body Text1"/>
    <w:rsid w:val="00DE55E0"/>
    <w:pPr>
      <w:autoSpaceDE w:val="0"/>
      <w:autoSpaceDN w:val="0"/>
      <w:adjustRightInd w:val="0"/>
      <w:spacing w:after="0" w:line="240" w:lineRule="auto"/>
      <w:ind w:firstLine="312"/>
      <w:jc w:val="both"/>
    </w:pPr>
    <w:rPr>
      <w:rFonts w:ascii="TimesLT" w:eastAsia="Times New Roman" w:hAnsi="TimesLT" w:cs="Times New Roman"/>
      <w:sz w:val="20"/>
      <w:szCs w:val="20"/>
      <w:lang w:val="en-US"/>
    </w:rPr>
  </w:style>
  <w:style w:type="paragraph" w:customStyle="1" w:styleId="CentrBold">
    <w:name w:val="CentrBold"/>
    <w:rsid w:val="007E44FB"/>
    <w:pPr>
      <w:autoSpaceDE w:val="0"/>
      <w:autoSpaceDN w:val="0"/>
      <w:adjustRightInd w:val="0"/>
      <w:spacing w:after="0" w:line="240" w:lineRule="auto"/>
      <w:jc w:val="center"/>
    </w:pPr>
    <w:rPr>
      <w:rFonts w:ascii="TimesLT" w:eastAsia="Times New Roman" w:hAnsi="TimesLT" w:cs="Times New Roman"/>
      <w:b/>
      <w:caps/>
      <w:sz w:val="20"/>
      <w:szCs w:val="20"/>
      <w:lang w:val="en-US"/>
    </w:rPr>
  </w:style>
  <w:style w:type="paragraph" w:customStyle="1" w:styleId="CentrBoldm">
    <w:name w:val="CentrBoldm"/>
    <w:basedOn w:val="CentrBold"/>
    <w:rsid w:val="007E44FB"/>
    <w:rPr>
      <w:caps w:val="0"/>
    </w:rPr>
  </w:style>
  <w:style w:type="paragraph" w:styleId="FootnoteText">
    <w:name w:val="footnote text"/>
    <w:basedOn w:val="Normal"/>
    <w:link w:val="FootnoteTextChar"/>
    <w:uiPriority w:val="99"/>
    <w:unhideWhenUsed/>
    <w:rsid w:val="00FE0206"/>
    <w:rPr>
      <w:sz w:val="20"/>
      <w:szCs w:val="20"/>
    </w:rPr>
  </w:style>
  <w:style w:type="character" w:customStyle="1" w:styleId="FootnoteTextChar">
    <w:name w:val="Footnote Text Char"/>
    <w:basedOn w:val="DefaultParagraphFont"/>
    <w:link w:val="FootnoteText"/>
    <w:uiPriority w:val="99"/>
    <w:rsid w:val="00FE0206"/>
    <w:rPr>
      <w:rFonts w:ascii="Arial" w:hAnsi="Arial"/>
      <w:sz w:val="20"/>
      <w:szCs w:val="20"/>
    </w:rPr>
  </w:style>
  <w:style w:type="character" w:styleId="FootnoteReference">
    <w:name w:val="footnote reference"/>
    <w:aliases w:val="fr"/>
    <w:basedOn w:val="DefaultParagraphFont"/>
    <w:uiPriority w:val="99"/>
    <w:unhideWhenUsed/>
    <w:rsid w:val="00FE0206"/>
    <w:rPr>
      <w:vertAlign w:val="superscript"/>
    </w:rPr>
  </w:style>
  <w:style w:type="paragraph" w:customStyle="1" w:styleId="Point1">
    <w:name w:val="Point 1"/>
    <w:basedOn w:val="Normal"/>
    <w:rsid w:val="007C1FEC"/>
    <w:pPr>
      <w:spacing w:before="120" w:after="120"/>
      <w:ind w:left="1418" w:hanging="567"/>
      <w:jc w:val="both"/>
    </w:pPr>
    <w:rPr>
      <w:rFonts w:ascii="Times New Roman" w:eastAsia="Times New Roman" w:hAnsi="Times New Roman" w:cs="Times New Roman"/>
      <w:sz w:val="24"/>
      <w:szCs w:val="20"/>
      <w:lang w:val="en-GB"/>
    </w:rPr>
  </w:style>
  <w:style w:type="table" w:customStyle="1" w:styleId="GridTable4-Accent31">
    <w:name w:val="Grid Table 4 - Accent 31"/>
    <w:basedOn w:val="TableNormal"/>
    <w:uiPriority w:val="49"/>
    <w:rsid w:val="00C5031C"/>
    <w:pPr>
      <w:spacing w:after="0" w:line="240" w:lineRule="auto"/>
    </w:p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ListTable1Light-Accent31">
    <w:name w:val="List Table 1 Light - Accent 31"/>
    <w:basedOn w:val="TableNormal"/>
    <w:uiPriority w:val="46"/>
    <w:rsid w:val="00C5031C"/>
    <w:pPr>
      <w:spacing w:after="0" w:line="240" w:lineRule="auto"/>
    </w:pPr>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customStyle="1" w:styleId="TableGridLight1">
    <w:name w:val="Table Grid Light1"/>
    <w:basedOn w:val="TableNormal"/>
    <w:uiPriority w:val="40"/>
    <w:rsid w:val="00C5031C"/>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normalparagraphstyle">
    <w:name w:val="normalparagraphstyle"/>
    <w:basedOn w:val="Normal"/>
    <w:rsid w:val="007050EE"/>
    <w:pPr>
      <w:spacing w:before="100" w:beforeAutospacing="1" w:after="100" w:afterAutospacing="1"/>
      <w:ind w:firstLine="720"/>
      <w:jc w:val="both"/>
    </w:pPr>
    <w:rPr>
      <w:rFonts w:ascii="Times New Roman" w:eastAsia="Times New Roman" w:hAnsi="Times New Roman" w:cs="Times New Roman"/>
      <w:sz w:val="24"/>
      <w:szCs w:val="24"/>
    </w:rPr>
  </w:style>
  <w:style w:type="paragraph" w:customStyle="1" w:styleId="noparagraphstyle">
    <w:name w:val="noparagraphstyle"/>
    <w:basedOn w:val="Normal"/>
    <w:rsid w:val="007050EE"/>
    <w:pPr>
      <w:spacing w:before="100" w:beforeAutospacing="1" w:after="100" w:afterAutospacing="1"/>
      <w:ind w:firstLine="720"/>
      <w:jc w:val="both"/>
    </w:pPr>
    <w:rPr>
      <w:rFonts w:ascii="Times New Roman" w:eastAsia="Times New Roman" w:hAnsi="Times New Roman" w:cs="Times New Roman"/>
      <w:sz w:val="24"/>
      <w:szCs w:val="24"/>
    </w:rPr>
  </w:style>
  <w:style w:type="character" w:styleId="UnresolvedMention">
    <w:name w:val="Unresolved Mention"/>
    <w:basedOn w:val="DefaultParagraphFont"/>
    <w:uiPriority w:val="99"/>
    <w:semiHidden/>
    <w:unhideWhenUsed/>
    <w:rsid w:val="008F180F"/>
    <w:rPr>
      <w:color w:val="605E5C"/>
      <w:shd w:val="clear" w:color="auto" w:fill="E1DFDD"/>
    </w:rPr>
  </w:style>
  <w:style w:type="paragraph" w:styleId="Revision">
    <w:name w:val="Revision"/>
    <w:hidden/>
    <w:uiPriority w:val="99"/>
    <w:semiHidden/>
    <w:rsid w:val="00B641FA"/>
    <w:pPr>
      <w:spacing w:after="0" w:line="240" w:lineRule="auto"/>
    </w:pPr>
    <w:rPr>
      <w:rFonts w:ascii="Arial" w:hAnsi="Arial"/>
    </w:rPr>
  </w:style>
  <w:style w:type="character" w:customStyle="1" w:styleId="A3">
    <w:name w:val="A3"/>
    <w:uiPriority w:val="99"/>
    <w:rsid w:val="00A97F7F"/>
    <w:rPr>
      <w:rFonts w:cs="Macho"/>
      <w:color w:val="000000"/>
    </w:rPr>
  </w:style>
  <w:style w:type="paragraph" w:styleId="NormalWeb">
    <w:name w:val="Normal (Web)"/>
    <w:basedOn w:val="Normal"/>
    <w:uiPriority w:val="99"/>
    <w:unhideWhenUsed/>
    <w:rsid w:val="00ED4247"/>
    <w:pPr>
      <w:spacing w:before="100" w:beforeAutospacing="1" w:after="100" w:afterAutospacing="1"/>
      <w:ind w:firstLine="0"/>
    </w:pPr>
    <w:rPr>
      <w:rFonts w:ascii="Times New Roman" w:eastAsia="Times New Roman" w:hAnsi="Times New Roman" w:cs="Times New Roman"/>
      <w:sz w:val="24"/>
      <w:szCs w:val="24"/>
      <w:lang w:eastAsia="lt-LT"/>
    </w:rPr>
  </w:style>
  <w:style w:type="character" w:customStyle="1" w:styleId="normaltextrun">
    <w:name w:val="normaltextrun"/>
    <w:basedOn w:val="DefaultParagraphFont"/>
    <w:rsid w:val="000C1984"/>
  </w:style>
  <w:style w:type="character" w:customStyle="1" w:styleId="eop">
    <w:name w:val="eop"/>
    <w:basedOn w:val="DefaultParagraphFont"/>
    <w:rsid w:val="00836F8F"/>
  </w:style>
  <w:style w:type="table" w:customStyle="1" w:styleId="TableGrid1">
    <w:name w:val="Table Grid1"/>
    <w:basedOn w:val="TableNormal"/>
    <w:next w:val="TableGrid"/>
    <w:uiPriority w:val="99"/>
    <w:rsid w:val="00CA4F8D"/>
    <w:pPr>
      <w:spacing w:after="0" w:line="240" w:lineRule="auto"/>
    </w:pPr>
    <w:rPr>
      <w:rFonts w:ascii="Times New Roman" w:eastAsia="Times New Roman" w:hAnsi="Times New Roman" w:cs="Times New Roman"/>
      <w:sz w:val="20"/>
      <w:szCs w:val="20"/>
    </w:rPr>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character" w:styleId="SmartLink">
    <w:name w:val="Smart Link"/>
    <w:basedOn w:val="DefaultParagraphFont"/>
    <w:uiPriority w:val="99"/>
    <w:semiHidden/>
    <w:unhideWhenUsed/>
    <w:rsid w:val="00BD3327"/>
    <w:rPr>
      <w:color w:val="0000FF"/>
      <w:u w:val="single"/>
      <w:shd w:val="clear" w:color="auto" w:fill="F3F2F1"/>
    </w:rPr>
  </w:style>
  <w:style w:type="character" w:customStyle="1" w:styleId="ui-provider">
    <w:name w:val="ui-provider"/>
    <w:basedOn w:val="DefaultParagraphFont"/>
    <w:rsid w:val="00C90217"/>
  </w:style>
  <w:style w:type="character" w:customStyle="1" w:styleId="cf01">
    <w:name w:val="cf01"/>
    <w:basedOn w:val="DefaultParagraphFont"/>
    <w:rsid w:val="00617DF5"/>
    <w:rPr>
      <w:rFonts w:ascii="Segoe UI" w:hAnsi="Segoe UI" w:cs="Segoe UI" w:hint="default"/>
      <w:sz w:val="18"/>
      <w:szCs w:val="18"/>
    </w:rPr>
  </w:style>
  <w:style w:type="character" w:customStyle="1" w:styleId="cf11">
    <w:name w:val="cf11"/>
    <w:basedOn w:val="DefaultParagraphFont"/>
    <w:rsid w:val="00617DF5"/>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70922280">
      <w:bodyDiv w:val="1"/>
      <w:marLeft w:val="0"/>
      <w:marRight w:val="0"/>
      <w:marTop w:val="0"/>
      <w:marBottom w:val="0"/>
      <w:divBdr>
        <w:top w:val="none" w:sz="0" w:space="0" w:color="auto"/>
        <w:left w:val="none" w:sz="0" w:space="0" w:color="auto"/>
        <w:bottom w:val="none" w:sz="0" w:space="0" w:color="auto"/>
        <w:right w:val="none" w:sz="0" w:space="0" w:color="auto"/>
      </w:divBdr>
    </w:div>
    <w:div w:id="329482152">
      <w:bodyDiv w:val="1"/>
      <w:marLeft w:val="0"/>
      <w:marRight w:val="0"/>
      <w:marTop w:val="0"/>
      <w:marBottom w:val="0"/>
      <w:divBdr>
        <w:top w:val="none" w:sz="0" w:space="0" w:color="auto"/>
        <w:left w:val="none" w:sz="0" w:space="0" w:color="auto"/>
        <w:bottom w:val="none" w:sz="0" w:space="0" w:color="auto"/>
        <w:right w:val="none" w:sz="0" w:space="0" w:color="auto"/>
      </w:divBdr>
    </w:div>
    <w:div w:id="452410052">
      <w:bodyDiv w:val="1"/>
      <w:marLeft w:val="0"/>
      <w:marRight w:val="0"/>
      <w:marTop w:val="0"/>
      <w:marBottom w:val="0"/>
      <w:divBdr>
        <w:top w:val="none" w:sz="0" w:space="0" w:color="auto"/>
        <w:left w:val="none" w:sz="0" w:space="0" w:color="auto"/>
        <w:bottom w:val="none" w:sz="0" w:space="0" w:color="auto"/>
        <w:right w:val="none" w:sz="0" w:space="0" w:color="auto"/>
      </w:divBdr>
    </w:div>
    <w:div w:id="464350214">
      <w:bodyDiv w:val="1"/>
      <w:marLeft w:val="0"/>
      <w:marRight w:val="0"/>
      <w:marTop w:val="0"/>
      <w:marBottom w:val="0"/>
      <w:divBdr>
        <w:top w:val="none" w:sz="0" w:space="0" w:color="auto"/>
        <w:left w:val="none" w:sz="0" w:space="0" w:color="auto"/>
        <w:bottom w:val="none" w:sz="0" w:space="0" w:color="auto"/>
        <w:right w:val="none" w:sz="0" w:space="0" w:color="auto"/>
      </w:divBdr>
      <w:divsChild>
        <w:div w:id="898321611">
          <w:marLeft w:val="0"/>
          <w:marRight w:val="0"/>
          <w:marTop w:val="0"/>
          <w:marBottom w:val="0"/>
          <w:divBdr>
            <w:top w:val="none" w:sz="0" w:space="0" w:color="auto"/>
            <w:left w:val="none" w:sz="0" w:space="0" w:color="auto"/>
            <w:bottom w:val="none" w:sz="0" w:space="0" w:color="auto"/>
            <w:right w:val="none" w:sz="0" w:space="0" w:color="auto"/>
          </w:divBdr>
          <w:divsChild>
            <w:div w:id="1418863691">
              <w:marLeft w:val="0"/>
              <w:marRight w:val="0"/>
              <w:marTop w:val="0"/>
              <w:marBottom w:val="0"/>
              <w:divBdr>
                <w:top w:val="none" w:sz="0" w:space="0" w:color="auto"/>
                <w:left w:val="none" w:sz="0" w:space="0" w:color="auto"/>
                <w:bottom w:val="none" w:sz="0" w:space="0" w:color="auto"/>
                <w:right w:val="none" w:sz="0" w:space="0" w:color="auto"/>
              </w:divBdr>
              <w:divsChild>
                <w:div w:id="1868563138">
                  <w:marLeft w:val="0"/>
                  <w:marRight w:val="0"/>
                  <w:marTop w:val="0"/>
                  <w:marBottom w:val="0"/>
                  <w:divBdr>
                    <w:top w:val="none" w:sz="0" w:space="11" w:color="auto"/>
                    <w:left w:val="none" w:sz="0" w:space="0" w:color="auto"/>
                    <w:bottom w:val="none" w:sz="0" w:space="0" w:color="auto"/>
                    <w:right w:val="none" w:sz="0" w:space="0" w:color="auto"/>
                  </w:divBdr>
                </w:div>
              </w:divsChild>
            </w:div>
          </w:divsChild>
        </w:div>
      </w:divsChild>
    </w:div>
    <w:div w:id="502010315">
      <w:bodyDiv w:val="1"/>
      <w:marLeft w:val="0"/>
      <w:marRight w:val="0"/>
      <w:marTop w:val="0"/>
      <w:marBottom w:val="0"/>
      <w:divBdr>
        <w:top w:val="none" w:sz="0" w:space="0" w:color="auto"/>
        <w:left w:val="none" w:sz="0" w:space="0" w:color="auto"/>
        <w:bottom w:val="none" w:sz="0" w:space="0" w:color="auto"/>
        <w:right w:val="none" w:sz="0" w:space="0" w:color="auto"/>
      </w:divBdr>
      <w:divsChild>
        <w:div w:id="636300160">
          <w:marLeft w:val="0"/>
          <w:marRight w:val="0"/>
          <w:marTop w:val="0"/>
          <w:marBottom w:val="0"/>
          <w:divBdr>
            <w:top w:val="none" w:sz="0" w:space="0" w:color="auto"/>
            <w:left w:val="none" w:sz="0" w:space="0" w:color="auto"/>
            <w:bottom w:val="none" w:sz="0" w:space="0" w:color="auto"/>
            <w:right w:val="none" w:sz="0" w:space="0" w:color="auto"/>
          </w:divBdr>
        </w:div>
        <w:div w:id="712385623">
          <w:marLeft w:val="0"/>
          <w:marRight w:val="0"/>
          <w:marTop w:val="0"/>
          <w:marBottom w:val="0"/>
          <w:divBdr>
            <w:top w:val="none" w:sz="0" w:space="0" w:color="auto"/>
            <w:left w:val="none" w:sz="0" w:space="0" w:color="auto"/>
            <w:bottom w:val="none" w:sz="0" w:space="0" w:color="auto"/>
            <w:right w:val="none" w:sz="0" w:space="0" w:color="auto"/>
          </w:divBdr>
        </w:div>
        <w:div w:id="1977493452">
          <w:marLeft w:val="0"/>
          <w:marRight w:val="0"/>
          <w:marTop w:val="0"/>
          <w:marBottom w:val="0"/>
          <w:divBdr>
            <w:top w:val="none" w:sz="0" w:space="0" w:color="auto"/>
            <w:left w:val="none" w:sz="0" w:space="0" w:color="auto"/>
            <w:bottom w:val="none" w:sz="0" w:space="0" w:color="auto"/>
            <w:right w:val="none" w:sz="0" w:space="0" w:color="auto"/>
          </w:divBdr>
        </w:div>
        <w:div w:id="233396742">
          <w:marLeft w:val="0"/>
          <w:marRight w:val="0"/>
          <w:marTop w:val="0"/>
          <w:marBottom w:val="0"/>
          <w:divBdr>
            <w:top w:val="none" w:sz="0" w:space="0" w:color="auto"/>
            <w:left w:val="none" w:sz="0" w:space="0" w:color="auto"/>
            <w:bottom w:val="none" w:sz="0" w:space="0" w:color="auto"/>
            <w:right w:val="none" w:sz="0" w:space="0" w:color="auto"/>
          </w:divBdr>
        </w:div>
        <w:div w:id="747115599">
          <w:marLeft w:val="0"/>
          <w:marRight w:val="0"/>
          <w:marTop w:val="0"/>
          <w:marBottom w:val="0"/>
          <w:divBdr>
            <w:top w:val="none" w:sz="0" w:space="0" w:color="auto"/>
            <w:left w:val="none" w:sz="0" w:space="0" w:color="auto"/>
            <w:bottom w:val="none" w:sz="0" w:space="0" w:color="auto"/>
            <w:right w:val="none" w:sz="0" w:space="0" w:color="auto"/>
          </w:divBdr>
        </w:div>
        <w:div w:id="542523156">
          <w:marLeft w:val="0"/>
          <w:marRight w:val="0"/>
          <w:marTop w:val="0"/>
          <w:marBottom w:val="0"/>
          <w:divBdr>
            <w:top w:val="none" w:sz="0" w:space="0" w:color="auto"/>
            <w:left w:val="none" w:sz="0" w:space="0" w:color="auto"/>
            <w:bottom w:val="none" w:sz="0" w:space="0" w:color="auto"/>
            <w:right w:val="none" w:sz="0" w:space="0" w:color="auto"/>
          </w:divBdr>
        </w:div>
        <w:div w:id="536896127">
          <w:marLeft w:val="0"/>
          <w:marRight w:val="0"/>
          <w:marTop w:val="0"/>
          <w:marBottom w:val="0"/>
          <w:divBdr>
            <w:top w:val="none" w:sz="0" w:space="0" w:color="auto"/>
            <w:left w:val="none" w:sz="0" w:space="0" w:color="auto"/>
            <w:bottom w:val="none" w:sz="0" w:space="0" w:color="auto"/>
            <w:right w:val="none" w:sz="0" w:space="0" w:color="auto"/>
          </w:divBdr>
        </w:div>
        <w:div w:id="1701314635">
          <w:marLeft w:val="0"/>
          <w:marRight w:val="0"/>
          <w:marTop w:val="0"/>
          <w:marBottom w:val="0"/>
          <w:divBdr>
            <w:top w:val="none" w:sz="0" w:space="0" w:color="auto"/>
            <w:left w:val="none" w:sz="0" w:space="0" w:color="auto"/>
            <w:bottom w:val="none" w:sz="0" w:space="0" w:color="auto"/>
            <w:right w:val="none" w:sz="0" w:space="0" w:color="auto"/>
          </w:divBdr>
        </w:div>
        <w:div w:id="365639607">
          <w:marLeft w:val="0"/>
          <w:marRight w:val="0"/>
          <w:marTop w:val="0"/>
          <w:marBottom w:val="0"/>
          <w:divBdr>
            <w:top w:val="none" w:sz="0" w:space="0" w:color="auto"/>
            <w:left w:val="none" w:sz="0" w:space="0" w:color="auto"/>
            <w:bottom w:val="none" w:sz="0" w:space="0" w:color="auto"/>
            <w:right w:val="none" w:sz="0" w:space="0" w:color="auto"/>
          </w:divBdr>
        </w:div>
        <w:div w:id="1195267158">
          <w:marLeft w:val="0"/>
          <w:marRight w:val="0"/>
          <w:marTop w:val="0"/>
          <w:marBottom w:val="0"/>
          <w:divBdr>
            <w:top w:val="none" w:sz="0" w:space="0" w:color="auto"/>
            <w:left w:val="none" w:sz="0" w:space="0" w:color="auto"/>
            <w:bottom w:val="none" w:sz="0" w:space="0" w:color="auto"/>
            <w:right w:val="none" w:sz="0" w:space="0" w:color="auto"/>
          </w:divBdr>
        </w:div>
        <w:div w:id="481972909">
          <w:marLeft w:val="0"/>
          <w:marRight w:val="0"/>
          <w:marTop w:val="0"/>
          <w:marBottom w:val="0"/>
          <w:divBdr>
            <w:top w:val="none" w:sz="0" w:space="0" w:color="auto"/>
            <w:left w:val="none" w:sz="0" w:space="0" w:color="auto"/>
            <w:bottom w:val="none" w:sz="0" w:space="0" w:color="auto"/>
            <w:right w:val="none" w:sz="0" w:space="0" w:color="auto"/>
          </w:divBdr>
        </w:div>
        <w:div w:id="1227062321">
          <w:marLeft w:val="0"/>
          <w:marRight w:val="0"/>
          <w:marTop w:val="0"/>
          <w:marBottom w:val="0"/>
          <w:divBdr>
            <w:top w:val="none" w:sz="0" w:space="0" w:color="auto"/>
            <w:left w:val="none" w:sz="0" w:space="0" w:color="auto"/>
            <w:bottom w:val="none" w:sz="0" w:space="0" w:color="auto"/>
            <w:right w:val="none" w:sz="0" w:space="0" w:color="auto"/>
          </w:divBdr>
        </w:div>
      </w:divsChild>
    </w:div>
    <w:div w:id="589698609">
      <w:bodyDiv w:val="1"/>
      <w:marLeft w:val="0"/>
      <w:marRight w:val="0"/>
      <w:marTop w:val="0"/>
      <w:marBottom w:val="0"/>
      <w:divBdr>
        <w:top w:val="none" w:sz="0" w:space="0" w:color="auto"/>
        <w:left w:val="none" w:sz="0" w:space="0" w:color="auto"/>
        <w:bottom w:val="none" w:sz="0" w:space="0" w:color="auto"/>
        <w:right w:val="none" w:sz="0" w:space="0" w:color="auto"/>
      </w:divBdr>
    </w:div>
    <w:div w:id="627010109">
      <w:bodyDiv w:val="1"/>
      <w:marLeft w:val="225"/>
      <w:marRight w:val="225"/>
      <w:marTop w:val="0"/>
      <w:marBottom w:val="0"/>
      <w:divBdr>
        <w:top w:val="none" w:sz="0" w:space="0" w:color="auto"/>
        <w:left w:val="none" w:sz="0" w:space="0" w:color="auto"/>
        <w:bottom w:val="none" w:sz="0" w:space="0" w:color="auto"/>
        <w:right w:val="none" w:sz="0" w:space="0" w:color="auto"/>
      </w:divBdr>
      <w:divsChild>
        <w:div w:id="2004628154">
          <w:marLeft w:val="0"/>
          <w:marRight w:val="0"/>
          <w:marTop w:val="0"/>
          <w:marBottom w:val="0"/>
          <w:divBdr>
            <w:top w:val="none" w:sz="0" w:space="0" w:color="auto"/>
            <w:left w:val="none" w:sz="0" w:space="0" w:color="auto"/>
            <w:bottom w:val="none" w:sz="0" w:space="0" w:color="auto"/>
            <w:right w:val="none" w:sz="0" w:space="0" w:color="auto"/>
          </w:divBdr>
        </w:div>
      </w:divsChild>
    </w:div>
    <w:div w:id="659315566">
      <w:bodyDiv w:val="1"/>
      <w:marLeft w:val="0"/>
      <w:marRight w:val="0"/>
      <w:marTop w:val="0"/>
      <w:marBottom w:val="0"/>
      <w:divBdr>
        <w:top w:val="none" w:sz="0" w:space="0" w:color="auto"/>
        <w:left w:val="none" w:sz="0" w:space="0" w:color="auto"/>
        <w:bottom w:val="none" w:sz="0" w:space="0" w:color="auto"/>
        <w:right w:val="none" w:sz="0" w:space="0" w:color="auto"/>
      </w:divBdr>
    </w:div>
    <w:div w:id="672297094">
      <w:bodyDiv w:val="1"/>
      <w:marLeft w:val="0"/>
      <w:marRight w:val="0"/>
      <w:marTop w:val="0"/>
      <w:marBottom w:val="0"/>
      <w:divBdr>
        <w:top w:val="none" w:sz="0" w:space="0" w:color="auto"/>
        <w:left w:val="none" w:sz="0" w:space="0" w:color="auto"/>
        <w:bottom w:val="none" w:sz="0" w:space="0" w:color="auto"/>
        <w:right w:val="none" w:sz="0" w:space="0" w:color="auto"/>
      </w:divBdr>
    </w:div>
    <w:div w:id="704645322">
      <w:bodyDiv w:val="1"/>
      <w:marLeft w:val="0"/>
      <w:marRight w:val="0"/>
      <w:marTop w:val="0"/>
      <w:marBottom w:val="0"/>
      <w:divBdr>
        <w:top w:val="none" w:sz="0" w:space="0" w:color="auto"/>
        <w:left w:val="none" w:sz="0" w:space="0" w:color="auto"/>
        <w:bottom w:val="none" w:sz="0" w:space="0" w:color="auto"/>
        <w:right w:val="none" w:sz="0" w:space="0" w:color="auto"/>
      </w:divBdr>
    </w:div>
    <w:div w:id="743375120">
      <w:bodyDiv w:val="1"/>
      <w:marLeft w:val="0"/>
      <w:marRight w:val="0"/>
      <w:marTop w:val="0"/>
      <w:marBottom w:val="0"/>
      <w:divBdr>
        <w:top w:val="none" w:sz="0" w:space="0" w:color="auto"/>
        <w:left w:val="none" w:sz="0" w:space="0" w:color="auto"/>
        <w:bottom w:val="none" w:sz="0" w:space="0" w:color="auto"/>
        <w:right w:val="none" w:sz="0" w:space="0" w:color="auto"/>
      </w:divBdr>
    </w:div>
    <w:div w:id="765200185">
      <w:bodyDiv w:val="1"/>
      <w:marLeft w:val="0"/>
      <w:marRight w:val="0"/>
      <w:marTop w:val="0"/>
      <w:marBottom w:val="0"/>
      <w:divBdr>
        <w:top w:val="none" w:sz="0" w:space="0" w:color="auto"/>
        <w:left w:val="none" w:sz="0" w:space="0" w:color="auto"/>
        <w:bottom w:val="none" w:sz="0" w:space="0" w:color="auto"/>
        <w:right w:val="none" w:sz="0" w:space="0" w:color="auto"/>
      </w:divBdr>
    </w:div>
    <w:div w:id="832599317">
      <w:bodyDiv w:val="1"/>
      <w:marLeft w:val="0"/>
      <w:marRight w:val="0"/>
      <w:marTop w:val="0"/>
      <w:marBottom w:val="0"/>
      <w:divBdr>
        <w:top w:val="none" w:sz="0" w:space="0" w:color="auto"/>
        <w:left w:val="none" w:sz="0" w:space="0" w:color="auto"/>
        <w:bottom w:val="none" w:sz="0" w:space="0" w:color="auto"/>
        <w:right w:val="none" w:sz="0" w:space="0" w:color="auto"/>
      </w:divBdr>
    </w:div>
    <w:div w:id="844901071">
      <w:bodyDiv w:val="1"/>
      <w:marLeft w:val="0"/>
      <w:marRight w:val="0"/>
      <w:marTop w:val="0"/>
      <w:marBottom w:val="0"/>
      <w:divBdr>
        <w:top w:val="none" w:sz="0" w:space="0" w:color="auto"/>
        <w:left w:val="none" w:sz="0" w:space="0" w:color="auto"/>
        <w:bottom w:val="none" w:sz="0" w:space="0" w:color="auto"/>
        <w:right w:val="none" w:sz="0" w:space="0" w:color="auto"/>
      </w:divBdr>
    </w:div>
    <w:div w:id="963314788">
      <w:bodyDiv w:val="1"/>
      <w:marLeft w:val="0"/>
      <w:marRight w:val="0"/>
      <w:marTop w:val="0"/>
      <w:marBottom w:val="0"/>
      <w:divBdr>
        <w:top w:val="none" w:sz="0" w:space="0" w:color="auto"/>
        <w:left w:val="none" w:sz="0" w:space="0" w:color="auto"/>
        <w:bottom w:val="none" w:sz="0" w:space="0" w:color="auto"/>
        <w:right w:val="none" w:sz="0" w:space="0" w:color="auto"/>
      </w:divBdr>
    </w:div>
    <w:div w:id="979001034">
      <w:bodyDiv w:val="1"/>
      <w:marLeft w:val="0"/>
      <w:marRight w:val="0"/>
      <w:marTop w:val="0"/>
      <w:marBottom w:val="0"/>
      <w:divBdr>
        <w:top w:val="none" w:sz="0" w:space="0" w:color="auto"/>
        <w:left w:val="none" w:sz="0" w:space="0" w:color="auto"/>
        <w:bottom w:val="none" w:sz="0" w:space="0" w:color="auto"/>
        <w:right w:val="none" w:sz="0" w:space="0" w:color="auto"/>
      </w:divBdr>
    </w:div>
    <w:div w:id="995648581">
      <w:bodyDiv w:val="1"/>
      <w:marLeft w:val="0"/>
      <w:marRight w:val="0"/>
      <w:marTop w:val="0"/>
      <w:marBottom w:val="0"/>
      <w:divBdr>
        <w:top w:val="none" w:sz="0" w:space="0" w:color="auto"/>
        <w:left w:val="none" w:sz="0" w:space="0" w:color="auto"/>
        <w:bottom w:val="none" w:sz="0" w:space="0" w:color="auto"/>
        <w:right w:val="none" w:sz="0" w:space="0" w:color="auto"/>
      </w:divBdr>
    </w:div>
    <w:div w:id="1044714071">
      <w:bodyDiv w:val="1"/>
      <w:marLeft w:val="0"/>
      <w:marRight w:val="0"/>
      <w:marTop w:val="0"/>
      <w:marBottom w:val="0"/>
      <w:divBdr>
        <w:top w:val="none" w:sz="0" w:space="0" w:color="auto"/>
        <w:left w:val="none" w:sz="0" w:space="0" w:color="auto"/>
        <w:bottom w:val="none" w:sz="0" w:space="0" w:color="auto"/>
        <w:right w:val="none" w:sz="0" w:space="0" w:color="auto"/>
      </w:divBdr>
    </w:div>
    <w:div w:id="1063681834">
      <w:bodyDiv w:val="1"/>
      <w:marLeft w:val="0"/>
      <w:marRight w:val="0"/>
      <w:marTop w:val="0"/>
      <w:marBottom w:val="0"/>
      <w:divBdr>
        <w:top w:val="none" w:sz="0" w:space="0" w:color="auto"/>
        <w:left w:val="none" w:sz="0" w:space="0" w:color="auto"/>
        <w:bottom w:val="none" w:sz="0" w:space="0" w:color="auto"/>
        <w:right w:val="none" w:sz="0" w:space="0" w:color="auto"/>
      </w:divBdr>
    </w:div>
    <w:div w:id="1149253117">
      <w:bodyDiv w:val="1"/>
      <w:marLeft w:val="0"/>
      <w:marRight w:val="0"/>
      <w:marTop w:val="0"/>
      <w:marBottom w:val="0"/>
      <w:divBdr>
        <w:top w:val="none" w:sz="0" w:space="0" w:color="auto"/>
        <w:left w:val="none" w:sz="0" w:space="0" w:color="auto"/>
        <w:bottom w:val="none" w:sz="0" w:space="0" w:color="auto"/>
        <w:right w:val="none" w:sz="0" w:space="0" w:color="auto"/>
      </w:divBdr>
    </w:div>
    <w:div w:id="1158837486">
      <w:bodyDiv w:val="1"/>
      <w:marLeft w:val="0"/>
      <w:marRight w:val="0"/>
      <w:marTop w:val="0"/>
      <w:marBottom w:val="0"/>
      <w:divBdr>
        <w:top w:val="none" w:sz="0" w:space="0" w:color="auto"/>
        <w:left w:val="none" w:sz="0" w:space="0" w:color="auto"/>
        <w:bottom w:val="none" w:sz="0" w:space="0" w:color="auto"/>
        <w:right w:val="none" w:sz="0" w:space="0" w:color="auto"/>
      </w:divBdr>
      <w:divsChild>
        <w:div w:id="930700873">
          <w:marLeft w:val="0"/>
          <w:marRight w:val="0"/>
          <w:marTop w:val="0"/>
          <w:marBottom w:val="0"/>
          <w:divBdr>
            <w:top w:val="none" w:sz="0" w:space="0" w:color="auto"/>
            <w:left w:val="none" w:sz="0" w:space="0" w:color="auto"/>
            <w:bottom w:val="none" w:sz="0" w:space="0" w:color="auto"/>
            <w:right w:val="none" w:sz="0" w:space="0" w:color="auto"/>
          </w:divBdr>
        </w:div>
      </w:divsChild>
    </w:div>
    <w:div w:id="1182475198">
      <w:bodyDiv w:val="1"/>
      <w:marLeft w:val="0"/>
      <w:marRight w:val="0"/>
      <w:marTop w:val="0"/>
      <w:marBottom w:val="0"/>
      <w:divBdr>
        <w:top w:val="none" w:sz="0" w:space="0" w:color="auto"/>
        <w:left w:val="none" w:sz="0" w:space="0" w:color="auto"/>
        <w:bottom w:val="none" w:sz="0" w:space="0" w:color="auto"/>
        <w:right w:val="none" w:sz="0" w:space="0" w:color="auto"/>
      </w:divBdr>
    </w:div>
    <w:div w:id="1202405588">
      <w:bodyDiv w:val="1"/>
      <w:marLeft w:val="0"/>
      <w:marRight w:val="0"/>
      <w:marTop w:val="0"/>
      <w:marBottom w:val="0"/>
      <w:divBdr>
        <w:top w:val="none" w:sz="0" w:space="0" w:color="auto"/>
        <w:left w:val="none" w:sz="0" w:space="0" w:color="auto"/>
        <w:bottom w:val="none" w:sz="0" w:space="0" w:color="auto"/>
        <w:right w:val="none" w:sz="0" w:space="0" w:color="auto"/>
      </w:divBdr>
    </w:div>
    <w:div w:id="1215235101">
      <w:bodyDiv w:val="1"/>
      <w:marLeft w:val="0"/>
      <w:marRight w:val="0"/>
      <w:marTop w:val="0"/>
      <w:marBottom w:val="0"/>
      <w:divBdr>
        <w:top w:val="none" w:sz="0" w:space="0" w:color="auto"/>
        <w:left w:val="none" w:sz="0" w:space="0" w:color="auto"/>
        <w:bottom w:val="none" w:sz="0" w:space="0" w:color="auto"/>
        <w:right w:val="none" w:sz="0" w:space="0" w:color="auto"/>
      </w:divBdr>
    </w:div>
    <w:div w:id="1215239720">
      <w:bodyDiv w:val="1"/>
      <w:marLeft w:val="0"/>
      <w:marRight w:val="0"/>
      <w:marTop w:val="0"/>
      <w:marBottom w:val="0"/>
      <w:divBdr>
        <w:top w:val="none" w:sz="0" w:space="0" w:color="auto"/>
        <w:left w:val="none" w:sz="0" w:space="0" w:color="auto"/>
        <w:bottom w:val="none" w:sz="0" w:space="0" w:color="auto"/>
        <w:right w:val="none" w:sz="0" w:space="0" w:color="auto"/>
      </w:divBdr>
    </w:div>
    <w:div w:id="1255550501">
      <w:bodyDiv w:val="1"/>
      <w:marLeft w:val="0"/>
      <w:marRight w:val="0"/>
      <w:marTop w:val="0"/>
      <w:marBottom w:val="0"/>
      <w:divBdr>
        <w:top w:val="none" w:sz="0" w:space="0" w:color="auto"/>
        <w:left w:val="none" w:sz="0" w:space="0" w:color="auto"/>
        <w:bottom w:val="none" w:sz="0" w:space="0" w:color="auto"/>
        <w:right w:val="none" w:sz="0" w:space="0" w:color="auto"/>
      </w:divBdr>
    </w:div>
    <w:div w:id="1262839686">
      <w:bodyDiv w:val="1"/>
      <w:marLeft w:val="0"/>
      <w:marRight w:val="0"/>
      <w:marTop w:val="0"/>
      <w:marBottom w:val="0"/>
      <w:divBdr>
        <w:top w:val="none" w:sz="0" w:space="0" w:color="auto"/>
        <w:left w:val="none" w:sz="0" w:space="0" w:color="auto"/>
        <w:bottom w:val="none" w:sz="0" w:space="0" w:color="auto"/>
        <w:right w:val="none" w:sz="0" w:space="0" w:color="auto"/>
      </w:divBdr>
    </w:div>
    <w:div w:id="1264462513">
      <w:bodyDiv w:val="1"/>
      <w:marLeft w:val="0"/>
      <w:marRight w:val="0"/>
      <w:marTop w:val="0"/>
      <w:marBottom w:val="0"/>
      <w:divBdr>
        <w:top w:val="none" w:sz="0" w:space="0" w:color="auto"/>
        <w:left w:val="none" w:sz="0" w:space="0" w:color="auto"/>
        <w:bottom w:val="none" w:sz="0" w:space="0" w:color="auto"/>
        <w:right w:val="none" w:sz="0" w:space="0" w:color="auto"/>
      </w:divBdr>
    </w:div>
    <w:div w:id="1270774492">
      <w:bodyDiv w:val="1"/>
      <w:marLeft w:val="0"/>
      <w:marRight w:val="0"/>
      <w:marTop w:val="0"/>
      <w:marBottom w:val="0"/>
      <w:divBdr>
        <w:top w:val="none" w:sz="0" w:space="0" w:color="auto"/>
        <w:left w:val="none" w:sz="0" w:space="0" w:color="auto"/>
        <w:bottom w:val="none" w:sz="0" w:space="0" w:color="auto"/>
        <w:right w:val="none" w:sz="0" w:space="0" w:color="auto"/>
      </w:divBdr>
      <w:divsChild>
        <w:div w:id="147483514">
          <w:marLeft w:val="446"/>
          <w:marRight w:val="0"/>
          <w:marTop w:val="0"/>
          <w:marBottom w:val="0"/>
          <w:divBdr>
            <w:top w:val="none" w:sz="0" w:space="0" w:color="auto"/>
            <w:left w:val="none" w:sz="0" w:space="0" w:color="auto"/>
            <w:bottom w:val="none" w:sz="0" w:space="0" w:color="auto"/>
            <w:right w:val="none" w:sz="0" w:space="0" w:color="auto"/>
          </w:divBdr>
        </w:div>
        <w:div w:id="1534265513">
          <w:marLeft w:val="446"/>
          <w:marRight w:val="0"/>
          <w:marTop w:val="0"/>
          <w:marBottom w:val="0"/>
          <w:divBdr>
            <w:top w:val="none" w:sz="0" w:space="0" w:color="auto"/>
            <w:left w:val="none" w:sz="0" w:space="0" w:color="auto"/>
            <w:bottom w:val="none" w:sz="0" w:space="0" w:color="auto"/>
            <w:right w:val="none" w:sz="0" w:space="0" w:color="auto"/>
          </w:divBdr>
        </w:div>
      </w:divsChild>
    </w:div>
    <w:div w:id="1284309189">
      <w:bodyDiv w:val="1"/>
      <w:marLeft w:val="0"/>
      <w:marRight w:val="0"/>
      <w:marTop w:val="0"/>
      <w:marBottom w:val="0"/>
      <w:divBdr>
        <w:top w:val="none" w:sz="0" w:space="0" w:color="auto"/>
        <w:left w:val="none" w:sz="0" w:space="0" w:color="auto"/>
        <w:bottom w:val="none" w:sz="0" w:space="0" w:color="auto"/>
        <w:right w:val="none" w:sz="0" w:space="0" w:color="auto"/>
      </w:divBdr>
    </w:div>
    <w:div w:id="1437402229">
      <w:bodyDiv w:val="1"/>
      <w:marLeft w:val="0"/>
      <w:marRight w:val="0"/>
      <w:marTop w:val="0"/>
      <w:marBottom w:val="0"/>
      <w:divBdr>
        <w:top w:val="none" w:sz="0" w:space="0" w:color="auto"/>
        <w:left w:val="none" w:sz="0" w:space="0" w:color="auto"/>
        <w:bottom w:val="none" w:sz="0" w:space="0" w:color="auto"/>
        <w:right w:val="none" w:sz="0" w:space="0" w:color="auto"/>
      </w:divBdr>
    </w:div>
    <w:div w:id="1607299950">
      <w:bodyDiv w:val="1"/>
      <w:marLeft w:val="0"/>
      <w:marRight w:val="0"/>
      <w:marTop w:val="0"/>
      <w:marBottom w:val="0"/>
      <w:divBdr>
        <w:top w:val="none" w:sz="0" w:space="0" w:color="auto"/>
        <w:left w:val="none" w:sz="0" w:space="0" w:color="auto"/>
        <w:bottom w:val="none" w:sz="0" w:space="0" w:color="auto"/>
        <w:right w:val="none" w:sz="0" w:space="0" w:color="auto"/>
      </w:divBdr>
    </w:div>
    <w:div w:id="1628663117">
      <w:bodyDiv w:val="1"/>
      <w:marLeft w:val="0"/>
      <w:marRight w:val="0"/>
      <w:marTop w:val="0"/>
      <w:marBottom w:val="0"/>
      <w:divBdr>
        <w:top w:val="none" w:sz="0" w:space="0" w:color="auto"/>
        <w:left w:val="none" w:sz="0" w:space="0" w:color="auto"/>
        <w:bottom w:val="none" w:sz="0" w:space="0" w:color="auto"/>
        <w:right w:val="none" w:sz="0" w:space="0" w:color="auto"/>
      </w:divBdr>
    </w:div>
    <w:div w:id="1632128150">
      <w:bodyDiv w:val="1"/>
      <w:marLeft w:val="0"/>
      <w:marRight w:val="0"/>
      <w:marTop w:val="0"/>
      <w:marBottom w:val="0"/>
      <w:divBdr>
        <w:top w:val="none" w:sz="0" w:space="0" w:color="auto"/>
        <w:left w:val="none" w:sz="0" w:space="0" w:color="auto"/>
        <w:bottom w:val="none" w:sz="0" w:space="0" w:color="auto"/>
        <w:right w:val="none" w:sz="0" w:space="0" w:color="auto"/>
      </w:divBdr>
      <w:divsChild>
        <w:div w:id="653145841">
          <w:marLeft w:val="0"/>
          <w:marRight w:val="0"/>
          <w:marTop w:val="0"/>
          <w:marBottom w:val="0"/>
          <w:divBdr>
            <w:top w:val="none" w:sz="0" w:space="0" w:color="auto"/>
            <w:left w:val="none" w:sz="0" w:space="0" w:color="auto"/>
            <w:bottom w:val="none" w:sz="0" w:space="0" w:color="auto"/>
            <w:right w:val="none" w:sz="0" w:space="0" w:color="auto"/>
          </w:divBdr>
        </w:div>
      </w:divsChild>
    </w:div>
    <w:div w:id="1715352104">
      <w:bodyDiv w:val="1"/>
      <w:marLeft w:val="0"/>
      <w:marRight w:val="0"/>
      <w:marTop w:val="0"/>
      <w:marBottom w:val="0"/>
      <w:divBdr>
        <w:top w:val="none" w:sz="0" w:space="0" w:color="auto"/>
        <w:left w:val="none" w:sz="0" w:space="0" w:color="auto"/>
        <w:bottom w:val="none" w:sz="0" w:space="0" w:color="auto"/>
        <w:right w:val="none" w:sz="0" w:space="0" w:color="auto"/>
      </w:divBdr>
    </w:div>
    <w:div w:id="1732730459">
      <w:bodyDiv w:val="1"/>
      <w:marLeft w:val="0"/>
      <w:marRight w:val="0"/>
      <w:marTop w:val="0"/>
      <w:marBottom w:val="0"/>
      <w:divBdr>
        <w:top w:val="none" w:sz="0" w:space="0" w:color="auto"/>
        <w:left w:val="none" w:sz="0" w:space="0" w:color="auto"/>
        <w:bottom w:val="none" w:sz="0" w:space="0" w:color="auto"/>
        <w:right w:val="none" w:sz="0" w:space="0" w:color="auto"/>
      </w:divBdr>
    </w:div>
    <w:div w:id="1745297472">
      <w:bodyDiv w:val="1"/>
      <w:marLeft w:val="0"/>
      <w:marRight w:val="0"/>
      <w:marTop w:val="0"/>
      <w:marBottom w:val="0"/>
      <w:divBdr>
        <w:top w:val="none" w:sz="0" w:space="0" w:color="auto"/>
        <w:left w:val="none" w:sz="0" w:space="0" w:color="auto"/>
        <w:bottom w:val="none" w:sz="0" w:space="0" w:color="auto"/>
        <w:right w:val="none" w:sz="0" w:space="0" w:color="auto"/>
      </w:divBdr>
    </w:div>
    <w:div w:id="1781409564">
      <w:bodyDiv w:val="1"/>
      <w:marLeft w:val="0"/>
      <w:marRight w:val="0"/>
      <w:marTop w:val="0"/>
      <w:marBottom w:val="0"/>
      <w:divBdr>
        <w:top w:val="none" w:sz="0" w:space="0" w:color="auto"/>
        <w:left w:val="none" w:sz="0" w:space="0" w:color="auto"/>
        <w:bottom w:val="none" w:sz="0" w:space="0" w:color="auto"/>
        <w:right w:val="none" w:sz="0" w:space="0" w:color="auto"/>
      </w:divBdr>
      <w:divsChild>
        <w:div w:id="1221483162">
          <w:marLeft w:val="0"/>
          <w:marRight w:val="0"/>
          <w:marTop w:val="0"/>
          <w:marBottom w:val="0"/>
          <w:divBdr>
            <w:top w:val="none" w:sz="0" w:space="0" w:color="auto"/>
            <w:left w:val="none" w:sz="0" w:space="0" w:color="auto"/>
            <w:bottom w:val="none" w:sz="0" w:space="0" w:color="auto"/>
            <w:right w:val="none" w:sz="0" w:space="0" w:color="auto"/>
          </w:divBdr>
        </w:div>
      </w:divsChild>
    </w:div>
    <w:div w:id="1810591763">
      <w:bodyDiv w:val="1"/>
      <w:marLeft w:val="0"/>
      <w:marRight w:val="0"/>
      <w:marTop w:val="0"/>
      <w:marBottom w:val="0"/>
      <w:divBdr>
        <w:top w:val="none" w:sz="0" w:space="0" w:color="auto"/>
        <w:left w:val="none" w:sz="0" w:space="0" w:color="auto"/>
        <w:bottom w:val="none" w:sz="0" w:space="0" w:color="auto"/>
        <w:right w:val="none" w:sz="0" w:space="0" w:color="auto"/>
      </w:divBdr>
    </w:div>
    <w:div w:id="1841383412">
      <w:bodyDiv w:val="1"/>
      <w:marLeft w:val="0"/>
      <w:marRight w:val="0"/>
      <w:marTop w:val="0"/>
      <w:marBottom w:val="0"/>
      <w:divBdr>
        <w:top w:val="none" w:sz="0" w:space="0" w:color="auto"/>
        <w:left w:val="none" w:sz="0" w:space="0" w:color="auto"/>
        <w:bottom w:val="none" w:sz="0" w:space="0" w:color="auto"/>
        <w:right w:val="none" w:sz="0" w:space="0" w:color="auto"/>
      </w:divBdr>
    </w:div>
    <w:div w:id="1854028975">
      <w:bodyDiv w:val="1"/>
      <w:marLeft w:val="0"/>
      <w:marRight w:val="0"/>
      <w:marTop w:val="0"/>
      <w:marBottom w:val="0"/>
      <w:divBdr>
        <w:top w:val="none" w:sz="0" w:space="0" w:color="auto"/>
        <w:left w:val="none" w:sz="0" w:space="0" w:color="auto"/>
        <w:bottom w:val="none" w:sz="0" w:space="0" w:color="auto"/>
        <w:right w:val="none" w:sz="0" w:space="0" w:color="auto"/>
      </w:divBdr>
    </w:div>
    <w:div w:id="1905946311">
      <w:bodyDiv w:val="1"/>
      <w:marLeft w:val="0"/>
      <w:marRight w:val="0"/>
      <w:marTop w:val="0"/>
      <w:marBottom w:val="0"/>
      <w:divBdr>
        <w:top w:val="none" w:sz="0" w:space="0" w:color="auto"/>
        <w:left w:val="none" w:sz="0" w:space="0" w:color="auto"/>
        <w:bottom w:val="none" w:sz="0" w:space="0" w:color="auto"/>
        <w:right w:val="none" w:sz="0" w:space="0" w:color="auto"/>
      </w:divBdr>
    </w:div>
    <w:div w:id="1918249878">
      <w:bodyDiv w:val="1"/>
      <w:marLeft w:val="0"/>
      <w:marRight w:val="0"/>
      <w:marTop w:val="0"/>
      <w:marBottom w:val="0"/>
      <w:divBdr>
        <w:top w:val="none" w:sz="0" w:space="0" w:color="auto"/>
        <w:left w:val="none" w:sz="0" w:space="0" w:color="auto"/>
        <w:bottom w:val="none" w:sz="0" w:space="0" w:color="auto"/>
        <w:right w:val="none" w:sz="0" w:space="0" w:color="auto"/>
      </w:divBdr>
    </w:div>
    <w:div w:id="1983610801">
      <w:bodyDiv w:val="1"/>
      <w:marLeft w:val="0"/>
      <w:marRight w:val="0"/>
      <w:marTop w:val="0"/>
      <w:marBottom w:val="0"/>
      <w:divBdr>
        <w:top w:val="none" w:sz="0" w:space="0" w:color="auto"/>
        <w:left w:val="none" w:sz="0" w:space="0" w:color="auto"/>
        <w:bottom w:val="none" w:sz="0" w:space="0" w:color="auto"/>
        <w:right w:val="none" w:sz="0" w:space="0" w:color="auto"/>
      </w:divBdr>
      <w:divsChild>
        <w:div w:id="474681555">
          <w:marLeft w:val="0"/>
          <w:marRight w:val="0"/>
          <w:marTop w:val="0"/>
          <w:marBottom w:val="0"/>
          <w:divBdr>
            <w:top w:val="none" w:sz="0" w:space="0" w:color="auto"/>
            <w:left w:val="none" w:sz="0" w:space="0" w:color="auto"/>
            <w:bottom w:val="none" w:sz="0" w:space="0" w:color="auto"/>
            <w:right w:val="none" w:sz="0" w:space="0" w:color="auto"/>
          </w:divBdr>
        </w:div>
        <w:div w:id="514996060">
          <w:marLeft w:val="0"/>
          <w:marRight w:val="0"/>
          <w:marTop w:val="0"/>
          <w:marBottom w:val="0"/>
          <w:divBdr>
            <w:top w:val="none" w:sz="0" w:space="0" w:color="auto"/>
            <w:left w:val="none" w:sz="0" w:space="0" w:color="auto"/>
            <w:bottom w:val="none" w:sz="0" w:space="0" w:color="auto"/>
            <w:right w:val="none" w:sz="0" w:space="0" w:color="auto"/>
          </w:divBdr>
        </w:div>
        <w:div w:id="439224415">
          <w:marLeft w:val="0"/>
          <w:marRight w:val="0"/>
          <w:marTop w:val="0"/>
          <w:marBottom w:val="0"/>
          <w:divBdr>
            <w:top w:val="none" w:sz="0" w:space="0" w:color="auto"/>
            <w:left w:val="none" w:sz="0" w:space="0" w:color="auto"/>
            <w:bottom w:val="none" w:sz="0" w:space="0" w:color="auto"/>
            <w:right w:val="none" w:sz="0" w:space="0" w:color="auto"/>
          </w:divBdr>
        </w:div>
        <w:div w:id="271015293">
          <w:marLeft w:val="0"/>
          <w:marRight w:val="0"/>
          <w:marTop w:val="0"/>
          <w:marBottom w:val="0"/>
          <w:divBdr>
            <w:top w:val="none" w:sz="0" w:space="0" w:color="auto"/>
            <w:left w:val="none" w:sz="0" w:space="0" w:color="auto"/>
            <w:bottom w:val="none" w:sz="0" w:space="0" w:color="auto"/>
            <w:right w:val="none" w:sz="0" w:space="0" w:color="auto"/>
          </w:divBdr>
        </w:div>
        <w:div w:id="815143332">
          <w:marLeft w:val="0"/>
          <w:marRight w:val="0"/>
          <w:marTop w:val="0"/>
          <w:marBottom w:val="0"/>
          <w:divBdr>
            <w:top w:val="none" w:sz="0" w:space="0" w:color="auto"/>
            <w:left w:val="none" w:sz="0" w:space="0" w:color="auto"/>
            <w:bottom w:val="none" w:sz="0" w:space="0" w:color="auto"/>
            <w:right w:val="none" w:sz="0" w:space="0" w:color="auto"/>
          </w:divBdr>
        </w:div>
        <w:div w:id="858007570">
          <w:marLeft w:val="0"/>
          <w:marRight w:val="0"/>
          <w:marTop w:val="0"/>
          <w:marBottom w:val="0"/>
          <w:divBdr>
            <w:top w:val="none" w:sz="0" w:space="0" w:color="auto"/>
            <w:left w:val="none" w:sz="0" w:space="0" w:color="auto"/>
            <w:bottom w:val="none" w:sz="0" w:space="0" w:color="auto"/>
            <w:right w:val="none" w:sz="0" w:space="0" w:color="auto"/>
          </w:divBdr>
        </w:div>
        <w:div w:id="1272662207">
          <w:marLeft w:val="0"/>
          <w:marRight w:val="0"/>
          <w:marTop w:val="0"/>
          <w:marBottom w:val="0"/>
          <w:divBdr>
            <w:top w:val="none" w:sz="0" w:space="0" w:color="auto"/>
            <w:left w:val="none" w:sz="0" w:space="0" w:color="auto"/>
            <w:bottom w:val="none" w:sz="0" w:space="0" w:color="auto"/>
            <w:right w:val="none" w:sz="0" w:space="0" w:color="auto"/>
          </w:divBdr>
        </w:div>
        <w:div w:id="715619767">
          <w:marLeft w:val="0"/>
          <w:marRight w:val="0"/>
          <w:marTop w:val="0"/>
          <w:marBottom w:val="0"/>
          <w:divBdr>
            <w:top w:val="none" w:sz="0" w:space="0" w:color="auto"/>
            <w:left w:val="none" w:sz="0" w:space="0" w:color="auto"/>
            <w:bottom w:val="none" w:sz="0" w:space="0" w:color="auto"/>
            <w:right w:val="none" w:sz="0" w:space="0" w:color="auto"/>
          </w:divBdr>
        </w:div>
        <w:div w:id="778262284">
          <w:marLeft w:val="0"/>
          <w:marRight w:val="0"/>
          <w:marTop w:val="0"/>
          <w:marBottom w:val="0"/>
          <w:divBdr>
            <w:top w:val="none" w:sz="0" w:space="0" w:color="auto"/>
            <w:left w:val="none" w:sz="0" w:space="0" w:color="auto"/>
            <w:bottom w:val="none" w:sz="0" w:space="0" w:color="auto"/>
            <w:right w:val="none" w:sz="0" w:space="0" w:color="auto"/>
          </w:divBdr>
        </w:div>
        <w:div w:id="304631137">
          <w:marLeft w:val="0"/>
          <w:marRight w:val="0"/>
          <w:marTop w:val="0"/>
          <w:marBottom w:val="0"/>
          <w:divBdr>
            <w:top w:val="none" w:sz="0" w:space="0" w:color="auto"/>
            <w:left w:val="none" w:sz="0" w:space="0" w:color="auto"/>
            <w:bottom w:val="none" w:sz="0" w:space="0" w:color="auto"/>
            <w:right w:val="none" w:sz="0" w:space="0" w:color="auto"/>
          </w:divBdr>
        </w:div>
        <w:div w:id="492600948">
          <w:marLeft w:val="0"/>
          <w:marRight w:val="0"/>
          <w:marTop w:val="0"/>
          <w:marBottom w:val="0"/>
          <w:divBdr>
            <w:top w:val="none" w:sz="0" w:space="0" w:color="auto"/>
            <w:left w:val="none" w:sz="0" w:space="0" w:color="auto"/>
            <w:bottom w:val="none" w:sz="0" w:space="0" w:color="auto"/>
            <w:right w:val="none" w:sz="0" w:space="0" w:color="auto"/>
          </w:divBdr>
        </w:div>
        <w:div w:id="2081245195">
          <w:marLeft w:val="0"/>
          <w:marRight w:val="0"/>
          <w:marTop w:val="0"/>
          <w:marBottom w:val="0"/>
          <w:divBdr>
            <w:top w:val="none" w:sz="0" w:space="0" w:color="auto"/>
            <w:left w:val="none" w:sz="0" w:space="0" w:color="auto"/>
            <w:bottom w:val="none" w:sz="0" w:space="0" w:color="auto"/>
            <w:right w:val="none" w:sz="0" w:space="0" w:color="auto"/>
          </w:divBdr>
        </w:div>
      </w:divsChild>
    </w:div>
    <w:div w:id="2008560065">
      <w:bodyDiv w:val="1"/>
      <w:marLeft w:val="0"/>
      <w:marRight w:val="0"/>
      <w:marTop w:val="0"/>
      <w:marBottom w:val="0"/>
      <w:divBdr>
        <w:top w:val="none" w:sz="0" w:space="0" w:color="auto"/>
        <w:left w:val="none" w:sz="0" w:space="0" w:color="auto"/>
        <w:bottom w:val="none" w:sz="0" w:space="0" w:color="auto"/>
        <w:right w:val="none" w:sz="0" w:space="0" w:color="auto"/>
      </w:divBdr>
    </w:div>
    <w:div w:id="2009289189">
      <w:bodyDiv w:val="1"/>
      <w:marLeft w:val="0"/>
      <w:marRight w:val="0"/>
      <w:marTop w:val="0"/>
      <w:marBottom w:val="0"/>
      <w:divBdr>
        <w:top w:val="none" w:sz="0" w:space="0" w:color="auto"/>
        <w:left w:val="none" w:sz="0" w:space="0" w:color="auto"/>
        <w:bottom w:val="none" w:sz="0" w:space="0" w:color="auto"/>
        <w:right w:val="none" w:sz="0" w:space="0" w:color="auto"/>
      </w:divBdr>
    </w:div>
    <w:div w:id="2046716579">
      <w:bodyDiv w:val="1"/>
      <w:marLeft w:val="0"/>
      <w:marRight w:val="0"/>
      <w:marTop w:val="0"/>
      <w:marBottom w:val="0"/>
      <w:divBdr>
        <w:top w:val="none" w:sz="0" w:space="0" w:color="auto"/>
        <w:left w:val="none" w:sz="0" w:space="0" w:color="auto"/>
        <w:bottom w:val="none" w:sz="0" w:space="0" w:color="auto"/>
        <w:right w:val="none" w:sz="0" w:space="0" w:color="auto"/>
      </w:divBdr>
    </w:div>
    <w:div w:id="207638792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e-seimas.lrs.lt/portal/legalAct/lt/TAD/TAIS.106350/asr?positionInSearchResults=0&amp;searchModelUUID=9b94f630-40b1-4a5f-8ca8-b0c1f1cf9a69" TargetMode="External"/><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yperlink" Target="https://e-seimas.lrs.lt/portal/legalAct/lt/TAD/b55769c125f711f09cbcab0ff4d74843?jfwid=c2vttc8ho"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letic.sharepoint.com/sites/pirkimai/Technins%20specifikacijos/Forms/AllItems.aspx"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letic.sharepoint.com/sites/pirkimai/Technins%20specifikacijos/Forms/AllItems.aspx" TargetMode="External"/><Relationship Id="rId10" Type="http://schemas.openxmlformats.org/officeDocument/2006/relationships/footnotes" Target="footnot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letic.sharepoint.com/sites/pirkimai/Technins%20specifikacijos/Forms/AllItems.aspx" TargetMode="External"/><Relationship Id="rId22"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075AA5FD8EA4E30A5EAE58EEDFA8498"/>
        <w:category>
          <w:name w:val="General"/>
          <w:gallery w:val="placeholder"/>
        </w:category>
        <w:types>
          <w:type w:val="bbPlcHdr"/>
        </w:types>
        <w:behaviors>
          <w:behavior w:val="content"/>
        </w:behaviors>
        <w:guid w:val="{5958DC51-8940-4703-9CC6-B3112CBEEBA1}"/>
      </w:docPartPr>
      <w:docPartBody>
        <w:p w:rsidR="00E91395" w:rsidRDefault="00194399" w:rsidP="00194399">
          <w:pPr>
            <w:pStyle w:val="3075AA5FD8EA4E30A5EAE58EEDFA84982"/>
          </w:pPr>
          <w:r w:rsidRPr="006F1B0C">
            <w:rPr>
              <w:rFonts w:cs="Arial"/>
              <w:bCs/>
              <w:sz w:val="20"/>
              <w:szCs w:val="20"/>
            </w:rPr>
            <w:t>______________________________________________</w:t>
          </w:r>
        </w:p>
      </w:docPartBody>
    </w:docPart>
    <w:docPart>
      <w:docPartPr>
        <w:name w:val="6DF1FA8B92F9411092BD694EE86C2539"/>
        <w:category>
          <w:name w:val="General"/>
          <w:gallery w:val="placeholder"/>
        </w:category>
        <w:types>
          <w:type w:val="bbPlcHdr"/>
        </w:types>
        <w:behaviors>
          <w:behavior w:val="content"/>
        </w:behaviors>
        <w:guid w:val="{74E37176-DD07-4C30-9560-286C97211EF0}"/>
      </w:docPartPr>
      <w:docPartBody>
        <w:p w:rsidR="00E91395" w:rsidRDefault="00194399" w:rsidP="00194399">
          <w:pPr>
            <w:pStyle w:val="6DF1FA8B92F9411092BD694EE86C25392"/>
          </w:pPr>
          <w:r w:rsidRPr="006F1B0C">
            <w:rPr>
              <w:rFonts w:cs="Arial"/>
              <w:bCs/>
              <w:sz w:val="20"/>
              <w:szCs w:val="20"/>
            </w:rPr>
            <w:t>____________________________</w:t>
          </w:r>
        </w:p>
      </w:docPartBody>
    </w:docPart>
    <w:docPart>
      <w:docPartPr>
        <w:name w:val="A533690B79BD4669AB14501963BD0B64"/>
        <w:category>
          <w:name w:val="General"/>
          <w:gallery w:val="placeholder"/>
        </w:category>
        <w:types>
          <w:type w:val="bbPlcHdr"/>
        </w:types>
        <w:behaviors>
          <w:behavior w:val="content"/>
        </w:behaviors>
        <w:guid w:val="{C4B916DD-4F2B-4D68-B9C4-859A19142BC3}"/>
      </w:docPartPr>
      <w:docPartBody>
        <w:p w:rsidR="00E91395" w:rsidRDefault="00194399" w:rsidP="00194399">
          <w:pPr>
            <w:pStyle w:val="A533690B79BD4669AB14501963BD0B642"/>
          </w:pPr>
          <w:r w:rsidRPr="006F1B0C">
            <w:rPr>
              <w:rFonts w:cs="Arial"/>
              <w:bCs/>
              <w:sz w:val="20"/>
              <w:szCs w:val="20"/>
              <w:highlight w:val="yellow"/>
            </w:rPr>
            <w:t>____</w:t>
          </w:r>
        </w:p>
      </w:docPartBody>
    </w:docPart>
    <w:docPart>
      <w:docPartPr>
        <w:name w:val="C489AA84E7A040638D4E5CCCA8B7E015"/>
        <w:category>
          <w:name w:val="General"/>
          <w:gallery w:val="placeholder"/>
        </w:category>
        <w:types>
          <w:type w:val="bbPlcHdr"/>
        </w:types>
        <w:behaviors>
          <w:behavior w:val="content"/>
        </w:behaviors>
        <w:guid w:val="{18FDF9B2-D013-46C7-B08E-4BC789B4A2A2}"/>
      </w:docPartPr>
      <w:docPartBody>
        <w:p w:rsidR="00E91395" w:rsidRDefault="00194399" w:rsidP="00194399">
          <w:pPr>
            <w:pStyle w:val="C489AA84E7A040638D4E5CCCA8B7E0152"/>
          </w:pPr>
          <w:r w:rsidRPr="006F1B0C">
            <w:rPr>
              <w:rFonts w:cs="Arial"/>
              <w:color w:val="FF0000"/>
              <w:sz w:val="20"/>
              <w:szCs w:val="20"/>
            </w:rPr>
            <w:t>[Pasirinkite]</w:t>
          </w:r>
        </w:p>
      </w:docPartBody>
    </w:docPart>
    <w:docPart>
      <w:docPartPr>
        <w:name w:val="7B988D950B6C46E599FD7C7DE64EACC1"/>
        <w:category>
          <w:name w:val="General"/>
          <w:gallery w:val="placeholder"/>
        </w:category>
        <w:types>
          <w:type w:val="bbPlcHdr"/>
        </w:types>
        <w:behaviors>
          <w:behavior w:val="content"/>
        </w:behaviors>
        <w:guid w:val="{B72A73AE-1B62-4A25-998B-AC4E20B0C632}"/>
      </w:docPartPr>
      <w:docPartBody>
        <w:p w:rsidR="00E91395" w:rsidRDefault="00194399" w:rsidP="00194399">
          <w:pPr>
            <w:pStyle w:val="7B988D950B6C46E599FD7C7DE64EACC12"/>
          </w:pPr>
          <w:r w:rsidRPr="006F1B0C">
            <w:rPr>
              <w:rFonts w:cs="Arial"/>
              <w:color w:val="FF0000"/>
              <w:sz w:val="20"/>
              <w:szCs w:val="20"/>
            </w:rPr>
            <w:t>[Pasirinkite]</w:t>
          </w:r>
        </w:p>
      </w:docPartBody>
    </w:docPart>
    <w:docPart>
      <w:docPartPr>
        <w:name w:val="80D56F4C4E63415D93A3E8F7149C5B9A"/>
        <w:category>
          <w:name w:val="General"/>
          <w:gallery w:val="placeholder"/>
        </w:category>
        <w:types>
          <w:type w:val="bbPlcHdr"/>
        </w:types>
        <w:behaviors>
          <w:behavior w:val="content"/>
        </w:behaviors>
        <w:guid w:val="{7A90F579-2A1A-48D7-9821-334E3BBD6226}"/>
      </w:docPartPr>
      <w:docPartBody>
        <w:p w:rsidR="00E91395" w:rsidRDefault="00194399" w:rsidP="00194399">
          <w:pPr>
            <w:pStyle w:val="80D56F4C4E63415D93A3E8F7149C5B9A2"/>
          </w:pPr>
          <w:r w:rsidRPr="006F1B0C">
            <w:rPr>
              <w:rFonts w:cs="Arial"/>
              <w:bCs/>
              <w:sz w:val="20"/>
              <w:szCs w:val="20"/>
              <w:highlight w:val="yellow"/>
            </w:rPr>
            <w:t>____</w:t>
          </w:r>
        </w:p>
      </w:docPartBody>
    </w:docPart>
    <w:docPart>
      <w:docPartPr>
        <w:name w:val="F9938BE50D4C4814AC2D3F2BA95949AB"/>
        <w:category>
          <w:name w:val="General"/>
          <w:gallery w:val="placeholder"/>
        </w:category>
        <w:types>
          <w:type w:val="bbPlcHdr"/>
        </w:types>
        <w:behaviors>
          <w:behavior w:val="content"/>
        </w:behaviors>
        <w:guid w:val="{DC75C715-74AA-4577-81DD-61AC01165BB6}"/>
      </w:docPartPr>
      <w:docPartBody>
        <w:p w:rsidR="00E91395" w:rsidRDefault="00194399" w:rsidP="00194399">
          <w:pPr>
            <w:pStyle w:val="F9938BE50D4C4814AC2D3F2BA95949AB2"/>
          </w:pPr>
          <w:r w:rsidRPr="006F1B0C">
            <w:rPr>
              <w:rFonts w:cs="Arial"/>
              <w:color w:val="FF0000"/>
              <w:sz w:val="20"/>
              <w:szCs w:val="20"/>
            </w:rPr>
            <w:t>[Pasirinkite]</w:t>
          </w:r>
        </w:p>
      </w:docPartBody>
    </w:docPart>
    <w:docPart>
      <w:docPartPr>
        <w:name w:val="EB0D9C37F89F423A81B9273EAF0E60E8"/>
        <w:category>
          <w:name w:val="General"/>
          <w:gallery w:val="placeholder"/>
        </w:category>
        <w:types>
          <w:type w:val="bbPlcHdr"/>
        </w:types>
        <w:behaviors>
          <w:behavior w:val="content"/>
        </w:behaviors>
        <w:guid w:val="{9E7FEF61-1DD2-4B97-A76E-519C77083032}"/>
      </w:docPartPr>
      <w:docPartBody>
        <w:p w:rsidR="00E91395" w:rsidRDefault="00194399" w:rsidP="00194399">
          <w:pPr>
            <w:pStyle w:val="EB0D9C37F89F423A81B9273EAF0E60E82"/>
          </w:pPr>
          <w:r w:rsidRPr="006F1B0C">
            <w:rPr>
              <w:rFonts w:cs="Arial"/>
              <w:bCs/>
              <w:sz w:val="20"/>
              <w:szCs w:val="20"/>
              <w:highlight w:val="yellow"/>
            </w:rPr>
            <w:t>____</w:t>
          </w:r>
        </w:p>
      </w:docPartBody>
    </w:docPart>
    <w:docPart>
      <w:docPartPr>
        <w:name w:val="C336AF82B74742C1A1EB90543870A616"/>
        <w:category>
          <w:name w:val="General"/>
          <w:gallery w:val="placeholder"/>
        </w:category>
        <w:types>
          <w:type w:val="bbPlcHdr"/>
        </w:types>
        <w:behaviors>
          <w:behavior w:val="content"/>
        </w:behaviors>
        <w:guid w:val="{586FC786-47F1-4C3A-98F2-F50055E464C1}"/>
      </w:docPartPr>
      <w:docPartBody>
        <w:p w:rsidR="00E91395" w:rsidRDefault="00194399" w:rsidP="00194399">
          <w:pPr>
            <w:pStyle w:val="C336AF82B74742C1A1EB90543870A6162"/>
          </w:pPr>
          <w:r w:rsidRPr="006F1B0C">
            <w:rPr>
              <w:rFonts w:cs="Arial"/>
              <w:color w:val="FF0000"/>
              <w:sz w:val="20"/>
              <w:szCs w:val="20"/>
            </w:rPr>
            <w:t>[Pasirinkite]</w:t>
          </w:r>
        </w:p>
      </w:docPartBody>
    </w:docPart>
    <w:docPart>
      <w:docPartPr>
        <w:name w:val="931F8225DE3049D7A3C70369EAA00DE0"/>
        <w:category>
          <w:name w:val="General"/>
          <w:gallery w:val="placeholder"/>
        </w:category>
        <w:types>
          <w:type w:val="bbPlcHdr"/>
        </w:types>
        <w:behaviors>
          <w:behavior w:val="content"/>
        </w:behaviors>
        <w:guid w:val="{BFF5C89B-23A4-4C29-AE9D-B45538A4AC18}"/>
      </w:docPartPr>
      <w:docPartBody>
        <w:p w:rsidR="00E91395" w:rsidRDefault="00194399" w:rsidP="00194399">
          <w:pPr>
            <w:pStyle w:val="931F8225DE3049D7A3C70369EAA00DE02"/>
          </w:pPr>
          <w:r w:rsidRPr="006F1B0C">
            <w:rPr>
              <w:rFonts w:cs="Arial"/>
              <w:bCs/>
              <w:sz w:val="20"/>
              <w:szCs w:val="20"/>
              <w:highlight w:val="yellow"/>
            </w:rPr>
            <w:t>____</w:t>
          </w:r>
        </w:p>
      </w:docPartBody>
    </w:docPart>
    <w:docPart>
      <w:docPartPr>
        <w:name w:val="1BD37ACC3A0D418C9001F5A323E9C6EB"/>
        <w:category>
          <w:name w:val="General"/>
          <w:gallery w:val="placeholder"/>
        </w:category>
        <w:types>
          <w:type w:val="bbPlcHdr"/>
        </w:types>
        <w:behaviors>
          <w:behavior w:val="content"/>
        </w:behaviors>
        <w:guid w:val="{99DFD769-A9D6-4108-849E-BC26CBBD0F54}"/>
      </w:docPartPr>
      <w:docPartBody>
        <w:p w:rsidR="00E91395" w:rsidRDefault="00194399" w:rsidP="00194399">
          <w:pPr>
            <w:pStyle w:val="1BD37ACC3A0D418C9001F5A323E9C6EB2"/>
          </w:pPr>
          <w:r w:rsidRPr="006F1B0C">
            <w:rPr>
              <w:rFonts w:cs="Arial"/>
              <w:color w:val="FF0000"/>
              <w:sz w:val="20"/>
              <w:szCs w:val="20"/>
            </w:rPr>
            <w:t>[Pasirinkite]</w:t>
          </w:r>
        </w:p>
      </w:docPartBody>
    </w:docPart>
    <w:docPart>
      <w:docPartPr>
        <w:name w:val="F984160E9F2D44CAAFCCD1BF1231832E"/>
        <w:category>
          <w:name w:val="General"/>
          <w:gallery w:val="placeholder"/>
        </w:category>
        <w:types>
          <w:type w:val="bbPlcHdr"/>
        </w:types>
        <w:behaviors>
          <w:behavior w:val="content"/>
        </w:behaviors>
        <w:guid w:val="{719EE6F5-CAD9-4D35-9B67-5F7775E77B86}"/>
      </w:docPartPr>
      <w:docPartBody>
        <w:p w:rsidR="00E91395" w:rsidRDefault="00194399" w:rsidP="00194399">
          <w:pPr>
            <w:pStyle w:val="F984160E9F2D44CAAFCCD1BF1231832E2"/>
          </w:pPr>
          <w:r w:rsidRPr="006F1B0C">
            <w:rPr>
              <w:rFonts w:cs="Arial"/>
              <w:color w:val="FF0000"/>
              <w:sz w:val="20"/>
              <w:szCs w:val="20"/>
            </w:rPr>
            <w:t>[Pasirinkite]</w:t>
          </w:r>
        </w:p>
      </w:docPartBody>
    </w:docPart>
    <w:docPart>
      <w:docPartPr>
        <w:name w:val="4687796C5739464199F12683600B3EA2"/>
        <w:category>
          <w:name w:val="General"/>
          <w:gallery w:val="placeholder"/>
        </w:category>
        <w:types>
          <w:type w:val="bbPlcHdr"/>
        </w:types>
        <w:behaviors>
          <w:behavior w:val="content"/>
        </w:behaviors>
        <w:guid w:val="{FEE1C204-14F7-4196-9AE4-A28F5AA4A346}"/>
      </w:docPartPr>
      <w:docPartBody>
        <w:p w:rsidR="00E91395" w:rsidRDefault="00194399" w:rsidP="00194399">
          <w:pPr>
            <w:pStyle w:val="4687796C5739464199F12683600B3EA22"/>
          </w:pPr>
          <w:r w:rsidRPr="006F1B0C">
            <w:rPr>
              <w:rFonts w:cs="Arial"/>
              <w:bCs/>
              <w:sz w:val="20"/>
              <w:szCs w:val="20"/>
              <w:highlight w:val="yellow"/>
            </w:rPr>
            <w:t>____</w:t>
          </w:r>
        </w:p>
      </w:docPartBody>
    </w:docPart>
    <w:docPart>
      <w:docPartPr>
        <w:name w:val="80DBC666C34846A2B3C04AACA83FDFFB"/>
        <w:category>
          <w:name w:val="General"/>
          <w:gallery w:val="placeholder"/>
        </w:category>
        <w:types>
          <w:type w:val="bbPlcHdr"/>
        </w:types>
        <w:behaviors>
          <w:behavior w:val="content"/>
        </w:behaviors>
        <w:guid w:val="{C78792C1-ED1D-44C7-BE95-630C24F258CB}"/>
      </w:docPartPr>
      <w:docPartBody>
        <w:p w:rsidR="00E91395" w:rsidRDefault="00194399" w:rsidP="00194399">
          <w:pPr>
            <w:pStyle w:val="80DBC666C34846A2B3C04AACA83FDFFB2"/>
          </w:pPr>
          <w:r w:rsidRPr="006F1B0C">
            <w:rPr>
              <w:rFonts w:cs="Arial"/>
              <w:color w:val="FF0000"/>
              <w:sz w:val="20"/>
              <w:szCs w:val="20"/>
            </w:rPr>
            <w:t>[Pasirinkite]</w:t>
          </w:r>
        </w:p>
      </w:docPartBody>
    </w:docPart>
    <w:docPart>
      <w:docPartPr>
        <w:name w:val="E2C3354E2FAF4EE8BD3B3E8FDA689A40"/>
        <w:category>
          <w:name w:val="General"/>
          <w:gallery w:val="placeholder"/>
        </w:category>
        <w:types>
          <w:type w:val="bbPlcHdr"/>
        </w:types>
        <w:behaviors>
          <w:behavior w:val="content"/>
        </w:behaviors>
        <w:guid w:val="{7DB9E028-31F3-4A29-B0C5-A974772CAD30}"/>
      </w:docPartPr>
      <w:docPartBody>
        <w:p w:rsidR="00E91395" w:rsidRDefault="00194399" w:rsidP="00194399">
          <w:pPr>
            <w:pStyle w:val="E2C3354E2FAF4EE8BD3B3E8FDA689A402"/>
          </w:pPr>
          <w:r w:rsidRPr="006F1B0C">
            <w:rPr>
              <w:rFonts w:cs="Arial"/>
              <w:color w:val="FF0000"/>
              <w:sz w:val="20"/>
              <w:szCs w:val="20"/>
            </w:rPr>
            <w:t>[Pasirinkite]</w:t>
          </w:r>
        </w:p>
      </w:docPartBody>
    </w:docPart>
    <w:docPart>
      <w:docPartPr>
        <w:name w:val="4D437E1335D24965A02C310EB9DFB9FD"/>
        <w:category>
          <w:name w:val="General"/>
          <w:gallery w:val="placeholder"/>
        </w:category>
        <w:types>
          <w:type w:val="bbPlcHdr"/>
        </w:types>
        <w:behaviors>
          <w:behavior w:val="content"/>
        </w:behaviors>
        <w:guid w:val="{F630F240-2188-4FAE-A4C4-7B8E4A6459AE}"/>
      </w:docPartPr>
      <w:docPartBody>
        <w:p w:rsidR="00E7599C" w:rsidRDefault="00194399" w:rsidP="00194399">
          <w:pPr>
            <w:pStyle w:val="4D437E1335D24965A02C310EB9DFB9FD2"/>
          </w:pPr>
          <w:r w:rsidRPr="006F1B0C">
            <w:rPr>
              <w:rFonts w:cs="Arial"/>
              <w:bCs/>
              <w:sz w:val="20"/>
              <w:szCs w:val="20"/>
            </w:rPr>
            <w:t>____________________________________</w:t>
          </w:r>
        </w:p>
      </w:docPartBody>
    </w:docPart>
    <w:docPart>
      <w:docPartPr>
        <w:name w:val="2A138DC1FF9D48508FE239D6A705287B"/>
        <w:category>
          <w:name w:val="General"/>
          <w:gallery w:val="placeholder"/>
        </w:category>
        <w:types>
          <w:type w:val="bbPlcHdr"/>
        </w:types>
        <w:behaviors>
          <w:behavior w:val="content"/>
        </w:behaviors>
        <w:guid w:val="{DB4607A5-B464-4294-B411-EAF085BFDCC5}"/>
      </w:docPartPr>
      <w:docPartBody>
        <w:p w:rsidR="00E7599C" w:rsidRDefault="00194399" w:rsidP="00194399">
          <w:pPr>
            <w:pStyle w:val="2A138DC1FF9D48508FE239D6A705287B2"/>
          </w:pPr>
          <w:r w:rsidRPr="006F1B0C">
            <w:rPr>
              <w:rFonts w:cs="Arial"/>
              <w:bCs/>
              <w:sz w:val="20"/>
              <w:szCs w:val="20"/>
            </w:rPr>
            <w:t>____________________________</w:t>
          </w:r>
        </w:p>
      </w:docPartBody>
    </w:docPart>
    <w:docPart>
      <w:docPartPr>
        <w:name w:val="7856D68E20264EFDBB054E69A6306D14"/>
        <w:category>
          <w:name w:val="General"/>
          <w:gallery w:val="placeholder"/>
        </w:category>
        <w:types>
          <w:type w:val="bbPlcHdr"/>
        </w:types>
        <w:behaviors>
          <w:behavior w:val="content"/>
        </w:behaviors>
        <w:guid w:val="{2CA694E2-B7CC-4F94-AA53-0657117058B3}"/>
      </w:docPartPr>
      <w:docPartBody>
        <w:p w:rsidR="00E7599C" w:rsidRDefault="00194399" w:rsidP="00194399">
          <w:pPr>
            <w:pStyle w:val="7856D68E20264EFDBB054E69A6306D142"/>
          </w:pPr>
          <w:r w:rsidRPr="006F1B0C">
            <w:rPr>
              <w:rFonts w:cs="Arial"/>
              <w:bCs/>
              <w:sz w:val="20"/>
              <w:szCs w:val="20"/>
              <w:highlight w:val="yellow"/>
            </w:rPr>
            <w:t>____</w:t>
          </w:r>
        </w:p>
      </w:docPartBody>
    </w:docPart>
    <w:docPart>
      <w:docPartPr>
        <w:name w:val="BF82D4524EB845D4A52E433B9C5497DA"/>
        <w:category>
          <w:name w:val="General"/>
          <w:gallery w:val="placeholder"/>
        </w:category>
        <w:types>
          <w:type w:val="bbPlcHdr"/>
        </w:types>
        <w:behaviors>
          <w:behavior w:val="content"/>
        </w:behaviors>
        <w:guid w:val="{44EAC24B-C428-4A64-8ED8-0755EA86A017}"/>
      </w:docPartPr>
      <w:docPartBody>
        <w:p w:rsidR="00E7599C" w:rsidRDefault="00194399" w:rsidP="00194399">
          <w:pPr>
            <w:pStyle w:val="BF82D4524EB845D4A52E433B9C5497DA2"/>
          </w:pPr>
          <w:r w:rsidRPr="006F1B0C">
            <w:rPr>
              <w:rFonts w:cs="Arial"/>
              <w:color w:val="FF0000"/>
              <w:sz w:val="20"/>
              <w:szCs w:val="20"/>
            </w:rPr>
            <w:t>[Pasirinkite]</w:t>
          </w:r>
        </w:p>
      </w:docPartBody>
    </w:docPart>
    <w:docPart>
      <w:docPartPr>
        <w:name w:val="16DD21D325154E829C5792AF3680F22A"/>
        <w:category>
          <w:name w:val="General"/>
          <w:gallery w:val="placeholder"/>
        </w:category>
        <w:types>
          <w:type w:val="bbPlcHdr"/>
        </w:types>
        <w:behaviors>
          <w:behavior w:val="content"/>
        </w:behaviors>
        <w:guid w:val="{E1F78871-0D25-4BF8-BEA2-E49161B4B512}"/>
      </w:docPartPr>
      <w:docPartBody>
        <w:p w:rsidR="00E7599C" w:rsidRDefault="00194399" w:rsidP="00194399">
          <w:pPr>
            <w:pStyle w:val="16DD21D325154E829C5792AF3680F22A2"/>
          </w:pPr>
          <w:r w:rsidRPr="006F1B0C">
            <w:rPr>
              <w:rFonts w:cs="Arial"/>
              <w:color w:val="FF0000"/>
              <w:sz w:val="20"/>
              <w:szCs w:val="20"/>
            </w:rPr>
            <w:t>[Pasirinkite]</w:t>
          </w:r>
        </w:p>
      </w:docPartBody>
    </w:docPart>
    <w:docPart>
      <w:docPartPr>
        <w:name w:val="80190951534B41479EA3D28B682EBF22"/>
        <w:category>
          <w:name w:val="General"/>
          <w:gallery w:val="placeholder"/>
        </w:category>
        <w:types>
          <w:type w:val="bbPlcHdr"/>
        </w:types>
        <w:behaviors>
          <w:behavior w:val="content"/>
        </w:behaviors>
        <w:guid w:val="{A6AB83F1-E775-4274-91DC-EDA15D77F2FB}"/>
      </w:docPartPr>
      <w:docPartBody>
        <w:p w:rsidR="00E7599C" w:rsidRDefault="00194399" w:rsidP="00194399">
          <w:pPr>
            <w:pStyle w:val="80190951534B41479EA3D28B682EBF222"/>
          </w:pPr>
          <w:r w:rsidRPr="006F1B0C">
            <w:rPr>
              <w:rFonts w:cs="Arial"/>
              <w:bCs/>
              <w:highlight w:val="yellow"/>
            </w:rPr>
            <w:t>____</w:t>
          </w:r>
        </w:p>
      </w:docPartBody>
    </w:docPart>
    <w:docPart>
      <w:docPartPr>
        <w:name w:val="157A864F5EB24FD592B909B704F3403D"/>
        <w:category>
          <w:name w:val="General"/>
          <w:gallery w:val="placeholder"/>
        </w:category>
        <w:types>
          <w:type w:val="bbPlcHdr"/>
        </w:types>
        <w:behaviors>
          <w:behavior w:val="content"/>
        </w:behaviors>
        <w:guid w:val="{B211171E-1EA0-46A5-ACFB-ED9047EBA1FE}"/>
      </w:docPartPr>
      <w:docPartBody>
        <w:p w:rsidR="00E7599C" w:rsidRDefault="00194399" w:rsidP="00194399">
          <w:pPr>
            <w:pStyle w:val="157A864F5EB24FD592B909B704F3403D2"/>
          </w:pPr>
          <w:r w:rsidRPr="006F1B0C">
            <w:rPr>
              <w:rFonts w:cs="Arial"/>
              <w:bCs/>
              <w:highlight w:val="yellow"/>
            </w:rPr>
            <w:t>____</w:t>
          </w:r>
        </w:p>
      </w:docPartBody>
    </w:docPart>
    <w:docPart>
      <w:docPartPr>
        <w:name w:val="5E03AB8CD60849B6800E8D8455AAF3ED"/>
        <w:category>
          <w:name w:val="General"/>
          <w:gallery w:val="placeholder"/>
        </w:category>
        <w:types>
          <w:type w:val="bbPlcHdr"/>
        </w:types>
        <w:behaviors>
          <w:behavior w:val="content"/>
        </w:behaviors>
        <w:guid w:val="{D1B1FF4B-81BB-4603-9127-648E21604C79}"/>
      </w:docPartPr>
      <w:docPartBody>
        <w:p w:rsidR="00E7599C" w:rsidRDefault="00194399" w:rsidP="00194399">
          <w:pPr>
            <w:pStyle w:val="5E03AB8CD60849B6800E8D8455AAF3ED2"/>
          </w:pPr>
          <w:r w:rsidRPr="006F1B0C">
            <w:rPr>
              <w:rFonts w:cs="Arial"/>
              <w:bCs/>
            </w:rPr>
            <w:t>_________________________</w:t>
          </w:r>
        </w:p>
      </w:docPartBody>
    </w:docPart>
    <w:docPart>
      <w:docPartPr>
        <w:name w:val="80368741B2DE470BB022962457F49CBD"/>
        <w:category>
          <w:name w:val="General"/>
          <w:gallery w:val="placeholder"/>
        </w:category>
        <w:types>
          <w:type w:val="bbPlcHdr"/>
        </w:types>
        <w:behaviors>
          <w:behavior w:val="content"/>
        </w:behaviors>
        <w:guid w:val="{56739447-C670-452F-9BCB-0E8B0EB7F773}"/>
      </w:docPartPr>
      <w:docPartBody>
        <w:p w:rsidR="00E7599C" w:rsidRDefault="00194399" w:rsidP="00194399">
          <w:pPr>
            <w:pStyle w:val="80368741B2DE470BB022962457F49CBD2"/>
          </w:pPr>
          <w:r w:rsidRPr="006F1B0C">
            <w:rPr>
              <w:rFonts w:cs="Arial"/>
              <w:bCs/>
              <w:highlight w:val="yellow"/>
            </w:rPr>
            <w:t>____</w:t>
          </w:r>
        </w:p>
      </w:docPartBody>
    </w:docPart>
    <w:docPart>
      <w:docPartPr>
        <w:name w:val="2B311266729E490A9FE5B9034F1BB0FE"/>
        <w:category>
          <w:name w:val="General"/>
          <w:gallery w:val="placeholder"/>
        </w:category>
        <w:types>
          <w:type w:val="bbPlcHdr"/>
        </w:types>
        <w:behaviors>
          <w:behavior w:val="content"/>
        </w:behaviors>
        <w:guid w:val="{160DAF6F-EA64-41BB-B1C4-C39D09143AEC}"/>
      </w:docPartPr>
      <w:docPartBody>
        <w:p w:rsidR="00E7599C" w:rsidRDefault="00194399" w:rsidP="00194399">
          <w:pPr>
            <w:pStyle w:val="2B311266729E490A9FE5B9034F1BB0FE2"/>
          </w:pPr>
          <w:r w:rsidRPr="006F1B0C">
            <w:rPr>
              <w:rFonts w:cs="Arial"/>
              <w:bCs/>
              <w:sz w:val="20"/>
              <w:szCs w:val="20"/>
            </w:rPr>
            <w:t>____</w:t>
          </w:r>
        </w:p>
      </w:docPartBody>
    </w:docPart>
    <w:docPart>
      <w:docPartPr>
        <w:name w:val="4F06D4846144475499D25CAA01F07447"/>
        <w:category>
          <w:name w:val="General"/>
          <w:gallery w:val="placeholder"/>
        </w:category>
        <w:types>
          <w:type w:val="bbPlcHdr"/>
        </w:types>
        <w:behaviors>
          <w:behavior w:val="content"/>
        </w:behaviors>
        <w:guid w:val="{720BEBBA-2101-4897-B880-49C4A79F097B}"/>
      </w:docPartPr>
      <w:docPartBody>
        <w:p w:rsidR="00E7599C" w:rsidRDefault="00194399" w:rsidP="00194399">
          <w:pPr>
            <w:pStyle w:val="4F06D4846144475499D25CAA01F074472"/>
          </w:pPr>
          <w:r w:rsidRPr="006F1B0C">
            <w:rPr>
              <w:rFonts w:cs="Arial"/>
              <w:bCs/>
              <w:sz w:val="20"/>
              <w:szCs w:val="20"/>
              <w:highlight w:val="yellow"/>
            </w:rPr>
            <w:t>____</w:t>
          </w:r>
        </w:p>
      </w:docPartBody>
    </w:docPart>
    <w:docPart>
      <w:docPartPr>
        <w:name w:val="CB56B33F32EB4D6881C461B72C57B73C"/>
        <w:category>
          <w:name w:val="General"/>
          <w:gallery w:val="placeholder"/>
        </w:category>
        <w:types>
          <w:type w:val="bbPlcHdr"/>
        </w:types>
        <w:behaviors>
          <w:behavior w:val="content"/>
        </w:behaviors>
        <w:guid w:val="{5B320C5C-C59B-410A-B2C8-E27712E529E2}"/>
      </w:docPartPr>
      <w:docPartBody>
        <w:p w:rsidR="00E7599C" w:rsidRDefault="00194399" w:rsidP="00194399">
          <w:pPr>
            <w:pStyle w:val="CB56B33F32EB4D6881C461B72C57B73C2"/>
          </w:pPr>
          <w:r w:rsidRPr="006F1B0C">
            <w:rPr>
              <w:rFonts w:cs="Arial"/>
              <w:color w:val="FF0000"/>
              <w:sz w:val="20"/>
              <w:szCs w:val="20"/>
            </w:rPr>
            <w:t>[Pasirinkite]</w:t>
          </w:r>
        </w:p>
      </w:docPartBody>
    </w:docPart>
    <w:docPart>
      <w:docPartPr>
        <w:name w:val="849053995F7D42A78626D4A5848DB7B9"/>
        <w:category>
          <w:name w:val="General"/>
          <w:gallery w:val="placeholder"/>
        </w:category>
        <w:types>
          <w:type w:val="bbPlcHdr"/>
        </w:types>
        <w:behaviors>
          <w:behavior w:val="content"/>
        </w:behaviors>
        <w:guid w:val="{AE1D6CB0-9992-427E-8187-4C067C4B7659}"/>
      </w:docPartPr>
      <w:docPartBody>
        <w:p w:rsidR="00E7599C" w:rsidRDefault="00194399" w:rsidP="00194399">
          <w:pPr>
            <w:pStyle w:val="849053995F7D42A78626D4A5848DB7B92"/>
          </w:pPr>
          <w:r w:rsidRPr="006F1B0C">
            <w:rPr>
              <w:rFonts w:cs="Arial"/>
              <w:color w:val="FF0000"/>
              <w:sz w:val="20"/>
              <w:szCs w:val="20"/>
            </w:rPr>
            <w:t>[Pasirinkite]</w:t>
          </w:r>
        </w:p>
      </w:docPartBody>
    </w:docPart>
    <w:docPart>
      <w:docPartPr>
        <w:name w:val="BF062413473B4539B5EF437CC581BF16"/>
        <w:category>
          <w:name w:val="General"/>
          <w:gallery w:val="placeholder"/>
        </w:category>
        <w:types>
          <w:type w:val="bbPlcHdr"/>
        </w:types>
        <w:behaviors>
          <w:behavior w:val="content"/>
        </w:behaviors>
        <w:guid w:val="{F92DF6C3-BB13-4BDA-8290-75A633E3CDC2}"/>
      </w:docPartPr>
      <w:docPartBody>
        <w:p w:rsidR="00E7599C" w:rsidRDefault="00194399" w:rsidP="00194399">
          <w:pPr>
            <w:pStyle w:val="BF062413473B4539B5EF437CC581BF162"/>
          </w:pPr>
          <w:r w:rsidRPr="006F1B0C">
            <w:rPr>
              <w:rFonts w:cs="Arial"/>
              <w:bCs/>
              <w:sz w:val="20"/>
              <w:szCs w:val="20"/>
              <w:highlight w:val="yellow"/>
            </w:rPr>
            <w:t>____</w:t>
          </w:r>
        </w:p>
      </w:docPartBody>
    </w:docPart>
    <w:docPart>
      <w:docPartPr>
        <w:name w:val="1BB4A434A48447D0AF02E83523ED9725"/>
        <w:category>
          <w:name w:val="General"/>
          <w:gallery w:val="placeholder"/>
        </w:category>
        <w:types>
          <w:type w:val="bbPlcHdr"/>
        </w:types>
        <w:behaviors>
          <w:behavior w:val="content"/>
        </w:behaviors>
        <w:guid w:val="{7F6833C2-1E1E-4E30-B6F3-1FA1360A2CA0}"/>
      </w:docPartPr>
      <w:docPartBody>
        <w:p w:rsidR="00E7599C" w:rsidRDefault="00194399" w:rsidP="00194399">
          <w:pPr>
            <w:pStyle w:val="1BB4A434A48447D0AF02E83523ED97252"/>
          </w:pPr>
          <w:r w:rsidRPr="006F1B0C">
            <w:rPr>
              <w:rFonts w:cs="Arial"/>
              <w:color w:val="FF0000"/>
              <w:sz w:val="20"/>
              <w:szCs w:val="20"/>
            </w:rPr>
            <w:t>[Pasirinkite]</w:t>
          </w:r>
        </w:p>
      </w:docPartBody>
    </w:docPart>
    <w:docPart>
      <w:docPartPr>
        <w:name w:val="7280BE2962824472B2159FAEACF7B512"/>
        <w:category>
          <w:name w:val="General"/>
          <w:gallery w:val="placeholder"/>
        </w:category>
        <w:types>
          <w:type w:val="bbPlcHdr"/>
        </w:types>
        <w:behaviors>
          <w:behavior w:val="content"/>
        </w:behaviors>
        <w:guid w:val="{320BA08C-7D5B-4D63-ADFA-A9121DB940F0}"/>
      </w:docPartPr>
      <w:docPartBody>
        <w:p w:rsidR="00E7599C" w:rsidRDefault="00194399" w:rsidP="00194399">
          <w:pPr>
            <w:pStyle w:val="7280BE2962824472B2159FAEACF7B5122"/>
          </w:pPr>
          <w:r w:rsidRPr="006F1B0C">
            <w:rPr>
              <w:rFonts w:cs="Arial"/>
              <w:bCs/>
              <w:sz w:val="20"/>
              <w:szCs w:val="20"/>
            </w:rPr>
            <w:t>____________________</w:t>
          </w:r>
        </w:p>
      </w:docPartBody>
    </w:docPart>
    <w:docPart>
      <w:docPartPr>
        <w:name w:val="39E7E3FEE17B428E8F133032E3B22662"/>
        <w:category>
          <w:name w:val="General"/>
          <w:gallery w:val="placeholder"/>
        </w:category>
        <w:types>
          <w:type w:val="bbPlcHdr"/>
        </w:types>
        <w:behaviors>
          <w:behavior w:val="content"/>
        </w:behaviors>
        <w:guid w:val="{F9A70C64-BCB9-4D1B-A380-FAD5887C4D1B}"/>
      </w:docPartPr>
      <w:docPartBody>
        <w:p w:rsidR="00E7599C" w:rsidRDefault="00194399" w:rsidP="00194399">
          <w:pPr>
            <w:pStyle w:val="39E7E3FEE17B428E8F133032E3B226622"/>
          </w:pPr>
          <w:r w:rsidRPr="006F1B0C">
            <w:rPr>
              <w:rFonts w:cs="Arial"/>
              <w:bCs/>
              <w:sz w:val="20"/>
              <w:szCs w:val="20"/>
              <w:highlight w:val="yellow"/>
            </w:rPr>
            <w:t>____</w:t>
          </w:r>
        </w:p>
      </w:docPartBody>
    </w:docPart>
    <w:docPart>
      <w:docPartPr>
        <w:name w:val="FACB2EFCC7924364B93625293F30631B"/>
        <w:category>
          <w:name w:val="General"/>
          <w:gallery w:val="placeholder"/>
        </w:category>
        <w:types>
          <w:type w:val="bbPlcHdr"/>
        </w:types>
        <w:behaviors>
          <w:behavior w:val="content"/>
        </w:behaviors>
        <w:guid w:val="{6D183441-D83E-46B0-9911-233D300247EB}"/>
      </w:docPartPr>
      <w:docPartBody>
        <w:p w:rsidR="00E7599C" w:rsidRDefault="00194399" w:rsidP="00194399">
          <w:pPr>
            <w:pStyle w:val="FACB2EFCC7924364B93625293F30631B2"/>
          </w:pPr>
          <w:r w:rsidRPr="006F1B0C">
            <w:rPr>
              <w:rFonts w:cs="Arial"/>
              <w:color w:val="FF0000"/>
              <w:sz w:val="20"/>
              <w:szCs w:val="20"/>
            </w:rPr>
            <w:t>[Pasirinkite]</w:t>
          </w:r>
        </w:p>
      </w:docPartBody>
    </w:docPart>
    <w:docPart>
      <w:docPartPr>
        <w:name w:val="1DA53DE03EC948D3943B3C498D7493AE"/>
        <w:category>
          <w:name w:val="General"/>
          <w:gallery w:val="placeholder"/>
        </w:category>
        <w:types>
          <w:type w:val="bbPlcHdr"/>
        </w:types>
        <w:behaviors>
          <w:behavior w:val="content"/>
        </w:behaviors>
        <w:guid w:val="{16F2B32E-385A-4D4F-8629-A3409D56640E}"/>
      </w:docPartPr>
      <w:docPartBody>
        <w:p w:rsidR="00E7599C" w:rsidRDefault="00194399" w:rsidP="00194399">
          <w:pPr>
            <w:pStyle w:val="1DA53DE03EC948D3943B3C498D7493AE2"/>
          </w:pPr>
          <w:r w:rsidRPr="006F1B0C">
            <w:rPr>
              <w:rFonts w:cs="Arial"/>
              <w:bCs/>
              <w:sz w:val="20"/>
              <w:szCs w:val="20"/>
              <w:highlight w:val="yellow"/>
            </w:rPr>
            <w:t>____</w:t>
          </w:r>
        </w:p>
      </w:docPartBody>
    </w:docPart>
    <w:docPart>
      <w:docPartPr>
        <w:name w:val="6B9D6374EEF04252B0B26BD8DB0D50F5"/>
        <w:category>
          <w:name w:val="General"/>
          <w:gallery w:val="placeholder"/>
        </w:category>
        <w:types>
          <w:type w:val="bbPlcHdr"/>
        </w:types>
        <w:behaviors>
          <w:behavior w:val="content"/>
        </w:behaviors>
        <w:guid w:val="{355BB70D-CB23-4E27-BB6B-312C4ED62B8D}"/>
      </w:docPartPr>
      <w:docPartBody>
        <w:p w:rsidR="00E7599C" w:rsidRDefault="00194399" w:rsidP="00194399">
          <w:pPr>
            <w:pStyle w:val="6B9D6374EEF04252B0B26BD8DB0D50F52"/>
          </w:pPr>
          <w:r w:rsidRPr="006F1B0C">
            <w:rPr>
              <w:rFonts w:cs="Arial"/>
              <w:color w:val="FF0000"/>
              <w:sz w:val="20"/>
              <w:szCs w:val="20"/>
            </w:rPr>
            <w:t>[Pasirinkite]</w:t>
          </w:r>
        </w:p>
      </w:docPartBody>
    </w:docPart>
    <w:docPart>
      <w:docPartPr>
        <w:name w:val="E14EF76C412648B8B41B528003ADD1D5"/>
        <w:category>
          <w:name w:val="General"/>
          <w:gallery w:val="placeholder"/>
        </w:category>
        <w:types>
          <w:type w:val="bbPlcHdr"/>
        </w:types>
        <w:behaviors>
          <w:behavior w:val="content"/>
        </w:behaviors>
        <w:guid w:val="{8FE11800-218F-4EA9-97B2-A4ED1E60D651}"/>
      </w:docPartPr>
      <w:docPartBody>
        <w:p w:rsidR="00E7599C" w:rsidRDefault="00194399" w:rsidP="00194399">
          <w:pPr>
            <w:pStyle w:val="E14EF76C412648B8B41B528003ADD1D52"/>
          </w:pPr>
          <w:r w:rsidRPr="006F1B0C">
            <w:rPr>
              <w:rFonts w:cs="Arial"/>
              <w:bCs/>
              <w:sz w:val="20"/>
              <w:szCs w:val="20"/>
            </w:rPr>
            <w:t>____</w:t>
          </w:r>
        </w:p>
      </w:docPartBody>
    </w:docPart>
    <w:docPart>
      <w:docPartPr>
        <w:name w:val="94A71EB36D5B4DD9A96FB6BCE2CF7DE1"/>
        <w:category>
          <w:name w:val="General"/>
          <w:gallery w:val="placeholder"/>
        </w:category>
        <w:types>
          <w:type w:val="bbPlcHdr"/>
        </w:types>
        <w:behaviors>
          <w:behavior w:val="content"/>
        </w:behaviors>
        <w:guid w:val="{549901FB-A924-4603-883C-6E52DECF2CB8}"/>
      </w:docPartPr>
      <w:docPartBody>
        <w:p w:rsidR="00E7599C" w:rsidRDefault="00194399" w:rsidP="00194399">
          <w:pPr>
            <w:pStyle w:val="94A71EB36D5B4DD9A96FB6BCE2CF7DE12"/>
          </w:pPr>
          <w:r w:rsidRPr="006F1B0C">
            <w:rPr>
              <w:rFonts w:cs="Arial"/>
              <w:color w:val="FF0000"/>
              <w:sz w:val="20"/>
              <w:szCs w:val="20"/>
            </w:rPr>
            <w:t>[Pasirinkite]</w:t>
          </w:r>
        </w:p>
      </w:docPartBody>
    </w:docPart>
    <w:docPart>
      <w:docPartPr>
        <w:name w:val="5689B59BF6E843C79A5B8E82C4728CDF"/>
        <w:category>
          <w:name w:val="General"/>
          <w:gallery w:val="placeholder"/>
        </w:category>
        <w:types>
          <w:type w:val="bbPlcHdr"/>
        </w:types>
        <w:behaviors>
          <w:behavior w:val="content"/>
        </w:behaviors>
        <w:guid w:val="{06D3FAA6-C6FF-4DC6-A8EE-32C0C9118837}"/>
      </w:docPartPr>
      <w:docPartBody>
        <w:p w:rsidR="00E7599C" w:rsidRDefault="00194399" w:rsidP="00194399">
          <w:pPr>
            <w:pStyle w:val="5689B59BF6E843C79A5B8E82C4728CDF2"/>
          </w:pPr>
          <w:r w:rsidRPr="006F1B0C">
            <w:rPr>
              <w:rFonts w:cs="Arial"/>
              <w:bCs/>
              <w:iCs/>
              <w:color w:val="7F7F7F" w:themeColor="text1" w:themeTint="80"/>
              <w:sz w:val="20"/>
              <w:szCs w:val="20"/>
            </w:rPr>
            <w:t>_________________________________________</w:t>
          </w:r>
        </w:p>
      </w:docPartBody>
    </w:docPart>
    <w:docPart>
      <w:docPartPr>
        <w:name w:val="4CCB5B237DA04055A154F88B1725B763"/>
        <w:category>
          <w:name w:val="General"/>
          <w:gallery w:val="placeholder"/>
        </w:category>
        <w:types>
          <w:type w:val="bbPlcHdr"/>
        </w:types>
        <w:behaviors>
          <w:behavior w:val="content"/>
        </w:behaviors>
        <w:guid w:val="{8CE04DF3-454E-4444-8E7A-2C626D8A1D97}"/>
      </w:docPartPr>
      <w:docPartBody>
        <w:p w:rsidR="00E7599C" w:rsidRDefault="00194399" w:rsidP="00194399">
          <w:pPr>
            <w:pStyle w:val="4CCB5B237DA04055A154F88B1725B7632"/>
          </w:pPr>
          <w:r w:rsidRPr="006F1B0C">
            <w:rPr>
              <w:rFonts w:cs="Arial"/>
              <w:bCs/>
              <w:color w:val="7F7F7F" w:themeColor="text1" w:themeTint="80"/>
              <w:sz w:val="20"/>
              <w:szCs w:val="20"/>
            </w:rPr>
            <w:t>______________________</w:t>
          </w:r>
        </w:p>
      </w:docPartBody>
    </w:docPart>
    <w:docPart>
      <w:docPartPr>
        <w:name w:val="DAE6C6F7942B40A8827DEF1F7660FC3B"/>
        <w:category>
          <w:name w:val="General"/>
          <w:gallery w:val="placeholder"/>
        </w:category>
        <w:types>
          <w:type w:val="bbPlcHdr"/>
        </w:types>
        <w:behaviors>
          <w:behavior w:val="content"/>
        </w:behaviors>
        <w:guid w:val="{EAEB1ADB-B69C-4FD8-8789-C34F54A2DFA9}"/>
      </w:docPartPr>
      <w:docPartBody>
        <w:p w:rsidR="00E7599C" w:rsidRDefault="00194399" w:rsidP="00194399">
          <w:pPr>
            <w:pStyle w:val="DAE6C6F7942B40A8827DEF1F7660FC3B2"/>
          </w:pPr>
          <w:r w:rsidRPr="006F1B0C">
            <w:rPr>
              <w:rFonts w:cs="Arial"/>
              <w:sz w:val="20"/>
              <w:szCs w:val="20"/>
            </w:rPr>
            <w:t>____________________</w:t>
          </w:r>
        </w:p>
      </w:docPartBody>
    </w:docPart>
    <w:docPart>
      <w:docPartPr>
        <w:name w:val="346E7A286CFB4EB29F621D4ACBB91730"/>
        <w:category>
          <w:name w:val="General"/>
          <w:gallery w:val="placeholder"/>
        </w:category>
        <w:types>
          <w:type w:val="bbPlcHdr"/>
        </w:types>
        <w:behaviors>
          <w:behavior w:val="content"/>
        </w:behaviors>
        <w:guid w:val="{2E632260-D0F1-48B0-929B-2BEF6DFAC689}"/>
      </w:docPartPr>
      <w:docPartBody>
        <w:p w:rsidR="00E7599C" w:rsidRDefault="00194399" w:rsidP="00194399">
          <w:pPr>
            <w:pStyle w:val="346E7A286CFB4EB29F621D4ACBB917302"/>
          </w:pPr>
          <w:r w:rsidRPr="006F1B0C">
            <w:rPr>
              <w:rFonts w:cs="Arial"/>
              <w:bCs/>
              <w:sz w:val="20"/>
              <w:szCs w:val="20"/>
            </w:rPr>
            <w:t>______________________________________________</w:t>
          </w:r>
        </w:p>
      </w:docPartBody>
    </w:docPart>
    <w:docPart>
      <w:docPartPr>
        <w:name w:val="207B7A4E82A74873A1A5328946D03488"/>
        <w:category>
          <w:name w:val="General"/>
          <w:gallery w:val="placeholder"/>
        </w:category>
        <w:types>
          <w:type w:val="bbPlcHdr"/>
        </w:types>
        <w:behaviors>
          <w:behavior w:val="content"/>
        </w:behaviors>
        <w:guid w:val="{3385BCE9-A4D4-4201-B9A1-96556553CADE}"/>
      </w:docPartPr>
      <w:docPartBody>
        <w:p w:rsidR="00E7599C" w:rsidRDefault="00194399" w:rsidP="00194399">
          <w:pPr>
            <w:pStyle w:val="207B7A4E82A74873A1A5328946D034882"/>
          </w:pPr>
          <w:r w:rsidRPr="006F1B0C">
            <w:rPr>
              <w:rFonts w:cs="Arial"/>
              <w:bCs/>
              <w:sz w:val="20"/>
              <w:szCs w:val="20"/>
            </w:rPr>
            <w:t>____</w:t>
          </w:r>
        </w:p>
      </w:docPartBody>
    </w:docPart>
    <w:docPart>
      <w:docPartPr>
        <w:name w:val="5BA44FD37C0F4D4FAE5854EA6F518571"/>
        <w:category>
          <w:name w:val="General"/>
          <w:gallery w:val="placeholder"/>
        </w:category>
        <w:types>
          <w:type w:val="bbPlcHdr"/>
        </w:types>
        <w:behaviors>
          <w:behavior w:val="content"/>
        </w:behaviors>
        <w:guid w:val="{06E51B2E-139F-4AE6-833B-D8476477042E}"/>
      </w:docPartPr>
      <w:docPartBody>
        <w:p w:rsidR="00E7599C" w:rsidRDefault="00194399" w:rsidP="00194399">
          <w:pPr>
            <w:pStyle w:val="5BA44FD37C0F4D4FAE5854EA6F5185712"/>
          </w:pPr>
          <w:r w:rsidRPr="006F1B0C">
            <w:rPr>
              <w:rFonts w:cs="Arial"/>
              <w:bCs/>
              <w:sz w:val="20"/>
              <w:szCs w:val="20"/>
            </w:rPr>
            <w:t>___________________________________</w:t>
          </w:r>
        </w:p>
      </w:docPartBody>
    </w:docPart>
    <w:docPart>
      <w:docPartPr>
        <w:name w:val="3386E87B3FDC44A18C98D085450EC50D"/>
        <w:category>
          <w:name w:val="General"/>
          <w:gallery w:val="placeholder"/>
        </w:category>
        <w:types>
          <w:type w:val="bbPlcHdr"/>
        </w:types>
        <w:behaviors>
          <w:behavior w:val="content"/>
        </w:behaviors>
        <w:guid w:val="{71878E47-9049-44C6-89B3-A14A8E6C1D3C}"/>
      </w:docPartPr>
      <w:docPartBody>
        <w:p w:rsidR="00E7599C" w:rsidRDefault="00194399" w:rsidP="00194399">
          <w:pPr>
            <w:pStyle w:val="3386E87B3FDC44A18C98D085450EC50D2"/>
          </w:pPr>
          <w:r w:rsidRPr="006F1B0C">
            <w:rPr>
              <w:rFonts w:cs="Arial"/>
              <w:bCs/>
              <w:sz w:val="20"/>
              <w:szCs w:val="20"/>
            </w:rPr>
            <w:t>___________________________________</w:t>
          </w:r>
        </w:p>
      </w:docPartBody>
    </w:docPart>
    <w:docPart>
      <w:docPartPr>
        <w:name w:val="E7C987EE1EEB4BDC8C7D481037374681"/>
        <w:category>
          <w:name w:val="General"/>
          <w:gallery w:val="placeholder"/>
        </w:category>
        <w:types>
          <w:type w:val="bbPlcHdr"/>
        </w:types>
        <w:behaviors>
          <w:behavior w:val="content"/>
        </w:behaviors>
        <w:guid w:val="{61CE3708-76F6-47FA-9E92-921FE220F2C8}"/>
      </w:docPartPr>
      <w:docPartBody>
        <w:p w:rsidR="00E7599C" w:rsidRDefault="00194399" w:rsidP="00194399">
          <w:pPr>
            <w:pStyle w:val="E7C987EE1EEB4BDC8C7D4810373746812"/>
          </w:pPr>
          <w:r w:rsidRPr="006F1B0C">
            <w:rPr>
              <w:rFonts w:cs="Arial"/>
              <w:bCs/>
              <w:sz w:val="20"/>
              <w:szCs w:val="20"/>
            </w:rPr>
            <w:t>____________________________</w:t>
          </w:r>
        </w:p>
      </w:docPartBody>
    </w:docPart>
    <w:docPart>
      <w:docPartPr>
        <w:name w:val="5A35D9AECFF74D4F9D33D3A5686AF238"/>
        <w:category>
          <w:name w:val="General"/>
          <w:gallery w:val="placeholder"/>
        </w:category>
        <w:types>
          <w:type w:val="bbPlcHdr"/>
        </w:types>
        <w:behaviors>
          <w:behavior w:val="content"/>
        </w:behaviors>
        <w:guid w:val="{CC8CB3A4-BAA1-4E2F-AF81-8C794D5B100D}"/>
      </w:docPartPr>
      <w:docPartBody>
        <w:p w:rsidR="00E7599C" w:rsidRDefault="00194399" w:rsidP="00194399">
          <w:pPr>
            <w:pStyle w:val="5A35D9AECFF74D4F9D33D3A5686AF2382"/>
          </w:pPr>
          <w:r w:rsidRPr="006F1B0C">
            <w:rPr>
              <w:rFonts w:cs="Arial"/>
              <w:bCs/>
              <w:sz w:val="20"/>
              <w:szCs w:val="20"/>
              <w:highlight w:val="yellow"/>
            </w:rPr>
            <w:t>____</w:t>
          </w:r>
        </w:p>
      </w:docPartBody>
    </w:docPart>
    <w:docPart>
      <w:docPartPr>
        <w:name w:val="BF4469698F1043978D762625B30B65A9"/>
        <w:category>
          <w:name w:val="General"/>
          <w:gallery w:val="placeholder"/>
        </w:category>
        <w:types>
          <w:type w:val="bbPlcHdr"/>
        </w:types>
        <w:behaviors>
          <w:behavior w:val="content"/>
        </w:behaviors>
        <w:guid w:val="{94D08830-2A81-4BE2-8540-914BFF3D3A5F}"/>
      </w:docPartPr>
      <w:docPartBody>
        <w:p w:rsidR="00E7599C" w:rsidRDefault="00194399" w:rsidP="00194399">
          <w:pPr>
            <w:pStyle w:val="BF4469698F1043978D762625B30B65A92"/>
          </w:pPr>
          <w:r w:rsidRPr="006F1B0C">
            <w:rPr>
              <w:rFonts w:cs="Arial"/>
              <w:sz w:val="20"/>
              <w:szCs w:val="20"/>
            </w:rPr>
            <w:t>[Pasirinkite]</w:t>
          </w:r>
        </w:p>
      </w:docPartBody>
    </w:docPart>
    <w:docPart>
      <w:docPartPr>
        <w:name w:val="55A7AC0DA7224CA9A86BE01F0A57BAA6"/>
        <w:category>
          <w:name w:val="General"/>
          <w:gallery w:val="placeholder"/>
        </w:category>
        <w:types>
          <w:type w:val="bbPlcHdr"/>
        </w:types>
        <w:behaviors>
          <w:behavior w:val="content"/>
        </w:behaviors>
        <w:guid w:val="{4A545EF9-E984-4A43-9176-1F2D937C0405}"/>
      </w:docPartPr>
      <w:docPartBody>
        <w:p w:rsidR="00E7599C" w:rsidRDefault="00194399" w:rsidP="00194399">
          <w:pPr>
            <w:pStyle w:val="55A7AC0DA7224CA9A86BE01F0A57BAA62"/>
          </w:pPr>
          <w:r w:rsidRPr="006F1B0C">
            <w:rPr>
              <w:rFonts w:cs="Arial"/>
              <w:sz w:val="20"/>
              <w:szCs w:val="20"/>
            </w:rPr>
            <w:t>[Pasirinkite]</w:t>
          </w:r>
        </w:p>
      </w:docPartBody>
    </w:docPart>
    <w:docPart>
      <w:docPartPr>
        <w:name w:val="05B09875C25E49F0A548CC47A628634F"/>
        <w:category>
          <w:name w:val="General"/>
          <w:gallery w:val="placeholder"/>
        </w:category>
        <w:types>
          <w:type w:val="bbPlcHdr"/>
        </w:types>
        <w:behaviors>
          <w:behavior w:val="content"/>
        </w:behaviors>
        <w:guid w:val="{09FFF215-2872-4A8C-BCA1-9225E800A63A}"/>
      </w:docPartPr>
      <w:docPartBody>
        <w:p w:rsidR="00E7599C" w:rsidRDefault="00194399" w:rsidP="00194399">
          <w:pPr>
            <w:pStyle w:val="05B09875C25E49F0A548CC47A628634F2"/>
          </w:pPr>
          <w:r w:rsidRPr="006F1B0C">
            <w:rPr>
              <w:rFonts w:cs="Arial"/>
              <w:bCs/>
              <w:highlight w:val="yellow"/>
            </w:rPr>
            <w:t>____</w:t>
          </w:r>
        </w:p>
      </w:docPartBody>
    </w:docPart>
    <w:docPart>
      <w:docPartPr>
        <w:name w:val="E691CA650E4C43C7B9671192642BCC56"/>
        <w:category>
          <w:name w:val="General"/>
          <w:gallery w:val="placeholder"/>
        </w:category>
        <w:types>
          <w:type w:val="bbPlcHdr"/>
        </w:types>
        <w:behaviors>
          <w:behavior w:val="content"/>
        </w:behaviors>
        <w:guid w:val="{21E0FB2C-3772-43D9-9855-91AF9C770B18}"/>
      </w:docPartPr>
      <w:docPartBody>
        <w:p w:rsidR="00E7599C" w:rsidRDefault="00194399" w:rsidP="00194399">
          <w:pPr>
            <w:pStyle w:val="E691CA650E4C43C7B9671192642BCC562"/>
          </w:pPr>
          <w:r w:rsidRPr="006F1B0C">
            <w:rPr>
              <w:rFonts w:cs="Arial"/>
              <w:bCs/>
              <w:highlight w:val="yellow"/>
            </w:rPr>
            <w:t>____</w:t>
          </w:r>
        </w:p>
      </w:docPartBody>
    </w:docPart>
    <w:docPart>
      <w:docPartPr>
        <w:name w:val="1D4095DAAEEB4D29BED7D49595F10CA3"/>
        <w:category>
          <w:name w:val="General"/>
          <w:gallery w:val="placeholder"/>
        </w:category>
        <w:types>
          <w:type w:val="bbPlcHdr"/>
        </w:types>
        <w:behaviors>
          <w:behavior w:val="content"/>
        </w:behaviors>
        <w:guid w:val="{565D87FF-EA97-4B6C-8978-3D68F7DD27CA}"/>
      </w:docPartPr>
      <w:docPartBody>
        <w:p w:rsidR="00E7599C" w:rsidRDefault="00194399" w:rsidP="00194399">
          <w:pPr>
            <w:pStyle w:val="1D4095DAAEEB4D29BED7D49595F10CA32"/>
          </w:pPr>
          <w:r w:rsidRPr="006F1B0C">
            <w:rPr>
              <w:rFonts w:cs="Arial"/>
              <w:bCs/>
            </w:rPr>
            <w:t>_________________________</w:t>
          </w:r>
        </w:p>
      </w:docPartBody>
    </w:docPart>
    <w:docPart>
      <w:docPartPr>
        <w:name w:val="5DF664261DE34217AD786CB3DD8D8DF4"/>
        <w:category>
          <w:name w:val="General"/>
          <w:gallery w:val="placeholder"/>
        </w:category>
        <w:types>
          <w:type w:val="bbPlcHdr"/>
        </w:types>
        <w:behaviors>
          <w:behavior w:val="content"/>
        </w:behaviors>
        <w:guid w:val="{12D73ABC-78F7-4CE9-88E3-257D599696E7}"/>
      </w:docPartPr>
      <w:docPartBody>
        <w:p w:rsidR="00E7599C" w:rsidRDefault="00194399" w:rsidP="00194399">
          <w:pPr>
            <w:pStyle w:val="5DF664261DE34217AD786CB3DD8D8DF42"/>
          </w:pPr>
          <w:r w:rsidRPr="006F1B0C">
            <w:rPr>
              <w:rFonts w:cs="Arial"/>
              <w:bCs/>
              <w:highlight w:val="yellow"/>
            </w:rPr>
            <w:t>____</w:t>
          </w:r>
        </w:p>
      </w:docPartBody>
    </w:docPart>
    <w:docPart>
      <w:docPartPr>
        <w:name w:val="9CB104BDAF6045F68DD7DDF4FB11530A"/>
        <w:category>
          <w:name w:val="General"/>
          <w:gallery w:val="placeholder"/>
        </w:category>
        <w:types>
          <w:type w:val="bbPlcHdr"/>
        </w:types>
        <w:behaviors>
          <w:behavior w:val="content"/>
        </w:behaviors>
        <w:guid w:val="{FE8F6D96-B09A-45CA-87D2-44F832040AEA}"/>
      </w:docPartPr>
      <w:docPartBody>
        <w:p w:rsidR="00E7599C" w:rsidRDefault="00194399" w:rsidP="00194399">
          <w:pPr>
            <w:pStyle w:val="9CB104BDAF6045F68DD7DDF4FB11530A2"/>
          </w:pPr>
          <w:r w:rsidRPr="006F1B0C">
            <w:rPr>
              <w:rFonts w:cs="Arial"/>
              <w:bCs/>
              <w:sz w:val="20"/>
              <w:szCs w:val="20"/>
            </w:rPr>
            <w:t>____</w:t>
          </w:r>
        </w:p>
      </w:docPartBody>
    </w:docPart>
    <w:docPart>
      <w:docPartPr>
        <w:name w:val="016C659CB4454E5ABFDCF650689C2284"/>
        <w:category>
          <w:name w:val="General"/>
          <w:gallery w:val="placeholder"/>
        </w:category>
        <w:types>
          <w:type w:val="bbPlcHdr"/>
        </w:types>
        <w:behaviors>
          <w:behavior w:val="content"/>
        </w:behaviors>
        <w:guid w:val="{7DC92747-653F-4646-B4AA-C8694BB03216}"/>
      </w:docPartPr>
      <w:docPartBody>
        <w:p w:rsidR="00E7599C" w:rsidRDefault="00194399" w:rsidP="00194399">
          <w:pPr>
            <w:pStyle w:val="016C659CB4454E5ABFDCF650689C22842"/>
          </w:pPr>
          <w:r w:rsidRPr="006F1B0C">
            <w:rPr>
              <w:rFonts w:cs="Arial"/>
              <w:bCs/>
              <w:sz w:val="20"/>
              <w:szCs w:val="20"/>
              <w:highlight w:val="yellow"/>
            </w:rPr>
            <w:t>____</w:t>
          </w:r>
        </w:p>
      </w:docPartBody>
    </w:docPart>
    <w:docPart>
      <w:docPartPr>
        <w:name w:val="6141BD0D5C814ED7BB7BE904F48CD6C6"/>
        <w:category>
          <w:name w:val="General"/>
          <w:gallery w:val="placeholder"/>
        </w:category>
        <w:types>
          <w:type w:val="bbPlcHdr"/>
        </w:types>
        <w:behaviors>
          <w:behavior w:val="content"/>
        </w:behaviors>
        <w:guid w:val="{36D1AC98-F709-40F3-A6C2-9CE4508ABFB7}"/>
      </w:docPartPr>
      <w:docPartBody>
        <w:p w:rsidR="00E7599C" w:rsidRDefault="00194399" w:rsidP="00194399">
          <w:pPr>
            <w:pStyle w:val="6141BD0D5C814ED7BB7BE904F48CD6C62"/>
          </w:pPr>
          <w:r w:rsidRPr="006F1B0C">
            <w:rPr>
              <w:rFonts w:cs="Arial"/>
              <w:sz w:val="20"/>
              <w:szCs w:val="20"/>
            </w:rPr>
            <w:t>[Pasirinkite]</w:t>
          </w:r>
        </w:p>
      </w:docPartBody>
    </w:docPart>
    <w:docPart>
      <w:docPartPr>
        <w:name w:val="4525C4B5AEF1452C8DD5E12037B02AC5"/>
        <w:category>
          <w:name w:val="General"/>
          <w:gallery w:val="placeholder"/>
        </w:category>
        <w:types>
          <w:type w:val="bbPlcHdr"/>
        </w:types>
        <w:behaviors>
          <w:behavior w:val="content"/>
        </w:behaviors>
        <w:guid w:val="{2000763A-B6ED-4CAD-B93A-3FEB78DFE0A4}"/>
      </w:docPartPr>
      <w:docPartBody>
        <w:p w:rsidR="00E7599C" w:rsidRDefault="00194399" w:rsidP="00194399">
          <w:pPr>
            <w:pStyle w:val="4525C4B5AEF1452C8DD5E12037B02AC52"/>
          </w:pPr>
          <w:r w:rsidRPr="006F1B0C">
            <w:rPr>
              <w:rFonts w:cs="Arial"/>
              <w:sz w:val="20"/>
              <w:szCs w:val="20"/>
            </w:rPr>
            <w:t>[Pasirinkite]</w:t>
          </w:r>
        </w:p>
      </w:docPartBody>
    </w:docPart>
    <w:docPart>
      <w:docPartPr>
        <w:name w:val="6C72E2991FE046FF873F224F3906423E"/>
        <w:category>
          <w:name w:val="General"/>
          <w:gallery w:val="placeholder"/>
        </w:category>
        <w:types>
          <w:type w:val="bbPlcHdr"/>
        </w:types>
        <w:behaviors>
          <w:behavior w:val="content"/>
        </w:behaviors>
        <w:guid w:val="{FB4A3822-540A-4A04-88EF-4EC73758B2CB}"/>
      </w:docPartPr>
      <w:docPartBody>
        <w:p w:rsidR="00E7599C" w:rsidRDefault="00194399" w:rsidP="00194399">
          <w:pPr>
            <w:pStyle w:val="6C72E2991FE046FF873F224F3906423E2"/>
          </w:pPr>
          <w:r w:rsidRPr="006F1B0C">
            <w:rPr>
              <w:rFonts w:cs="Arial"/>
              <w:bCs/>
              <w:sz w:val="20"/>
              <w:szCs w:val="20"/>
              <w:highlight w:val="yellow"/>
            </w:rPr>
            <w:t>____</w:t>
          </w:r>
        </w:p>
      </w:docPartBody>
    </w:docPart>
    <w:docPart>
      <w:docPartPr>
        <w:name w:val="8F011BFF982C4DB2A8C98397BEC689CF"/>
        <w:category>
          <w:name w:val="General"/>
          <w:gallery w:val="placeholder"/>
        </w:category>
        <w:types>
          <w:type w:val="bbPlcHdr"/>
        </w:types>
        <w:behaviors>
          <w:behavior w:val="content"/>
        </w:behaviors>
        <w:guid w:val="{B6F7FEF8-C5FC-4E7B-A0B8-6D0D98B81A32}"/>
      </w:docPartPr>
      <w:docPartBody>
        <w:p w:rsidR="00E7599C" w:rsidRDefault="00194399" w:rsidP="00194399">
          <w:pPr>
            <w:pStyle w:val="8F011BFF982C4DB2A8C98397BEC689CF2"/>
          </w:pPr>
          <w:r w:rsidRPr="006F1B0C">
            <w:rPr>
              <w:rFonts w:cs="Arial"/>
              <w:sz w:val="20"/>
              <w:szCs w:val="20"/>
            </w:rPr>
            <w:t>[Pasirinkite]</w:t>
          </w:r>
        </w:p>
      </w:docPartBody>
    </w:docPart>
    <w:docPart>
      <w:docPartPr>
        <w:name w:val="571BE539BA194C3BAA7889803B0AE600"/>
        <w:category>
          <w:name w:val="General"/>
          <w:gallery w:val="placeholder"/>
        </w:category>
        <w:types>
          <w:type w:val="bbPlcHdr"/>
        </w:types>
        <w:behaviors>
          <w:behavior w:val="content"/>
        </w:behaviors>
        <w:guid w:val="{A07F6C89-5E17-4BB9-B9D6-9231894DA5F1}"/>
      </w:docPartPr>
      <w:docPartBody>
        <w:p w:rsidR="00E7599C" w:rsidRDefault="00194399" w:rsidP="00194399">
          <w:pPr>
            <w:pStyle w:val="571BE539BA194C3BAA7889803B0AE6002"/>
          </w:pPr>
          <w:r w:rsidRPr="006F1B0C">
            <w:rPr>
              <w:rFonts w:cs="Arial"/>
              <w:bCs/>
              <w:sz w:val="20"/>
              <w:szCs w:val="20"/>
            </w:rPr>
            <w:t>____________________</w:t>
          </w:r>
        </w:p>
      </w:docPartBody>
    </w:docPart>
    <w:docPart>
      <w:docPartPr>
        <w:name w:val="B0F980EE5644400DAF7E8FBAC31A6987"/>
        <w:category>
          <w:name w:val="General"/>
          <w:gallery w:val="placeholder"/>
        </w:category>
        <w:types>
          <w:type w:val="bbPlcHdr"/>
        </w:types>
        <w:behaviors>
          <w:behavior w:val="content"/>
        </w:behaviors>
        <w:guid w:val="{ABEAB460-84F6-43BC-B8DC-306A74AFC4D7}"/>
      </w:docPartPr>
      <w:docPartBody>
        <w:p w:rsidR="00E7599C" w:rsidRDefault="00194399" w:rsidP="00194399">
          <w:pPr>
            <w:pStyle w:val="B0F980EE5644400DAF7E8FBAC31A69872"/>
          </w:pPr>
          <w:r w:rsidRPr="006F1B0C">
            <w:rPr>
              <w:rFonts w:cs="Arial"/>
              <w:bCs/>
              <w:sz w:val="20"/>
              <w:szCs w:val="20"/>
              <w:highlight w:val="yellow"/>
            </w:rPr>
            <w:t>____</w:t>
          </w:r>
        </w:p>
      </w:docPartBody>
    </w:docPart>
    <w:docPart>
      <w:docPartPr>
        <w:name w:val="C77BFEBB7B1C4B168931DE77292275BA"/>
        <w:category>
          <w:name w:val="General"/>
          <w:gallery w:val="placeholder"/>
        </w:category>
        <w:types>
          <w:type w:val="bbPlcHdr"/>
        </w:types>
        <w:behaviors>
          <w:behavior w:val="content"/>
        </w:behaviors>
        <w:guid w:val="{EC20DD2E-D523-4F60-855A-106FFCA45626}"/>
      </w:docPartPr>
      <w:docPartBody>
        <w:p w:rsidR="00E7599C" w:rsidRDefault="00194399" w:rsidP="00194399">
          <w:pPr>
            <w:pStyle w:val="C77BFEBB7B1C4B168931DE77292275BA2"/>
          </w:pPr>
          <w:r w:rsidRPr="006F1B0C">
            <w:rPr>
              <w:rFonts w:cs="Arial"/>
              <w:sz w:val="20"/>
              <w:szCs w:val="20"/>
            </w:rPr>
            <w:t>[Pasirinkite]</w:t>
          </w:r>
        </w:p>
      </w:docPartBody>
    </w:docPart>
    <w:docPart>
      <w:docPartPr>
        <w:name w:val="0BABD085FF514DB992A253DF95C8B54E"/>
        <w:category>
          <w:name w:val="General"/>
          <w:gallery w:val="placeholder"/>
        </w:category>
        <w:types>
          <w:type w:val="bbPlcHdr"/>
        </w:types>
        <w:behaviors>
          <w:behavior w:val="content"/>
        </w:behaviors>
        <w:guid w:val="{55A14EA6-324E-43B2-AEE5-109BD2682CB8}"/>
      </w:docPartPr>
      <w:docPartBody>
        <w:p w:rsidR="00E7599C" w:rsidRDefault="00194399" w:rsidP="00194399">
          <w:pPr>
            <w:pStyle w:val="0BABD085FF514DB992A253DF95C8B54E2"/>
          </w:pPr>
          <w:r w:rsidRPr="006F1B0C">
            <w:rPr>
              <w:rFonts w:cs="Arial"/>
              <w:bCs/>
              <w:sz w:val="20"/>
              <w:szCs w:val="20"/>
              <w:highlight w:val="yellow"/>
            </w:rPr>
            <w:t>____</w:t>
          </w:r>
        </w:p>
      </w:docPartBody>
    </w:docPart>
    <w:docPart>
      <w:docPartPr>
        <w:name w:val="BD0DA965AC774E5E837EADB8640238FD"/>
        <w:category>
          <w:name w:val="General"/>
          <w:gallery w:val="placeholder"/>
        </w:category>
        <w:types>
          <w:type w:val="bbPlcHdr"/>
        </w:types>
        <w:behaviors>
          <w:behavior w:val="content"/>
        </w:behaviors>
        <w:guid w:val="{42AE704B-DB92-45E1-94B0-678D2A2059BD}"/>
      </w:docPartPr>
      <w:docPartBody>
        <w:p w:rsidR="00E7599C" w:rsidRDefault="00194399" w:rsidP="00194399">
          <w:pPr>
            <w:pStyle w:val="BD0DA965AC774E5E837EADB8640238FD2"/>
          </w:pPr>
          <w:r w:rsidRPr="006F1B0C">
            <w:rPr>
              <w:rFonts w:cs="Arial"/>
              <w:sz w:val="20"/>
              <w:szCs w:val="20"/>
            </w:rPr>
            <w:t>[Pasirinkite]</w:t>
          </w:r>
        </w:p>
      </w:docPartBody>
    </w:docPart>
    <w:docPart>
      <w:docPartPr>
        <w:name w:val="B43159FC8EB842E8BB3E33071A6D3074"/>
        <w:category>
          <w:name w:val="General"/>
          <w:gallery w:val="placeholder"/>
        </w:category>
        <w:types>
          <w:type w:val="bbPlcHdr"/>
        </w:types>
        <w:behaviors>
          <w:behavior w:val="content"/>
        </w:behaviors>
        <w:guid w:val="{28897A20-DD10-431C-8B92-37A04DE946D9}"/>
      </w:docPartPr>
      <w:docPartBody>
        <w:p w:rsidR="00E7599C" w:rsidRDefault="00194399" w:rsidP="00194399">
          <w:pPr>
            <w:pStyle w:val="B43159FC8EB842E8BB3E33071A6D30742"/>
          </w:pPr>
          <w:r w:rsidRPr="006F1B0C">
            <w:rPr>
              <w:rFonts w:cs="Arial"/>
              <w:bCs/>
              <w:sz w:val="20"/>
              <w:szCs w:val="20"/>
            </w:rPr>
            <w:t>____</w:t>
          </w:r>
        </w:p>
      </w:docPartBody>
    </w:docPart>
    <w:docPart>
      <w:docPartPr>
        <w:name w:val="387944861F554C3195CAA6105750304D"/>
        <w:category>
          <w:name w:val="General"/>
          <w:gallery w:val="placeholder"/>
        </w:category>
        <w:types>
          <w:type w:val="bbPlcHdr"/>
        </w:types>
        <w:behaviors>
          <w:behavior w:val="content"/>
        </w:behaviors>
        <w:guid w:val="{60EDBE4C-7B59-4824-9A22-85E022039A76}"/>
      </w:docPartPr>
      <w:docPartBody>
        <w:p w:rsidR="00E7599C" w:rsidRDefault="00194399" w:rsidP="00194399">
          <w:pPr>
            <w:pStyle w:val="387944861F554C3195CAA6105750304D2"/>
          </w:pPr>
          <w:r w:rsidRPr="006F1B0C">
            <w:rPr>
              <w:rFonts w:cs="Arial"/>
              <w:sz w:val="20"/>
              <w:szCs w:val="20"/>
            </w:rPr>
            <w:t>[Pasirinkite]</w:t>
          </w:r>
        </w:p>
      </w:docPartBody>
    </w:docPart>
    <w:docPart>
      <w:docPartPr>
        <w:name w:val="361E5E2121534F04AE461DB285460424"/>
        <w:category>
          <w:name w:val="General"/>
          <w:gallery w:val="placeholder"/>
        </w:category>
        <w:types>
          <w:type w:val="bbPlcHdr"/>
        </w:types>
        <w:behaviors>
          <w:behavior w:val="content"/>
        </w:behaviors>
        <w:guid w:val="{CE5A08A8-D88F-4462-B164-5FEB4B28B802}"/>
      </w:docPartPr>
      <w:docPartBody>
        <w:p w:rsidR="00E7599C" w:rsidRDefault="00194399" w:rsidP="00194399">
          <w:pPr>
            <w:pStyle w:val="361E5E2121534F04AE461DB2854604242"/>
          </w:pPr>
          <w:r w:rsidRPr="006F1B0C">
            <w:rPr>
              <w:rFonts w:cs="Arial"/>
              <w:bCs/>
              <w:iCs/>
              <w:sz w:val="20"/>
              <w:szCs w:val="20"/>
            </w:rPr>
            <w:t>_________________________________________</w:t>
          </w:r>
        </w:p>
      </w:docPartBody>
    </w:docPart>
    <w:docPart>
      <w:docPartPr>
        <w:name w:val="F7A9ADD23ED64E8790C7391823502303"/>
        <w:category>
          <w:name w:val="General"/>
          <w:gallery w:val="placeholder"/>
        </w:category>
        <w:types>
          <w:type w:val="bbPlcHdr"/>
        </w:types>
        <w:behaviors>
          <w:behavior w:val="content"/>
        </w:behaviors>
        <w:guid w:val="{4FA0E60A-B022-4B1F-9AE0-6B9804EE5B3F}"/>
      </w:docPartPr>
      <w:docPartBody>
        <w:p w:rsidR="00E7599C" w:rsidRDefault="00194399" w:rsidP="00194399">
          <w:pPr>
            <w:pStyle w:val="F7A9ADD23ED64E8790C73918235023032"/>
          </w:pPr>
          <w:r w:rsidRPr="006F1B0C">
            <w:rPr>
              <w:rFonts w:cs="Arial"/>
              <w:bCs/>
              <w:sz w:val="20"/>
              <w:szCs w:val="20"/>
            </w:rPr>
            <w:t>______________________</w:t>
          </w:r>
        </w:p>
      </w:docPartBody>
    </w:docPart>
    <w:docPart>
      <w:docPartPr>
        <w:name w:val="3B5A1D0306D644D2839EC5FC9A366DAF"/>
        <w:category>
          <w:name w:val="General"/>
          <w:gallery w:val="placeholder"/>
        </w:category>
        <w:types>
          <w:type w:val="bbPlcHdr"/>
        </w:types>
        <w:behaviors>
          <w:behavior w:val="content"/>
        </w:behaviors>
        <w:guid w:val="{F97DCFC7-4071-43CB-8AFF-B583DDEDA1DA}"/>
      </w:docPartPr>
      <w:docPartBody>
        <w:p w:rsidR="00E7599C" w:rsidRDefault="00194399" w:rsidP="00194399">
          <w:pPr>
            <w:pStyle w:val="3B5A1D0306D644D2839EC5FC9A366DAF2"/>
          </w:pPr>
          <w:r w:rsidRPr="006F1B0C">
            <w:rPr>
              <w:rFonts w:cs="Arial"/>
              <w:sz w:val="20"/>
              <w:szCs w:val="20"/>
            </w:rPr>
            <w:t>____________________</w:t>
          </w:r>
        </w:p>
      </w:docPartBody>
    </w:docPart>
    <w:docPart>
      <w:docPartPr>
        <w:name w:val="71CDC2D4115847499E28FD643F3BAE7B"/>
        <w:category>
          <w:name w:val="General"/>
          <w:gallery w:val="placeholder"/>
        </w:category>
        <w:types>
          <w:type w:val="bbPlcHdr"/>
        </w:types>
        <w:behaviors>
          <w:behavior w:val="content"/>
        </w:behaviors>
        <w:guid w:val="{E1F5B249-D3B5-4A03-958D-FE0A71A2087A}"/>
      </w:docPartPr>
      <w:docPartBody>
        <w:p w:rsidR="00E7599C" w:rsidRDefault="00194399" w:rsidP="00194399">
          <w:pPr>
            <w:pStyle w:val="71CDC2D4115847499E28FD643F3BAE7B2"/>
          </w:pPr>
          <w:r w:rsidRPr="006F1B0C">
            <w:rPr>
              <w:rFonts w:cs="Arial"/>
              <w:bCs/>
              <w:sz w:val="20"/>
              <w:szCs w:val="20"/>
            </w:rPr>
            <w:t>____________________________________</w:t>
          </w:r>
        </w:p>
      </w:docPartBody>
    </w:docPart>
    <w:docPart>
      <w:docPartPr>
        <w:name w:val="244AED5B65384C33B23C61758E600E2E"/>
        <w:category>
          <w:name w:val="General"/>
          <w:gallery w:val="placeholder"/>
        </w:category>
        <w:types>
          <w:type w:val="bbPlcHdr"/>
        </w:types>
        <w:behaviors>
          <w:behavior w:val="content"/>
        </w:behaviors>
        <w:guid w:val="{20F9A258-F026-4763-A63F-AED7E997CD27}"/>
      </w:docPartPr>
      <w:docPartBody>
        <w:p w:rsidR="00E7599C" w:rsidRDefault="00194399" w:rsidP="00194399">
          <w:pPr>
            <w:pStyle w:val="244AED5B65384C33B23C61758E600E2E2"/>
          </w:pPr>
          <w:r w:rsidRPr="006F1B0C">
            <w:rPr>
              <w:rFonts w:cs="Arial"/>
              <w:bCs/>
              <w:sz w:val="20"/>
              <w:szCs w:val="20"/>
            </w:rPr>
            <w:t>__</w:t>
          </w:r>
        </w:p>
      </w:docPartBody>
    </w:docPart>
    <w:docPart>
      <w:docPartPr>
        <w:name w:val="86BD80180E75408FAF99C98419E0F972"/>
        <w:category>
          <w:name w:val="General"/>
          <w:gallery w:val="placeholder"/>
        </w:category>
        <w:types>
          <w:type w:val="bbPlcHdr"/>
        </w:types>
        <w:behaviors>
          <w:behavior w:val="content"/>
        </w:behaviors>
        <w:guid w:val="{B4874E3F-81FC-42FF-8C3A-64F05417FD2B}"/>
      </w:docPartPr>
      <w:docPartBody>
        <w:p w:rsidR="00E7599C" w:rsidRDefault="00194399" w:rsidP="00194399">
          <w:pPr>
            <w:pStyle w:val="86BD80180E75408FAF99C98419E0F9722"/>
          </w:pPr>
          <w:r w:rsidRPr="006F1B0C">
            <w:rPr>
              <w:rFonts w:cs="Arial"/>
              <w:bCs/>
              <w:sz w:val="20"/>
              <w:szCs w:val="20"/>
            </w:rPr>
            <w:t>______________________________________________</w:t>
          </w:r>
        </w:p>
      </w:docPartBody>
    </w:docPart>
    <w:docPart>
      <w:docPartPr>
        <w:name w:val="9C91EA43BD044A33B39486C8AE99F3B8"/>
        <w:category>
          <w:name w:val="General"/>
          <w:gallery w:val="placeholder"/>
        </w:category>
        <w:types>
          <w:type w:val="bbPlcHdr"/>
        </w:types>
        <w:behaviors>
          <w:behavior w:val="content"/>
        </w:behaviors>
        <w:guid w:val="{91964294-4CA2-4A16-A6ED-6727942355A3}"/>
      </w:docPartPr>
      <w:docPartBody>
        <w:p w:rsidR="00E7599C" w:rsidRDefault="00194399" w:rsidP="00194399">
          <w:pPr>
            <w:pStyle w:val="9C91EA43BD044A33B39486C8AE99F3B82"/>
          </w:pPr>
          <w:r w:rsidRPr="006F1B0C">
            <w:rPr>
              <w:rFonts w:cs="Arial"/>
              <w:bCs/>
              <w:sz w:val="20"/>
              <w:szCs w:val="20"/>
            </w:rPr>
            <w:t>____</w:t>
          </w:r>
        </w:p>
      </w:docPartBody>
    </w:docPart>
    <w:docPart>
      <w:docPartPr>
        <w:name w:val="B77DAF6BB4E2412E85B6DD01026997E4"/>
        <w:category>
          <w:name w:val="General"/>
          <w:gallery w:val="placeholder"/>
        </w:category>
        <w:types>
          <w:type w:val="bbPlcHdr"/>
        </w:types>
        <w:behaviors>
          <w:behavior w:val="content"/>
        </w:behaviors>
        <w:guid w:val="{506012B3-2FF1-4B27-8D66-7D1C778CF11F}"/>
      </w:docPartPr>
      <w:docPartBody>
        <w:p w:rsidR="00E7599C" w:rsidRDefault="00194399" w:rsidP="00194399">
          <w:pPr>
            <w:pStyle w:val="B77DAF6BB4E2412E85B6DD01026997E42"/>
          </w:pPr>
          <w:r w:rsidRPr="006F1B0C">
            <w:rPr>
              <w:rFonts w:cs="Arial"/>
              <w:bCs/>
              <w:sz w:val="20"/>
              <w:szCs w:val="20"/>
            </w:rPr>
            <w:t>___________________________________</w:t>
          </w:r>
        </w:p>
      </w:docPartBody>
    </w:docPart>
    <w:docPart>
      <w:docPartPr>
        <w:name w:val="1093F59AE085447A803415E331DD0502"/>
        <w:category>
          <w:name w:val="General"/>
          <w:gallery w:val="placeholder"/>
        </w:category>
        <w:types>
          <w:type w:val="bbPlcHdr"/>
        </w:types>
        <w:behaviors>
          <w:behavior w:val="content"/>
        </w:behaviors>
        <w:guid w:val="{454C465F-44B3-4DBB-A60C-AA25C467DA93}"/>
      </w:docPartPr>
      <w:docPartBody>
        <w:p w:rsidR="00E7599C" w:rsidRDefault="00194399" w:rsidP="00194399">
          <w:pPr>
            <w:pStyle w:val="1093F59AE085447A803415E331DD05022"/>
          </w:pPr>
          <w:r w:rsidRPr="006F1B0C">
            <w:rPr>
              <w:rFonts w:cs="Arial"/>
              <w:bCs/>
              <w:sz w:val="20"/>
              <w:szCs w:val="20"/>
            </w:rPr>
            <w:t>___________________________________</w:t>
          </w:r>
        </w:p>
      </w:docPartBody>
    </w:docPart>
    <w:docPart>
      <w:docPartPr>
        <w:name w:val="C3FBEA7C54EB43FF864777E92AC49A95"/>
        <w:category>
          <w:name w:val="General"/>
          <w:gallery w:val="placeholder"/>
        </w:category>
        <w:types>
          <w:type w:val="bbPlcHdr"/>
        </w:types>
        <w:behaviors>
          <w:behavior w:val="content"/>
        </w:behaviors>
        <w:guid w:val="{BDC7B212-3D75-4D30-9633-18371A1965E8}"/>
      </w:docPartPr>
      <w:docPartBody>
        <w:p w:rsidR="00E7599C" w:rsidRDefault="00194399" w:rsidP="00194399">
          <w:pPr>
            <w:pStyle w:val="C3FBEA7C54EB43FF864777E92AC49A952"/>
          </w:pPr>
          <w:r w:rsidRPr="006F1B0C">
            <w:rPr>
              <w:rFonts w:cs="Arial"/>
              <w:b/>
              <w:bCs/>
              <w:color w:val="FF0000"/>
            </w:rPr>
            <w:t>[Pasirinkite]</w:t>
          </w:r>
        </w:p>
      </w:docPartBody>
    </w:docPart>
    <w:docPart>
      <w:docPartPr>
        <w:name w:val="BCE372AD84014E3BB4460F92F00FD7A6"/>
        <w:category>
          <w:name w:val="General"/>
          <w:gallery w:val="placeholder"/>
        </w:category>
        <w:types>
          <w:type w:val="bbPlcHdr"/>
        </w:types>
        <w:behaviors>
          <w:behavior w:val="content"/>
        </w:behaviors>
        <w:guid w:val="{43AD6895-009D-4828-9C18-F7BA7D14219A}"/>
      </w:docPartPr>
      <w:docPartBody>
        <w:p w:rsidR="00E7599C" w:rsidRDefault="00194399" w:rsidP="00194399">
          <w:pPr>
            <w:pStyle w:val="BCE372AD84014E3BB4460F92F00FD7A62"/>
          </w:pPr>
          <w:r w:rsidRPr="006F1B0C">
            <w:rPr>
              <w:rFonts w:cs="Arial"/>
              <w:bCs/>
              <w:sz w:val="20"/>
              <w:szCs w:val="20"/>
            </w:rPr>
            <w:t>_____________________________</w:t>
          </w:r>
        </w:p>
      </w:docPartBody>
    </w:docPart>
    <w:docPart>
      <w:docPartPr>
        <w:name w:val="620C67A9427D495A879718EAE4CFDD4F"/>
        <w:category>
          <w:name w:val="General"/>
          <w:gallery w:val="placeholder"/>
        </w:category>
        <w:types>
          <w:type w:val="bbPlcHdr"/>
        </w:types>
        <w:behaviors>
          <w:behavior w:val="content"/>
        </w:behaviors>
        <w:guid w:val="{F759FFCA-E81F-4AB8-BB0F-A3A75FC4DA29}"/>
      </w:docPartPr>
      <w:docPartBody>
        <w:p w:rsidR="00E7599C" w:rsidRDefault="00194399" w:rsidP="00194399">
          <w:pPr>
            <w:pStyle w:val="620C67A9427D495A879718EAE4CFDD4F2"/>
          </w:pPr>
          <w:r w:rsidRPr="006F1B0C">
            <w:rPr>
              <w:rFonts w:cs="Arial"/>
              <w:bCs/>
              <w:sz w:val="20"/>
              <w:szCs w:val="20"/>
            </w:rPr>
            <w:t>______________________________</w:t>
          </w:r>
        </w:p>
      </w:docPartBody>
    </w:docPart>
    <w:docPart>
      <w:docPartPr>
        <w:name w:val="DDEA4185BF684852B0F3916AB0682BF3"/>
        <w:category>
          <w:name w:val="General"/>
          <w:gallery w:val="placeholder"/>
        </w:category>
        <w:types>
          <w:type w:val="bbPlcHdr"/>
        </w:types>
        <w:behaviors>
          <w:behavior w:val="content"/>
        </w:behaviors>
        <w:guid w:val="{10EC5D3D-F4DF-452D-957E-2F1BFBF598EE}"/>
      </w:docPartPr>
      <w:docPartBody>
        <w:p w:rsidR="00E7599C" w:rsidRDefault="00194399" w:rsidP="00194399">
          <w:pPr>
            <w:pStyle w:val="DDEA4185BF684852B0F3916AB0682BF32"/>
          </w:pPr>
          <w:r w:rsidRPr="006F1B0C">
            <w:rPr>
              <w:rFonts w:cs="Arial"/>
              <w:bCs/>
              <w:sz w:val="20"/>
              <w:szCs w:val="20"/>
            </w:rPr>
            <w:t>______________________________________________</w:t>
          </w:r>
        </w:p>
      </w:docPartBody>
    </w:docPart>
    <w:docPart>
      <w:docPartPr>
        <w:name w:val="650F6246B7A045F684AFD035D6BCDF74"/>
        <w:category>
          <w:name w:val="General"/>
          <w:gallery w:val="placeholder"/>
        </w:category>
        <w:types>
          <w:type w:val="bbPlcHdr"/>
        </w:types>
        <w:behaviors>
          <w:behavior w:val="content"/>
        </w:behaviors>
        <w:guid w:val="{4E3BC3EB-A8EB-4D81-8767-771072B78244}"/>
      </w:docPartPr>
      <w:docPartBody>
        <w:p w:rsidR="00E7599C" w:rsidRDefault="00194399" w:rsidP="00194399">
          <w:pPr>
            <w:pStyle w:val="650F6246B7A045F684AFD035D6BCDF742"/>
          </w:pPr>
          <w:r w:rsidRPr="006F1B0C">
            <w:rPr>
              <w:rFonts w:cs="Arial"/>
              <w:bCs/>
              <w:sz w:val="20"/>
              <w:szCs w:val="20"/>
            </w:rPr>
            <w:t>____________________________</w:t>
          </w:r>
        </w:p>
      </w:docPartBody>
    </w:docPart>
    <w:docPart>
      <w:docPartPr>
        <w:name w:val="5DCA3423EA4843F6A7C1A0B8329C1229"/>
        <w:category>
          <w:name w:val="General"/>
          <w:gallery w:val="placeholder"/>
        </w:category>
        <w:types>
          <w:type w:val="bbPlcHdr"/>
        </w:types>
        <w:behaviors>
          <w:behavior w:val="content"/>
        </w:behaviors>
        <w:guid w:val="{B5627A12-C26B-4151-9918-9A7E26778F3E}"/>
      </w:docPartPr>
      <w:docPartBody>
        <w:p w:rsidR="00E7599C" w:rsidRDefault="00194399" w:rsidP="00194399">
          <w:pPr>
            <w:pStyle w:val="5DCA3423EA4843F6A7C1A0B8329C12292"/>
          </w:pPr>
          <w:r w:rsidRPr="006F1B0C">
            <w:rPr>
              <w:rFonts w:cs="Arial"/>
              <w:bCs/>
              <w:sz w:val="20"/>
              <w:szCs w:val="20"/>
              <w:highlight w:val="yellow"/>
            </w:rPr>
            <w:t>____</w:t>
          </w:r>
        </w:p>
      </w:docPartBody>
    </w:docPart>
    <w:docPart>
      <w:docPartPr>
        <w:name w:val="589D36248760415CB05391C28E82DC3E"/>
        <w:category>
          <w:name w:val="General"/>
          <w:gallery w:val="placeholder"/>
        </w:category>
        <w:types>
          <w:type w:val="bbPlcHdr"/>
        </w:types>
        <w:behaviors>
          <w:behavior w:val="content"/>
        </w:behaviors>
        <w:guid w:val="{C429587A-1D91-4E39-A6BA-88AA92A03105}"/>
      </w:docPartPr>
      <w:docPartBody>
        <w:p w:rsidR="00E7599C" w:rsidRDefault="00194399" w:rsidP="00194399">
          <w:pPr>
            <w:pStyle w:val="589D36248760415CB05391C28E82DC3E2"/>
          </w:pPr>
          <w:r w:rsidRPr="006F1B0C">
            <w:rPr>
              <w:rFonts w:cs="Arial"/>
              <w:color w:val="FF0000"/>
              <w:sz w:val="20"/>
              <w:szCs w:val="20"/>
            </w:rPr>
            <w:t>[Pasirinkite]</w:t>
          </w:r>
        </w:p>
      </w:docPartBody>
    </w:docPart>
    <w:docPart>
      <w:docPartPr>
        <w:name w:val="5148E19A779240F4AEA1FC21C2249235"/>
        <w:category>
          <w:name w:val="General"/>
          <w:gallery w:val="placeholder"/>
        </w:category>
        <w:types>
          <w:type w:val="bbPlcHdr"/>
        </w:types>
        <w:behaviors>
          <w:behavior w:val="content"/>
        </w:behaviors>
        <w:guid w:val="{7F84FE76-9E93-4695-84D0-E719400E8324}"/>
      </w:docPartPr>
      <w:docPartBody>
        <w:p w:rsidR="00E7599C" w:rsidRDefault="00194399" w:rsidP="00194399">
          <w:pPr>
            <w:pStyle w:val="5148E19A779240F4AEA1FC21C22492352"/>
          </w:pPr>
          <w:r w:rsidRPr="006F1B0C">
            <w:rPr>
              <w:rFonts w:cs="Arial"/>
              <w:bCs/>
              <w:sz w:val="20"/>
              <w:szCs w:val="20"/>
              <w:highlight w:val="yellow"/>
            </w:rPr>
            <w:t>____</w:t>
          </w:r>
        </w:p>
      </w:docPartBody>
    </w:docPart>
    <w:docPart>
      <w:docPartPr>
        <w:name w:val="CE9750EC21444D7D81C4980E4137FA74"/>
        <w:category>
          <w:name w:val="General"/>
          <w:gallery w:val="placeholder"/>
        </w:category>
        <w:types>
          <w:type w:val="bbPlcHdr"/>
        </w:types>
        <w:behaviors>
          <w:behavior w:val="content"/>
        </w:behaviors>
        <w:guid w:val="{97C4ED2D-ABC0-449E-85C9-ECB3C9734B1D}"/>
      </w:docPartPr>
      <w:docPartBody>
        <w:p w:rsidR="00E7599C" w:rsidRDefault="00194399" w:rsidP="00194399">
          <w:pPr>
            <w:pStyle w:val="CE9750EC21444D7D81C4980E4137FA742"/>
          </w:pPr>
          <w:r w:rsidRPr="006F1B0C">
            <w:rPr>
              <w:rFonts w:cs="Arial"/>
              <w:color w:val="FF0000"/>
              <w:sz w:val="20"/>
              <w:szCs w:val="20"/>
            </w:rPr>
            <w:t>[Pasirinkite]</w:t>
          </w:r>
        </w:p>
      </w:docPartBody>
    </w:docPart>
    <w:docPart>
      <w:docPartPr>
        <w:name w:val="46CD0DD3C26548FBAABB85C0CAADECD1"/>
        <w:category>
          <w:name w:val="General"/>
          <w:gallery w:val="placeholder"/>
        </w:category>
        <w:types>
          <w:type w:val="bbPlcHdr"/>
        </w:types>
        <w:behaviors>
          <w:behavior w:val="content"/>
        </w:behaviors>
        <w:guid w:val="{C6F4A087-72E5-4BDF-A837-6A46472F0CE8}"/>
      </w:docPartPr>
      <w:docPartBody>
        <w:p w:rsidR="00E7599C" w:rsidRDefault="00194399" w:rsidP="00194399">
          <w:pPr>
            <w:pStyle w:val="46CD0DD3C26548FBAABB85C0CAADECD12"/>
          </w:pPr>
          <w:r w:rsidRPr="006F1B0C">
            <w:rPr>
              <w:rFonts w:cs="Arial"/>
              <w:bCs/>
              <w:sz w:val="20"/>
              <w:szCs w:val="20"/>
              <w:highlight w:val="yellow"/>
            </w:rPr>
            <w:t>____</w:t>
          </w:r>
        </w:p>
      </w:docPartBody>
    </w:docPart>
    <w:docPart>
      <w:docPartPr>
        <w:name w:val="AF2E3E1AE5564D598D5D595CA7D99722"/>
        <w:category>
          <w:name w:val="General"/>
          <w:gallery w:val="placeholder"/>
        </w:category>
        <w:types>
          <w:type w:val="bbPlcHdr"/>
        </w:types>
        <w:behaviors>
          <w:behavior w:val="content"/>
        </w:behaviors>
        <w:guid w:val="{C7286664-5C1C-4F73-9958-28B235D4B41D}"/>
      </w:docPartPr>
      <w:docPartBody>
        <w:p w:rsidR="00E7599C" w:rsidRDefault="00194399" w:rsidP="00194399">
          <w:pPr>
            <w:pStyle w:val="AF2E3E1AE5564D598D5D595CA7D997222"/>
          </w:pPr>
          <w:r w:rsidRPr="006F1B0C">
            <w:rPr>
              <w:rFonts w:cs="Arial"/>
              <w:color w:val="FF0000"/>
              <w:sz w:val="20"/>
              <w:szCs w:val="20"/>
            </w:rPr>
            <w:t>[Pasirinkite]</w:t>
          </w:r>
        </w:p>
      </w:docPartBody>
    </w:docPart>
    <w:docPart>
      <w:docPartPr>
        <w:name w:val="DAE17664F9454DD0AD870DD78EE25D77"/>
        <w:category>
          <w:name w:val="General"/>
          <w:gallery w:val="placeholder"/>
        </w:category>
        <w:types>
          <w:type w:val="bbPlcHdr"/>
        </w:types>
        <w:behaviors>
          <w:behavior w:val="content"/>
        </w:behaviors>
        <w:guid w:val="{720D53B8-D3BA-4BF6-8126-355F6C756240}"/>
      </w:docPartPr>
      <w:docPartBody>
        <w:p w:rsidR="00E7599C" w:rsidRDefault="00194399" w:rsidP="00194399">
          <w:pPr>
            <w:pStyle w:val="DAE17664F9454DD0AD870DD78EE25D772"/>
          </w:pPr>
          <w:r w:rsidRPr="006F1B0C">
            <w:rPr>
              <w:rFonts w:cs="Arial"/>
              <w:bCs/>
              <w:sz w:val="20"/>
              <w:szCs w:val="20"/>
              <w:highlight w:val="yellow"/>
            </w:rPr>
            <w:t>____</w:t>
          </w:r>
        </w:p>
      </w:docPartBody>
    </w:docPart>
    <w:docPart>
      <w:docPartPr>
        <w:name w:val="C07481F8C1114C7DBD9A7D798402C125"/>
        <w:category>
          <w:name w:val="General"/>
          <w:gallery w:val="placeholder"/>
        </w:category>
        <w:types>
          <w:type w:val="bbPlcHdr"/>
        </w:types>
        <w:behaviors>
          <w:behavior w:val="content"/>
        </w:behaviors>
        <w:guid w:val="{CCF464CC-0D7B-469E-B833-CAA3068812F1}"/>
      </w:docPartPr>
      <w:docPartBody>
        <w:p w:rsidR="00E7599C" w:rsidRDefault="00194399" w:rsidP="00194399">
          <w:pPr>
            <w:pStyle w:val="C07481F8C1114C7DBD9A7D798402C1252"/>
          </w:pPr>
          <w:r w:rsidRPr="006F1B0C">
            <w:rPr>
              <w:rFonts w:cs="Arial"/>
              <w:color w:val="FF0000"/>
              <w:sz w:val="20"/>
              <w:szCs w:val="20"/>
            </w:rPr>
            <w:t>[Pasirinkite]</w:t>
          </w:r>
        </w:p>
      </w:docPartBody>
    </w:docPart>
    <w:docPart>
      <w:docPartPr>
        <w:name w:val="DD01E1D3036E416E97D9622F9F45AFDB"/>
        <w:category>
          <w:name w:val="General"/>
          <w:gallery w:val="placeholder"/>
        </w:category>
        <w:types>
          <w:type w:val="bbPlcHdr"/>
        </w:types>
        <w:behaviors>
          <w:behavior w:val="content"/>
        </w:behaviors>
        <w:guid w:val="{4A4DC68C-60E5-43CC-AA8A-08A0DE75FC06}"/>
      </w:docPartPr>
      <w:docPartBody>
        <w:p w:rsidR="00E7599C" w:rsidRDefault="00194399" w:rsidP="00194399">
          <w:pPr>
            <w:pStyle w:val="DD01E1D3036E416E97D9622F9F45AFDB2"/>
          </w:pPr>
          <w:r w:rsidRPr="006F1B0C">
            <w:rPr>
              <w:rFonts w:cs="Arial"/>
              <w:bCs/>
              <w:sz w:val="20"/>
              <w:szCs w:val="20"/>
              <w:highlight w:val="yellow"/>
            </w:rPr>
            <w:t>____</w:t>
          </w:r>
        </w:p>
      </w:docPartBody>
    </w:docPart>
    <w:docPart>
      <w:docPartPr>
        <w:name w:val="C887067FD1024CCD936AA9AA4F1D08D3"/>
        <w:category>
          <w:name w:val="General"/>
          <w:gallery w:val="placeholder"/>
        </w:category>
        <w:types>
          <w:type w:val="bbPlcHdr"/>
        </w:types>
        <w:behaviors>
          <w:behavior w:val="content"/>
        </w:behaviors>
        <w:guid w:val="{D889C42F-4159-43E8-85AF-A24C6F0FD062}"/>
      </w:docPartPr>
      <w:docPartBody>
        <w:p w:rsidR="00E7599C" w:rsidRDefault="00194399" w:rsidP="00194399">
          <w:pPr>
            <w:pStyle w:val="C887067FD1024CCD936AA9AA4F1D08D32"/>
          </w:pPr>
          <w:r w:rsidRPr="006F1B0C">
            <w:rPr>
              <w:rFonts w:cs="Arial"/>
              <w:color w:val="FF0000"/>
              <w:sz w:val="20"/>
              <w:szCs w:val="20"/>
            </w:rPr>
            <w:t>[Pasirinkite]</w:t>
          </w:r>
        </w:p>
      </w:docPartBody>
    </w:docPart>
    <w:docPart>
      <w:docPartPr>
        <w:name w:val="6E4C8BCD2DC84DCE838B78788FB23D28"/>
        <w:category>
          <w:name w:val="General"/>
          <w:gallery w:val="placeholder"/>
        </w:category>
        <w:types>
          <w:type w:val="bbPlcHdr"/>
        </w:types>
        <w:behaviors>
          <w:behavior w:val="content"/>
        </w:behaviors>
        <w:guid w:val="{5C8ECB57-B6FB-4513-B424-47EB3F3076ED}"/>
      </w:docPartPr>
      <w:docPartBody>
        <w:p w:rsidR="00E7599C" w:rsidRDefault="00194399" w:rsidP="00194399">
          <w:pPr>
            <w:pStyle w:val="6E4C8BCD2DC84DCE838B78788FB23D282"/>
          </w:pPr>
          <w:r w:rsidRPr="006F1B0C">
            <w:rPr>
              <w:rFonts w:cs="Arial"/>
              <w:bCs/>
              <w:sz w:val="20"/>
              <w:szCs w:val="20"/>
              <w:highlight w:val="yellow"/>
            </w:rPr>
            <w:t>____</w:t>
          </w:r>
        </w:p>
      </w:docPartBody>
    </w:docPart>
    <w:docPart>
      <w:docPartPr>
        <w:name w:val="521CFB187B404A0F97DBCBC4434A804E"/>
        <w:category>
          <w:name w:val="General"/>
          <w:gallery w:val="placeholder"/>
        </w:category>
        <w:types>
          <w:type w:val="bbPlcHdr"/>
        </w:types>
        <w:behaviors>
          <w:behavior w:val="content"/>
        </w:behaviors>
        <w:guid w:val="{F1D9EDB7-B360-4393-AB3A-C2DD2865017A}"/>
      </w:docPartPr>
      <w:docPartBody>
        <w:p w:rsidR="00E7599C" w:rsidRDefault="00194399" w:rsidP="00194399">
          <w:pPr>
            <w:pStyle w:val="521CFB187B404A0F97DBCBC4434A804E2"/>
          </w:pPr>
          <w:r w:rsidRPr="006F1B0C">
            <w:rPr>
              <w:rFonts w:cs="Arial"/>
              <w:color w:val="FF0000"/>
              <w:sz w:val="20"/>
              <w:szCs w:val="20"/>
            </w:rPr>
            <w:t>[Pasirinkite]</w:t>
          </w:r>
        </w:p>
      </w:docPartBody>
    </w:docPart>
    <w:docPart>
      <w:docPartPr>
        <w:name w:val="58CE4BAB88BB4A7C87685696973C8929"/>
        <w:category>
          <w:name w:val="General"/>
          <w:gallery w:val="placeholder"/>
        </w:category>
        <w:types>
          <w:type w:val="bbPlcHdr"/>
        </w:types>
        <w:behaviors>
          <w:behavior w:val="content"/>
        </w:behaviors>
        <w:guid w:val="{03F2942D-2296-4B6F-830E-7A2EC9EA579F}"/>
      </w:docPartPr>
      <w:docPartBody>
        <w:p w:rsidR="00E7599C" w:rsidRDefault="00194399" w:rsidP="00194399">
          <w:pPr>
            <w:pStyle w:val="58CE4BAB88BB4A7C87685696973C89292"/>
          </w:pPr>
          <w:r w:rsidRPr="006F1B0C">
            <w:rPr>
              <w:rFonts w:cs="Arial"/>
              <w:bCs/>
              <w:sz w:val="20"/>
              <w:szCs w:val="20"/>
              <w:highlight w:val="yellow"/>
            </w:rPr>
            <w:t>____</w:t>
          </w:r>
        </w:p>
      </w:docPartBody>
    </w:docPart>
    <w:docPart>
      <w:docPartPr>
        <w:name w:val="D26968EB294D42BE8DB7BAF9BA790018"/>
        <w:category>
          <w:name w:val="General"/>
          <w:gallery w:val="placeholder"/>
        </w:category>
        <w:types>
          <w:type w:val="bbPlcHdr"/>
        </w:types>
        <w:behaviors>
          <w:behavior w:val="content"/>
        </w:behaviors>
        <w:guid w:val="{1D2BB5AB-1DB4-4FF8-9A89-2DE7F24B9BFC}"/>
      </w:docPartPr>
      <w:docPartBody>
        <w:p w:rsidR="00E7599C" w:rsidRDefault="00194399" w:rsidP="00194399">
          <w:pPr>
            <w:pStyle w:val="D26968EB294D42BE8DB7BAF9BA7900182"/>
          </w:pPr>
          <w:r w:rsidRPr="006F1B0C">
            <w:rPr>
              <w:rFonts w:cs="Arial"/>
              <w:color w:val="FF0000"/>
              <w:sz w:val="20"/>
              <w:szCs w:val="20"/>
            </w:rPr>
            <w:t>[Pasirinkite]</w:t>
          </w:r>
        </w:p>
      </w:docPartBody>
    </w:docPart>
    <w:docPart>
      <w:docPartPr>
        <w:name w:val="2AA67CE530C34E8AA29B5A98CC2C2B3D"/>
        <w:category>
          <w:name w:val="General"/>
          <w:gallery w:val="placeholder"/>
        </w:category>
        <w:types>
          <w:type w:val="bbPlcHdr"/>
        </w:types>
        <w:behaviors>
          <w:behavior w:val="content"/>
        </w:behaviors>
        <w:guid w:val="{2845A81D-2604-4FE2-ADB6-181AFC77F475}"/>
      </w:docPartPr>
      <w:docPartBody>
        <w:p w:rsidR="00E7599C" w:rsidRDefault="00194399" w:rsidP="00194399">
          <w:pPr>
            <w:pStyle w:val="2AA67CE530C34E8AA29B5A98CC2C2B3D2"/>
          </w:pPr>
          <w:r w:rsidRPr="006F1B0C">
            <w:rPr>
              <w:rFonts w:cs="Arial"/>
              <w:bCs/>
              <w:sz w:val="20"/>
              <w:szCs w:val="20"/>
              <w:highlight w:val="yellow"/>
            </w:rPr>
            <w:t>____</w:t>
          </w:r>
        </w:p>
      </w:docPartBody>
    </w:docPart>
    <w:docPart>
      <w:docPartPr>
        <w:name w:val="6686F1EE1A544A7C97747FEA24439748"/>
        <w:category>
          <w:name w:val="General"/>
          <w:gallery w:val="placeholder"/>
        </w:category>
        <w:types>
          <w:type w:val="bbPlcHdr"/>
        </w:types>
        <w:behaviors>
          <w:behavior w:val="content"/>
        </w:behaviors>
        <w:guid w:val="{23337685-E75D-4BC8-B13C-7DA574ABC44F}"/>
      </w:docPartPr>
      <w:docPartBody>
        <w:p w:rsidR="00E7599C" w:rsidRDefault="00194399" w:rsidP="00194399">
          <w:pPr>
            <w:pStyle w:val="6686F1EE1A544A7C97747FEA244397482"/>
          </w:pPr>
          <w:r w:rsidRPr="006F1B0C">
            <w:rPr>
              <w:rFonts w:cs="Arial"/>
              <w:bCs/>
              <w:sz w:val="20"/>
              <w:szCs w:val="20"/>
              <w:highlight w:val="yellow"/>
            </w:rPr>
            <w:t>____</w:t>
          </w:r>
        </w:p>
      </w:docPartBody>
    </w:docPart>
    <w:docPart>
      <w:docPartPr>
        <w:name w:val="B085F108C37748E6BB49B85546D9F8D4"/>
        <w:category>
          <w:name w:val="General"/>
          <w:gallery w:val="placeholder"/>
        </w:category>
        <w:types>
          <w:type w:val="bbPlcHdr"/>
        </w:types>
        <w:behaviors>
          <w:behavior w:val="content"/>
        </w:behaviors>
        <w:guid w:val="{680F0DF5-4FCC-4ABC-9961-7D468CECBFB2}"/>
      </w:docPartPr>
      <w:docPartBody>
        <w:p w:rsidR="00E7599C" w:rsidRDefault="00194399" w:rsidP="00194399">
          <w:pPr>
            <w:pStyle w:val="B085F108C37748E6BB49B85546D9F8D42"/>
          </w:pPr>
          <w:r w:rsidRPr="006F1B0C">
            <w:rPr>
              <w:rFonts w:cs="Arial"/>
              <w:color w:val="FF0000"/>
              <w:sz w:val="20"/>
              <w:szCs w:val="20"/>
            </w:rPr>
            <w:t>[Pasirinkite]</w:t>
          </w:r>
        </w:p>
      </w:docPartBody>
    </w:docPart>
    <w:docPart>
      <w:docPartPr>
        <w:name w:val="58ADA23789F34374846DDD852234BEBB"/>
        <w:category>
          <w:name w:val="General"/>
          <w:gallery w:val="placeholder"/>
        </w:category>
        <w:types>
          <w:type w:val="bbPlcHdr"/>
        </w:types>
        <w:behaviors>
          <w:behavior w:val="content"/>
        </w:behaviors>
        <w:guid w:val="{880AFFB2-1D81-4B52-BE9D-62797BE95EA2}"/>
      </w:docPartPr>
      <w:docPartBody>
        <w:p w:rsidR="00E7599C" w:rsidRDefault="00194399" w:rsidP="00194399">
          <w:pPr>
            <w:pStyle w:val="58ADA23789F34374846DDD852234BEBB2"/>
          </w:pPr>
          <w:r w:rsidRPr="006F1B0C">
            <w:rPr>
              <w:rFonts w:cs="Arial"/>
              <w:bCs/>
              <w:sz w:val="20"/>
              <w:szCs w:val="20"/>
              <w:highlight w:val="yellow"/>
            </w:rPr>
            <w:t>____</w:t>
          </w:r>
        </w:p>
      </w:docPartBody>
    </w:docPart>
    <w:docPart>
      <w:docPartPr>
        <w:name w:val="53549A9950E94FCD8A3A5BDF847004DF"/>
        <w:category>
          <w:name w:val="General"/>
          <w:gallery w:val="placeholder"/>
        </w:category>
        <w:types>
          <w:type w:val="bbPlcHdr"/>
        </w:types>
        <w:behaviors>
          <w:behavior w:val="content"/>
        </w:behaviors>
        <w:guid w:val="{0CEE24EB-FB3E-4D6B-8B6F-498F5FC3968B}"/>
      </w:docPartPr>
      <w:docPartBody>
        <w:p w:rsidR="00E7599C" w:rsidRDefault="00194399" w:rsidP="00194399">
          <w:pPr>
            <w:pStyle w:val="53549A9950E94FCD8A3A5BDF847004DF2"/>
          </w:pPr>
          <w:r w:rsidRPr="006F1B0C">
            <w:rPr>
              <w:rFonts w:cs="Arial"/>
              <w:color w:val="FF0000"/>
              <w:sz w:val="20"/>
              <w:szCs w:val="20"/>
            </w:rPr>
            <w:t>[Pasirinkite]</w:t>
          </w:r>
        </w:p>
      </w:docPartBody>
    </w:docPart>
    <w:docPart>
      <w:docPartPr>
        <w:name w:val="3116C3F525E140179A04F795B23FF2E0"/>
        <w:category>
          <w:name w:val="General"/>
          <w:gallery w:val="placeholder"/>
        </w:category>
        <w:types>
          <w:type w:val="bbPlcHdr"/>
        </w:types>
        <w:behaviors>
          <w:behavior w:val="content"/>
        </w:behaviors>
        <w:guid w:val="{177BBEDF-ACDB-4213-B9F7-C0813B0B1D20}"/>
      </w:docPartPr>
      <w:docPartBody>
        <w:p w:rsidR="00E7599C" w:rsidRDefault="00194399" w:rsidP="00194399">
          <w:pPr>
            <w:pStyle w:val="3116C3F525E140179A04F795B23FF2E02"/>
          </w:pPr>
          <w:r w:rsidRPr="006F1B0C">
            <w:rPr>
              <w:rFonts w:cs="Arial"/>
              <w:bCs/>
              <w:sz w:val="20"/>
              <w:szCs w:val="20"/>
              <w:highlight w:val="yellow"/>
            </w:rPr>
            <w:t>____</w:t>
          </w:r>
        </w:p>
      </w:docPartBody>
    </w:docPart>
    <w:docPart>
      <w:docPartPr>
        <w:name w:val="2ADAE110529943F48893AE472C7943CC"/>
        <w:category>
          <w:name w:val="General"/>
          <w:gallery w:val="placeholder"/>
        </w:category>
        <w:types>
          <w:type w:val="bbPlcHdr"/>
        </w:types>
        <w:behaviors>
          <w:behavior w:val="content"/>
        </w:behaviors>
        <w:guid w:val="{79815E47-C27D-4E5E-83E9-63BB891D74B2}"/>
      </w:docPartPr>
      <w:docPartBody>
        <w:p w:rsidR="00E7599C" w:rsidRDefault="00194399" w:rsidP="00194399">
          <w:pPr>
            <w:pStyle w:val="2ADAE110529943F48893AE472C7943CC2"/>
          </w:pPr>
          <w:r w:rsidRPr="006F1B0C">
            <w:rPr>
              <w:rFonts w:cs="Arial"/>
              <w:color w:val="FF0000"/>
              <w:sz w:val="20"/>
              <w:szCs w:val="20"/>
            </w:rPr>
            <w:t>[Pasirinkite]</w:t>
          </w:r>
        </w:p>
      </w:docPartBody>
    </w:docPart>
    <w:docPart>
      <w:docPartPr>
        <w:name w:val="42A110AA26234C249BDFB1C3C2FD8238"/>
        <w:category>
          <w:name w:val="General"/>
          <w:gallery w:val="placeholder"/>
        </w:category>
        <w:types>
          <w:type w:val="bbPlcHdr"/>
        </w:types>
        <w:behaviors>
          <w:behavior w:val="content"/>
        </w:behaviors>
        <w:guid w:val="{F633D6D1-A296-4D86-AC4A-37FBD270ECE3}"/>
      </w:docPartPr>
      <w:docPartBody>
        <w:p w:rsidR="00E7599C" w:rsidRDefault="00194399" w:rsidP="00194399">
          <w:pPr>
            <w:pStyle w:val="42A110AA26234C249BDFB1C3C2FD82382"/>
          </w:pPr>
          <w:r w:rsidRPr="006F1B0C">
            <w:rPr>
              <w:rFonts w:cs="Arial"/>
              <w:bCs/>
              <w:sz w:val="20"/>
              <w:szCs w:val="20"/>
              <w:highlight w:val="yellow"/>
            </w:rPr>
            <w:t>____</w:t>
          </w:r>
        </w:p>
      </w:docPartBody>
    </w:docPart>
    <w:docPart>
      <w:docPartPr>
        <w:name w:val="4CA44AC3719647AFA5EBDE3F71099093"/>
        <w:category>
          <w:name w:val="General"/>
          <w:gallery w:val="placeholder"/>
        </w:category>
        <w:types>
          <w:type w:val="bbPlcHdr"/>
        </w:types>
        <w:behaviors>
          <w:behavior w:val="content"/>
        </w:behaviors>
        <w:guid w:val="{2F817A93-2763-4EF8-B5F8-4AE4C7AD7A08}"/>
      </w:docPartPr>
      <w:docPartBody>
        <w:p w:rsidR="00E7599C" w:rsidRDefault="00194399" w:rsidP="00194399">
          <w:pPr>
            <w:pStyle w:val="4CA44AC3719647AFA5EBDE3F710990932"/>
          </w:pPr>
          <w:r w:rsidRPr="006F1B0C">
            <w:rPr>
              <w:rFonts w:cs="Arial"/>
              <w:color w:val="FF0000"/>
              <w:sz w:val="20"/>
              <w:szCs w:val="20"/>
            </w:rPr>
            <w:t>[Pasirinkite]</w:t>
          </w:r>
        </w:p>
      </w:docPartBody>
    </w:docPart>
    <w:docPart>
      <w:docPartPr>
        <w:name w:val="6B2E47A1CA2E42D8A4AE857A02FE9777"/>
        <w:category>
          <w:name w:val="General"/>
          <w:gallery w:val="placeholder"/>
        </w:category>
        <w:types>
          <w:type w:val="bbPlcHdr"/>
        </w:types>
        <w:behaviors>
          <w:behavior w:val="content"/>
        </w:behaviors>
        <w:guid w:val="{2B532D87-7A46-46E3-9E40-01B22EAA22CA}"/>
      </w:docPartPr>
      <w:docPartBody>
        <w:p w:rsidR="00E7599C" w:rsidRDefault="00194399" w:rsidP="00194399">
          <w:pPr>
            <w:pStyle w:val="6B2E47A1CA2E42D8A4AE857A02FE97772"/>
          </w:pPr>
          <w:r w:rsidRPr="006F1B0C">
            <w:rPr>
              <w:rFonts w:cs="Arial"/>
              <w:bCs/>
              <w:sz w:val="20"/>
              <w:szCs w:val="20"/>
              <w:highlight w:val="yellow"/>
            </w:rPr>
            <w:t>____</w:t>
          </w:r>
        </w:p>
      </w:docPartBody>
    </w:docPart>
    <w:docPart>
      <w:docPartPr>
        <w:name w:val="FAA2AFAE827344F6B9E81239DD5D7428"/>
        <w:category>
          <w:name w:val="General"/>
          <w:gallery w:val="placeholder"/>
        </w:category>
        <w:types>
          <w:type w:val="bbPlcHdr"/>
        </w:types>
        <w:behaviors>
          <w:behavior w:val="content"/>
        </w:behaviors>
        <w:guid w:val="{B2A0BA89-53E9-422F-9227-FDD6AC334B50}"/>
      </w:docPartPr>
      <w:docPartBody>
        <w:p w:rsidR="00E7599C" w:rsidRDefault="00194399" w:rsidP="00194399">
          <w:pPr>
            <w:pStyle w:val="FAA2AFAE827344F6B9E81239DD5D74282"/>
          </w:pPr>
          <w:r w:rsidRPr="006F1B0C">
            <w:rPr>
              <w:rFonts w:cs="Arial"/>
              <w:color w:val="FF0000"/>
              <w:sz w:val="20"/>
              <w:szCs w:val="20"/>
            </w:rPr>
            <w:t>[Pasirinkite]</w:t>
          </w:r>
        </w:p>
      </w:docPartBody>
    </w:docPart>
    <w:docPart>
      <w:docPartPr>
        <w:name w:val="65786A5E40D044AFA98D180E92DD2999"/>
        <w:category>
          <w:name w:val="General"/>
          <w:gallery w:val="placeholder"/>
        </w:category>
        <w:types>
          <w:type w:val="bbPlcHdr"/>
        </w:types>
        <w:behaviors>
          <w:behavior w:val="content"/>
        </w:behaviors>
        <w:guid w:val="{5D1F207C-3BBE-4735-B9E0-0EDF95431E46}"/>
      </w:docPartPr>
      <w:docPartBody>
        <w:p w:rsidR="00E7599C" w:rsidRDefault="00194399" w:rsidP="00194399">
          <w:pPr>
            <w:pStyle w:val="65786A5E40D044AFA98D180E92DD29992"/>
          </w:pPr>
          <w:r w:rsidRPr="006F1B0C">
            <w:rPr>
              <w:rFonts w:cs="Arial"/>
              <w:bCs/>
              <w:sz w:val="20"/>
              <w:szCs w:val="20"/>
              <w:highlight w:val="yellow"/>
            </w:rPr>
            <w:t>____</w:t>
          </w:r>
        </w:p>
      </w:docPartBody>
    </w:docPart>
    <w:docPart>
      <w:docPartPr>
        <w:name w:val="F333439E71CF4A64B76F46B261EDD631"/>
        <w:category>
          <w:name w:val="General"/>
          <w:gallery w:val="placeholder"/>
        </w:category>
        <w:types>
          <w:type w:val="bbPlcHdr"/>
        </w:types>
        <w:behaviors>
          <w:behavior w:val="content"/>
        </w:behaviors>
        <w:guid w:val="{DDD18C1A-FB26-4A2C-8209-ABA8DAAED825}"/>
      </w:docPartPr>
      <w:docPartBody>
        <w:p w:rsidR="00E7599C" w:rsidRDefault="00194399" w:rsidP="00194399">
          <w:pPr>
            <w:pStyle w:val="F333439E71CF4A64B76F46B261EDD6312"/>
          </w:pPr>
          <w:r w:rsidRPr="006F1B0C">
            <w:rPr>
              <w:rFonts w:cs="Arial"/>
              <w:color w:val="FF0000"/>
              <w:sz w:val="20"/>
              <w:szCs w:val="20"/>
            </w:rPr>
            <w:t>[Pasirinkite]</w:t>
          </w:r>
        </w:p>
      </w:docPartBody>
    </w:docPart>
    <w:docPart>
      <w:docPartPr>
        <w:name w:val="1B7BB2D2B402411F8E66682468638DE5"/>
        <w:category>
          <w:name w:val="General"/>
          <w:gallery w:val="placeholder"/>
        </w:category>
        <w:types>
          <w:type w:val="bbPlcHdr"/>
        </w:types>
        <w:behaviors>
          <w:behavior w:val="content"/>
        </w:behaviors>
        <w:guid w:val="{52262B72-9021-40AE-8849-5649F538E9FE}"/>
      </w:docPartPr>
      <w:docPartBody>
        <w:p w:rsidR="00E7599C" w:rsidRDefault="00194399" w:rsidP="00194399">
          <w:pPr>
            <w:pStyle w:val="1B7BB2D2B402411F8E66682468638DE52"/>
          </w:pPr>
          <w:r w:rsidRPr="006F1B0C">
            <w:rPr>
              <w:rFonts w:cs="Arial"/>
              <w:bCs/>
              <w:sz w:val="20"/>
              <w:szCs w:val="20"/>
              <w:highlight w:val="yellow"/>
            </w:rPr>
            <w:t>____</w:t>
          </w:r>
        </w:p>
      </w:docPartBody>
    </w:docPart>
    <w:docPart>
      <w:docPartPr>
        <w:name w:val="0D3D9CDF37E8418CB219D7708358D34B"/>
        <w:category>
          <w:name w:val="General"/>
          <w:gallery w:val="placeholder"/>
        </w:category>
        <w:types>
          <w:type w:val="bbPlcHdr"/>
        </w:types>
        <w:behaviors>
          <w:behavior w:val="content"/>
        </w:behaviors>
        <w:guid w:val="{AE314EB5-1F9B-4311-8C91-8B177CF7088E}"/>
      </w:docPartPr>
      <w:docPartBody>
        <w:p w:rsidR="00E7599C" w:rsidRDefault="00194399" w:rsidP="00194399">
          <w:pPr>
            <w:pStyle w:val="0D3D9CDF37E8418CB219D7708358D34B2"/>
          </w:pPr>
          <w:r w:rsidRPr="006F1B0C">
            <w:rPr>
              <w:rFonts w:cs="Arial"/>
              <w:bCs/>
              <w:sz w:val="20"/>
              <w:szCs w:val="20"/>
              <w:highlight w:val="yellow"/>
            </w:rPr>
            <w:t>____</w:t>
          </w:r>
        </w:p>
      </w:docPartBody>
    </w:docPart>
    <w:docPart>
      <w:docPartPr>
        <w:name w:val="D1CDD904CA1B4BBF8EAC2E92F11347AC"/>
        <w:category>
          <w:name w:val="General"/>
          <w:gallery w:val="placeholder"/>
        </w:category>
        <w:types>
          <w:type w:val="bbPlcHdr"/>
        </w:types>
        <w:behaviors>
          <w:behavior w:val="content"/>
        </w:behaviors>
        <w:guid w:val="{3B632BDE-F77C-4823-B81A-5E16C78636B7}"/>
      </w:docPartPr>
      <w:docPartBody>
        <w:p w:rsidR="00E7599C" w:rsidRDefault="00194399" w:rsidP="00194399">
          <w:pPr>
            <w:pStyle w:val="D1CDD904CA1B4BBF8EAC2E92F11347AC2"/>
          </w:pPr>
          <w:r w:rsidRPr="006F1B0C">
            <w:rPr>
              <w:rFonts w:cs="Arial"/>
              <w:bCs/>
              <w:sz w:val="20"/>
              <w:szCs w:val="20"/>
            </w:rPr>
            <w:t>__________________________</w:t>
          </w:r>
        </w:p>
      </w:docPartBody>
    </w:docPart>
    <w:docPart>
      <w:docPartPr>
        <w:name w:val="88FB209C4D6D4B0E95B18AEDC7D88701"/>
        <w:category>
          <w:name w:val="General"/>
          <w:gallery w:val="placeholder"/>
        </w:category>
        <w:types>
          <w:type w:val="bbPlcHdr"/>
        </w:types>
        <w:behaviors>
          <w:behavior w:val="content"/>
        </w:behaviors>
        <w:guid w:val="{EF8BE95D-A293-4AF6-95EC-CD23C1CBC727}"/>
      </w:docPartPr>
      <w:docPartBody>
        <w:p w:rsidR="00E7599C" w:rsidRDefault="00194399" w:rsidP="00194399">
          <w:pPr>
            <w:pStyle w:val="88FB209C4D6D4B0E95B18AEDC7D887012"/>
          </w:pPr>
          <w:r w:rsidRPr="006F1B0C">
            <w:rPr>
              <w:rFonts w:cs="Arial"/>
              <w:bCs/>
              <w:sz w:val="20"/>
              <w:szCs w:val="20"/>
              <w:highlight w:val="yellow"/>
            </w:rPr>
            <w:t>__</w:t>
          </w:r>
        </w:p>
      </w:docPartBody>
    </w:docPart>
    <w:docPart>
      <w:docPartPr>
        <w:name w:val="9B15F3B31D0B45949B7C7996E07E8DD3"/>
        <w:category>
          <w:name w:val="General"/>
          <w:gallery w:val="placeholder"/>
        </w:category>
        <w:types>
          <w:type w:val="bbPlcHdr"/>
        </w:types>
        <w:behaviors>
          <w:behavior w:val="content"/>
        </w:behaviors>
        <w:guid w:val="{414548D1-F259-4815-81B1-49C3D4DD159F}"/>
      </w:docPartPr>
      <w:docPartBody>
        <w:p w:rsidR="00E7599C" w:rsidRDefault="00194399" w:rsidP="00194399">
          <w:pPr>
            <w:pStyle w:val="9B15F3B31D0B45949B7C7996E07E8DD32"/>
          </w:pPr>
          <w:r w:rsidRPr="006F1B0C">
            <w:rPr>
              <w:rFonts w:cs="Arial"/>
              <w:bCs/>
              <w:sz w:val="20"/>
              <w:szCs w:val="20"/>
              <w:highlight w:val="yellow"/>
            </w:rPr>
            <w:t>____</w:t>
          </w:r>
        </w:p>
      </w:docPartBody>
    </w:docPart>
    <w:docPart>
      <w:docPartPr>
        <w:name w:val="40FC33E1B38049EA9F336230F6D5DA54"/>
        <w:category>
          <w:name w:val="General"/>
          <w:gallery w:val="placeholder"/>
        </w:category>
        <w:types>
          <w:type w:val="bbPlcHdr"/>
        </w:types>
        <w:behaviors>
          <w:behavior w:val="content"/>
        </w:behaviors>
        <w:guid w:val="{58969605-C5C4-4442-B9E0-C55789F14B46}"/>
      </w:docPartPr>
      <w:docPartBody>
        <w:p w:rsidR="00E7599C" w:rsidRDefault="00194399" w:rsidP="00194399">
          <w:pPr>
            <w:pStyle w:val="40FC33E1B38049EA9F336230F6D5DA542"/>
          </w:pPr>
          <w:r w:rsidRPr="006F1B0C">
            <w:rPr>
              <w:rFonts w:cs="Arial"/>
              <w:bCs/>
              <w:sz w:val="20"/>
              <w:szCs w:val="20"/>
              <w:highlight w:val="yellow"/>
            </w:rPr>
            <w:t>____</w:t>
          </w:r>
        </w:p>
      </w:docPartBody>
    </w:docPart>
    <w:docPart>
      <w:docPartPr>
        <w:name w:val="5CC21FF86B3F48678575C21759D8068C"/>
        <w:category>
          <w:name w:val="General"/>
          <w:gallery w:val="placeholder"/>
        </w:category>
        <w:types>
          <w:type w:val="bbPlcHdr"/>
        </w:types>
        <w:behaviors>
          <w:behavior w:val="content"/>
        </w:behaviors>
        <w:guid w:val="{4848BA29-F3D2-4813-AD26-31068EDC2EC6}"/>
      </w:docPartPr>
      <w:docPartBody>
        <w:p w:rsidR="00E7599C" w:rsidRDefault="00194399" w:rsidP="00194399">
          <w:pPr>
            <w:pStyle w:val="5CC21FF86B3F48678575C21759D8068C2"/>
          </w:pPr>
          <w:r w:rsidRPr="006F1B0C">
            <w:rPr>
              <w:rFonts w:cs="Arial"/>
              <w:bCs/>
              <w:sz w:val="20"/>
              <w:szCs w:val="20"/>
              <w:highlight w:val="yellow"/>
            </w:rPr>
            <w:t>____</w:t>
          </w:r>
        </w:p>
      </w:docPartBody>
    </w:docPart>
    <w:docPart>
      <w:docPartPr>
        <w:name w:val="866B7A628C0047898061BCF6CF8ED353"/>
        <w:category>
          <w:name w:val="General"/>
          <w:gallery w:val="placeholder"/>
        </w:category>
        <w:types>
          <w:type w:val="bbPlcHdr"/>
        </w:types>
        <w:behaviors>
          <w:behavior w:val="content"/>
        </w:behaviors>
        <w:guid w:val="{B84C2E6D-B842-417D-9052-721EAE0C19A5}"/>
      </w:docPartPr>
      <w:docPartBody>
        <w:p w:rsidR="00E7599C" w:rsidRDefault="00194399" w:rsidP="00194399">
          <w:pPr>
            <w:pStyle w:val="866B7A628C0047898061BCF6CF8ED3532"/>
          </w:pPr>
          <w:r w:rsidRPr="006F1B0C">
            <w:rPr>
              <w:rFonts w:cs="Arial"/>
              <w:bCs/>
              <w:sz w:val="20"/>
              <w:szCs w:val="20"/>
              <w:highlight w:val="yellow"/>
            </w:rPr>
            <w:t>____</w:t>
          </w:r>
        </w:p>
      </w:docPartBody>
    </w:docPart>
    <w:docPart>
      <w:docPartPr>
        <w:name w:val="C760294C2B254572A6A097E7DC592A61"/>
        <w:category>
          <w:name w:val="General"/>
          <w:gallery w:val="placeholder"/>
        </w:category>
        <w:types>
          <w:type w:val="bbPlcHdr"/>
        </w:types>
        <w:behaviors>
          <w:behavior w:val="content"/>
        </w:behaviors>
        <w:guid w:val="{3AF45035-0329-4E76-B5E8-E9277EDCED7A}"/>
      </w:docPartPr>
      <w:docPartBody>
        <w:p w:rsidR="00E7599C" w:rsidRDefault="00194399" w:rsidP="00194399">
          <w:pPr>
            <w:pStyle w:val="C760294C2B254572A6A097E7DC592A612"/>
          </w:pPr>
          <w:r w:rsidRPr="006F1B0C">
            <w:rPr>
              <w:rFonts w:cs="Arial"/>
              <w:bCs/>
              <w:sz w:val="20"/>
              <w:szCs w:val="20"/>
            </w:rPr>
            <w:t>____</w:t>
          </w:r>
        </w:p>
      </w:docPartBody>
    </w:docPart>
    <w:docPart>
      <w:docPartPr>
        <w:name w:val="B19A70EA5721450993A3EFC152AD8731"/>
        <w:category>
          <w:name w:val="General"/>
          <w:gallery w:val="placeholder"/>
        </w:category>
        <w:types>
          <w:type w:val="bbPlcHdr"/>
        </w:types>
        <w:behaviors>
          <w:behavior w:val="content"/>
        </w:behaviors>
        <w:guid w:val="{6AB48177-D8B8-4356-AFE4-0FFC49BD4898}"/>
      </w:docPartPr>
      <w:docPartBody>
        <w:p w:rsidR="00E7599C" w:rsidRDefault="00194399" w:rsidP="00194399">
          <w:pPr>
            <w:pStyle w:val="B19A70EA5721450993A3EFC152AD87312"/>
          </w:pPr>
          <w:r w:rsidRPr="006F1B0C">
            <w:rPr>
              <w:rFonts w:cs="Arial"/>
              <w:bCs/>
              <w:sz w:val="20"/>
              <w:szCs w:val="20"/>
              <w:highlight w:val="yellow"/>
            </w:rPr>
            <w:t>____</w:t>
          </w:r>
        </w:p>
      </w:docPartBody>
    </w:docPart>
    <w:docPart>
      <w:docPartPr>
        <w:name w:val="D26FDDE1602447449712805F1E914AE7"/>
        <w:category>
          <w:name w:val="General"/>
          <w:gallery w:val="placeholder"/>
        </w:category>
        <w:types>
          <w:type w:val="bbPlcHdr"/>
        </w:types>
        <w:behaviors>
          <w:behavior w:val="content"/>
        </w:behaviors>
        <w:guid w:val="{2679F3C1-D12F-4A7D-A507-B784681ED93D}"/>
      </w:docPartPr>
      <w:docPartBody>
        <w:p w:rsidR="00E7599C" w:rsidRDefault="00194399" w:rsidP="00194399">
          <w:pPr>
            <w:pStyle w:val="D26FDDE1602447449712805F1E914AE72"/>
          </w:pPr>
          <w:r w:rsidRPr="006F1B0C">
            <w:rPr>
              <w:rFonts w:cs="Arial"/>
              <w:bCs/>
              <w:sz w:val="20"/>
              <w:szCs w:val="20"/>
              <w:highlight w:val="yellow"/>
            </w:rPr>
            <w:t>____</w:t>
          </w:r>
        </w:p>
      </w:docPartBody>
    </w:docPart>
    <w:docPart>
      <w:docPartPr>
        <w:name w:val="E6B38DF32DCB498F92E4DE655026B8E1"/>
        <w:category>
          <w:name w:val="General"/>
          <w:gallery w:val="placeholder"/>
        </w:category>
        <w:types>
          <w:type w:val="bbPlcHdr"/>
        </w:types>
        <w:behaviors>
          <w:behavior w:val="content"/>
        </w:behaviors>
        <w:guid w:val="{4E1CA879-6B99-4F38-AAAE-14D26D5BEB4F}"/>
      </w:docPartPr>
      <w:docPartBody>
        <w:p w:rsidR="00E7599C" w:rsidRDefault="00194399" w:rsidP="00194399">
          <w:pPr>
            <w:pStyle w:val="E6B38DF32DCB498F92E4DE655026B8E12"/>
          </w:pPr>
          <w:r w:rsidRPr="006F1B0C">
            <w:rPr>
              <w:rFonts w:cs="Arial"/>
              <w:bCs/>
              <w:sz w:val="20"/>
              <w:szCs w:val="20"/>
            </w:rPr>
            <w:t>____</w:t>
          </w:r>
        </w:p>
      </w:docPartBody>
    </w:docPart>
    <w:docPart>
      <w:docPartPr>
        <w:name w:val="985E4EFA36224A7483869E9D876B59A0"/>
        <w:category>
          <w:name w:val="General"/>
          <w:gallery w:val="placeholder"/>
        </w:category>
        <w:types>
          <w:type w:val="bbPlcHdr"/>
        </w:types>
        <w:behaviors>
          <w:behavior w:val="content"/>
        </w:behaviors>
        <w:guid w:val="{FEB7B250-82A2-497C-8ECD-81999ACF8EE1}"/>
      </w:docPartPr>
      <w:docPartBody>
        <w:p w:rsidR="00E7599C" w:rsidRDefault="00194399" w:rsidP="00194399">
          <w:pPr>
            <w:pStyle w:val="985E4EFA36224A7483869E9D876B59A02"/>
          </w:pPr>
          <w:r w:rsidRPr="006F1B0C">
            <w:rPr>
              <w:rFonts w:cs="Arial"/>
              <w:bCs/>
              <w:sz w:val="20"/>
              <w:szCs w:val="20"/>
              <w:highlight w:val="yellow"/>
            </w:rPr>
            <w:t>____</w:t>
          </w:r>
        </w:p>
      </w:docPartBody>
    </w:docPart>
    <w:docPart>
      <w:docPartPr>
        <w:name w:val="EE03E68477B242C6A597D49C984E85E1"/>
        <w:category>
          <w:name w:val="General"/>
          <w:gallery w:val="placeholder"/>
        </w:category>
        <w:types>
          <w:type w:val="bbPlcHdr"/>
        </w:types>
        <w:behaviors>
          <w:behavior w:val="content"/>
        </w:behaviors>
        <w:guid w:val="{D3B1A12A-0BF4-4AFE-A85E-078E17C04259}"/>
      </w:docPartPr>
      <w:docPartBody>
        <w:p w:rsidR="00E7599C" w:rsidRDefault="00194399" w:rsidP="00194399">
          <w:pPr>
            <w:pStyle w:val="EE03E68477B242C6A597D49C984E85E12"/>
          </w:pPr>
          <w:r w:rsidRPr="006F1B0C">
            <w:rPr>
              <w:rFonts w:cs="Arial"/>
              <w:bCs/>
              <w:iCs/>
              <w:color w:val="808080" w:themeColor="background1" w:themeShade="80"/>
              <w:sz w:val="20"/>
              <w:szCs w:val="20"/>
            </w:rPr>
            <w:t>_________________________________________</w:t>
          </w:r>
        </w:p>
      </w:docPartBody>
    </w:docPart>
    <w:docPart>
      <w:docPartPr>
        <w:name w:val="004A370E54BD4509858B0AB166D59B36"/>
        <w:category>
          <w:name w:val="General"/>
          <w:gallery w:val="placeholder"/>
        </w:category>
        <w:types>
          <w:type w:val="bbPlcHdr"/>
        </w:types>
        <w:behaviors>
          <w:behavior w:val="content"/>
        </w:behaviors>
        <w:guid w:val="{78D9EBA0-BE53-4849-8385-6097188467BF}"/>
      </w:docPartPr>
      <w:docPartBody>
        <w:p w:rsidR="00E7599C" w:rsidRDefault="00194399" w:rsidP="00194399">
          <w:pPr>
            <w:pStyle w:val="004A370E54BD4509858B0AB166D59B362"/>
          </w:pPr>
          <w:r w:rsidRPr="006F1B0C">
            <w:rPr>
              <w:rFonts w:cs="Arial"/>
              <w:sz w:val="20"/>
              <w:szCs w:val="20"/>
            </w:rPr>
            <w:t>____________________</w:t>
          </w:r>
        </w:p>
      </w:docPartBody>
    </w:docPart>
    <w:docPart>
      <w:docPartPr>
        <w:name w:val="2CDF445B77934421A38481DE6567AA01"/>
        <w:category>
          <w:name w:val="General"/>
          <w:gallery w:val="placeholder"/>
        </w:category>
        <w:types>
          <w:type w:val="bbPlcHdr"/>
        </w:types>
        <w:behaviors>
          <w:behavior w:val="content"/>
        </w:behaviors>
        <w:guid w:val="{830CEFD3-ECA0-4D4B-B324-E1C16EAB9EF6}"/>
      </w:docPartPr>
      <w:docPartBody>
        <w:p w:rsidR="006C13EC" w:rsidRDefault="00194399" w:rsidP="00194399">
          <w:pPr>
            <w:pStyle w:val="2CDF445B77934421A38481DE6567AA012"/>
          </w:pPr>
          <w:r w:rsidRPr="006F1B0C">
            <w:rPr>
              <w:rFonts w:cs="Arial"/>
              <w:bCs/>
              <w:sz w:val="20"/>
              <w:szCs w:val="20"/>
            </w:rPr>
            <w:t>__</w:t>
          </w:r>
        </w:p>
      </w:docPartBody>
    </w:docPart>
    <w:docPart>
      <w:docPartPr>
        <w:name w:val="8E7BA9F7CF0F4CEE945770A2A6CBB9E8"/>
        <w:category>
          <w:name w:val="General"/>
          <w:gallery w:val="placeholder"/>
        </w:category>
        <w:types>
          <w:type w:val="bbPlcHdr"/>
        </w:types>
        <w:behaviors>
          <w:behavior w:val="content"/>
        </w:behaviors>
        <w:guid w:val="{6CC212FE-E54F-4E05-887E-FB67D1438DEE}"/>
      </w:docPartPr>
      <w:docPartBody>
        <w:p w:rsidR="006C13EC" w:rsidRDefault="00194399" w:rsidP="00194399">
          <w:pPr>
            <w:pStyle w:val="8E7BA9F7CF0F4CEE945770A2A6CBB9E82"/>
          </w:pPr>
          <w:r w:rsidRPr="006F1B0C">
            <w:rPr>
              <w:rFonts w:cs="Arial"/>
              <w:bCs/>
              <w:sz w:val="20"/>
              <w:szCs w:val="20"/>
            </w:rPr>
            <w:t>______________________________________________</w:t>
          </w:r>
        </w:p>
      </w:docPartBody>
    </w:docPart>
    <w:docPart>
      <w:docPartPr>
        <w:name w:val="35D528C879084D7EABE856EA8A809A48"/>
        <w:category>
          <w:name w:val="General"/>
          <w:gallery w:val="placeholder"/>
        </w:category>
        <w:types>
          <w:type w:val="bbPlcHdr"/>
        </w:types>
        <w:behaviors>
          <w:behavior w:val="content"/>
        </w:behaviors>
        <w:guid w:val="{28157D01-5E60-40D6-9D97-182F3E7ACD8E}"/>
      </w:docPartPr>
      <w:docPartBody>
        <w:p w:rsidR="006C13EC" w:rsidRDefault="00194399" w:rsidP="00194399">
          <w:pPr>
            <w:pStyle w:val="35D528C879084D7EABE856EA8A809A482"/>
          </w:pPr>
          <w:r w:rsidRPr="006F1B0C">
            <w:rPr>
              <w:rFonts w:cs="Arial"/>
              <w:bCs/>
              <w:sz w:val="20"/>
              <w:szCs w:val="20"/>
            </w:rPr>
            <w:t>____</w:t>
          </w:r>
        </w:p>
      </w:docPartBody>
    </w:docPart>
    <w:docPart>
      <w:docPartPr>
        <w:name w:val="8A3707EB1DB1462CA649E4B47FAD8D6C"/>
        <w:category>
          <w:name w:val="General"/>
          <w:gallery w:val="placeholder"/>
        </w:category>
        <w:types>
          <w:type w:val="bbPlcHdr"/>
        </w:types>
        <w:behaviors>
          <w:behavior w:val="content"/>
        </w:behaviors>
        <w:guid w:val="{6D4D511A-09F1-483E-95EC-EF5745645F79}"/>
      </w:docPartPr>
      <w:docPartBody>
        <w:p w:rsidR="006C13EC" w:rsidRDefault="00194399" w:rsidP="00194399">
          <w:pPr>
            <w:pStyle w:val="8A3707EB1DB1462CA649E4B47FAD8D6C2"/>
          </w:pPr>
          <w:r w:rsidRPr="006F1B0C">
            <w:rPr>
              <w:rFonts w:cs="Arial"/>
              <w:bCs/>
              <w:sz w:val="20"/>
              <w:szCs w:val="20"/>
            </w:rPr>
            <w:t>___________________________________</w:t>
          </w:r>
        </w:p>
      </w:docPartBody>
    </w:docPart>
    <w:docPart>
      <w:docPartPr>
        <w:name w:val="D8E05C6554F04D319B1FD7F9F5DC2470"/>
        <w:category>
          <w:name w:val="General"/>
          <w:gallery w:val="placeholder"/>
        </w:category>
        <w:types>
          <w:type w:val="bbPlcHdr"/>
        </w:types>
        <w:behaviors>
          <w:behavior w:val="content"/>
        </w:behaviors>
        <w:guid w:val="{A89028CF-2BFE-43FA-B8FF-BCE759F1740C}"/>
      </w:docPartPr>
      <w:docPartBody>
        <w:p w:rsidR="006C13EC" w:rsidRDefault="00194399" w:rsidP="00194399">
          <w:pPr>
            <w:pStyle w:val="D8E05C6554F04D319B1FD7F9F5DC24702"/>
          </w:pPr>
          <w:r w:rsidRPr="006F1B0C">
            <w:rPr>
              <w:rFonts w:cs="Arial"/>
              <w:bCs/>
              <w:sz w:val="20"/>
              <w:szCs w:val="20"/>
            </w:rPr>
            <w:t>___________________________________</w:t>
          </w:r>
        </w:p>
      </w:docPartBody>
    </w:docPart>
    <w:docPart>
      <w:docPartPr>
        <w:name w:val="3AB96586DBA0414D9225D955F845819A"/>
        <w:category>
          <w:name w:val="General"/>
          <w:gallery w:val="placeholder"/>
        </w:category>
        <w:types>
          <w:type w:val="bbPlcHdr"/>
        </w:types>
        <w:behaviors>
          <w:behavior w:val="content"/>
        </w:behaviors>
        <w:guid w:val="{93CD8362-B313-4FBD-96C9-D787CA72DC41}"/>
      </w:docPartPr>
      <w:docPartBody>
        <w:p w:rsidR="006C13EC" w:rsidRDefault="00194399" w:rsidP="00194399">
          <w:pPr>
            <w:pStyle w:val="3AB96586DBA0414D9225D955F845819A2"/>
          </w:pPr>
          <w:r w:rsidRPr="006F1B0C">
            <w:rPr>
              <w:rFonts w:cs="Arial"/>
              <w:b/>
              <w:bCs/>
              <w:color w:val="FF0000"/>
            </w:rPr>
            <w:t>[Pasirinkite]</w:t>
          </w:r>
        </w:p>
      </w:docPartBody>
    </w:docPart>
    <w:docPart>
      <w:docPartPr>
        <w:name w:val="3C2B9CE415304FA2BE5A4DBCD974B1BA"/>
        <w:category>
          <w:name w:val="General"/>
          <w:gallery w:val="placeholder"/>
        </w:category>
        <w:types>
          <w:type w:val="bbPlcHdr"/>
        </w:types>
        <w:behaviors>
          <w:behavior w:val="content"/>
        </w:behaviors>
        <w:guid w:val="{99079272-CDC1-4105-9FAB-1EC098C6A7C7}"/>
      </w:docPartPr>
      <w:docPartBody>
        <w:p w:rsidR="006C13EC" w:rsidRDefault="00194399" w:rsidP="00194399">
          <w:pPr>
            <w:pStyle w:val="3C2B9CE415304FA2BE5A4DBCD974B1BA2"/>
          </w:pPr>
          <w:r w:rsidRPr="006F1B0C">
            <w:rPr>
              <w:rFonts w:cs="Arial"/>
              <w:bCs/>
              <w:sz w:val="20"/>
              <w:szCs w:val="20"/>
            </w:rPr>
            <w:t>_____________________________</w:t>
          </w:r>
        </w:p>
      </w:docPartBody>
    </w:docPart>
    <w:docPart>
      <w:docPartPr>
        <w:name w:val="F5EFD632E69244A38CFDC58F3A3C1393"/>
        <w:category>
          <w:name w:val="General"/>
          <w:gallery w:val="placeholder"/>
        </w:category>
        <w:types>
          <w:type w:val="bbPlcHdr"/>
        </w:types>
        <w:behaviors>
          <w:behavior w:val="content"/>
        </w:behaviors>
        <w:guid w:val="{E91ED5AB-32B0-4D71-B8EB-6409EEBDB1F4}"/>
      </w:docPartPr>
      <w:docPartBody>
        <w:p w:rsidR="006C13EC" w:rsidRDefault="00194399" w:rsidP="00194399">
          <w:pPr>
            <w:pStyle w:val="F5EFD632E69244A38CFDC58F3A3C13932"/>
          </w:pPr>
          <w:r w:rsidRPr="006F1B0C">
            <w:rPr>
              <w:rFonts w:cs="Arial"/>
              <w:bCs/>
              <w:sz w:val="20"/>
              <w:szCs w:val="20"/>
            </w:rPr>
            <w:t>______________________________</w:t>
          </w:r>
        </w:p>
      </w:docPartBody>
    </w:docPart>
    <w:docPart>
      <w:docPartPr>
        <w:name w:val="F23B46EEBC6646899918B4D85C46F5DF"/>
        <w:category>
          <w:name w:val="General"/>
          <w:gallery w:val="placeholder"/>
        </w:category>
        <w:types>
          <w:type w:val="bbPlcHdr"/>
        </w:types>
        <w:behaviors>
          <w:behavior w:val="content"/>
        </w:behaviors>
        <w:guid w:val="{AEEB0D0A-569C-4C25-AA47-2D7ADB474082}"/>
      </w:docPartPr>
      <w:docPartBody>
        <w:p w:rsidR="006C13EC" w:rsidRDefault="00194399" w:rsidP="00194399">
          <w:pPr>
            <w:pStyle w:val="F23B46EEBC6646899918B4D85C46F5DF2"/>
          </w:pPr>
          <w:r w:rsidRPr="006F1B0C">
            <w:rPr>
              <w:rFonts w:cs="Arial"/>
              <w:bCs/>
              <w:sz w:val="20"/>
              <w:szCs w:val="20"/>
            </w:rPr>
            <w:t>______________________________________________</w:t>
          </w:r>
        </w:p>
      </w:docPartBody>
    </w:docPart>
    <w:docPart>
      <w:docPartPr>
        <w:name w:val="2E8252546A5D40029C4BAADCA6ED5D0E"/>
        <w:category>
          <w:name w:val="General"/>
          <w:gallery w:val="placeholder"/>
        </w:category>
        <w:types>
          <w:type w:val="bbPlcHdr"/>
        </w:types>
        <w:behaviors>
          <w:behavior w:val="content"/>
        </w:behaviors>
        <w:guid w:val="{C7C9D1B1-EBD0-4E97-B4E5-CFD897FEF05E}"/>
      </w:docPartPr>
      <w:docPartBody>
        <w:p w:rsidR="006C13EC" w:rsidRDefault="00194399" w:rsidP="00194399">
          <w:pPr>
            <w:pStyle w:val="2E8252546A5D40029C4BAADCA6ED5D0E2"/>
          </w:pPr>
          <w:r w:rsidRPr="006F1B0C">
            <w:rPr>
              <w:rFonts w:cs="Arial"/>
              <w:bCs/>
              <w:sz w:val="20"/>
              <w:szCs w:val="20"/>
            </w:rPr>
            <w:t>____________________________</w:t>
          </w:r>
        </w:p>
      </w:docPartBody>
    </w:docPart>
    <w:docPart>
      <w:docPartPr>
        <w:name w:val="B75F729442D74D5E9517E359E07A8162"/>
        <w:category>
          <w:name w:val="General"/>
          <w:gallery w:val="placeholder"/>
        </w:category>
        <w:types>
          <w:type w:val="bbPlcHdr"/>
        </w:types>
        <w:behaviors>
          <w:behavior w:val="content"/>
        </w:behaviors>
        <w:guid w:val="{58CD1B21-2F6F-4E97-A14A-E67D4AAAD2D3}"/>
      </w:docPartPr>
      <w:docPartBody>
        <w:p w:rsidR="006C13EC" w:rsidRDefault="00194399" w:rsidP="00194399">
          <w:pPr>
            <w:pStyle w:val="B75F729442D74D5E9517E359E07A81622"/>
          </w:pPr>
          <w:r w:rsidRPr="006F1B0C">
            <w:rPr>
              <w:rFonts w:cs="Arial"/>
              <w:bCs/>
              <w:sz w:val="20"/>
              <w:szCs w:val="20"/>
              <w:highlight w:val="yellow"/>
            </w:rPr>
            <w:t>____</w:t>
          </w:r>
        </w:p>
      </w:docPartBody>
    </w:docPart>
    <w:docPart>
      <w:docPartPr>
        <w:name w:val="6CA2813FFE68483FB491A47EDFA5F03F"/>
        <w:category>
          <w:name w:val="General"/>
          <w:gallery w:val="placeholder"/>
        </w:category>
        <w:types>
          <w:type w:val="bbPlcHdr"/>
        </w:types>
        <w:behaviors>
          <w:behavior w:val="content"/>
        </w:behaviors>
        <w:guid w:val="{92DDD162-8264-4C9A-A4F2-FCF9EE48537E}"/>
      </w:docPartPr>
      <w:docPartBody>
        <w:p w:rsidR="006C13EC" w:rsidRDefault="00194399" w:rsidP="00194399">
          <w:pPr>
            <w:pStyle w:val="6CA2813FFE68483FB491A47EDFA5F03F2"/>
          </w:pPr>
          <w:r w:rsidRPr="006F1B0C">
            <w:rPr>
              <w:rFonts w:cs="Arial"/>
              <w:color w:val="FF0000"/>
              <w:sz w:val="20"/>
              <w:szCs w:val="20"/>
            </w:rPr>
            <w:t>[Pasirinkite]</w:t>
          </w:r>
        </w:p>
      </w:docPartBody>
    </w:docPart>
    <w:docPart>
      <w:docPartPr>
        <w:name w:val="C4B7A8734E1B4F4DBD5EE89589004318"/>
        <w:category>
          <w:name w:val="General"/>
          <w:gallery w:val="placeholder"/>
        </w:category>
        <w:types>
          <w:type w:val="bbPlcHdr"/>
        </w:types>
        <w:behaviors>
          <w:behavior w:val="content"/>
        </w:behaviors>
        <w:guid w:val="{736AECD7-3C3A-4D1A-9C0A-02597DAFCEB5}"/>
      </w:docPartPr>
      <w:docPartBody>
        <w:p w:rsidR="006C13EC" w:rsidRDefault="00194399" w:rsidP="00194399">
          <w:pPr>
            <w:pStyle w:val="C4B7A8734E1B4F4DBD5EE895890043182"/>
          </w:pPr>
          <w:r w:rsidRPr="006F1B0C">
            <w:rPr>
              <w:rFonts w:cs="Arial"/>
              <w:bCs/>
              <w:sz w:val="20"/>
              <w:szCs w:val="20"/>
              <w:highlight w:val="yellow"/>
            </w:rPr>
            <w:t>____</w:t>
          </w:r>
        </w:p>
      </w:docPartBody>
    </w:docPart>
    <w:docPart>
      <w:docPartPr>
        <w:name w:val="A9A56002D93241848D510FE95AB43905"/>
        <w:category>
          <w:name w:val="General"/>
          <w:gallery w:val="placeholder"/>
        </w:category>
        <w:types>
          <w:type w:val="bbPlcHdr"/>
        </w:types>
        <w:behaviors>
          <w:behavior w:val="content"/>
        </w:behaviors>
        <w:guid w:val="{709E582E-21C4-48AB-97B8-C83F57A5F675}"/>
      </w:docPartPr>
      <w:docPartBody>
        <w:p w:rsidR="006C13EC" w:rsidRDefault="00194399" w:rsidP="00194399">
          <w:pPr>
            <w:pStyle w:val="A9A56002D93241848D510FE95AB439052"/>
          </w:pPr>
          <w:r w:rsidRPr="006F1B0C">
            <w:rPr>
              <w:rFonts w:cs="Arial"/>
              <w:color w:val="FF0000"/>
              <w:sz w:val="20"/>
              <w:szCs w:val="20"/>
            </w:rPr>
            <w:t>[Pasirinkite]</w:t>
          </w:r>
        </w:p>
      </w:docPartBody>
    </w:docPart>
    <w:docPart>
      <w:docPartPr>
        <w:name w:val="D1B004A707414790BEE76B02DC4E81BF"/>
        <w:category>
          <w:name w:val="General"/>
          <w:gallery w:val="placeholder"/>
        </w:category>
        <w:types>
          <w:type w:val="bbPlcHdr"/>
        </w:types>
        <w:behaviors>
          <w:behavior w:val="content"/>
        </w:behaviors>
        <w:guid w:val="{E3202F81-4CE8-4021-B9B1-CFAF9DE3360D}"/>
      </w:docPartPr>
      <w:docPartBody>
        <w:p w:rsidR="006C13EC" w:rsidRDefault="00194399" w:rsidP="00194399">
          <w:pPr>
            <w:pStyle w:val="D1B004A707414790BEE76B02DC4E81BF2"/>
          </w:pPr>
          <w:r w:rsidRPr="006F1B0C">
            <w:rPr>
              <w:rFonts w:cs="Arial"/>
              <w:bCs/>
              <w:sz w:val="20"/>
              <w:szCs w:val="20"/>
              <w:highlight w:val="yellow"/>
            </w:rPr>
            <w:t>____</w:t>
          </w:r>
        </w:p>
      </w:docPartBody>
    </w:docPart>
    <w:docPart>
      <w:docPartPr>
        <w:name w:val="3771B067F19E432E883A9EBF3D58914C"/>
        <w:category>
          <w:name w:val="General"/>
          <w:gallery w:val="placeholder"/>
        </w:category>
        <w:types>
          <w:type w:val="bbPlcHdr"/>
        </w:types>
        <w:behaviors>
          <w:behavior w:val="content"/>
        </w:behaviors>
        <w:guid w:val="{30D43007-FFBF-40CA-B15A-E6C5825D1D71}"/>
      </w:docPartPr>
      <w:docPartBody>
        <w:p w:rsidR="006C13EC" w:rsidRDefault="00194399" w:rsidP="00194399">
          <w:pPr>
            <w:pStyle w:val="3771B067F19E432E883A9EBF3D58914C2"/>
          </w:pPr>
          <w:r w:rsidRPr="006F1B0C">
            <w:rPr>
              <w:rFonts w:cs="Arial"/>
              <w:color w:val="FF0000"/>
              <w:sz w:val="20"/>
              <w:szCs w:val="20"/>
            </w:rPr>
            <w:t>[Pasirinkite]</w:t>
          </w:r>
        </w:p>
      </w:docPartBody>
    </w:docPart>
    <w:docPart>
      <w:docPartPr>
        <w:name w:val="6CA20CA2B7F8489A9E6D262BBACC31B9"/>
        <w:category>
          <w:name w:val="General"/>
          <w:gallery w:val="placeholder"/>
        </w:category>
        <w:types>
          <w:type w:val="bbPlcHdr"/>
        </w:types>
        <w:behaviors>
          <w:behavior w:val="content"/>
        </w:behaviors>
        <w:guid w:val="{BF62ED6E-31A7-40C3-B884-196763FDAF51}"/>
      </w:docPartPr>
      <w:docPartBody>
        <w:p w:rsidR="006C13EC" w:rsidRDefault="00194399" w:rsidP="00194399">
          <w:pPr>
            <w:pStyle w:val="6CA20CA2B7F8489A9E6D262BBACC31B92"/>
          </w:pPr>
          <w:r w:rsidRPr="006F1B0C">
            <w:rPr>
              <w:rFonts w:cs="Arial"/>
              <w:bCs/>
              <w:sz w:val="20"/>
              <w:szCs w:val="20"/>
              <w:highlight w:val="yellow"/>
            </w:rPr>
            <w:t>____</w:t>
          </w:r>
        </w:p>
      </w:docPartBody>
    </w:docPart>
    <w:docPart>
      <w:docPartPr>
        <w:name w:val="7EDFC1533F5F4B6A92C3F9F393569AB3"/>
        <w:category>
          <w:name w:val="General"/>
          <w:gallery w:val="placeholder"/>
        </w:category>
        <w:types>
          <w:type w:val="bbPlcHdr"/>
        </w:types>
        <w:behaviors>
          <w:behavior w:val="content"/>
        </w:behaviors>
        <w:guid w:val="{FFEFDCED-F814-4FB6-95FC-F3E021E22F17}"/>
      </w:docPartPr>
      <w:docPartBody>
        <w:p w:rsidR="006C13EC" w:rsidRDefault="00194399" w:rsidP="00194399">
          <w:pPr>
            <w:pStyle w:val="7EDFC1533F5F4B6A92C3F9F393569AB32"/>
          </w:pPr>
          <w:r w:rsidRPr="006F1B0C">
            <w:rPr>
              <w:rFonts w:cs="Arial"/>
              <w:color w:val="FF0000"/>
              <w:sz w:val="20"/>
              <w:szCs w:val="20"/>
            </w:rPr>
            <w:t>[Pasirinkite]</w:t>
          </w:r>
        </w:p>
      </w:docPartBody>
    </w:docPart>
    <w:docPart>
      <w:docPartPr>
        <w:name w:val="5CF13AB37B5E48AF8A2D1DC03EADD30B"/>
        <w:category>
          <w:name w:val="General"/>
          <w:gallery w:val="placeholder"/>
        </w:category>
        <w:types>
          <w:type w:val="bbPlcHdr"/>
        </w:types>
        <w:behaviors>
          <w:behavior w:val="content"/>
        </w:behaviors>
        <w:guid w:val="{D4B06EAE-2CBC-4030-B958-329A872B2D1C}"/>
      </w:docPartPr>
      <w:docPartBody>
        <w:p w:rsidR="006C13EC" w:rsidRDefault="00194399" w:rsidP="00194399">
          <w:pPr>
            <w:pStyle w:val="5CF13AB37B5E48AF8A2D1DC03EADD30B2"/>
          </w:pPr>
          <w:r w:rsidRPr="006F1B0C">
            <w:rPr>
              <w:rFonts w:cs="Arial"/>
              <w:bCs/>
              <w:sz w:val="20"/>
              <w:szCs w:val="20"/>
              <w:highlight w:val="yellow"/>
            </w:rPr>
            <w:t>____</w:t>
          </w:r>
        </w:p>
      </w:docPartBody>
    </w:docPart>
    <w:docPart>
      <w:docPartPr>
        <w:name w:val="4C9B1FF4759748C8A7786301413224B8"/>
        <w:category>
          <w:name w:val="General"/>
          <w:gallery w:val="placeholder"/>
        </w:category>
        <w:types>
          <w:type w:val="bbPlcHdr"/>
        </w:types>
        <w:behaviors>
          <w:behavior w:val="content"/>
        </w:behaviors>
        <w:guid w:val="{B08C3770-1D01-4A5F-B5E4-C2DC8E0FCCBF}"/>
      </w:docPartPr>
      <w:docPartBody>
        <w:p w:rsidR="006C13EC" w:rsidRDefault="00194399" w:rsidP="00194399">
          <w:pPr>
            <w:pStyle w:val="4C9B1FF4759748C8A7786301413224B82"/>
          </w:pPr>
          <w:r w:rsidRPr="006F1B0C">
            <w:rPr>
              <w:rFonts w:cs="Arial"/>
              <w:color w:val="FF0000"/>
              <w:sz w:val="20"/>
              <w:szCs w:val="20"/>
            </w:rPr>
            <w:t>[Pasirinkite]</w:t>
          </w:r>
        </w:p>
      </w:docPartBody>
    </w:docPart>
    <w:docPart>
      <w:docPartPr>
        <w:name w:val="50521543C8E348B8BC7B429174DF7CA3"/>
        <w:category>
          <w:name w:val="General"/>
          <w:gallery w:val="placeholder"/>
        </w:category>
        <w:types>
          <w:type w:val="bbPlcHdr"/>
        </w:types>
        <w:behaviors>
          <w:behavior w:val="content"/>
        </w:behaviors>
        <w:guid w:val="{EB84A518-ABB7-4EE9-ABC3-1C0DA7C32740}"/>
      </w:docPartPr>
      <w:docPartBody>
        <w:p w:rsidR="006C13EC" w:rsidRDefault="00194399" w:rsidP="00194399">
          <w:pPr>
            <w:pStyle w:val="50521543C8E348B8BC7B429174DF7CA32"/>
          </w:pPr>
          <w:r w:rsidRPr="006F1B0C">
            <w:rPr>
              <w:rFonts w:cs="Arial"/>
              <w:bCs/>
              <w:sz w:val="20"/>
              <w:szCs w:val="20"/>
              <w:highlight w:val="yellow"/>
            </w:rPr>
            <w:t>____</w:t>
          </w:r>
        </w:p>
      </w:docPartBody>
    </w:docPart>
    <w:docPart>
      <w:docPartPr>
        <w:name w:val="26083AFDA43149239DC1F3E1B5B2C83C"/>
        <w:category>
          <w:name w:val="General"/>
          <w:gallery w:val="placeholder"/>
        </w:category>
        <w:types>
          <w:type w:val="bbPlcHdr"/>
        </w:types>
        <w:behaviors>
          <w:behavior w:val="content"/>
        </w:behaviors>
        <w:guid w:val="{C2EE2CEF-6F65-4706-9BB2-F4F02D0B41DE}"/>
      </w:docPartPr>
      <w:docPartBody>
        <w:p w:rsidR="006C13EC" w:rsidRDefault="00194399" w:rsidP="00194399">
          <w:pPr>
            <w:pStyle w:val="26083AFDA43149239DC1F3E1B5B2C83C2"/>
          </w:pPr>
          <w:r w:rsidRPr="006F1B0C">
            <w:rPr>
              <w:rFonts w:cs="Arial"/>
              <w:color w:val="FF0000"/>
              <w:sz w:val="20"/>
              <w:szCs w:val="20"/>
            </w:rPr>
            <w:t>[Pasirinkite]</w:t>
          </w:r>
        </w:p>
      </w:docPartBody>
    </w:docPart>
    <w:docPart>
      <w:docPartPr>
        <w:name w:val="B0B95C2C73134E23974E91E7DF40B0B5"/>
        <w:category>
          <w:name w:val="General"/>
          <w:gallery w:val="placeholder"/>
        </w:category>
        <w:types>
          <w:type w:val="bbPlcHdr"/>
        </w:types>
        <w:behaviors>
          <w:behavior w:val="content"/>
        </w:behaviors>
        <w:guid w:val="{930EBB63-9C90-4F23-951E-BB1DA8070B9A}"/>
      </w:docPartPr>
      <w:docPartBody>
        <w:p w:rsidR="006C13EC" w:rsidRDefault="00194399" w:rsidP="00194399">
          <w:pPr>
            <w:pStyle w:val="B0B95C2C73134E23974E91E7DF40B0B52"/>
          </w:pPr>
          <w:r w:rsidRPr="006F1B0C">
            <w:rPr>
              <w:rFonts w:cs="Arial"/>
              <w:bCs/>
              <w:sz w:val="20"/>
              <w:szCs w:val="20"/>
              <w:highlight w:val="yellow"/>
            </w:rPr>
            <w:t>____</w:t>
          </w:r>
        </w:p>
      </w:docPartBody>
    </w:docPart>
    <w:docPart>
      <w:docPartPr>
        <w:name w:val="BD3D572C32524CBBBCA01D25B7100D66"/>
        <w:category>
          <w:name w:val="General"/>
          <w:gallery w:val="placeholder"/>
        </w:category>
        <w:types>
          <w:type w:val="bbPlcHdr"/>
        </w:types>
        <w:behaviors>
          <w:behavior w:val="content"/>
        </w:behaviors>
        <w:guid w:val="{0EB4DC33-DDEE-46EC-9104-603A8A19AAD2}"/>
      </w:docPartPr>
      <w:docPartBody>
        <w:p w:rsidR="006C13EC" w:rsidRDefault="00194399" w:rsidP="00194399">
          <w:pPr>
            <w:pStyle w:val="BD3D572C32524CBBBCA01D25B7100D662"/>
          </w:pPr>
          <w:r w:rsidRPr="006F1B0C">
            <w:rPr>
              <w:rFonts w:cs="Arial"/>
              <w:color w:val="FF0000"/>
              <w:sz w:val="20"/>
              <w:szCs w:val="20"/>
            </w:rPr>
            <w:t>[Pasirinkite]</w:t>
          </w:r>
        </w:p>
      </w:docPartBody>
    </w:docPart>
    <w:docPart>
      <w:docPartPr>
        <w:name w:val="999D42A980C14D7299AFC3238153DB6A"/>
        <w:category>
          <w:name w:val="General"/>
          <w:gallery w:val="placeholder"/>
        </w:category>
        <w:types>
          <w:type w:val="bbPlcHdr"/>
        </w:types>
        <w:behaviors>
          <w:behavior w:val="content"/>
        </w:behaviors>
        <w:guid w:val="{38DAF284-DBB7-4927-8D46-E1343DB0B737}"/>
      </w:docPartPr>
      <w:docPartBody>
        <w:p w:rsidR="006C13EC" w:rsidRDefault="00194399" w:rsidP="00194399">
          <w:pPr>
            <w:pStyle w:val="999D42A980C14D7299AFC3238153DB6A2"/>
          </w:pPr>
          <w:r w:rsidRPr="006F1B0C">
            <w:rPr>
              <w:rFonts w:cs="Arial"/>
              <w:bCs/>
              <w:sz w:val="20"/>
              <w:szCs w:val="20"/>
              <w:highlight w:val="yellow"/>
            </w:rPr>
            <w:t>____</w:t>
          </w:r>
        </w:p>
      </w:docPartBody>
    </w:docPart>
    <w:docPart>
      <w:docPartPr>
        <w:name w:val="E38826D5067F400E9D25738044F3A8E9"/>
        <w:category>
          <w:name w:val="General"/>
          <w:gallery w:val="placeholder"/>
        </w:category>
        <w:types>
          <w:type w:val="bbPlcHdr"/>
        </w:types>
        <w:behaviors>
          <w:behavior w:val="content"/>
        </w:behaviors>
        <w:guid w:val="{1FF82C81-14F1-4BB6-9A21-0025FB607229}"/>
      </w:docPartPr>
      <w:docPartBody>
        <w:p w:rsidR="006C13EC" w:rsidRDefault="00194399" w:rsidP="00194399">
          <w:pPr>
            <w:pStyle w:val="E38826D5067F400E9D25738044F3A8E92"/>
          </w:pPr>
          <w:r w:rsidRPr="006F1B0C">
            <w:rPr>
              <w:rFonts w:cs="Arial"/>
              <w:bCs/>
              <w:sz w:val="20"/>
              <w:szCs w:val="20"/>
              <w:highlight w:val="yellow"/>
            </w:rPr>
            <w:t>____</w:t>
          </w:r>
        </w:p>
      </w:docPartBody>
    </w:docPart>
    <w:docPart>
      <w:docPartPr>
        <w:name w:val="CA535A23E6CB4423A2C5E0EB0343BACA"/>
        <w:category>
          <w:name w:val="General"/>
          <w:gallery w:val="placeholder"/>
        </w:category>
        <w:types>
          <w:type w:val="bbPlcHdr"/>
        </w:types>
        <w:behaviors>
          <w:behavior w:val="content"/>
        </w:behaviors>
        <w:guid w:val="{4F918D1F-62D5-427F-9F43-BFF79A75D198}"/>
      </w:docPartPr>
      <w:docPartBody>
        <w:p w:rsidR="006C13EC" w:rsidRDefault="00194399" w:rsidP="00194399">
          <w:pPr>
            <w:pStyle w:val="CA535A23E6CB4423A2C5E0EB0343BACA2"/>
          </w:pPr>
          <w:r w:rsidRPr="006F1B0C">
            <w:rPr>
              <w:rFonts w:cs="Arial"/>
              <w:color w:val="FF0000"/>
              <w:sz w:val="20"/>
              <w:szCs w:val="20"/>
            </w:rPr>
            <w:t>[Pasirinkite]</w:t>
          </w:r>
        </w:p>
      </w:docPartBody>
    </w:docPart>
    <w:docPart>
      <w:docPartPr>
        <w:name w:val="2D2CEE322ED74D009A635754DAFE7772"/>
        <w:category>
          <w:name w:val="General"/>
          <w:gallery w:val="placeholder"/>
        </w:category>
        <w:types>
          <w:type w:val="bbPlcHdr"/>
        </w:types>
        <w:behaviors>
          <w:behavior w:val="content"/>
        </w:behaviors>
        <w:guid w:val="{18C84D30-B9E0-4DCC-AA0C-BD69E8FD7124}"/>
      </w:docPartPr>
      <w:docPartBody>
        <w:p w:rsidR="006C13EC" w:rsidRDefault="00194399" w:rsidP="00194399">
          <w:pPr>
            <w:pStyle w:val="2D2CEE322ED74D009A635754DAFE77722"/>
          </w:pPr>
          <w:r w:rsidRPr="006F1B0C">
            <w:rPr>
              <w:rFonts w:cs="Arial"/>
              <w:bCs/>
              <w:sz w:val="20"/>
              <w:szCs w:val="20"/>
              <w:highlight w:val="yellow"/>
            </w:rPr>
            <w:t>____</w:t>
          </w:r>
        </w:p>
      </w:docPartBody>
    </w:docPart>
    <w:docPart>
      <w:docPartPr>
        <w:name w:val="10D4324C425641C786524589758DDA48"/>
        <w:category>
          <w:name w:val="General"/>
          <w:gallery w:val="placeholder"/>
        </w:category>
        <w:types>
          <w:type w:val="bbPlcHdr"/>
        </w:types>
        <w:behaviors>
          <w:behavior w:val="content"/>
        </w:behaviors>
        <w:guid w:val="{1B4A6CD6-88D9-4F5D-9C40-381F534C3059}"/>
      </w:docPartPr>
      <w:docPartBody>
        <w:p w:rsidR="006C13EC" w:rsidRDefault="00194399" w:rsidP="00194399">
          <w:pPr>
            <w:pStyle w:val="10D4324C425641C786524589758DDA482"/>
          </w:pPr>
          <w:r w:rsidRPr="006F1B0C">
            <w:rPr>
              <w:rFonts w:cs="Arial"/>
              <w:color w:val="FF0000"/>
              <w:sz w:val="20"/>
              <w:szCs w:val="20"/>
            </w:rPr>
            <w:t>[Pasirinkite]</w:t>
          </w:r>
        </w:p>
      </w:docPartBody>
    </w:docPart>
    <w:docPart>
      <w:docPartPr>
        <w:name w:val="F6CDFBCE27BC4408959F14ADE97F6B71"/>
        <w:category>
          <w:name w:val="General"/>
          <w:gallery w:val="placeholder"/>
        </w:category>
        <w:types>
          <w:type w:val="bbPlcHdr"/>
        </w:types>
        <w:behaviors>
          <w:behavior w:val="content"/>
        </w:behaviors>
        <w:guid w:val="{588785F3-84A1-4C1D-9893-FE15D0E6F526}"/>
      </w:docPartPr>
      <w:docPartBody>
        <w:p w:rsidR="006C13EC" w:rsidRDefault="00194399" w:rsidP="00194399">
          <w:pPr>
            <w:pStyle w:val="F6CDFBCE27BC4408959F14ADE97F6B712"/>
          </w:pPr>
          <w:r w:rsidRPr="006F1B0C">
            <w:rPr>
              <w:rFonts w:cs="Arial"/>
              <w:bCs/>
              <w:sz w:val="20"/>
              <w:szCs w:val="20"/>
              <w:highlight w:val="yellow"/>
            </w:rPr>
            <w:t>____</w:t>
          </w:r>
        </w:p>
      </w:docPartBody>
    </w:docPart>
    <w:docPart>
      <w:docPartPr>
        <w:name w:val="8884D8DE701B4C08815DD5DD19C3F59A"/>
        <w:category>
          <w:name w:val="General"/>
          <w:gallery w:val="placeholder"/>
        </w:category>
        <w:types>
          <w:type w:val="bbPlcHdr"/>
        </w:types>
        <w:behaviors>
          <w:behavior w:val="content"/>
        </w:behaviors>
        <w:guid w:val="{3FEA4F68-3C8E-4785-A12A-3E3501D3411A}"/>
      </w:docPartPr>
      <w:docPartBody>
        <w:p w:rsidR="006C13EC" w:rsidRDefault="00194399" w:rsidP="00194399">
          <w:pPr>
            <w:pStyle w:val="8884D8DE701B4C08815DD5DD19C3F59A2"/>
          </w:pPr>
          <w:r w:rsidRPr="006F1B0C">
            <w:rPr>
              <w:rFonts w:cs="Arial"/>
              <w:color w:val="FF0000"/>
              <w:sz w:val="20"/>
              <w:szCs w:val="20"/>
            </w:rPr>
            <w:t>[Pasirinkite]</w:t>
          </w:r>
        </w:p>
      </w:docPartBody>
    </w:docPart>
    <w:docPart>
      <w:docPartPr>
        <w:name w:val="7358EDE23A6D4274B45BC15209C10C48"/>
        <w:category>
          <w:name w:val="General"/>
          <w:gallery w:val="placeholder"/>
        </w:category>
        <w:types>
          <w:type w:val="bbPlcHdr"/>
        </w:types>
        <w:behaviors>
          <w:behavior w:val="content"/>
        </w:behaviors>
        <w:guid w:val="{15986577-4258-4A96-9465-46D41DE534B4}"/>
      </w:docPartPr>
      <w:docPartBody>
        <w:p w:rsidR="006C13EC" w:rsidRDefault="00194399" w:rsidP="00194399">
          <w:pPr>
            <w:pStyle w:val="7358EDE23A6D4274B45BC15209C10C482"/>
          </w:pPr>
          <w:r w:rsidRPr="006F1B0C">
            <w:rPr>
              <w:rFonts w:cs="Arial"/>
              <w:bCs/>
              <w:sz w:val="20"/>
              <w:szCs w:val="20"/>
              <w:highlight w:val="yellow"/>
            </w:rPr>
            <w:t>____</w:t>
          </w:r>
        </w:p>
      </w:docPartBody>
    </w:docPart>
    <w:docPart>
      <w:docPartPr>
        <w:name w:val="A5840BA07B314840BA92F9D23FDB3424"/>
        <w:category>
          <w:name w:val="General"/>
          <w:gallery w:val="placeholder"/>
        </w:category>
        <w:types>
          <w:type w:val="bbPlcHdr"/>
        </w:types>
        <w:behaviors>
          <w:behavior w:val="content"/>
        </w:behaviors>
        <w:guid w:val="{D7E9F532-02A9-4A78-8D6A-3F972ACD7858}"/>
      </w:docPartPr>
      <w:docPartBody>
        <w:p w:rsidR="006C13EC" w:rsidRDefault="00194399" w:rsidP="00194399">
          <w:pPr>
            <w:pStyle w:val="A5840BA07B314840BA92F9D23FDB34242"/>
          </w:pPr>
          <w:r w:rsidRPr="006F1B0C">
            <w:rPr>
              <w:rFonts w:cs="Arial"/>
              <w:color w:val="FF0000"/>
              <w:sz w:val="20"/>
              <w:szCs w:val="20"/>
            </w:rPr>
            <w:t>[Pasirinkite]</w:t>
          </w:r>
        </w:p>
      </w:docPartBody>
    </w:docPart>
    <w:docPart>
      <w:docPartPr>
        <w:name w:val="735024ECADDE4FFDA9CA422C2972CC5D"/>
        <w:category>
          <w:name w:val="General"/>
          <w:gallery w:val="placeholder"/>
        </w:category>
        <w:types>
          <w:type w:val="bbPlcHdr"/>
        </w:types>
        <w:behaviors>
          <w:behavior w:val="content"/>
        </w:behaviors>
        <w:guid w:val="{FE423CDD-41F2-4E0C-8E98-A0C66F542420}"/>
      </w:docPartPr>
      <w:docPartBody>
        <w:p w:rsidR="006C13EC" w:rsidRDefault="00194399" w:rsidP="00194399">
          <w:pPr>
            <w:pStyle w:val="735024ECADDE4FFDA9CA422C2972CC5D2"/>
          </w:pPr>
          <w:r w:rsidRPr="006F1B0C">
            <w:rPr>
              <w:rFonts w:cs="Arial"/>
              <w:bCs/>
              <w:sz w:val="20"/>
              <w:szCs w:val="20"/>
              <w:highlight w:val="yellow"/>
            </w:rPr>
            <w:t>____</w:t>
          </w:r>
        </w:p>
      </w:docPartBody>
    </w:docPart>
    <w:docPart>
      <w:docPartPr>
        <w:name w:val="2C0DC95CB7DE4B5AA92E96AFCF5B0C5D"/>
        <w:category>
          <w:name w:val="General"/>
          <w:gallery w:val="placeholder"/>
        </w:category>
        <w:types>
          <w:type w:val="bbPlcHdr"/>
        </w:types>
        <w:behaviors>
          <w:behavior w:val="content"/>
        </w:behaviors>
        <w:guid w:val="{AFE62146-3283-4E97-97D9-6188E207A510}"/>
      </w:docPartPr>
      <w:docPartBody>
        <w:p w:rsidR="006C13EC" w:rsidRDefault="00194399" w:rsidP="00194399">
          <w:pPr>
            <w:pStyle w:val="2C0DC95CB7DE4B5AA92E96AFCF5B0C5D2"/>
          </w:pPr>
          <w:r w:rsidRPr="006F1B0C">
            <w:rPr>
              <w:rFonts w:cs="Arial"/>
              <w:color w:val="FF0000"/>
              <w:sz w:val="20"/>
              <w:szCs w:val="20"/>
            </w:rPr>
            <w:t>[Pasirinkite]</w:t>
          </w:r>
        </w:p>
      </w:docPartBody>
    </w:docPart>
    <w:docPart>
      <w:docPartPr>
        <w:name w:val="BC02BA165FEC4D17BCE28CBC8881BB62"/>
        <w:category>
          <w:name w:val="General"/>
          <w:gallery w:val="placeholder"/>
        </w:category>
        <w:types>
          <w:type w:val="bbPlcHdr"/>
        </w:types>
        <w:behaviors>
          <w:behavior w:val="content"/>
        </w:behaviors>
        <w:guid w:val="{74172F56-8A2D-4859-B4FD-58959FC4FB1F}"/>
      </w:docPartPr>
      <w:docPartBody>
        <w:p w:rsidR="006C13EC" w:rsidRDefault="00194399" w:rsidP="00194399">
          <w:pPr>
            <w:pStyle w:val="BC02BA165FEC4D17BCE28CBC8881BB622"/>
          </w:pPr>
          <w:r w:rsidRPr="006F1B0C">
            <w:rPr>
              <w:rFonts w:cs="Arial"/>
              <w:bCs/>
              <w:sz w:val="20"/>
              <w:szCs w:val="20"/>
              <w:highlight w:val="yellow"/>
            </w:rPr>
            <w:t>____</w:t>
          </w:r>
        </w:p>
      </w:docPartBody>
    </w:docPart>
    <w:docPart>
      <w:docPartPr>
        <w:name w:val="F21F48D0DCF14126B8C449AFF174B799"/>
        <w:category>
          <w:name w:val="General"/>
          <w:gallery w:val="placeholder"/>
        </w:category>
        <w:types>
          <w:type w:val="bbPlcHdr"/>
        </w:types>
        <w:behaviors>
          <w:behavior w:val="content"/>
        </w:behaviors>
        <w:guid w:val="{03E5C93F-07C9-4A14-A4CE-C11466FEDABC}"/>
      </w:docPartPr>
      <w:docPartBody>
        <w:p w:rsidR="006C13EC" w:rsidRDefault="00194399" w:rsidP="00194399">
          <w:pPr>
            <w:pStyle w:val="F21F48D0DCF14126B8C449AFF174B7992"/>
          </w:pPr>
          <w:r w:rsidRPr="006F1B0C">
            <w:rPr>
              <w:rFonts w:cs="Arial"/>
              <w:color w:val="FF0000"/>
              <w:sz w:val="20"/>
              <w:szCs w:val="20"/>
            </w:rPr>
            <w:t>[Pasirinkite]</w:t>
          </w:r>
        </w:p>
      </w:docPartBody>
    </w:docPart>
    <w:docPart>
      <w:docPartPr>
        <w:name w:val="F38CED9EB2FD4EA585CF6EBAC12E4579"/>
        <w:category>
          <w:name w:val="General"/>
          <w:gallery w:val="placeholder"/>
        </w:category>
        <w:types>
          <w:type w:val="bbPlcHdr"/>
        </w:types>
        <w:behaviors>
          <w:behavior w:val="content"/>
        </w:behaviors>
        <w:guid w:val="{81DCB5C4-A607-4770-A296-618FF6242C55}"/>
      </w:docPartPr>
      <w:docPartBody>
        <w:p w:rsidR="006C13EC" w:rsidRDefault="00194399" w:rsidP="00194399">
          <w:pPr>
            <w:pStyle w:val="F38CED9EB2FD4EA585CF6EBAC12E45792"/>
          </w:pPr>
          <w:r w:rsidRPr="006F1B0C">
            <w:rPr>
              <w:rFonts w:cs="Arial"/>
              <w:bCs/>
              <w:sz w:val="20"/>
              <w:szCs w:val="20"/>
              <w:highlight w:val="yellow"/>
            </w:rPr>
            <w:t>____</w:t>
          </w:r>
        </w:p>
      </w:docPartBody>
    </w:docPart>
    <w:docPart>
      <w:docPartPr>
        <w:name w:val="9B7D16246E4B491C8C9C530C647D873A"/>
        <w:category>
          <w:name w:val="General"/>
          <w:gallery w:val="placeholder"/>
        </w:category>
        <w:types>
          <w:type w:val="bbPlcHdr"/>
        </w:types>
        <w:behaviors>
          <w:behavior w:val="content"/>
        </w:behaviors>
        <w:guid w:val="{E5C0487B-2A44-4FD5-B22A-56BDA539A668}"/>
      </w:docPartPr>
      <w:docPartBody>
        <w:p w:rsidR="006C13EC" w:rsidRDefault="00194399" w:rsidP="00194399">
          <w:pPr>
            <w:pStyle w:val="9B7D16246E4B491C8C9C530C647D873A2"/>
          </w:pPr>
          <w:r w:rsidRPr="006F1B0C">
            <w:rPr>
              <w:rFonts w:cs="Arial"/>
              <w:bCs/>
              <w:sz w:val="20"/>
              <w:szCs w:val="20"/>
              <w:highlight w:val="yellow"/>
            </w:rPr>
            <w:t>____</w:t>
          </w:r>
        </w:p>
      </w:docPartBody>
    </w:docPart>
    <w:docPart>
      <w:docPartPr>
        <w:name w:val="9343EC89A1864E67ADEDAA584794895A"/>
        <w:category>
          <w:name w:val="General"/>
          <w:gallery w:val="placeholder"/>
        </w:category>
        <w:types>
          <w:type w:val="bbPlcHdr"/>
        </w:types>
        <w:behaviors>
          <w:behavior w:val="content"/>
        </w:behaviors>
        <w:guid w:val="{DFDCED7E-C3C8-4AA5-A76C-4646E73A4171}"/>
      </w:docPartPr>
      <w:docPartBody>
        <w:p w:rsidR="006C13EC" w:rsidRDefault="00194399" w:rsidP="00194399">
          <w:pPr>
            <w:pStyle w:val="9343EC89A1864E67ADEDAA584794895A2"/>
          </w:pPr>
          <w:r w:rsidRPr="006F1B0C">
            <w:rPr>
              <w:rFonts w:cs="Arial"/>
              <w:bCs/>
              <w:sz w:val="20"/>
              <w:szCs w:val="20"/>
            </w:rPr>
            <w:t>__________________________</w:t>
          </w:r>
        </w:p>
      </w:docPartBody>
    </w:docPart>
    <w:docPart>
      <w:docPartPr>
        <w:name w:val="F2B5ADE46E244E82B9122A4EB888A741"/>
        <w:category>
          <w:name w:val="General"/>
          <w:gallery w:val="placeholder"/>
        </w:category>
        <w:types>
          <w:type w:val="bbPlcHdr"/>
        </w:types>
        <w:behaviors>
          <w:behavior w:val="content"/>
        </w:behaviors>
        <w:guid w:val="{472D9ACF-FF30-4943-AEE2-EA9FCC2C3C57}"/>
      </w:docPartPr>
      <w:docPartBody>
        <w:p w:rsidR="006C13EC" w:rsidRDefault="00194399" w:rsidP="00194399">
          <w:pPr>
            <w:pStyle w:val="F2B5ADE46E244E82B9122A4EB888A7412"/>
          </w:pPr>
          <w:r w:rsidRPr="006F1B0C">
            <w:rPr>
              <w:rFonts w:cs="Arial"/>
              <w:bCs/>
              <w:sz w:val="20"/>
              <w:szCs w:val="20"/>
              <w:highlight w:val="yellow"/>
            </w:rPr>
            <w:t>__</w:t>
          </w:r>
        </w:p>
      </w:docPartBody>
    </w:docPart>
    <w:docPart>
      <w:docPartPr>
        <w:name w:val="E8C941C7816141E69DCE114F8BE01BE0"/>
        <w:category>
          <w:name w:val="General"/>
          <w:gallery w:val="placeholder"/>
        </w:category>
        <w:types>
          <w:type w:val="bbPlcHdr"/>
        </w:types>
        <w:behaviors>
          <w:behavior w:val="content"/>
        </w:behaviors>
        <w:guid w:val="{14249068-6B9D-4A09-936D-ACDD396E407C}"/>
      </w:docPartPr>
      <w:docPartBody>
        <w:p w:rsidR="006C13EC" w:rsidRDefault="00194399" w:rsidP="00194399">
          <w:pPr>
            <w:pStyle w:val="E8C941C7816141E69DCE114F8BE01BE02"/>
          </w:pPr>
          <w:r w:rsidRPr="006F1B0C">
            <w:rPr>
              <w:rFonts w:cs="Arial"/>
              <w:bCs/>
              <w:sz w:val="20"/>
              <w:szCs w:val="20"/>
              <w:highlight w:val="yellow"/>
            </w:rPr>
            <w:t>____</w:t>
          </w:r>
        </w:p>
      </w:docPartBody>
    </w:docPart>
    <w:docPart>
      <w:docPartPr>
        <w:name w:val="205C209C40A6442DB5B1B473F68D0BCA"/>
        <w:category>
          <w:name w:val="General"/>
          <w:gallery w:val="placeholder"/>
        </w:category>
        <w:types>
          <w:type w:val="bbPlcHdr"/>
        </w:types>
        <w:behaviors>
          <w:behavior w:val="content"/>
        </w:behaviors>
        <w:guid w:val="{234E4328-4F7B-4412-8153-8C3915E823DE}"/>
      </w:docPartPr>
      <w:docPartBody>
        <w:p w:rsidR="006C13EC" w:rsidRDefault="00194399" w:rsidP="00194399">
          <w:pPr>
            <w:pStyle w:val="205C209C40A6442DB5B1B473F68D0BCA2"/>
          </w:pPr>
          <w:r w:rsidRPr="006F1B0C">
            <w:rPr>
              <w:rFonts w:cs="Arial"/>
              <w:bCs/>
              <w:sz w:val="20"/>
              <w:szCs w:val="20"/>
              <w:highlight w:val="yellow"/>
            </w:rPr>
            <w:t>____</w:t>
          </w:r>
        </w:p>
      </w:docPartBody>
    </w:docPart>
    <w:docPart>
      <w:docPartPr>
        <w:name w:val="09E0F9C4C553470696A6593126A701BD"/>
        <w:category>
          <w:name w:val="General"/>
          <w:gallery w:val="placeholder"/>
        </w:category>
        <w:types>
          <w:type w:val="bbPlcHdr"/>
        </w:types>
        <w:behaviors>
          <w:behavior w:val="content"/>
        </w:behaviors>
        <w:guid w:val="{836D6EE9-DC14-4B3E-864C-9A9E403AEC05}"/>
      </w:docPartPr>
      <w:docPartBody>
        <w:p w:rsidR="006C13EC" w:rsidRDefault="00194399" w:rsidP="00194399">
          <w:pPr>
            <w:pStyle w:val="09E0F9C4C553470696A6593126A701BD2"/>
          </w:pPr>
          <w:r w:rsidRPr="006F1B0C">
            <w:rPr>
              <w:rFonts w:cs="Arial"/>
              <w:bCs/>
              <w:sz w:val="20"/>
              <w:szCs w:val="20"/>
              <w:highlight w:val="yellow"/>
            </w:rPr>
            <w:t>____</w:t>
          </w:r>
        </w:p>
      </w:docPartBody>
    </w:docPart>
    <w:docPart>
      <w:docPartPr>
        <w:name w:val="B0C272CAAF50416AA939BFCF20C93118"/>
        <w:category>
          <w:name w:val="General"/>
          <w:gallery w:val="placeholder"/>
        </w:category>
        <w:types>
          <w:type w:val="bbPlcHdr"/>
        </w:types>
        <w:behaviors>
          <w:behavior w:val="content"/>
        </w:behaviors>
        <w:guid w:val="{ADCA5CC2-9328-4018-9349-D5D3F9B3D97A}"/>
      </w:docPartPr>
      <w:docPartBody>
        <w:p w:rsidR="006C13EC" w:rsidRDefault="00194399" w:rsidP="00194399">
          <w:pPr>
            <w:pStyle w:val="B0C272CAAF50416AA939BFCF20C931182"/>
          </w:pPr>
          <w:r w:rsidRPr="006F1B0C">
            <w:rPr>
              <w:rFonts w:cs="Arial"/>
              <w:bCs/>
              <w:sz w:val="20"/>
              <w:szCs w:val="20"/>
              <w:highlight w:val="yellow"/>
            </w:rPr>
            <w:t>____</w:t>
          </w:r>
        </w:p>
      </w:docPartBody>
    </w:docPart>
    <w:docPart>
      <w:docPartPr>
        <w:name w:val="2B6C7997CAAF473BBC77661106DD187A"/>
        <w:category>
          <w:name w:val="General"/>
          <w:gallery w:val="placeholder"/>
        </w:category>
        <w:types>
          <w:type w:val="bbPlcHdr"/>
        </w:types>
        <w:behaviors>
          <w:behavior w:val="content"/>
        </w:behaviors>
        <w:guid w:val="{B4E298F9-F10E-498C-A4A0-32A400EACBB9}"/>
      </w:docPartPr>
      <w:docPartBody>
        <w:p w:rsidR="006C13EC" w:rsidRDefault="00194399" w:rsidP="00194399">
          <w:pPr>
            <w:pStyle w:val="2B6C7997CAAF473BBC77661106DD187A2"/>
          </w:pPr>
          <w:r w:rsidRPr="006F1B0C">
            <w:rPr>
              <w:rFonts w:cs="Arial"/>
              <w:bCs/>
              <w:sz w:val="20"/>
              <w:szCs w:val="20"/>
            </w:rPr>
            <w:t>____</w:t>
          </w:r>
        </w:p>
      </w:docPartBody>
    </w:docPart>
    <w:docPart>
      <w:docPartPr>
        <w:name w:val="DC144568567B4A8ABF8E15F0101C8311"/>
        <w:category>
          <w:name w:val="General"/>
          <w:gallery w:val="placeholder"/>
        </w:category>
        <w:types>
          <w:type w:val="bbPlcHdr"/>
        </w:types>
        <w:behaviors>
          <w:behavior w:val="content"/>
        </w:behaviors>
        <w:guid w:val="{2C5FF813-BD14-4874-A2BB-CECED9DFB3BE}"/>
      </w:docPartPr>
      <w:docPartBody>
        <w:p w:rsidR="006C13EC" w:rsidRDefault="00194399" w:rsidP="00194399">
          <w:pPr>
            <w:pStyle w:val="DC144568567B4A8ABF8E15F0101C83112"/>
          </w:pPr>
          <w:r w:rsidRPr="006F1B0C">
            <w:rPr>
              <w:rFonts w:cs="Arial"/>
              <w:bCs/>
              <w:sz w:val="20"/>
              <w:szCs w:val="20"/>
              <w:highlight w:val="yellow"/>
            </w:rPr>
            <w:t>____</w:t>
          </w:r>
        </w:p>
      </w:docPartBody>
    </w:docPart>
    <w:docPart>
      <w:docPartPr>
        <w:name w:val="92A2881DD297431AB77F91A9DE75290C"/>
        <w:category>
          <w:name w:val="General"/>
          <w:gallery w:val="placeholder"/>
        </w:category>
        <w:types>
          <w:type w:val="bbPlcHdr"/>
        </w:types>
        <w:behaviors>
          <w:behavior w:val="content"/>
        </w:behaviors>
        <w:guid w:val="{0AB50C1B-6C7E-4361-A23D-28B52C58B7E4}"/>
      </w:docPartPr>
      <w:docPartBody>
        <w:p w:rsidR="006C13EC" w:rsidRDefault="00194399" w:rsidP="00194399">
          <w:pPr>
            <w:pStyle w:val="92A2881DD297431AB77F91A9DE75290C2"/>
          </w:pPr>
          <w:r w:rsidRPr="006F1B0C">
            <w:rPr>
              <w:rFonts w:cs="Arial"/>
              <w:bCs/>
              <w:sz w:val="20"/>
              <w:szCs w:val="20"/>
              <w:highlight w:val="yellow"/>
            </w:rPr>
            <w:t>____</w:t>
          </w:r>
        </w:p>
      </w:docPartBody>
    </w:docPart>
    <w:docPart>
      <w:docPartPr>
        <w:name w:val="7CBFDFE3170A4E469556AF99DB60E7D6"/>
        <w:category>
          <w:name w:val="General"/>
          <w:gallery w:val="placeholder"/>
        </w:category>
        <w:types>
          <w:type w:val="bbPlcHdr"/>
        </w:types>
        <w:behaviors>
          <w:behavior w:val="content"/>
        </w:behaviors>
        <w:guid w:val="{BFE644F4-FB9F-4601-9260-E490D4151698}"/>
      </w:docPartPr>
      <w:docPartBody>
        <w:p w:rsidR="006C13EC" w:rsidRDefault="00194399" w:rsidP="00194399">
          <w:pPr>
            <w:pStyle w:val="7CBFDFE3170A4E469556AF99DB60E7D62"/>
          </w:pPr>
          <w:r w:rsidRPr="006F1B0C">
            <w:rPr>
              <w:rFonts w:cs="Arial"/>
              <w:bCs/>
              <w:sz w:val="20"/>
              <w:szCs w:val="20"/>
            </w:rPr>
            <w:t>____</w:t>
          </w:r>
        </w:p>
      </w:docPartBody>
    </w:docPart>
    <w:docPart>
      <w:docPartPr>
        <w:name w:val="7788930765FD451A83E8DE4C86579316"/>
        <w:category>
          <w:name w:val="General"/>
          <w:gallery w:val="placeholder"/>
        </w:category>
        <w:types>
          <w:type w:val="bbPlcHdr"/>
        </w:types>
        <w:behaviors>
          <w:behavior w:val="content"/>
        </w:behaviors>
        <w:guid w:val="{F7F273B8-B0D1-4394-8596-005535E03401}"/>
      </w:docPartPr>
      <w:docPartBody>
        <w:p w:rsidR="006C13EC" w:rsidRDefault="00194399" w:rsidP="00194399">
          <w:pPr>
            <w:pStyle w:val="7788930765FD451A83E8DE4C865793162"/>
          </w:pPr>
          <w:r w:rsidRPr="006F1B0C">
            <w:rPr>
              <w:rFonts w:cs="Arial"/>
              <w:bCs/>
              <w:sz w:val="20"/>
              <w:szCs w:val="20"/>
              <w:highlight w:val="yellow"/>
            </w:rPr>
            <w:t>____</w:t>
          </w:r>
        </w:p>
      </w:docPartBody>
    </w:docPart>
    <w:docPart>
      <w:docPartPr>
        <w:name w:val="0EC1A1627DAA44538DBA1092E3CB309D"/>
        <w:category>
          <w:name w:val="General"/>
          <w:gallery w:val="placeholder"/>
        </w:category>
        <w:types>
          <w:type w:val="bbPlcHdr"/>
        </w:types>
        <w:behaviors>
          <w:behavior w:val="content"/>
        </w:behaviors>
        <w:guid w:val="{F92E2393-15CF-48D3-8B52-D4C6F56455A8}"/>
      </w:docPartPr>
      <w:docPartBody>
        <w:p w:rsidR="006C13EC" w:rsidRDefault="00194399" w:rsidP="00194399">
          <w:pPr>
            <w:pStyle w:val="0EC1A1627DAA44538DBA1092E3CB309D2"/>
          </w:pPr>
          <w:r w:rsidRPr="006F1B0C">
            <w:rPr>
              <w:rFonts w:cs="Arial"/>
              <w:bCs/>
              <w:iCs/>
              <w:sz w:val="20"/>
              <w:szCs w:val="20"/>
            </w:rPr>
            <w:t>_________________________________________</w:t>
          </w:r>
        </w:p>
      </w:docPartBody>
    </w:docPart>
    <w:docPart>
      <w:docPartPr>
        <w:name w:val="FE9F9830E41F47198D9BAB3E34333FC9"/>
        <w:category>
          <w:name w:val="General"/>
          <w:gallery w:val="placeholder"/>
        </w:category>
        <w:types>
          <w:type w:val="bbPlcHdr"/>
        </w:types>
        <w:behaviors>
          <w:behavior w:val="content"/>
        </w:behaviors>
        <w:guid w:val="{3A86CAEC-DB78-42BB-900B-00EA0A834CF3}"/>
      </w:docPartPr>
      <w:docPartBody>
        <w:p w:rsidR="006C13EC" w:rsidRDefault="00194399" w:rsidP="00194399">
          <w:pPr>
            <w:pStyle w:val="FE9F9830E41F47198D9BAB3E34333FC92"/>
          </w:pPr>
          <w:r w:rsidRPr="006F1B0C">
            <w:rPr>
              <w:rFonts w:cs="Arial"/>
              <w:sz w:val="20"/>
              <w:szCs w:val="20"/>
            </w:rPr>
            <w:t>____________________</w:t>
          </w:r>
        </w:p>
      </w:docPartBody>
    </w:docPart>
    <w:docPart>
      <w:docPartPr>
        <w:name w:val="5F3BEA064C974871B15BEC728E48A25C"/>
        <w:category>
          <w:name w:val="General"/>
          <w:gallery w:val="placeholder"/>
        </w:category>
        <w:types>
          <w:type w:val="bbPlcHdr"/>
        </w:types>
        <w:behaviors>
          <w:behavior w:val="content"/>
        </w:behaviors>
        <w:guid w:val="{064D8E38-381F-458C-B586-047EAE30CACF}"/>
      </w:docPartPr>
      <w:docPartBody>
        <w:p w:rsidR="00194399" w:rsidRDefault="00194399" w:rsidP="00194399">
          <w:pPr>
            <w:pStyle w:val="5F3BEA064C974871B15BEC728E48A25C1"/>
          </w:pPr>
          <w:r w:rsidRPr="006F1B0C">
            <w:rPr>
              <w:rFonts w:cs="Arial"/>
              <w:color w:val="FF0000"/>
              <w:sz w:val="20"/>
              <w:szCs w:val="20"/>
            </w:rPr>
            <w:t>[Pasirinkite]</w:t>
          </w:r>
        </w:p>
      </w:docPartBody>
    </w:docPart>
    <w:docPart>
      <w:docPartPr>
        <w:name w:val="63D10D675DE9435B8D5BFE8943C0C554"/>
        <w:category>
          <w:name w:val="General"/>
          <w:gallery w:val="placeholder"/>
        </w:category>
        <w:types>
          <w:type w:val="bbPlcHdr"/>
        </w:types>
        <w:behaviors>
          <w:behavior w:val="content"/>
        </w:behaviors>
        <w:guid w:val="{6EA69831-A9B0-41C8-8C02-F19638F8E25C}"/>
      </w:docPartPr>
      <w:docPartBody>
        <w:p w:rsidR="00194399" w:rsidRDefault="00194399" w:rsidP="00194399">
          <w:pPr>
            <w:pStyle w:val="63D10D675DE9435B8D5BFE8943C0C5541"/>
          </w:pPr>
          <w:r w:rsidRPr="006F1B0C">
            <w:rPr>
              <w:rFonts w:cs="Arial"/>
              <w:color w:val="FF0000"/>
              <w:sz w:val="20"/>
              <w:szCs w:val="20"/>
            </w:rPr>
            <w:t>[Pasirinkite]</w:t>
          </w:r>
        </w:p>
      </w:docPartBody>
    </w:docPart>
    <w:docPart>
      <w:docPartPr>
        <w:name w:val="C3EBE519C8FA4559AEDD2B1A076F3063"/>
        <w:category>
          <w:name w:val="General"/>
          <w:gallery w:val="placeholder"/>
        </w:category>
        <w:types>
          <w:type w:val="bbPlcHdr"/>
        </w:types>
        <w:behaviors>
          <w:behavior w:val="content"/>
        </w:behaviors>
        <w:guid w:val="{CCB78093-0CEC-4B1B-A065-6174C95E8BA5}"/>
      </w:docPartPr>
      <w:docPartBody>
        <w:p w:rsidR="00194399" w:rsidRDefault="00194399" w:rsidP="00194399">
          <w:pPr>
            <w:pStyle w:val="C3EBE519C8FA4559AEDD2B1A076F30631"/>
          </w:pPr>
          <w:r w:rsidRPr="006F1B0C">
            <w:rPr>
              <w:rFonts w:cs="Arial"/>
              <w:color w:val="FF0000"/>
              <w:sz w:val="20"/>
              <w:szCs w:val="20"/>
            </w:rPr>
            <w:t>[Pasirinkite]</w:t>
          </w:r>
        </w:p>
      </w:docPartBody>
    </w:docPart>
    <w:docPart>
      <w:docPartPr>
        <w:name w:val="C45DE1E25DFC499FAFB6DDA75550C735"/>
        <w:category>
          <w:name w:val="General"/>
          <w:gallery w:val="placeholder"/>
        </w:category>
        <w:types>
          <w:type w:val="bbPlcHdr"/>
        </w:types>
        <w:behaviors>
          <w:behavior w:val="content"/>
        </w:behaviors>
        <w:guid w:val="{077A1FC0-02A9-466F-8B64-7833CFFD5C03}"/>
      </w:docPartPr>
      <w:docPartBody>
        <w:p w:rsidR="00194399" w:rsidRDefault="00194399" w:rsidP="00194399">
          <w:pPr>
            <w:pStyle w:val="C45DE1E25DFC499FAFB6DDA75550C7351"/>
          </w:pPr>
          <w:r w:rsidRPr="006F1B0C">
            <w:rPr>
              <w:rFonts w:cs="Arial"/>
              <w:color w:val="FF0000"/>
              <w:sz w:val="20"/>
              <w:szCs w:val="20"/>
            </w:rPr>
            <w:t>[Pasirinkite]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BA"/>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BA"/>
    <w:family w:val="swiss"/>
    <w:pitch w:val="variable"/>
    <w:sig w:usb0="E0002EFF" w:usb1="C000785B" w:usb2="00000009" w:usb3="00000000" w:csb0="000001FF" w:csb1="00000000"/>
  </w:font>
  <w:font w:name="Calibri">
    <w:panose1 w:val="020F0502020204030204"/>
    <w:charset w:val="BA"/>
    <w:family w:val="swiss"/>
    <w:pitch w:val="variable"/>
    <w:sig w:usb0="E4002EFF" w:usb1="C200247B" w:usb2="00000009" w:usb3="00000000" w:csb0="000001FF" w:csb1="00000000"/>
  </w:font>
  <w:font w:name="Verdana">
    <w:panose1 w:val="020B0604030504040204"/>
    <w:charset w:val="BA"/>
    <w:family w:val="swiss"/>
    <w:pitch w:val="variable"/>
    <w:sig w:usb0="A00006FF" w:usb1="4000205B" w:usb2="00000010" w:usb3="00000000" w:csb0="0000019F" w:csb1="00000000"/>
  </w:font>
  <w:font w:name="Cambria">
    <w:panose1 w:val="02040503050406030204"/>
    <w:charset w:val="BA"/>
    <w:family w:val="roman"/>
    <w:pitch w:val="variable"/>
    <w:sig w:usb0="E00006FF" w:usb1="420024FF" w:usb2="02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 w:name="Tahoma">
    <w:panose1 w:val="020B0604030504040204"/>
    <w:charset w:val="BA"/>
    <w:family w:val="swiss"/>
    <w:pitch w:val="variable"/>
    <w:sig w:usb0="E1002EFF" w:usb1="C000605B" w:usb2="00000029" w:usb3="00000000" w:csb0="000101FF" w:csb1="00000000"/>
  </w:font>
  <w:font w:name="Bookman Old Style">
    <w:panose1 w:val="02050604050505020204"/>
    <w:charset w:val="BA"/>
    <w:family w:val="roman"/>
    <w:pitch w:val="variable"/>
    <w:sig w:usb0="00000287" w:usb1="00000000" w:usb2="00000000" w:usb3="00000000" w:csb0="0000009F" w:csb1="00000000"/>
  </w:font>
  <w:font w:name="TimesLT">
    <w:altName w:val="Times New Roman"/>
    <w:panose1 w:val="00000000000000000000"/>
    <w:charset w:val="BA"/>
    <w:family w:val="roman"/>
    <w:notTrueType/>
    <w:pitch w:val="variable"/>
    <w:sig w:usb0="00000007" w:usb1="00000000" w:usb2="00000000" w:usb3="00000000" w:csb0="00000081" w:csb1="00000000"/>
  </w:font>
  <w:font w:name="Macho">
    <w:altName w:val="Calibri"/>
    <w:panose1 w:val="00000000000000000000"/>
    <w:charset w:val="00"/>
    <w:family w:val="swiss"/>
    <w:notTrueType/>
    <w:pitch w:val="default"/>
    <w:sig w:usb0="00000007" w:usb1="00000000" w:usb2="00000000" w:usb3="00000000" w:csb0="00000003" w:csb1="00000000"/>
  </w:font>
  <w:font w:name="Segoe UI">
    <w:panose1 w:val="020B0502040204020203"/>
    <w:charset w:val="BA"/>
    <w:family w:val="swiss"/>
    <w:pitch w:val="variable"/>
    <w:sig w:usb0="E4002EFF" w:usb1="C000E47F" w:usb2="00000009" w:usb3="00000000" w:csb0="000001FF" w:csb1="00000000"/>
  </w:font>
  <w:font w:name="Aptos Narrow">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342E1616"/>
    <w:multiLevelType w:val="multilevel"/>
    <w:tmpl w:val="21DA0F76"/>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1" w15:restartNumberingAfterBreak="0">
    <w:nsid w:val="521D5953"/>
    <w:multiLevelType w:val="hybridMultilevel"/>
    <w:tmpl w:val="5658FAEE"/>
    <w:lvl w:ilvl="0" w:tplc="410CD298">
      <w:start w:val="1"/>
      <w:numFmt w:val="decimal"/>
      <w:lvlText w:val="%1)"/>
      <w:lvlJc w:val="left"/>
      <w:pPr>
        <w:ind w:left="2016" w:hanging="360"/>
      </w:pPr>
      <w:rPr>
        <w:rFonts w:ascii="Arial" w:eastAsia="Times New Roman" w:hAnsi="Arial" w:cs="Arial"/>
        <w:i w:val="0"/>
      </w:rPr>
    </w:lvl>
    <w:lvl w:ilvl="1" w:tplc="04270003" w:tentative="1">
      <w:start w:val="1"/>
      <w:numFmt w:val="bullet"/>
      <w:lvlText w:val="o"/>
      <w:lvlJc w:val="left"/>
      <w:pPr>
        <w:ind w:left="2736" w:hanging="360"/>
      </w:pPr>
      <w:rPr>
        <w:rFonts w:ascii="Courier New" w:hAnsi="Courier New" w:cs="Courier New" w:hint="default"/>
      </w:rPr>
    </w:lvl>
    <w:lvl w:ilvl="2" w:tplc="04270005" w:tentative="1">
      <w:start w:val="1"/>
      <w:numFmt w:val="bullet"/>
      <w:lvlText w:val=""/>
      <w:lvlJc w:val="left"/>
      <w:pPr>
        <w:ind w:left="3456" w:hanging="360"/>
      </w:pPr>
      <w:rPr>
        <w:rFonts w:ascii="Wingdings" w:hAnsi="Wingdings" w:hint="default"/>
      </w:rPr>
    </w:lvl>
    <w:lvl w:ilvl="3" w:tplc="04270001" w:tentative="1">
      <w:start w:val="1"/>
      <w:numFmt w:val="bullet"/>
      <w:lvlText w:val=""/>
      <w:lvlJc w:val="left"/>
      <w:pPr>
        <w:ind w:left="4176" w:hanging="360"/>
      </w:pPr>
      <w:rPr>
        <w:rFonts w:ascii="Symbol" w:hAnsi="Symbol" w:hint="default"/>
      </w:rPr>
    </w:lvl>
    <w:lvl w:ilvl="4" w:tplc="04270003" w:tentative="1">
      <w:start w:val="1"/>
      <w:numFmt w:val="bullet"/>
      <w:lvlText w:val="o"/>
      <w:lvlJc w:val="left"/>
      <w:pPr>
        <w:ind w:left="4896" w:hanging="360"/>
      </w:pPr>
      <w:rPr>
        <w:rFonts w:ascii="Courier New" w:hAnsi="Courier New" w:cs="Courier New" w:hint="default"/>
      </w:rPr>
    </w:lvl>
    <w:lvl w:ilvl="5" w:tplc="04270005" w:tentative="1">
      <w:start w:val="1"/>
      <w:numFmt w:val="bullet"/>
      <w:lvlText w:val=""/>
      <w:lvlJc w:val="left"/>
      <w:pPr>
        <w:ind w:left="5616" w:hanging="360"/>
      </w:pPr>
      <w:rPr>
        <w:rFonts w:ascii="Wingdings" w:hAnsi="Wingdings" w:hint="default"/>
      </w:rPr>
    </w:lvl>
    <w:lvl w:ilvl="6" w:tplc="04270001" w:tentative="1">
      <w:start w:val="1"/>
      <w:numFmt w:val="bullet"/>
      <w:lvlText w:val=""/>
      <w:lvlJc w:val="left"/>
      <w:pPr>
        <w:ind w:left="6336" w:hanging="360"/>
      </w:pPr>
      <w:rPr>
        <w:rFonts w:ascii="Symbol" w:hAnsi="Symbol" w:hint="default"/>
      </w:rPr>
    </w:lvl>
    <w:lvl w:ilvl="7" w:tplc="04270003" w:tentative="1">
      <w:start w:val="1"/>
      <w:numFmt w:val="bullet"/>
      <w:lvlText w:val="o"/>
      <w:lvlJc w:val="left"/>
      <w:pPr>
        <w:ind w:left="7056" w:hanging="360"/>
      </w:pPr>
      <w:rPr>
        <w:rFonts w:ascii="Courier New" w:hAnsi="Courier New" w:cs="Courier New" w:hint="default"/>
      </w:rPr>
    </w:lvl>
    <w:lvl w:ilvl="8" w:tplc="04270005" w:tentative="1">
      <w:start w:val="1"/>
      <w:numFmt w:val="bullet"/>
      <w:lvlText w:val=""/>
      <w:lvlJc w:val="left"/>
      <w:pPr>
        <w:ind w:left="7776" w:hanging="360"/>
      </w:pPr>
      <w:rPr>
        <w:rFonts w:ascii="Wingdings" w:hAnsi="Wingdings" w:hint="default"/>
      </w:rPr>
    </w:lvl>
  </w:abstractNum>
  <w:num w:numId="1" w16cid:durableId="1310862483">
    <w:abstractNumId w:val="0"/>
  </w:num>
  <w:num w:numId="2" w16cid:durableId="336152247">
    <w:abstractNumId w:val="1"/>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296"/>
  <w:hyphenationZone w:val="396"/>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1B5BD6"/>
    <w:rsid w:val="00000E1D"/>
    <w:rsid w:val="0000406E"/>
    <w:rsid w:val="00012437"/>
    <w:rsid w:val="00015F80"/>
    <w:rsid w:val="000214EE"/>
    <w:rsid w:val="00024244"/>
    <w:rsid w:val="00042485"/>
    <w:rsid w:val="00042994"/>
    <w:rsid w:val="000467F2"/>
    <w:rsid w:val="00054C38"/>
    <w:rsid w:val="000706E6"/>
    <w:rsid w:val="00077FB8"/>
    <w:rsid w:val="0008396F"/>
    <w:rsid w:val="0008479C"/>
    <w:rsid w:val="00091F2C"/>
    <w:rsid w:val="00096D87"/>
    <w:rsid w:val="00096ECF"/>
    <w:rsid w:val="000A4D2A"/>
    <w:rsid w:val="000A617E"/>
    <w:rsid w:val="000A6834"/>
    <w:rsid w:val="000C2585"/>
    <w:rsid w:val="000C4F55"/>
    <w:rsid w:val="000D0745"/>
    <w:rsid w:val="000D265F"/>
    <w:rsid w:val="000D49E4"/>
    <w:rsid w:val="000E01A7"/>
    <w:rsid w:val="000E6BB8"/>
    <w:rsid w:val="00105AFA"/>
    <w:rsid w:val="001166CD"/>
    <w:rsid w:val="001235DB"/>
    <w:rsid w:val="00123FF1"/>
    <w:rsid w:val="00125278"/>
    <w:rsid w:val="00126904"/>
    <w:rsid w:val="001278AE"/>
    <w:rsid w:val="00136EE6"/>
    <w:rsid w:val="00142743"/>
    <w:rsid w:val="00151C4C"/>
    <w:rsid w:val="001523EB"/>
    <w:rsid w:val="001719A6"/>
    <w:rsid w:val="00174F3E"/>
    <w:rsid w:val="001914DC"/>
    <w:rsid w:val="00194399"/>
    <w:rsid w:val="001976AB"/>
    <w:rsid w:val="001A3E6D"/>
    <w:rsid w:val="001B15FF"/>
    <w:rsid w:val="001B4BF8"/>
    <w:rsid w:val="001B5BD6"/>
    <w:rsid w:val="001C36F5"/>
    <w:rsid w:val="001C39FC"/>
    <w:rsid w:val="001C6A00"/>
    <w:rsid w:val="001E0CED"/>
    <w:rsid w:val="001E59E4"/>
    <w:rsid w:val="00200C17"/>
    <w:rsid w:val="002320CE"/>
    <w:rsid w:val="002425FB"/>
    <w:rsid w:val="002427D2"/>
    <w:rsid w:val="0024299B"/>
    <w:rsid w:val="00252BFE"/>
    <w:rsid w:val="00263A5B"/>
    <w:rsid w:val="002734D4"/>
    <w:rsid w:val="002900AB"/>
    <w:rsid w:val="002919EA"/>
    <w:rsid w:val="002943E0"/>
    <w:rsid w:val="00295DDF"/>
    <w:rsid w:val="00297ACD"/>
    <w:rsid w:val="002B32D1"/>
    <w:rsid w:val="002B36DA"/>
    <w:rsid w:val="002B429D"/>
    <w:rsid w:val="002B6967"/>
    <w:rsid w:val="002C6CCD"/>
    <w:rsid w:val="002C6D45"/>
    <w:rsid w:val="002D6555"/>
    <w:rsid w:val="002D6EA8"/>
    <w:rsid w:val="002D75BF"/>
    <w:rsid w:val="002E1BEF"/>
    <w:rsid w:val="002E2FDA"/>
    <w:rsid w:val="002E748F"/>
    <w:rsid w:val="002F29C5"/>
    <w:rsid w:val="002F37ED"/>
    <w:rsid w:val="002F4989"/>
    <w:rsid w:val="002F57EF"/>
    <w:rsid w:val="002F6226"/>
    <w:rsid w:val="00307821"/>
    <w:rsid w:val="00322F30"/>
    <w:rsid w:val="003232E7"/>
    <w:rsid w:val="00324B71"/>
    <w:rsid w:val="00336CEA"/>
    <w:rsid w:val="003407B8"/>
    <w:rsid w:val="0034321C"/>
    <w:rsid w:val="00351CD6"/>
    <w:rsid w:val="00364EEC"/>
    <w:rsid w:val="00367B0F"/>
    <w:rsid w:val="0038341D"/>
    <w:rsid w:val="00383DE9"/>
    <w:rsid w:val="003867D3"/>
    <w:rsid w:val="003B2474"/>
    <w:rsid w:val="003C40F4"/>
    <w:rsid w:val="003E111B"/>
    <w:rsid w:val="003E2061"/>
    <w:rsid w:val="003E3BE0"/>
    <w:rsid w:val="003F1A87"/>
    <w:rsid w:val="003F22DA"/>
    <w:rsid w:val="003F4269"/>
    <w:rsid w:val="00403A87"/>
    <w:rsid w:val="00411E2E"/>
    <w:rsid w:val="00424A94"/>
    <w:rsid w:val="00426B7B"/>
    <w:rsid w:val="004318D8"/>
    <w:rsid w:val="00432C92"/>
    <w:rsid w:val="0043401D"/>
    <w:rsid w:val="00441358"/>
    <w:rsid w:val="004430C5"/>
    <w:rsid w:val="00446EC0"/>
    <w:rsid w:val="004473BD"/>
    <w:rsid w:val="00454768"/>
    <w:rsid w:val="00457233"/>
    <w:rsid w:val="0046161C"/>
    <w:rsid w:val="00466901"/>
    <w:rsid w:val="00466C0B"/>
    <w:rsid w:val="00470C7D"/>
    <w:rsid w:val="00471BDE"/>
    <w:rsid w:val="004721EC"/>
    <w:rsid w:val="00474677"/>
    <w:rsid w:val="0047773C"/>
    <w:rsid w:val="004940C3"/>
    <w:rsid w:val="004A1D89"/>
    <w:rsid w:val="004B744D"/>
    <w:rsid w:val="004C0E7A"/>
    <w:rsid w:val="004C1143"/>
    <w:rsid w:val="004C32EA"/>
    <w:rsid w:val="004D13C0"/>
    <w:rsid w:val="004E2028"/>
    <w:rsid w:val="004F204F"/>
    <w:rsid w:val="00506F1D"/>
    <w:rsid w:val="005100F4"/>
    <w:rsid w:val="00510638"/>
    <w:rsid w:val="00512DD7"/>
    <w:rsid w:val="00521FD3"/>
    <w:rsid w:val="00533CB1"/>
    <w:rsid w:val="00554720"/>
    <w:rsid w:val="00556FC4"/>
    <w:rsid w:val="005578C8"/>
    <w:rsid w:val="005651AD"/>
    <w:rsid w:val="005652C3"/>
    <w:rsid w:val="00571BF2"/>
    <w:rsid w:val="005760BA"/>
    <w:rsid w:val="00577042"/>
    <w:rsid w:val="00577A20"/>
    <w:rsid w:val="00595EAF"/>
    <w:rsid w:val="00597952"/>
    <w:rsid w:val="005A1323"/>
    <w:rsid w:val="005B19F1"/>
    <w:rsid w:val="005B1B58"/>
    <w:rsid w:val="005B2909"/>
    <w:rsid w:val="005C46D9"/>
    <w:rsid w:val="005C6CD9"/>
    <w:rsid w:val="005D068B"/>
    <w:rsid w:val="005D3910"/>
    <w:rsid w:val="005D6818"/>
    <w:rsid w:val="005D78C3"/>
    <w:rsid w:val="005E3034"/>
    <w:rsid w:val="005F09FD"/>
    <w:rsid w:val="00611E60"/>
    <w:rsid w:val="006218EB"/>
    <w:rsid w:val="0062712D"/>
    <w:rsid w:val="00630FFD"/>
    <w:rsid w:val="00637CEF"/>
    <w:rsid w:val="00650B85"/>
    <w:rsid w:val="006768E9"/>
    <w:rsid w:val="006800E2"/>
    <w:rsid w:val="00685068"/>
    <w:rsid w:val="00686AD5"/>
    <w:rsid w:val="00687CFB"/>
    <w:rsid w:val="006C13EC"/>
    <w:rsid w:val="006C4284"/>
    <w:rsid w:val="006C5AD6"/>
    <w:rsid w:val="006C7E57"/>
    <w:rsid w:val="006D4B51"/>
    <w:rsid w:val="006F4E0C"/>
    <w:rsid w:val="00703A6E"/>
    <w:rsid w:val="0071163E"/>
    <w:rsid w:val="007137CD"/>
    <w:rsid w:val="00731B1E"/>
    <w:rsid w:val="00731E5F"/>
    <w:rsid w:val="00735BDF"/>
    <w:rsid w:val="00740FCD"/>
    <w:rsid w:val="00742590"/>
    <w:rsid w:val="00752095"/>
    <w:rsid w:val="0075520B"/>
    <w:rsid w:val="007554B0"/>
    <w:rsid w:val="00762A31"/>
    <w:rsid w:val="00775D68"/>
    <w:rsid w:val="00784A49"/>
    <w:rsid w:val="0079058C"/>
    <w:rsid w:val="0079221A"/>
    <w:rsid w:val="007929A4"/>
    <w:rsid w:val="007A04C0"/>
    <w:rsid w:val="007B1112"/>
    <w:rsid w:val="007C367F"/>
    <w:rsid w:val="007C739D"/>
    <w:rsid w:val="007D11CA"/>
    <w:rsid w:val="007E27CA"/>
    <w:rsid w:val="007E5791"/>
    <w:rsid w:val="007E655D"/>
    <w:rsid w:val="00800FC4"/>
    <w:rsid w:val="008014BF"/>
    <w:rsid w:val="008032A6"/>
    <w:rsid w:val="00814250"/>
    <w:rsid w:val="008223C1"/>
    <w:rsid w:val="00823D9C"/>
    <w:rsid w:val="0083522A"/>
    <w:rsid w:val="0083580A"/>
    <w:rsid w:val="008403E5"/>
    <w:rsid w:val="00846587"/>
    <w:rsid w:val="00861BD0"/>
    <w:rsid w:val="00864D46"/>
    <w:rsid w:val="00871801"/>
    <w:rsid w:val="008738C5"/>
    <w:rsid w:val="00883D09"/>
    <w:rsid w:val="00883E66"/>
    <w:rsid w:val="00884181"/>
    <w:rsid w:val="00887592"/>
    <w:rsid w:val="00895F44"/>
    <w:rsid w:val="00895F9D"/>
    <w:rsid w:val="008A6369"/>
    <w:rsid w:val="008B3481"/>
    <w:rsid w:val="008B6A30"/>
    <w:rsid w:val="008E2748"/>
    <w:rsid w:val="008E3D8A"/>
    <w:rsid w:val="008F5B38"/>
    <w:rsid w:val="008F61B4"/>
    <w:rsid w:val="00901D44"/>
    <w:rsid w:val="009204AA"/>
    <w:rsid w:val="00920822"/>
    <w:rsid w:val="009219AC"/>
    <w:rsid w:val="009353AF"/>
    <w:rsid w:val="00936E27"/>
    <w:rsid w:val="0094287F"/>
    <w:rsid w:val="0094296B"/>
    <w:rsid w:val="00944942"/>
    <w:rsid w:val="00954114"/>
    <w:rsid w:val="00955C3A"/>
    <w:rsid w:val="0096382A"/>
    <w:rsid w:val="00965B7F"/>
    <w:rsid w:val="009732F5"/>
    <w:rsid w:val="009835E5"/>
    <w:rsid w:val="00985CF1"/>
    <w:rsid w:val="0099448F"/>
    <w:rsid w:val="009B17AF"/>
    <w:rsid w:val="009B5B05"/>
    <w:rsid w:val="009B5D76"/>
    <w:rsid w:val="009B6D81"/>
    <w:rsid w:val="009C34FE"/>
    <w:rsid w:val="009C759D"/>
    <w:rsid w:val="009C7CF8"/>
    <w:rsid w:val="009D1FC3"/>
    <w:rsid w:val="009D3B58"/>
    <w:rsid w:val="009D40F8"/>
    <w:rsid w:val="009E4D6D"/>
    <w:rsid w:val="009E5C40"/>
    <w:rsid w:val="009E665C"/>
    <w:rsid w:val="009F7572"/>
    <w:rsid w:val="00A032CB"/>
    <w:rsid w:val="00A07E26"/>
    <w:rsid w:val="00A15B0D"/>
    <w:rsid w:val="00A1788A"/>
    <w:rsid w:val="00A37E74"/>
    <w:rsid w:val="00A43514"/>
    <w:rsid w:val="00A43701"/>
    <w:rsid w:val="00A44CA0"/>
    <w:rsid w:val="00A6425B"/>
    <w:rsid w:val="00A67DAF"/>
    <w:rsid w:val="00A71A6B"/>
    <w:rsid w:val="00A84C79"/>
    <w:rsid w:val="00AA3ABC"/>
    <w:rsid w:val="00AA5900"/>
    <w:rsid w:val="00AB288F"/>
    <w:rsid w:val="00AB3BEE"/>
    <w:rsid w:val="00AB66BA"/>
    <w:rsid w:val="00AB66ED"/>
    <w:rsid w:val="00AC0CAC"/>
    <w:rsid w:val="00AC10A3"/>
    <w:rsid w:val="00AC39F7"/>
    <w:rsid w:val="00AC3A6B"/>
    <w:rsid w:val="00AD038F"/>
    <w:rsid w:val="00AF1F72"/>
    <w:rsid w:val="00AF3F18"/>
    <w:rsid w:val="00B0324D"/>
    <w:rsid w:val="00B07B4A"/>
    <w:rsid w:val="00B121E9"/>
    <w:rsid w:val="00B13372"/>
    <w:rsid w:val="00B24841"/>
    <w:rsid w:val="00B47D9D"/>
    <w:rsid w:val="00B517ED"/>
    <w:rsid w:val="00B714D3"/>
    <w:rsid w:val="00B720EF"/>
    <w:rsid w:val="00B7564B"/>
    <w:rsid w:val="00B83AB5"/>
    <w:rsid w:val="00BA1C7B"/>
    <w:rsid w:val="00BA47A1"/>
    <w:rsid w:val="00BB3660"/>
    <w:rsid w:val="00BB4824"/>
    <w:rsid w:val="00BB7D13"/>
    <w:rsid w:val="00BC19C7"/>
    <w:rsid w:val="00BC2A53"/>
    <w:rsid w:val="00BD3933"/>
    <w:rsid w:val="00BE584D"/>
    <w:rsid w:val="00BE62F6"/>
    <w:rsid w:val="00C2790B"/>
    <w:rsid w:val="00C44E5A"/>
    <w:rsid w:val="00C6289F"/>
    <w:rsid w:val="00C671D3"/>
    <w:rsid w:val="00C67CF5"/>
    <w:rsid w:val="00C70731"/>
    <w:rsid w:val="00C75671"/>
    <w:rsid w:val="00C75D3C"/>
    <w:rsid w:val="00C95E28"/>
    <w:rsid w:val="00C9640C"/>
    <w:rsid w:val="00C96E35"/>
    <w:rsid w:val="00CB21D2"/>
    <w:rsid w:val="00CC2B05"/>
    <w:rsid w:val="00CC5DE7"/>
    <w:rsid w:val="00CC7154"/>
    <w:rsid w:val="00CD3D1F"/>
    <w:rsid w:val="00CD78E0"/>
    <w:rsid w:val="00CD7CF9"/>
    <w:rsid w:val="00CF636F"/>
    <w:rsid w:val="00D13F49"/>
    <w:rsid w:val="00D150F9"/>
    <w:rsid w:val="00D166B4"/>
    <w:rsid w:val="00D2193F"/>
    <w:rsid w:val="00D22A1C"/>
    <w:rsid w:val="00D23552"/>
    <w:rsid w:val="00D43D3E"/>
    <w:rsid w:val="00D479C6"/>
    <w:rsid w:val="00D6300F"/>
    <w:rsid w:val="00D651C2"/>
    <w:rsid w:val="00D655AC"/>
    <w:rsid w:val="00D81DBD"/>
    <w:rsid w:val="00D830D9"/>
    <w:rsid w:val="00D941CD"/>
    <w:rsid w:val="00DB0404"/>
    <w:rsid w:val="00DB1426"/>
    <w:rsid w:val="00DC0240"/>
    <w:rsid w:val="00DC12BC"/>
    <w:rsid w:val="00DC4642"/>
    <w:rsid w:val="00DC77A2"/>
    <w:rsid w:val="00DF20DE"/>
    <w:rsid w:val="00E021A3"/>
    <w:rsid w:val="00E07295"/>
    <w:rsid w:val="00E129E1"/>
    <w:rsid w:val="00E34A40"/>
    <w:rsid w:val="00E50B9A"/>
    <w:rsid w:val="00E54DB1"/>
    <w:rsid w:val="00E60B9F"/>
    <w:rsid w:val="00E734B6"/>
    <w:rsid w:val="00E7599C"/>
    <w:rsid w:val="00E813C1"/>
    <w:rsid w:val="00E836B0"/>
    <w:rsid w:val="00E84C27"/>
    <w:rsid w:val="00E8781F"/>
    <w:rsid w:val="00E91395"/>
    <w:rsid w:val="00E91D6A"/>
    <w:rsid w:val="00E958A1"/>
    <w:rsid w:val="00E96F42"/>
    <w:rsid w:val="00EA2888"/>
    <w:rsid w:val="00EA5AC8"/>
    <w:rsid w:val="00EA7B30"/>
    <w:rsid w:val="00EB2DB2"/>
    <w:rsid w:val="00EB6966"/>
    <w:rsid w:val="00ED132C"/>
    <w:rsid w:val="00EE2BF2"/>
    <w:rsid w:val="00EE721F"/>
    <w:rsid w:val="00EF2A3F"/>
    <w:rsid w:val="00F04D6C"/>
    <w:rsid w:val="00F072C1"/>
    <w:rsid w:val="00F07D6F"/>
    <w:rsid w:val="00F10095"/>
    <w:rsid w:val="00F107E2"/>
    <w:rsid w:val="00F115E2"/>
    <w:rsid w:val="00F152A5"/>
    <w:rsid w:val="00F415C0"/>
    <w:rsid w:val="00F51FA5"/>
    <w:rsid w:val="00F5272B"/>
    <w:rsid w:val="00F54F7F"/>
    <w:rsid w:val="00F56E3F"/>
    <w:rsid w:val="00F72354"/>
    <w:rsid w:val="00F842DD"/>
    <w:rsid w:val="00F95394"/>
    <w:rsid w:val="00F96E82"/>
    <w:rsid w:val="00FA50F3"/>
    <w:rsid w:val="00FA6A18"/>
    <w:rsid w:val="00FB744D"/>
    <w:rsid w:val="00FC2F6E"/>
    <w:rsid w:val="00FC5A21"/>
    <w:rsid w:val="00FC64DA"/>
    <w:rsid w:val="00FE7DC2"/>
  </w:rsids>
  <m:mathPr>
    <m:mathFont m:val="Cambria Math"/>
    <m:brkBin m:val="before"/>
    <m:brkBinSub m:val="--"/>
    <m:smallFrac m:val="0"/>
    <m:dispDef/>
    <m:lMargin m:val="0"/>
    <m:rMargin m:val="0"/>
    <m:defJc m:val="centerGroup"/>
    <m:wrapIndent m:val="1440"/>
    <m:intLim m:val="subSup"/>
    <m:naryLim m:val="undOvr"/>
  </m:mathPr>
  <w:themeFontLang w:val="lt-LT" w:eastAsia="zh-TW" w:bidi="ar-SA"/>
  <w:clrSchemeMapping w:bg1="light1" w:t1="dark1" w:bg2="light2" w:t2="dark2" w:accent1="accent1" w:accent2="accent2" w:accent3="accent3" w:accent4="accent4" w:accent5="accent5" w:accent6="accent6" w:hyperlink="hyperlink" w:followedHyperlink="followedHyperlink"/>
  <w:decimalSymbol w:val=","/>
  <w:listSeparator w:val=";"/>
  <w14:docId w14:val="2D3E4E6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lt-LT" w:eastAsia="lt-LT"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4399"/>
    <w:rPr>
      <w:color w:val="808080"/>
    </w:rPr>
  </w:style>
  <w:style w:type="character" w:styleId="Hyperlink">
    <w:name w:val="Hyperlink"/>
    <w:basedOn w:val="DefaultParagraphFont"/>
    <w:uiPriority w:val="99"/>
    <w:rsid w:val="008403E5"/>
    <w:rPr>
      <w:color w:val="auto"/>
      <w:u w:val="none"/>
    </w:rPr>
  </w:style>
  <w:style w:type="paragraph" w:customStyle="1" w:styleId="5F3BEA064C974871B15BEC728E48A25C1">
    <w:name w:val="5F3BEA064C974871B15BEC728E48A25C1"/>
    <w:rsid w:val="00194399"/>
    <w:pPr>
      <w:spacing w:after="0" w:line="240" w:lineRule="auto"/>
      <w:ind w:left="720" w:firstLine="357"/>
      <w:contextualSpacing/>
    </w:pPr>
    <w:rPr>
      <w:rFonts w:ascii="Arial" w:eastAsiaTheme="minorHAnsi" w:hAnsi="Arial"/>
      <w:lang w:eastAsia="en-US"/>
    </w:rPr>
  </w:style>
  <w:style w:type="paragraph" w:customStyle="1" w:styleId="4D437E1335D24965A02C310EB9DFB9FD2">
    <w:name w:val="4D437E1335D24965A02C310EB9DFB9FD2"/>
    <w:rsid w:val="00194399"/>
    <w:pPr>
      <w:spacing w:after="0" w:line="240" w:lineRule="auto"/>
      <w:ind w:left="720" w:firstLine="357"/>
      <w:contextualSpacing/>
    </w:pPr>
    <w:rPr>
      <w:rFonts w:ascii="Arial" w:eastAsiaTheme="minorHAnsi" w:hAnsi="Arial"/>
      <w:lang w:eastAsia="en-US"/>
    </w:rPr>
  </w:style>
  <w:style w:type="paragraph" w:customStyle="1" w:styleId="3075AA5FD8EA4E30A5EAE58EEDFA84982">
    <w:name w:val="3075AA5FD8EA4E30A5EAE58EEDFA84982"/>
    <w:rsid w:val="00194399"/>
    <w:pPr>
      <w:spacing w:after="0" w:line="240" w:lineRule="auto"/>
      <w:ind w:left="720" w:firstLine="357"/>
      <w:contextualSpacing/>
    </w:pPr>
    <w:rPr>
      <w:rFonts w:ascii="Arial" w:eastAsiaTheme="minorHAnsi" w:hAnsi="Arial"/>
      <w:lang w:eastAsia="en-US"/>
    </w:rPr>
  </w:style>
  <w:style w:type="paragraph" w:customStyle="1" w:styleId="6DF1FA8B92F9411092BD694EE86C25392">
    <w:name w:val="6DF1FA8B92F9411092BD694EE86C25392"/>
    <w:rsid w:val="00194399"/>
    <w:pPr>
      <w:spacing w:after="0" w:line="240" w:lineRule="auto"/>
      <w:ind w:left="720" w:firstLine="357"/>
      <w:contextualSpacing/>
    </w:pPr>
    <w:rPr>
      <w:rFonts w:ascii="Arial" w:eastAsiaTheme="minorHAnsi" w:hAnsi="Arial"/>
      <w:lang w:eastAsia="en-US"/>
    </w:rPr>
  </w:style>
  <w:style w:type="paragraph" w:customStyle="1" w:styleId="A533690B79BD4669AB14501963BD0B642">
    <w:name w:val="A533690B79BD4669AB14501963BD0B642"/>
    <w:rsid w:val="00194399"/>
    <w:pPr>
      <w:spacing w:after="0" w:line="240" w:lineRule="auto"/>
      <w:ind w:left="720" w:firstLine="357"/>
      <w:contextualSpacing/>
    </w:pPr>
    <w:rPr>
      <w:rFonts w:ascii="Arial" w:eastAsiaTheme="minorHAnsi" w:hAnsi="Arial"/>
      <w:lang w:eastAsia="en-US"/>
    </w:rPr>
  </w:style>
  <w:style w:type="paragraph" w:customStyle="1" w:styleId="C489AA84E7A040638D4E5CCCA8B7E0152">
    <w:name w:val="C489AA84E7A040638D4E5CCCA8B7E0152"/>
    <w:rsid w:val="00194399"/>
    <w:pPr>
      <w:spacing w:after="0" w:line="240" w:lineRule="auto"/>
      <w:ind w:left="720" w:firstLine="357"/>
      <w:contextualSpacing/>
    </w:pPr>
    <w:rPr>
      <w:rFonts w:ascii="Arial" w:eastAsiaTheme="minorHAnsi" w:hAnsi="Arial"/>
      <w:lang w:eastAsia="en-US"/>
    </w:rPr>
  </w:style>
  <w:style w:type="paragraph" w:customStyle="1" w:styleId="7B988D950B6C46E599FD7C7DE64EACC12">
    <w:name w:val="7B988D950B6C46E599FD7C7DE64EACC12"/>
    <w:rsid w:val="00194399"/>
    <w:pPr>
      <w:spacing w:after="0" w:line="240" w:lineRule="auto"/>
      <w:ind w:left="720" w:firstLine="357"/>
      <w:contextualSpacing/>
    </w:pPr>
    <w:rPr>
      <w:rFonts w:ascii="Arial" w:eastAsiaTheme="minorHAnsi" w:hAnsi="Arial"/>
      <w:lang w:eastAsia="en-US"/>
    </w:rPr>
  </w:style>
  <w:style w:type="paragraph" w:customStyle="1" w:styleId="80D56F4C4E63415D93A3E8F7149C5B9A2">
    <w:name w:val="80D56F4C4E63415D93A3E8F7149C5B9A2"/>
    <w:rsid w:val="00194399"/>
    <w:pPr>
      <w:spacing w:after="0" w:line="240" w:lineRule="auto"/>
      <w:ind w:firstLine="357"/>
    </w:pPr>
    <w:rPr>
      <w:rFonts w:ascii="Arial" w:eastAsiaTheme="minorHAnsi" w:hAnsi="Arial"/>
      <w:lang w:eastAsia="en-US"/>
    </w:rPr>
  </w:style>
  <w:style w:type="paragraph" w:customStyle="1" w:styleId="F9938BE50D4C4814AC2D3F2BA95949AB2">
    <w:name w:val="F9938BE50D4C4814AC2D3F2BA95949AB2"/>
    <w:rsid w:val="00194399"/>
    <w:pPr>
      <w:spacing w:after="0" w:line="240" w:lineRule="auto"/>
      <w:ind w:firstLine="357"/>
    </w:pPr>
    <w:rPr>
      <w:rFonts w:ascii="Arial" w:eastAsiaTheme="minorHAnsi" w:hAnsi="Arial"/>
      <w:lang w:eastAsia="en-US"/>
    </w:rPr>
  </w:style>
  <w:style w:type="paragraph" w:customStyle="1" w:styleId="EB0D9C37F89F423A81B9273EAF0E60E82">
    <w:name w:val="EB0D9C37F89F423A81B9273EAF0E60E82"/>
    <w:rsid w:val="00194399"/>
    <w:pPr>
      <w:spacing w:after="0" w:line="240" w:lineRule="auto"/>
      <w:ind w:left="720" w:firstLine="357"/>
      <w:contextualSpacing/>
    </w:pPr>
    <w:rPr>
      <w:rFonts w:ascii="Arial" w:eastAsiaTheme="minorHAnsi" w:hAnsi="Arial"/>
      <w:lang w:eastAsia="en-US"/>
    </w:rPr>
  </w:style>
  <w:style w:type="paragraph" w:customStyle="1" w:styleId="C336AF82B74742C1A1EB90543870A6162">
    <w:name w:val="C336AF82B74742C1A1EB90543870A6162"/>
    <w:rsid w:val="00194399"/>
    <w:pPr>
      <w:spacing w:after="0" w:line="240" w:lineRule="auto"/>
      <w:ind w:left="720" w:firstLine="357"/>
      <w:contextualSpacing/>
    </w:pPr>
    <w:rPr>
      <w:rFonts w:ascii="Arial" w:eastAsiaTheme="minorHAnsi" w:hAnsi="Arial"/>
      <w:lang w:eastAsia="en-US"/>
    </w:rPr>
  </w:style>
  <w:style w:type="paragraph" w:customStyle="1" w:styleId="931F8225DE3049D7A3C70369EAA00DE02">
    <w:name w:val="931F8225DE3049D7A3C70369EAA00DE02"/>
    <w:rsid w:val="00194399"/>
    <w:pPr>
      <w:spacing w:after="0" w:line="240" w:lineRule="auto"/>
      <w:ind w:firstLine="357"/>
    </w:pPr>
    <w:rPr>
      <w:rFonts w:ascii="Arial" w:eastAsiaTheme="minorHAnsi" w:hAnsi="Arial"/>
      <w:lang w:eastAsia="en-US"/>
    </w:rPr>
  </w:style>
  <w:style w:type="paragraph" w:customStyle="1" w:styleId="1BD37ACC3A0D418C9001F5A323E9C6EB2">
    <w:name w:val="1BD37ACC3A0D418C9001F5A323E9C6EB2"/>
    <w:rsid w:val="00194399"/>
    <w:pPr>
      <w:spacing w:after="0" w:line="240" w:lineRule="auto"/>
      <w:ind w:firstLine="357"/>
    </w:pPr>
    <w:rPr>
      <w:rFonts w:ascii="Arial" w:eastAsiaTheme="minorHAnsi" w:hAnsi="Arial"/>
      <w:lang w:eastAsia="en-US"/>
    </w:rPr>
  </w:style>
  <w:style w:type="paragraph" w:customStyle="1" w:styleId="F984160E9F2D44CAAFCCD1BF1231832E2">
    <w:name w:val="F984160E9F2D44CAAFCCD1BF1231832E2"/>
    <w:rsid w:val="00194399"/>
    <w:pPr>
      <w:spacing w:after="0" w:line="240" w:lineRule="auto"/>
      <w:ind w:left="720" w:firstLine="357"/>
      <w:contextualSpacing/>
    </w:pPr>
    <w:rPr>
      <w:rFonts w:ascii="Arial" w:eastAsiaTheme="minorHAnsi" w:hAnsi="Arial"/>
      <w:lang w:eastAsia="en-US"/>
    </w:rPr>
  </w:style>
  <w:style w:type="paragraph" w:customStyle="1" w:styleId="4687796C5739464199F12683600B3EA22">
    <w:name w:val="4687796C5739464199F12683600B3EA22"/>
    <w:rsid w:val="00194399"/>
    <w:pPr>
      <w:spacing w:after="0" w:line="240" w:lineRule="auto"/>
      <w:ind w:left="720" w:firstLine="357"/>
      <w:contextualSpacing/>
    </w:pPr>
    <w:rPr>
      <w:rFonts w:ascii="Arial" w:eastAsiaTheme="minorHAnsi" w:hAnsi="Arial"/>
      <w:lang w:eastAsia="en-US"/>
    </w:rPr>
  </w:style>
  <w:style w:type="paragraph" w:customStyle="1" w:styleId="80DBC666C34846A2B3C04AACA83FDFFB2">
    <w:name w:val="80DBC666C34846A2B3C04AACA83FDFFB2"/>
    <w:rsid w:val="00194399"/>
    <w:pPr>
      <w:spacing w:after="0" w:line="240" w:lineRule="auto"/>
      <w:ind w:left="720" w:firstLine="357"/>
      <w:contextualSpacing/>
    </w:pPr>
    <w:rPr>
      <w:rFonts w:ascii="Arial" w:eastAsiaTheme="minorHAnsi" w:hAnsi="Arial"/>
      <w:lang w:eastAsia="en-US"/>
    </w:rPr>
  </w:style>
  <w:style w:type="paragraph" w:customStyle="1" w:styleId="E2C3354E2FAF4EE8BD3B3E8FDA689A402">
    <w:name w:val="E2C3354E2FAF4EE8BD3B3E8FDA689A402"/>
    <w:rsid w:val="00194399"/>
    <w:pPr>
      <w:spacing w:after="0" w:line="240" w:lineRule="auto"/>
      <w:ind w:left="720" w:firstLine="357"/>
      <w:contextualSpacing/>
    </w:pPr>
    <w:rPr>
      <w:rFonts w:ascii="Arial" w:eastAsiaTheme="minorHAnsi" w:hAnsi="Arial"/>
      <w:lang w:eastAsia="en-US"/>
    </w:rPr>
  </w:style>
  <w:style w:type="paragraph" w:customStyle="1" w:styleId="2A138DC1FF9D48508FE239D6A705287B2">
    <w:name w:val="2A138DC1FF9D48508FE239D6A705287B2"/>
    <w:rsid w:val="00194399"/>
    <w:pPr>
      <w:spacing w:after="0" w:line="240" w:lineRule="auto"/>
      <w:ind w:left="720" w:firstLine="357"/>
      <w:contextualSpacing/>
    </w:pPr>
    <w:rPr>
      <w:rFonts w:ascii="Arial" w:eastAsiaTheme="minorHAnsi" w:hAnsi="Arial"/>
      <w:lang w:eastAsia="en-US"/>
    </w:rPr>
  </w:style>
  <w:style w:type="paragraph" w:customStyle="1" w:styleId="7856D68E20264EFDBB054E69A6306D142">
    <w:name w:val="7856D68E20264EFDBB054E69A6306D142"/>
    <w:rsid w:val="00194399"/>
    <w:pPr>
      <w:spacing w:after="0" w:line="240" w:lineRule="auto"/>
      <w:ind w:firstLine="357"/>
    </w:pPr>
    <w:rPr>
      <w:rFonts w:ascii="Arial" w:eastAsiaTheme="minorHAnsi" w:hAnsi="Arial"/>
      <w:lang w:eastAsia="en-US"/>
    </w:rPr>
  </w:style>
  <w:style w:type="paragraph" w:customStyle="1" w:styleId="BF82D4524EB845D4A52E433B9C5497DA2">
    <w:name w:val="BF82D4524EB845D4A52E433B9C5497DA2"/>
    <w:rsid w:val="00194399"/>
    <w:pPr>
      <w:spacing w:after="0" w:line="240" w:lineRule="auto"/>
      <w:ind w:firstLine="357"/>
    </w:pPr>
    <w:rPr>
      <w:rFonts w:ascii="Arial" w:eastAsiaTheme="minorHAnsi" w:hAnsi="Arial"/>
      <w:lang w:eastAsia="en-US"/>
    </w:rPr>
  </w:style>
  <w:style w:type="paragraph" w:customStyle="1" w:styleId="16DD21D325154E829C5792AF3680F22A2">
    <w:name w:val="16DD21D325154E829C5792AF3680F22A2"/>
    <w:rsid w:val="00194399"/>
    <w:pPr>
      <w:spacing w:after="0" w:line="240" w:lineRule="auto"/>
      <w:ind w:firstLine="357"/>
    </w:pPr>
    <w:rPr>
      <w:rFonts w:ascii="Arial" w:eastAsiaTheme="minorHAnsi" w:hAnsi="Arial"/>
      <w:lang w:eastAsia="en-US"/>
    </w:rPr>
  </w:style>
  <w:style w:type="paragraph" w:customStyle="1" w:styleId="80190951534B41479EA3D28B682EBF222">
    <w:name w:val="80190951534B41479EA3D28B682EBF222"/>
    <w:rsid w:val="00194399"/>
    <w:pPr>
      <w:spacing w:after="0" w:line="240" w:lineRule="auto"/>
      <w:ind w:firstLine="357"/>
    </w:pPr>
    <w:rPr>
      <w:rFonts w:ascii="Arial" w:eastAsiaTheme="minorHAnsi" w:hAnsi="Arial"/>
      <w:sz w:val="20"/>
      <w:szCs w:val="20"/>
      <w:lang w:eastAsia="en-US"/>
    </w:rPr>
  </w:style>
  <w:style w:type="paragraph" w:customStyle="1" w:styleId="157A864F5EB24FD592B909B704F3403D2">
    <w:name w:val="157A864F5EB24FD592B909B704F3403D2"/>
    <w:rsid w:val="00194399"/>
    <w:pPr>
      <w:spacing w:after="0" w:line="240" w:lineRule="auto"/>
      <w:ind w:firstLine="357"/>
    </w:pPr>
    <w:rPr>
      <w:rFonts w:ascii="Arial" w:eastAsiaTheme="minorHAnsi" w:hAnsi="Arial"/>
      <w:sz w:val="20"/>
      <w:szCs w:val="20"/>
      <w:lang w:eastAsia="en-US"/>
    </w:rPr>
  </w:style>
  <w:style w:type="paragraph" w:customStyle="1" w:styleId="5E03AB8CD60849B6800E8D8455AAF3ED2">
    <w:name w:val="5E03AB8CD60849B6800E8D8455AAF3ED2"/>
    <w:rsid w:val="00194399"/>
    <w:pPr>
      <w:spacing w:after="0" w:line="240" w:lineRule="auto"/>
      <w:ind w:firstLine="357"/>
    </w:pPr>
    <w:rPr>
      <w:rFonts w:ascii="Arial" w:eastAsiaTheme="minorHAnsi" w:hAnsi="Arial"/>
      <w:sz w:val="20"/>
      <w:szCs w:val="20"/>
      <w:lang w:eastAsia="en-US"/>
    </w:rPr>
  </w:style>
  <w:style w:type="paragraph" w:customStyle="1" w:styleId="80368741B2DE470BB022962457F49CBD2">
    <w:name w:val="80368741B2DE470BB022962457F49CBD2"/>
    <w:rsid w:val="00194399"/>
    <w:pPr>
      <w:spacing w:after="0" w:line="240" w:lineRule="auto"/>
      <w:ind w:firstLine="357"/>
    </w:pPr>
    <w:rPr>
      <w:rFonts w:ascii="Arial" w:eastAsiaTheme="minorHAnsi" w:hAnsi="Arial"/>
      <w:sz w:val="20"/>
      <w:szCs w:val="20"/>
      <w:lang w:eastAsia="en-US"/>
    </w:rPr>
  </w:style>
  <w:style w:type="paragraph" w:customStyle="1" w:styleId="2B311266729E490A9FE5B9034F1BB0FE2">
    <w:name w:val="2B311266729E490A9FE5B9034F1BB0FE2"/>
    <w:rsid w:val="00194399"/>
    <w:pPr>
      <w:spacing w:after="0" w:line="240" w:lineRule="auto"/>
      <w:ind w:firstLine="357"/>
    </w:pPr>
    <w:rPr>
      <w:rFonts w:ascii="Arial" w:eastAsiaTheme="minorHAnsi" w:hAnsi="Arial"/>
      <w:lang w:eastAsia="en-US"/>
    </w:rPr>
  </w:style>
  <w:style w:type="paragraph" w:customStyle="1" w:styleId="4F06D4846144475499D25CAA01F074472">
    <w:name w:val="4F06D4846144475499D25CAA01F074472"/>
    <w:rsid w:val="00194399"/>
    <w:pPr>
      <w:spacing w:after="0" w:line="240" w:lineRule="auto"/>
      <w:ind w:firstLine="357"/>
    </w:pPr>
    <w:rPr>
      <w:rFonts w:ascii="Arial" w:eastAsiaTheme="minorHAnsi" w:hAnsi="Arial"/>
      <w:lang w:eastAsia="en-US"/>
    </w:rPr>
  </w:style>
  <w:style w:type="paragraph" w:customStyle="1" w:styleId="CB56B33F32EB4D6881C461B72C57B73C2">
    <w:name w:val="CB56B33F32EB4D6881C461B72C57B73C2"/>
    <w:rsid w:val="00194399"/>
    <w:pPr>
      <w:spacing w:after="0" w:line="240" w:lineRule="auto"/>
      <w:ind w:firstLine="357"/>
    </w:pPr>
    <w:rPr>
      <w:rFonts w:ascii="Arial" w:eastAsiaTheme="minorHAnsi" w:hAnsi="Arial"/>
      <w:lang w:eastAsia="en-US"/>
    </w:rPr>
  </w:style>
  <w:style w:type="paragraph" w:customStyle="1" w:styleId="849053995F7D42A78626D4A5848DB7B92">
    <w:name w:val="849053995F7D42A78626D4A5848DB7B92"/>
    <w:rsid w:val="00194399"/>
    <w:pPr>
      <w:spacing w:after="0" w:line="240" w:lineRule="auto"/>
      <w:ind w:firstLine="357"/>
    </w:pPr>
    <w:rPr>
      <w:rFonts w:ascii="Arial" w:eastAsiaTheme="minorHAnsi" w:hAnsi="Arial"/>
      <w:lang w:eastAsia="en-US"/>
    </w:rPr>
  </w:style>
  <w:style w:type="paragraph" w:customStyle="1" w:styleId="BF062413473B4539B5EF437CC581BF162">
    <w:name w:val="BF062413473B4539B5EF437CC581BF162"/>
    <w:rsid w:val="00194399"/>
    <w:pPr>
      <w:spacing w:after="0" w:line="240" w:lineRule="auto"/>
      <w:ind w:firstLine="357"/>
    </w:pPr>
    <w:rPr>
      <w:rFonts w:ascii="Arial" w:eastAsiaTheme="minorHAnsi" w:hAnsi="Arial"/>
      <w:lang w:eastAsia="en-US"/>
    </w:rPr>
  </w:style>
  <w:style w:type="paragraph" w:customStyle="1" w:styleId="1BB4A434A48447D0AF02E83523ED97252">
    <w:name w:val="1BB4A434A48447D0AF02E83523ED97252"/>
    <w:rsid w:val="00194399"/>
    <w:pPr>
      <w:spacing w:after="0" w:line="240" w:lineRule="auto"/>
      <w:ind w:firstLine="357"/>
    </w:pPr>
    <w:rPr>
      <w:rFonts w:ascii="Arial" w:eastAsiaTheme="minorHAnsi" w:hAnsi="Arial"/>
      <w:lang w:eastAsia="en-US"/>
    </w:rPr>
  </w:style>
  <w:style w:type="paragraph" w:customStyle="1" w:styleId="7280BE2962824472B2159FAEACF7B5122">
    <w:name w:val="7280BE2962824472B2159FAEACF7B5122"/>
    <w:rsid w:val="00194399"/>
    <w:pPr>
      <w:spacing w:after="0" w:line="240" w:lineRule="auto"/>
      <w:ind w:firstLine="357"/>
    </w:pPr>
    <w:rPr>
      <w:rFonts w:ascii="Arial" w:eastAsiaTheme="minorHAnsi" w:hAnsi="Arial"/>
      <w:lang w:eastAsia="en-US"/>
    </w:rPr>
  </w:style>
  <w:style w:type="paragraph" w:customStyle="1" w:styleId="39E7E3FEE17B428E8F133032E3B226622">
    <w:name w:val="39E7E3FEE17B428E8F133032E3B226622"/>
    <w:rsid w:val="00194399"/>
    <w:pPr>
      <w:spacing w:after="0" w:line="240" w:lineRule="auto"/>
      <w:ind w:left="720" w:firstLine="357"/>
      <w:contextualSpacing/>
    </w:pPr>
    <w:rPr>
      <w:rFonts w:ascii="Arial" w:eastAsiaTheme="minorHAnsi" w:hAnsi="Arial"/>
      <w:lang w:eastAsia="en-US"/>
    </w:rPr>
  </w:style>
  <w:style w:type="paragraph" w:customStyle="1" w:styleId="FACB2EFCC7924364B93625293F30631B2">
    <w:name w:val="FACB2EFCC7924364B93625293F30631B2"/>
    <w:rsid w:val="00194399"/>
    <w:pPr>
      <w:spacing w:after="0" w:line="240" w:lineRule="auto"/>
      <w:ind w:left="720" w:firstLine="357"/>
      <w:contextualSpacing/>
    </w:pPr>
    <w:rPr>
      <w:rFonts w:ascii="Arial" w:eastAsiaTheme="minorHAnsi" w:hAnsi="Arial"/>
      <w:lang w:eastAsia="en-US"/>
    </w:rPr>
  </w:style>
  <w:style w:type="paragraph" w:customStyle="1" w:styleId="1DA53DE03EC948D3943B3C498D7493AE2">
    <w:name w:val="1DA53DE03EC948D3943B3C498D7493AE2"/>
    <w:rsid w:val="00194399"/>
    <w:pPr>
      <w:spacing w:after="0" w:line="240" w:lineRule="auto"/>
      <w:ind w:firstLine="357"/>
    </w:pPr>
    <w:rPr>
      <w:rFonts w:ascii="Arial" w:eastAsiaTheme="minorHAnsi" w:hAnsi="Arial"/>
      <w:lang w:eastAsia="en-US"/>
    </w:rPr>
  </w:style>
  <w:style w:type="paragraph" w:customStyle="1" w:styleId="6B9D6374EEF04252B0B26BD8DB0D50F52">
    <w:name w:val="6B9D6374EEF04252B0B26BD8DB0D50F52"/>
    <w:rsid w:val="00194399"/>
    <w:pPr>
      <w:spacing w:after="0" w:line="240" w:lineRule="auto"/>
      <w:ind w:firstLine="357"/>
    </w:pPr>
    <w:rPr>
      <w:rFonts w:ascii="Arial" w:eastAsiaTheme="minorHAnsi" w:hAnsi="Arial"/>
      <w:lang w:eastAsia="en-US"/>
    </w:rPr>
  </w:style>
  <w:style w:type="paragraph" w:customStyle="1" w:styleId="E14EF76C412648B8B41B528003ADD1D52">
    <w:name w:val="E14EF76C412648B8B41B528003ADD1D52"/>
    <w:rsid w:val="00194399"/>
    <w:pPr>
      <w:spacing w:after="0" w:line="240" w:lineRule="auto"/>
      <w:ind w:left="720" w:firstLine="357"/>
      <w:contextualSpacing/>
    </w:pPr>
    <w:rPr>
      <w:rFonts w:ascii="Arial" w:eastAsiaTheme="minorHAnsi" w:hAnsi="Arial"/>
      <w:lang w:eastAsia="en-US"/>
    </w:rPr>
  </w:style>
  <w:style w:type="paragraph" w:customStyle="1" w:styleId="94A71EB36D5B4DD9A96FB6BCE2CF7DE12">
    <w:name w:val="94A71EB36D5B4DD9A96FB6BCE2CF7DE12"/>
    <w:rsid w:val="00194399"/>
    <w:pPr>
      <w:spacing w:after="0" w:line="240" w:lineRule="auto"/>
      <w:ind w:left="720" w:firstLine="357"/>
      <w:contextualSpacing/>
    </w:pPr>
    <w:rPr>
      <w:rFonts w:ascii="Arial" w:eastAsiaTheme="minorHAnsi" w:hAnsi="Arial"/>
      <w:lang w:eastAsia="en-US"/>
    </w:rPr>
  </w:style>
  <w:style w:type="paragraph" w:customStyle="1" w:styleId="5689B59BF6E843C79A5B8E82C4728CDF2">
    <w:name w:val="5689B59BF6E843C79A5B8E82C4728CDF2"/>
    <w:rsid w:val="00194399"/>
    <w:pPr>
      <w:spacing w:after="0" w:line="240" w:lineRule="auto"/>
      <w:ind w:left="720" w:firstLine="357"/>
      <w:contextualSpacing/>
    </w:pPr>
    <w:rPr>
      <w:rFonts w:ascii="Arial" w:eastAsiaTheme="minorHAnsi" w:hAnsi="Arial"/>
      <w:lang w:eastAsia="en-US"/>
    </w:rPr>
  </w:style>
  <w:style w:type="paragraph" w:customStyle="1" w:styleId="4CCB5B237DA04055A154F88B1725B7632">
    <w:name w:val="4CCB5B237DA04055A154F88B1725B7632"/>
    <w:rsid w:val="00194399"/>
    <w:pPr>
      <w:spacing w:after="0" w:line="240" w:lineRule="auto"/>
      <w:ind w:left="720" w:firstLine="357"/>
      <w:contextualSpacing/>
    </w:pPr>
    <w:rPr>
      <w:rFonts w:ascii="Arial" w:eastAsiaTheme="minorHAnsi" w:hAnsi="Arial"/>
      <w:lang w:eastAsia="en-US"/>
    </w:rPr>
  </w:style>
  <w:style w:type="paragraph" w:customStyle="1" w:styleId="DAE6C6F7942B40A8827DEF1F7660FC3B2">
    <w:name w:val="DAE6C6F7942B40A8827DEF1F7660FC3B2"/>
    <w:rsid w:val="00194399"/>
    <w:pPr>
      <w:spacing w:after="0" w:line="240" w:lineRule="auto"/>
      <w:ind w:left="720" w:firstLine="357"/>
      <w:contextualSpacing/>
    </w:pPr>
    <w:rPr>
      <w:rFonts w:ascii="Arial" w:eastAsiaTheme="minorHAnsi" w:hAnsi="Arial"/>
      <w:lang w:eastAsia="en-US"/>
    </w:rPr>
  </w:style>
  <w:style w:type="paragraph" w:customStyle="1" w:styleId="63D10D675DE9435B8D5BFE8943C0C5541">
    <w:name w:val="63D10D675DE9435B8D5BFE8943C0C5541"/>
    <w:rsid w:val="00194399"/>
    <w:pPr>
      <w:spacing w:after="0" w:line="240" w:lineRule="auto"/>
      <w:ind w:left="720" w:firstLine="357"/>
      <w:contextualSpacing/>
    </w:pPr>
    <w:rPr>
      <w:rFonts w:ascii="Arial" w:eastAsiaTheme="minorHAnsi" w:hAnsi="Arial"/>
      <w:lang w:eastAsia="en-US"/>
    </w:rPr>
  </w:style>
  <w:style w:type="paragraph" w:customStyle="1" w:styleId="346E7A286CFB4EB29F621D4ACBB917302">
    <w:name w:val="346E7A286CFB4EB29F621D4ACBB917302"/>
    <w:rsid w:val="00194399"/>
    <w:pPr>
      <w:spacing w:after="0" w:line="240" w:lineRule="auto"/>
      <w:ind w:left="720" w:firstLine="357"/>
      <w:contextualSpacing/>
    </w:pPr>
    <w:rPr>
      <w:rFonts w:ascii="Arial" w:eastAsiaTheme="minorHAnsi" w:hAnsi="Arial"/>
      <w:lang w:eastAsia="en-US"/>
    </w:rPr>
  </w:style>
  <w:style w:type="paragraph" w:customStyle="1" w:styleId="207B7A4E82A74873A1A5328946D034882">
    <w:name w:val="207B7A4E82A74873A1A5328946D034882"/>
    <w:rsid w:val="00194399"/>
    <w:pPr>
      <w:spacing w:after="0" w:line="240" w:lineRule="auto"/>
      <w:ind w:left="720" w:firstLine="357"/>
      <w:contextualSpacing/>
    </w:pPr>
    <w:rPr>
      <w:rFonts w:ascii="Arial" w:eastAsiaTheme="minorHAnsi" w:hAnsi="Arial"/>
      <w:lang w:eastAsia="en-US"/>
    </w:rPr>
  </w:style>
  <w:style w:type="paragraph" w:customStyle="1" w:styleId="5BA44FD37C0F4D4FAE5854EA6F5185712">
    <w:name w:val="5BA44FD37C0F4D4FAE5854EA6F5185712"/>
    <w:rsid w:val="00194399"/>
    <w:pPr>
      <w:spacing w:after="0" w:line="240" w:lineRule="auto"/>
      <w:ind w:left="720" w:firstLine="357"/>
      <w:contextualSpacing/>
    </w:pPr>
    <w:rPr>
      <w:rFonts w:ascii="Arial" w:eastAsiaTheme="minorHAnsi" w:hAnsi="Arial"/>
      <w:lang w:eastAsia="en-US"/>
    </w:rPr>
  </w:style>
  <w:style w:type="paragraph" w:customStyle="1" w:styleId="3386E87B3FDC44A18C98D085450EC50D2">
    <w:name w:val="3386E87B3FDC44A18C98D085450EC50D2"/>
    <w:rsid w:val="00194399"/>
    <w:pPr>
      <w:spacing w:after="0" w:line="240" w:lineRule="auto"/>
      <w:ind w:left="720" w:firstLine="357"/>
      <w:contextualSpacing/>
    </w:pPr>
    <w:rPr>
      <w:rFonts w:ascii="Arial" w:eastAsiaTheme="minorHAnsi" w:hAnsi="Arial"/>
      <w:lang w:eastAsia="en-US"/>
    </w:rPr>
  </w:style>
  <w:style w:type="paragraph" w:customStyle="1" w:styleId="E7C987EE1EEB4BDC8C7D4810373746812">
    <w:name w:val="E7C987EE1EEB4BDC8C7D4810373746812"/>
    <w:rsid w:val="00194399"/>
    <w:pPr>
      <w:spacing w:after="0" w:line="240" w:lineRule="auto"/>
      <w:ind w:left="720" w:firstLine="357"/>
      <w:contextualSpacing/>
    </w:pPr>
    <w:rPr>
      <w:rFonts w:ascii="Arial" w:eastAsiaTheme="minorHAnsi" w:hAnsi="Arial"/>
      <w:lang w:eastAsia="en-US"/>
    </w:rPr>
  </w:style>
  <w:style w:type="paragraph" w:customStyle="1" w:styleId="5A35D9AECFF74D4F9D33D3A5686AF2382">
    <w:name w:val="5A35D9AECFF74D4F9D33D3A5686AF2382"/>
    <w:rsid w:val="00194399"/>
    <w:pPr>
      <w:spacing w:after="0" w:line="240" w:lineRule="auto"/>
      <w:ind w:firstLine="357"/>
    </w:pPr>
    <w:rPr>
      <w:rFonts w:ascii="Arial" w:eastAsiaTheme="minorHAnsi" w:hAnsi="Arial"/>
      <w:lang w:eastAsia="en-US"/>
    </w:rPr>
  </w:style>
  <w:style w:type="paragraph" w:customStyle="1" w:styleId="BF4469698F1043978D762625B30B65A92">
    <w:name w:val="BF4469698F1043978D762625B30B65A92"/>
    <w:rsid w:val="00194399"/>
    <w:pPr>
      <w:spacing w:after="0" w:line="240" w:lineRule="auto"/>
      <w:ind w:firstLine="357"/>
    </w:pPr>
    <w:rPr>
      <w:rFonts w:ascii="Arial" w:eastAsiaTheme="minorHAnsi" w:hAnsi="Arial"/>
      <w:lang w:eastAsia="en-US"/>
    </w:rPr>
  </w:style>
  <w:style w:type="paragraph" w:customStyle="1" w:styleId="55A7AC0DA7224CA9A86BE01F0A57BAA62">
    <w:name w:val="55A7AC0DA7224CA9A86BE01F0A57BAA62"/>
    <w:rsid w:val="00194399"/>
    <w:pPr>
      <w:spacing w:after="0" w:line="240" w:lineRule="auto"/>
      <w:ind w:firstLine="357"/>
    </w:pPr>
    <w:rPr>
      <w:rFonts w:ascii="Arial" w:eastAsiaTheme="minorHAnsi" w:hAnsi="Arial"/>
      <w:lang w:eastAsia="en-US"/>
    </w:rPr>
  </w:style>
  <w:style w:type="paragraph" w:customStyle="1" w:styleId="05B09875C25E49F0A548CC47A628634F2">
    <w:name w:val="05B09875C25E49F0A548CC47A628634F2"/>
    <w:rsid w:val="00194399"/>
    <w:pPr>
      <w:spacing w:after="0" w:line="240" w:lineRule="auto"/>
      <w:ind w:firstLine="357"/>
    </w:pPr>
    <w:rPr>
      <w:rFonts w:ascii="Arial" w:eastAsiaTheme="minorHAnsi" w:hAnsi="Arial"/>
      <w:sz w:val="20"/>
      <w:szCs w:val="20"/>
      <w:lang w:eastAsia="en-US"/>
    </w:rPr>
  </w:style>
  <w:style w:type="paragraph" w:customStyle="1" w:styleId="E691CA650E4C43C7B9671192642BCC562">
    <w:name w:val="E691CA650E4C43C7B9671192642BCC562"/>
    <w:rsid w:val="00194399"/>
    <w:pPr>
      <w:spacing w:after="0" w:line="240" w:lineRule="auto"/>
      <w:ind w:firstLine="357"/>
    </w:pPr>
    <w:rPr>
      <w:rFonts w:ascii="Arial" w:eastAsiaTheme="minorHAnsi" w:hAnsi="Arial"/>
      <w:sz w:val="20"/>
      <w:szCs w:val="20"/>
      <w:lang w:eastAsia="en-US"/>
    </w:rPr>
  </w:style>
  <w:style w:type="paragraph" w:customStyle="1" w:styleId="1D4095DAAEEB4D29BED7D49595F10CA32">
    <w:name w:val="1D4095DAAEEB4D29BED7D49595F10CA32"/>
    <w:rsid w:val="00194399"/>
    <w:pPr>
      <w:spacing w:after="0" w:line="240" w:lineRule="auto"/>
      <w:ind w:firstLine="357"/>
    </w:pPr>
    <w:rPr>
      <w:rFonts w:ascii="Arial" w:eastAsiaTheme="minorHAnsi" w:hAnsi="Arial"/>
      <w:sz w:val="20"/>
      <w:szCs w:val="20"/>
      <w:lang w:eastAsia="en-US"/>
    </w:rPr>
  </w:style>
  <w:style w:type="paragraph" w:customStyle="1" w:styleId="5DF664261DE34217AD786CB3DD8D8DF42">
    <w:name w:val="5DF664261DE34217AD786CB3DD8D8DF42"/>
    <w:rsid w:val="00194399"/>
    <w:pPr>
      <w:spacing w:after="0" w:line="240" w:lineRule="auto"/>
      <w:ind w:firstLine="357"/>
    </w:pPr>
    <w:rPr>
      <w:rFonts w:ascii="Arial" w:eastAsiaTheme="minorHAnsi" w:hAnsi="Arial"/>
      <w:sz w:val="20"/>
      <w:szCs w:val="20"/>
      <w:lang w:eastAsia="en-US"/>
    </w:rPr>
  </w:style>
  <w:style w:type="paragraph" w:customStyle="1" w:styleId="9CB104BDAF6045F68DD7DDF4FB11530A2">
    <w:name w:val="9CB104BDAF6045F68DD7DDF4FB11530A2"/>
    <w:rsid w:val="00194399"/>
    <w:pPr>
      <w:spacing w:after="0" w:line="240" w:lineRule="auto"/>
      <w:ind w:firstLine="357"/>
    </w:pPr>
    <w:rPr>
      <w:rFonts w:ascii="Arial" w:eastAsiaTheme="minorHAnsi" w:hAnsi="Arial"/>
      <w:lang w:eastAsia="en-US"/>
    </w:rPr>
  </w:style>
  <w:style w:type="paragraph" w:customStyle="1" w:styleId="016C659CB4454E5ABFDCF650689C22842">
    <w:name w:val="016C659CB4454E5ABFDCF650689C22842"/>
    <w:rsid w:val="00194399"/>
    <w:pPr>
      <w:spacing w:after="0" w:line="240" w:lineRule="auto"/>
      <w:ind w:firstLine="357"/>
    </w:pPr>
    <w:rPr>
      <w:rFonts w:ascii="Arial" w:eastAsiaTheme="minorHAnsi" w:hAnsi="Arial"/>
      <w:lang w:eastAsia="en-US"/>
    </w:rPr>
  </w:style>
  <w:style w:type="paragraph" w:customStyle="1" w:styleId="6141BD0D5C814ED7BB7BE904F48CD6C62">
    <w:name w:val="6141BD0D5C814ED7BB7BE904F48CD6C62"/>
    <w:rsid w:val="00194399"/>
    <w:pPr>
      <w:spacing w:after="0" w:line="240" w:lineRule="auto"/>
      <w:ind w:firstLine="357"/>
    </w:pPr>
    <w:rPr>
      <w:rFonts w:ascii="Arial" w:eastAsiaTheme="minorHAnsi" w:hAnsi="Arial"/>
      <w:lang w:eastAsia="en-US"/>
    </w:rPr>
  </w:style>
  <w:style w:type="paragraph" w:customStyle="1" w:styleId="4525C4B5AEF1452C8DD5E12037B02AC52">
    <w:name w:val="4525C4B5AEF1452C8DD5E12037B02AC52"/>
    <w:rsid w:val="00194399"/>
    <w:pPr>
      <w:spacing w:after="0" w:line="240" w:lineRule="auto"/>
      <w:ind w:firstLine="357"/>
    </w:pPr>
    <w:rPr>
      <w:rFonts w:ascii="Arial" w:eastAsiaTheme="minorHAnsi" w:hAnsi="Arial"/>
      <w:lang w:eastAsia="en-US"/>
    </w:rPr>
  </w:style>
  <w:style w:type="paragraph" w:customStyle="1" w:styleId="6C72E2991FE046FF873F224F3906423E2">
    <w:name w:val="6C72E2991FE046FF873F224F3906423E2"/>
    <w:rsid w:val="00194399"/>
    <w:pPr>
      <w:spacing w:after="0" w:line="240" w:lineRule="auto"/>
      <w:ind w:firstLine="357"/>
    </w:pPr>
    <w:rPr>
      <w:rFonts w:ascii="Arial" w:eastAsiaTheme="minorHAnsi" w:hAnsi="Arial"/>
      <w:lang w:eastAsia="en-US"/>
    </w:rPr>
  </w:style>
  <w:style w:type="paragraph" w:customStyle="1" w:styleId="8F011BFF982C4DB2A8C98397BEC689CF2">
    <w:name w:val="8F011BFF982C4DB2A8C98397BEC689CF2"/>
    <w:rsid w:val="00194399"/>
    <w:pPr>
      <w:spacing w:after="0" w:line="240" w:lineRule="auto"/>
      <w:ind w:firstLine="357"/>
    </w:pPr>
    <w:rPr>
      <w:rFonts w:ascii="Arial" w:eastAsiaTheme="minorHAnsi" w:hAnsi="Arial"/>
      <w:lang w:eastAsia="en-US"/>
    </w:rPr>
  </w:style>
  <w:style w:type="paragraph" w:customStyle="1" w:styleId="571BE539BA194C3BAA7889803B0AE6002">
    <w:name w:val="571BE539BA194C3BAA7889803B0AE6002"/>
    <w:rsid w:val="00194399"/>
    <w:pPr>
      <w:spacing w:after="0" w:line="240" w:lineRule="auto"/>
      <w:ind w:firstLine="357"/>
    </w:pPr>
    <w:rPr>
      <w:rFonts w:ascii="Arial" w:eastAsiaTheme="minorHAnsi" w:hAnsi="Arial"/>
      <w:lang w:eastAsia="en-US"/>
    </w:rPr>
  </w:style>
  <w:style w:type="paragraph" w:customStyle="1" w:styleId="B0F980EE5644400DAF7E8FBAC31A69872">
    <w:name w:val="B0F980EE5644400DAF7E8FBAC31A69872"/>
    <w:rsid w:val="00194399"/>
    <w:pPr>
      <w:spacing w:after="0" w:line="240" w:lineRule="auto"/>
      <w:ind w:left="720" w:firstLine="357"/>
      <w:contextualSpacing/>
    </w:pPr>
    <w:rPr>
      <w:rFonts w:ascii="Arial" w:eastAsiaTheme="minorHAnsi" w:hAnsi="Arial"/>
      <w:lang w:eastAsia="en-US"/>
    </w:rPr>
  </w:style>
  <w:style w:type="paragraph" w:customStyle="1" w:styleId="C77BFEBB7B1C4B168931DE77292275BA2">
    <w:name w:val="C77BFEBB7B1C4B168931DE77292275BA2"/>
    <w:rsid w:val="00194399"/>
    <w:pPr>
      <w:spacing w:after="0" w:line="240" w:lineRule="auto"/>
      <w:ind w:left="720" w:firstLine="357"/>
      <w:contextualSpacing/>
    </w:pPr>
    <w:rPr>
      <w:rFonts w:ascii="Arial" w:eastAsiaTheme="minorHAnsi" w:hAnsi="Arial"/>
      <w:lang w:eastAsia="en-US"/>
    </w:rPr>
  </w:style>
  <w:style w:type="paragraph" w:customStyle="1" w:styleId="0BABD085FF514DB992A253DF95C8B54E2">
    <w:name w:val="0BABD085FF514DB992A253DF95C8B54E2"/>
    <w:rsid w:val="00194399"/>
    <w:pPr>
      <w:spacing w:after="0" w:line="240" w:lineRule="auto"/>
      <w:ind w:firstLine="357"/>
    </w:pPr>
    <w:rPr>
      <w:rFonts w:ascii="Arial" w:eastAsiaTheme="minorHAnsi" w:hAnsi="Arial"/>
      <w:lang w:eastAsia="en-US"/>
    </w:rPr>
  </w:style>
  <w:style w:type="paragraph" w:customStyle="1" w:styleId="BD0DA965AC774E5E837EADB8640238FD2">
    <w:name w:val="BD0DA965AC774E5E837EADB8640238FD2"/>
    <w:rsid w:val="00194399"/>
    <w:pPr>
      <w:spacing w:after="0" w:line="240" w:lineRule="auto"/>
      <w:ind w:firstLine="357"/>
    </w:pPr>
    <w:rPr>
      <w:rFonts w:ascii="Arial" w:eastAsiaTheme="minorHAnsi" w:hAnsi="Arial"/>
      <w:lang w:eastAsia="en-US"/>
    </w:rPr>
  </w:style>
  <w:style w:type="paragraph" w:customStyle="1" w:styleId="B43159FC8EB842E8BB3E33071A6D30742">
    <w:name w:val="B43159FC8EB842E8BB3E33071A6D30742"/>
    <w:rsid w:val="00194399"/>
    <w:pPr>
      <w:spacing w:after="0" w:line="240" w:lineRule="auto"/>
      <w:ind w:left="720" w:firstLine="357"/>
      <w:contextualSpacing/>
    </w:pPr>
    <w:rPr>
      <w:rFonts w:ascii="Arial" w:eastAsiaTheme="minorHAnsi" w:hAnsi="Arial"/>
      <w:lang w:eastAsia="en-US"/>
    </w:rPr>
  </w:style>
  <w:style w:type="paragraph" w:customStyle="1" w:styleId="387944861F554C3195CAA6105750304D2">
    <w:name w:val="387944861F554C3195CAA6105750304D2"/>
    <w:rsid w:val="00194399"/>
    <w:pPr>
      <w:spacing w:after="0" w:line="240" w:lineRule="auto"/>
      <w:ind w:left="720" w:firstLine="357"/>
      <w:contextualSpacing/>
    </w:pPr>
    <w:rPr>
      <w:rFonts w:ascii="Arial" w:eastAsiaTheme="minorHAnsi" w:hAnsi="Arial"/>
      <w:lang w:eastAsia="en-US"/>
    </w:rPr>
  </w:style>
  <w:style w:type="paragraph" w:customStyle="1" w:styleId="361E5E2121534F04AE461DB2854604242">
    <w:name w:val="361E5E2121534F04AE461DB2854604242"/>
    <w:rsid w:val="00194399"/>
    <w:pPr>
      <w:spacing w:after="0" w:line="240" w:lineRule="auto"/>
      <w:ind w:left="720" w:firstLine="357"/>
      <w:contextualSpacing/>
    </w:pPr>
    <w:rPr>
      <w:rFonts w:ascii="Arial" w:eastAsiaTheme="minorHAnsi" w:hAnsi="Arial"/>
      <w:lang w:eastAsia="en-US"/>
    </w:rPr>
  </w:style>
  <w:style w:type="paragraph" w:customStyle="1" w:styleId="F7A9ADD23ED64E8790C73918235023032">
    <w:name w:val="F7A9ADD23ED64E8790C73918235023032"/>
    <w:rsid w:val="00194399"/>
    <w:pPr>
      <w:spacing w:after="0" w:line="240" w:lineRule="auto"/>
      <w:ind w:left="720" w:firstLine="357"/>
      <w:contextualSpacing/>
    </w:pPr>
    <w:rPr>
      <w:rFonts w:ascii="Arial" w:eastAsiaTheme="minorHAnsi" w:hAnsi="Arial"/>
      <w:lang w:eastAsia="en-US"/>
    </w:rPr>
  </w:style>
  <w:style w:type="paragraph" w:customStyle="1" w:styleId="3B5A1D0306D644D2839EC5FC9A366DAF2">
    <w:name w:val="3B5A1D0306D644D2839EC5FC9A366DAF2"/>
    <w:rsid w:val="00194399"/>
    <w:pPr>
      <w:spacing w:after="0" w:line="240" w:lineRule="auto"/>
      <w:ind w:left="720" w:firstLine="357"/>
      <w:contextualSpacing/>
    </w:pPr>
    <w:rPr>
      <w:rFonts w:ascii="Arial" w:eastAsiaTheme="minorHAnsi" w:hAnsi="Arial"/>
      <w:lang w:eastAsia="en-US"/>
    </w:rPr>
  </w:style>
  <w:style w:type="paragraph" w:customStyle="1" w:styleId="C3EBE519C8FA4559AEDD2B1A076F30631">
    <w:name w:val="C3EBE519C8FA4559AEDD2B1A076F30631"/>
    <w:rsid w:val="00194399"/>
    <w:pPr>
      <w:spacing w:after="0" w:line="240" w:lineRule="auto"/>
      <w:ind w:left="720" w:firstLine="357"/>
      <w:contextualSpacing/>
    </w:pPr>
    <w:rPr>
      <w:rFonts w:ascii="Arial" w:eastAsiaTheme="minorHAnsi" w:hAnsi="Arial"/>
      <w:lang w:eastAsia="en-US"/>
    </w:rPr>
  </w:style>
  <w:style w:type="paragraph" w:customStyle="1" w:styleId="71CDC2D4115847499E28FD643F3BAE7B2">
    <w:name w:val="71CDC2D4115847499E28FD643F3BAE7B2"/>
    <w:rsid w:val="00194399"/>
    <w:pPr>
      <w:spacing w:after="0" w:line="240" w:lineRule="auto"/>
      <w:ind w:left="720" w:firstLine="357"/>
      <w:contextualSpacing/>
    </w:pPr>
    <w:rPr>
      <w:rFonts w:ascii="Arial" w:eastAsiaTheme="minorHAnsi" w:hAnsi="Arial"/>
      <w:lang w:eastAsia="en-US"/>
    </w:rPr>
  </w:style>
  <w:style w:type="paragraph" w:customStyle="1" w:styleId="244AED5B65384C33B23C61758E600E2E2">
    <w:name w:val="244AED5B65384C33B23C61758E600E2E2"/>
    <w:rsid w:val="00194399"/>
    <w:pPr>
      <w:spacing w:after="0" w:line="240" w:lineRule="auto"/>
      <w:ind w:firstLine="357"/>
    </w:pPr>
    <w:rPr>
      <w:rFonts w:ascii="Arial" w:eastAsiaTheme="minorHAnsi" w:hAnsi="Arial"/>
      <w:lang w:eastAsia="en-US"/>
    </w:rPr>
  </w:style>
  <w:style w:type="paragraph" w:customStyle="1" w:styleId="86BD80180E75408FAF99C98419E0F9722">
    <w:name w:val="86BD80180E75408FAF99C98419E0F9722"/>
    <w:rsid w:val="00194399"/>
    <w:pPr>
      <w:spacing w:after="0" w:line="240" w:lineRule="auto"/>
      <w:ind w:left="720" w:firstLine="357"/>
      <w:contextualSpacing/>
    </w:pPr>
    <w:rPr>
      <w:rFonts w:ascii="Arial" w:eastAsiaTheme="minorHAnsi" w:hAnsi="Arial"/>
      <w:lang w:eastAsia="en-US"/>
    </w:rPr>
  </w:style>
  <w:style w:type="paragraph" w:customStyle="1" w:styleId="9C91EA43BD044A33B39486C8AE99F3B82">
    <w:name w:val="9C91EA43BD044A33B39486C8AE99F3B82"/>
    <w:rsid w:val="00194399"/>
    <w:pPr>
      <w:spacing w:after="0" w:line="240" w:lineRule="auto"/>
      <w:ind w:left="720" w:firstLine="357"/>
      <w:contextualSpacing/>
    </w:pPr>
    <w:rPr>
      <w:rFonts w:ascii="Arial" w:eastAsiaTheme="minorHAnsi" w:hAnsi="Arial"/>
      <w:lang w:eastAsia="en-US"/>
    </w:rPr>
  </w:style>
  <w:style w:type="paragraph" w:customStyle="1" w:styleId="B77DAF6BB4E2412E85B6DD01026997E42">
    <w:name w:val="B77DAF6BB4E2412E85B6DD01026997E42"/>
    <w:rsid w:val="00194399"/>
    <w:pPr>
      <w:spacing w:after="0" w:line="240" w:lineRule="auto"/>
      <w:ind w:left="720" w:firstLine="357"/>
      <w:contextualSpacing/>
    </w:pPr>
    <w:rPr>
      <w:rFonts w:ascii="Arial" w:eastAsiaTheme="minorHAnsi" w:hAnsi="Arial"/>
      <w:lang w:eastAsia="en-US"/>
    </w:rPr>
  </w:style>
  <w:style w:type="paragraph" w:customStyle="1" w:styleId="1093F59AE085447A803415E331DD05022">
    <w:name w:val="1093F59AE085447A803415E331DD05022"/>
    <w:rsid w:val="00194399"/>
    <w:pPr>
      <w:spacing w:after="0" w:line="240" w:lineRule="auto"/>
      <w:ind w:left="720" w:firstLine="357"/>
      <w:contextualSpacing/>
    </w:pPr>
    <w:rPr>
      <w:rFonts w:ascii="Arial" w:eastAsiaTheme="minorHAnsi" w:hAnsi="Arial"/>
      <w:lang w:eastAsia="en-US"/>
    </w:rPr>
  </w:style>
  <w:style w:type="paragraph" w:customStyle="1" w:styleId="C3FBEA7C54EB43FF864777E92AC49A952">
    <w:name w:val="C3FBEA7C54EB43FF864777E92AC49A952"/>
    <w:rsid w:val="00194399"/>
    <w:pPr>
      <w:spacing w:after="0" w:line="240" w:lineRule="auto"/>
      <w:ind w:left="720" w:firstLine="357"/>
      <w:contextualSpacing/>
    </w:pPr>
    <w:rPr>
      <w:rFonts w:ascii="Arial" w:eastAsiaTheme="minorHAnsi" w:hAnsi="Arial"/>
      <w:lang w:eastAsia="en-US"/>
    </w:rPr>
  </w:style>
  <w:style w:type="paragraph" w:customStyle="1" w:styleId="BCE372AD84014E3BB4460F92F00FD7A62">
    <w:name w:val="BCE372AD84014E3BB4460F92F00FD7A62"/>
    <w:rsid w:val="00194399"/>
    <w:pPr>
      <w:spacing w:after="0" w:line="240" w:lineRule="auto"/>
      <w:ind w:left="720" w:firstLine="357"/>
      <w:contextualSpacing/>
    </w:pPr>
    <w:rPr>
      <w:rFonts w:ascii="Arial" w:eastAsiaTheme="minorHAnsi" w:hAnsi="Arial"/>
      <w:lang w:eastAsia="en-US"/>
    </w:rPr>
  </w:style>
  <w:style w:type="paragraph" w:customStyle="1" w:styleId="620C67A9427D495A879718EAE4CFDD4F2">
    <w:name w:val="620C67A9427D495A879718EAE4CFDD4F2"/>
    <w:rsid w:val="00194399"/>
    <w:pPr>
      <w:spacing w:after="0" w:line="240" w:lineRule="auto"/>
      <w:ind w:left="720" w:firstLine="357"/>
      <w:contextualSpacing/>
    </w:pPr>
    <w:rPr>
      <w:rFonts w:ascii="Arial" w:eastAsiaTheme="minorHAnsi" w:hAnsi="Arial"/>
      <w:lang w:eastAsia="en-US"/>
    </w:rPr>
  </w:style>
  <w:style w:type="paragraph" w:customStyle="1" w:styleId="DDEA4185BF684852B0F3916AB0682BF32">
    <w:name w:val="DDEA4185BF684852B0F3916AB0682BF32"/>
    <w:rsid w:val="00194399"/>
    <w:pPr>
      <w:spacing w:after="0" w:line="240" w:lineRule="auto"/>
      <w:ind w:left="720" w:firstLine="357"/>
      <w:contextualSpacing/>
    </w:pPr>
    <w:rPr>
      <w:rFonts w:ascii="Arial" w:eastAsiaTheme="minorHAnsi" w:hAnsi="Arial"/>
      <w:lang w:eastAsia="en-US"/>
    </w:rPr>
  </w:style>
  <w:style w:type="paragraph" w:customStyle="1" w:styleId="650F6246B7A045F684AFD035D6BCDF742">
    <w:name w:val="650F6246B7A045F684AFD035D6BCDF742"/>
    <w:rsid w:val="00194399"/>
    <w:pPr>
      <w:spacing w:after="0" w:line="240" w:lineRule="auto"/>
      <w:ind w:left="720" w:firstLine="357"/>
      <w:contextualSpacing/>
    </w:pPr>
    <w:rPr>
      <w:rFonts w:ascii="Arial" w:eastAsiaTheme="minorHAnsi" w:hAnsi="Arial"/>
      <w:lang w:eastAsia="en-US"/>
    </w:rPr>
  </w:style>
  <w:style w:type="paragraph" w:customStyle="1" w:styleId="5DCA3423EA4843F6A7C1A0B8329C12292">
    <w:name w:val="5DCA3423EA4843F6A7C1A0B8329C12292"/>
    <w:rsid w:val="00194399"/>
    <w:pPr>
      <w:spacing w:after="0" w:line="240" w:lineRule="auto"/>
      <w:ind w:left="720" w:firstLine="357"/>
      <w:contextualSpacing/>
    </w:pPr>
    <w:rPr>
      <w:rFonts w:ascii="Arial" w:eastAsiaTheme="minorHAnsi" w:hAnsi="Arial"/>
      <w:lang w:eastAsia="en-US"/>
    </w:rPr>
  </w:style>
  <w:style w:type="paragraph" w:customStyle="1" w:styleId="589D36248760415CB05391C28E82DC3E2">
    <w:name w:val="589D36248760415CB05391C28E82DC3E2"/>
    <w:rsid w:val="00194399"/>
    <w:pPr>
      <w:spacing w:after="0" w:line="240" w:lineRule="auto"/>
      <w:ind w:left="720" w:firstLine="357"/>
      <w:contextualSpacing/>
    </w:pPr>
    <w:rPr>
      <w:rFonts w:ascii="Arial" w:eastAsiaTheme="minorHAnsi" w:hAnsi="Arial"/>
      <w:lang w:eastAsia="en-US"/>
    </w:rPr>
  </w:style>
  <w:style w:type="paragraph" w:customStyle="1" w:styleId="5148E19A779240F4AEA1FC21C22492352">
    <w:name w:val="5148E19A779240F4AEA1FC21C22492352"/>
    <w:rsid w:val="00194399"/>
    <w:pPr>
      <w:spacing w:after="0" w:line="240" w:lineRule="auto"/>
      <w:ind w:left="720" w:firstLine="357"/>
      <w:contextualSpacing/>
    </w:pPr>
    <w:rPr>
      <w:rFonts w:ascii="Arial" w:eastAsiaTheme="minorHAnsi" w:hAnsi="Arial"/>
      <w:lang w:eastAsia="en-US"/>
    </w:rPr>
  </w:style>
  <w:style w:type="paragraph" w:customStyle="1" w:styleId="CE9750EC21444D7D81C4980E4137FA742">
    <w:name w:val="CE9750EC21444D7D81C4980E4137FA742"/>
    <w:rsid w:val="00194399"/>
    <w:pPr>
      <w:spacing w:after="0" w:line="240" w:lineRule="auto"/>
      <w:ind w:left="720" w:firstLine="357"/>
      <w:contextualSpacing/>
    </w:pPr>
    <w:rPr>
      <w:rFonts w:ascii="Arial" w:eastAsiaTheme="minorHAnsi" w:hAnsi="Arial"/>
      <w:lang w:eastAsia="en-US"/>
    </w:rPr>
  </w:style>
  <w:style w:type="paragraph" w:customStyle="1" w:styleId="46CD0DD3C26548FBAABB85C0CAADECD12">
    <w:name w:val="46CD0DD3C26548FBAABB85C0CAADECD12"/>
    <w:rsid w:val="00194399"/>
    <w:pPr>
      <w:spacing w:after="0" w:line="240" w:lineRule="auto"/>
      <w:ind w:left="720" w:firstLine="357"/>
      <w:contextualSpacing/>
    </w:pPr>
    <w:rPr>
      <w:rFonts w:ascii="Arial" w:eastAsiaTheme="minorHAnsi" w:hAnsi="Arial"/>
      <w:lang w:eastAsia="en-US"/>
    </w:rPr>
  </w:style>
  <w:style w:type="paragraph" w:customStyle="1" w:styleId="AF2E3E1AE5564D598D5D595CA7D997222">
    <w:name w:val="AF2E3E1AE5564D598D5D595CA7D997222"/>
    <w:rsid w:val="00194399"/>
    <w:pPr>
      <w:spacing w:after="0" w:line="240" w:lineRule="auto"/>
      <w:ind w:left="720" w:firstLine="357"/>
      <w:contextualSpacing/>
    </w:pPr>
    <w:rPr>
      <w:rFonts w:ascii="Arial" w:eastAsiaTheme="minorHAnsi" w:hAnsi="Arial"/>
      <w:lang w:eastAsia="en-US"/>
    </w:rPr>
  </w:style>
  <w:style w:type="paragraph" w:customStyle="1" w:styleId="DAE17664F9454DD0AD870DD78EE25D772">
    <w:name w:val="DAE17664F9454DD0AD870DD78EE25D772"/>
    <w:rsid w:val="00194399"/>
    <w:pPr>
      <w:spacing w:after="0" w:line="240" w:lineRule="auto"/>
      <w:ind w:left="720" w:firstLine="357"/>
      <w:contextualSpacing/>
    </w:pPr>
    <w:rPr>
      <w:rFonts w:ascii="Arial" w:eastAsiaTheme="minorHAnsi" w:hAnsi="Arial"/>
      <w:lang w:eastAsia="en-US"/>
    </w:rPr>
  </w:style>
  <w:style w:type="paragraph" w:customStyle="1" w:styleId="C07481F8C1114C7DBD9A7D798402C1252">
    <w:name w:val="C07481F8C1114C7DBD9A7D798402C1252"/>
    <w:rsid w:val="00194399"/>
    <w:pPr>
      <w:spacing w:after="0" w:line="240" w:lineRule="auto"/>
      <w:ind w:left="720" w:firstLine="357"/>
      <w:contextualSpacing/>
    </w:pPr>
    <w:rPr>
      <w:rFonts w:ascii="Arial" w:eastAsiaTheme="minorHAnsi" w:hAnsi="Arial"/>
      <w:lang w:eastAsia="en-US"/>
    </w:rPr>
  </w:style>
  <w:style w:type="paragraph" w:customStyle="1" w:styleId="DD01E1D3036E416E97D9622F9F45AFDB2">
    <w:name w:val="DD01E1D3036E416E97D9622F9F45AFDB2"/>
    <w:rsid w:val="00194399"/>
    <w:pPr>
      <w:spacing w:after="0" w:line="240" w:lineRule="auto"/>
      <w:ind w:left="720" w:firstLine="357"/>
      <w:contextualSpacing/>
    </w:pPr>
    <w:rPr>
      <w:rFonts w:ascii="Arial" w:eastAsiaTheme="minorHAnsi" w:hAnsi="Arial"/>
      <w:lang w:eastAsia="en-US"/>
    </w:rPr>
  </w:style>
  <w:style w:type="paragraph" w:customStyle="1" w:styleId="C887067FD1024CCD936AA9AA4F1D08D32">
    <w:name w:val="C887067FD1024CCD936AA9AA4F1D08D32"/>
    <w:rsid w:val="00194399"/>
    <w:pPr>
      <w:spacing w:after="0" w:line="240" w:lineRule="auto"/>
      <w:ind w:left="720" w:firstLine="357"/>
      <w:contextualSpacing/>
    </w:pPr>
    <w:rPr>
      <w:rFonts w:ascii="Arial" w:eastAsiaTheme="minorHAnsi" w:hAnsi="Arial"/>
      <w:lang w:eastAsia="en-US"/>
    </w:rPr>
  </w:style>
  <w:style w:type="paragraph" w:customStyle="1" w:styleId="6E4C8BCD2DC84DCE838B78788FB23D282">
    <w:name w:val="6E4C8BCD2DC84DCE838B78788FB23D282"/>
    <w:rsid w:val="00194399"/>
    <w:pPr>
      <w:spacing w:after="0" w:line="240" w:lineRule="auto"/>
      <w:ind w:left="720" w:firstLine="357"/>
      <w:contextualSpacing/>
    </w:pPr>
    <w:rPr>
      <w:rFonts w:ascii="Arial" w:eastAsiaTheme="minorHAnsi" w:hAnsi="Arial"/>
      <w:lang w:eastAsia="en-US"/>
    </w:rPr>
  </w:style>
  <w:style w:type="paragraph" w:customStyle="1" w:styleId="521CFB187B404A0F97DBCBC4434A804E2">
    <w:name w:val="521CFB187B404A0F97DBCBC4434A804E2"/>
    <w:rsid w:val="00194399"/>
    <w:pPr>
      <w:spacing w:after="0" w:line="240" w:lineRule="auto"/>
      <w:ind w:left="720" w:firstLine="357"/>
      <w:contextualSpacing/>
    </w:pPr>
    <w:rPr>
      <w:rFonts w:ascii="Arial" w:eastAsiaTheme="minorHAnsi" w:hAnsi="Arial"/>
      <w:lang w:eastAsia="en-US"/>
    </w:rPr>
  </w:style>
  <w:style w:type="paragraph" w:customStyle="1" w:styleId="58CE4BAB88BB4A7C87685696973C89292">
    <w:name w:val="58CE4BAB88BB4A7C87685696973C89292"/>
    <w:rsid w:val="00194399"/>
    <w:pPr>
      <w:spacing w:after="0" w:line="240" w:lineRule="auto"/>
      <w:ind w:left="720" w:firstLine="357"/>
      <w:contextualSpacing/>
    </w:pPr>
    <w:rPr>
      <w:rFonts w:ascii="Arial" w:eastAsiaTheme="minorHAnsi" w:hAnsi="Arial"/>
      <w:lang w:eastAsia="en-US"/>
    </w:rPr>
  </w:style>
  <w:style w:type="paragraph" w:customStyle="1" w:styleId="D26968EB294D42BE8DB7BAF9BA7900182">
    <w:name w:val="D26968EB294D42BE8DB7BAF9BA7900182"/>
    <w:rsid w:val="00194399"/>
    <w:pPr>
      <w:spacing w:after="0" w:line="240" w:lineRule="auto"/>
      <w:ind w:left="720" w:firstLine="357"/>
      <w:contextualSpacing/>
    </w:pPr>
    <w:rPr>
      <w:rFonts w:ascii="Arial" w:eastAsiaTheme="minorHAnsi" w:hAnsi="Arial"/>
      <w:lang w:eastAsia="en-US"/>
    </w:rPr>
  </w:style>
  <w:style w:type="paragraph" w:customStyle="1" w:styleId="2AA67CE530C34E8AA29B5A98CC2C2B3D2">
    <w:name w:val="2AA67CE530C34E8AA29B5A98CC2C2B3D2"/>
    <w:rsid w:val="00194399"/>
    <w:pPr>
      <w:spacing w:after="0" w:line="240" w:lineRule="auto"/>
      <w:ind w:left="720" w:firstLine="357"/>
      <w:contextualSpacing/>
    </w:pPr>
    <w:rPr>
      <w:rFonts w:ascii="Arial" w:eastAsiaTheme="minorHAnsi" w:hAnsi="Arial"/>
      <w:lang w:eastAsia="en-US"/>
    </w:rPr>
  </w:style>
  <w:style w:type="paragraph" w:customStyle="1" w:styleId="6686F1EE1A544A7C97747FEA244397482">
    <w:name w:val="6686F1EE1A544A7C97747FEA244397482"/>
    <w:rsid w:val="00194399"/>
    <w:pPr>
      <w:spacing w:after="0" w:line="240" w:lineRule="auto"/>
      <w:ind w:left="720" w:firstLine="357"/>
      <w:contextualSpacing/>
    </w:pPr>
    <w:rPr>
      <w:rFonts w:ascii="Arial" w:eastAsiaTheme="minorHAnsi" w:hAnsi="Arial"/>
      <w:lang w:eastAsia="en-US"/>
    </w:rPr>
  </w:style>
  <w:style w:type="paragraph" w:customStyle="1" w:styleId="B085F108C37748E6BB49B85546D9F8D42">
    <w:name w:val="B085F108C37748E6BB49B85546D9F8D42"/>
    <w:rsid w:val="00194399"/>
    <w:pPr>
      <w:spacing w:after="0" w:line="240" w:lineRule="auto"/>
      <w:ind w:left="720" w:firstLine="357"/>
      <w:contextualSpacing/>
    </w:pPr>
    <w:rPr>
      <w:rFonts w:ascii="Arial" w:eastAsiaTheme="minorHAnsi" w:hAnsi="Arial"/>
      <w:lang w:eastAsia="en-US"/>
    </w:rPr>
  </w:style>
  <w:style w:type="paragraph" w:customStyle="1" w:styleId="58ADA23789F34374846DDD852234BEBB2">
    <w:name w:val="58ADA23789F34374846DDD852234BEBB2"/>
    <w:rsid w:val="00194399"/>
    <w:pPr>
      <w:spacing w:after="0" w:line="240" w:lineRule="auto"/>
      <w:ind w:left="720" w:firstLine="357"/>
      <w:contextualSpacing/>
    </w:pPr>
    <w:rPr>
      <w:rFonts w:ascii="Arial" w:eastAsiaTheme="minorHAnsi" w:hAnsi="Arial"/>
      <w:lang w:eastAsia="en-US"/>
    </w:rPr>
  </w:style>
  <w:style w:type="paragraph" w:customStyle="1" w:styleId="53549A9950E94FCD8A3A5BDF847004DF2">
    <w:name w:val="53549A9950E94FCD8A3A5BDF847004DF2"/>
    <w:rsid w:val="00194399"/>
    <w:pPr>
      <w:spacing w:after="0" w:line="240" w:lineRule="auto"/>
      <w:ind w:left="720" w:firstLine="357"/>
      <w:contextualSpacing/>
    </w:pPr>
    <w:rPr>
      <w:rFonts w:ascii="Arial" w:eastAsiaTheme="minorHAnsi" w:hAnsi="Arial"/>
      <w:lang w:eastAsia="en-US"/>
    </w:rPr>
  </w:style>
  <w:style w:type="paragraph" w:customStyle="1" w:styleId="3116C3F525E140179A04F795B23FF2E02">
    <w:name w:val="3116C3F525E140179A04F795B23FF2E02"/>
    <w:rsid w:val="00194399"/>
    <w:pPr>
      <w:spacing w:after="0" w:line="240" w:lineRule="auto"/>
      <w:ind w:left="720" w:firstLine="357"/>
      <w:contextualSpacing/>
    </w:pPr>
    <w:rPr>
      <w:rFonts w:ascii="Arial" w:eastAsiaTheme="minorHAnsi" w:hAnsi="Arial"/>
      <w:lang w:eastAsia="en-US"/>
    </w:rPr>
  </w:style>
  <w:style w:type="paragraph" w:customStyle="1" w:styleId="2ADAE110529943F48893AE472C7943CC2">
    <w:name w:val="2ADAE110529943F48893AE472C7943CC2"/>
    <w:rsid w:val="00194399"/>
    <w:pPr>
      <w:spacing w:after="0" w:line="240" w:lineRule="auto"/>
      <w:ind w:left="720" w:firstLine="357"/>
      <w:contextualSpacing/>
    </w:pPr>
    <w:rPr>
      <w:rFonts w:ascii="Arial" w:eastAsiaTheme="minorHAnsi" w:hAnsi="Arial"/>
      <w:lang w:eastAsia="en-US"/>
    </w:rPr>
  </w:style>
  <w:style w:type="paragraph" w:customStyle="1" w:styleId="42A110AA26234C249BDFB1C3C2FD82382">
    <w:name w:val="42A110AA26234C249BDFB1C3C2FD82382"/>
    <w:rsid w:val="00194399"/>
    <w:pPr>
      <w:spacing w:after="0" w:line="240" w:lineRule="auto"/>
      <w:ind w:left="720" w:firstLine="357"/>
      <w:contextualSpacing/>
    </w:pPr>
    <w:rPr>
      <w:rFonts w:ascii="Arial" w:eastAsiaTheme="minorHAnsi" w:hAnsi="Arial"/>
      <w:lang w:eastAsia="en-US"/>
    </w:rPr>
  </w:style>
  <w:style w:type="paragraph" w:customStyle="1" w:styleId="4CA44AC3719647AFA5EBDE3F710990932">
    <w:name w:val="4CA44AC3719647AFA5EBDE3F710990932"/>
    <w:rsid w:val="00194399"/>
    <w:pPr>
      <w:spacing w:after="0" w:line="240" w:lineRule="auto"/>
      <w:ind w:left="720" w:firstLine="357"/>
      <w:contextualSpacing/>
    </w:pPr>
    <w:rPr>
      <w:rFonts w:ascii="Arial" w:eastAsiaTheme="minorHAnsi" w:hAnsi="Arial"/>
      <w:lang w:eastAsia="en-US"/>
    </w:rPr>
  </w:style>
  <w:style w:type="paragraph" w:customStyle="1" w:styleId="6B2E47A1CA2E42D8A4AE857A02FE97772">
    <w:name w:val="6B2E47A1CA2E42D8A4AE857A02FE97772"/>
    <w:rsid w:val="00194399"/>
    <w:pPr>
      <w:spacing w:after="0" w:line="240" w:lineRule="auto"/>
      <w:ind w:left="720" w:firstLine="357"/>
      <w:contextualSpacing/>
    </w:pPr>
    <w:rPr>
      <w:rFonts w:ascii="Arial" w:eastAsiaTheme="minorHAnsi" w:hAnsi="Arial"/>
      <w:lang w:eastAsia="en-US"/>
    </w:rPr>
  </w:style>
  <w:style w:type="paragraph" w:customStyle="1" w:styleId="FAA2AFAE827344F6B9E81239DD5D74282">
    <w:name w:val="FAA2AFAE827344F6B9E81239DD5D74282"/>
    <w:rsid w:val="00194399"/>
    <w:pPr>
      <w:spacing w:after="0" w:line="240" w:lineRule="auto"/>
      <w:ind w:left="720" w:firstLine="357"/>
      <w:contextualSpacing/>
    </w:pPr>
    <w:rPr>
      <w:rFonts w:ascii="Arial" w:eastAsiaTheme="minorHAnsi" w:hAnsi="Arial"/>
      <w:lang w:eastAsia="en-US"/>
    </w:rPr>
  </w:style>
  <w:style w:type="paragraph" w:customStyle="1" w:styleId="65786A5E40D044AFA98D180E92DD29992">
    <w:name w:val="65786A5E40D044AFA98D180E92DD29992"/>
    <w:rsid w:val="00194399"/>
    <w:pPr>
      <w:spacing w:after="0" w:line="240" w:lineRule="auto"/>
      <w:ind w:left="720" w:firstLine="357"/>
      <w:contextualSpacing/>
    </w:pPr>
    <w:rPr>
      <w:rFonts w:ascii="Arial" w:eastAsiaTheme="minorHAnsi" w:hAnsi="Arial"/>
      <w:lang w:eastAsia="en-US"/>
    </w:rPr>
  </w:style>
  <w:style w:type="paragraph" w:customStyle="1" w:styleId="F333439E71CF4A64B76F46B261EDD6312">
    <w:name w:val="F333439E71CF4A64B76F46B261EDD6312"/>
    <w:rsid w:val="00194399"/>
    <w:pPr>
      <w:spacing w:after="0" w:line="240" w:lineRule="auto"/>
      <w:ind w:left="720" w:firstLine="357"/>
      <w:contextualSpacing/>
    </w:pPr>
    <w:rPr>
      <w:rFonts w:ascii="Arial" w:eastAsiaTheme="minorHAnsi" w:hAnsi="Arial"/>
      <w:lang w:eastAsia="en-US"/>
    </w:rPr>
  </w:style>
  <w:style w:type="paragraph" w:customStyle="1" w:styleId="1B7BB2D2B402411F8E66682468638DE52">
    <w:name w:val="1B7BB2D2B402411F8E66682468638DE52"/>
    <w:rsid w:val="00194399"/>
    <w:pPr>
      <w:spacing w:after="0" w:line="240" w:lineRule="auto"/>
      <w:ind w:left="720" w:firstLine="357"/>
      <w:contextualSpacing/>
    </w:pPr>
    <w:rPr>
      <w:rFonts w:ascii="Arial" w:eastAsiaTheme="minorHAnsi" w:hAnsi="Arial"/>
      <w:lang w:eastAsia="en-US"/>
    </w:rPr>
  </w:style>
  <w:style w:type="paragraph" w:customStyle="1" w:styleId="0D3D9CDF37E8418CB219D7708358D34B2">
    <w:name w:val="0D3D9CDF37E8418CB219D7708358D34B2"/>
    <w:rsid w:val="00194399"/>
    <w:pPr>
      <w:spacing w:after="0" w:line="240" w:lineRule="auto"/>
      <w:ind w:left="720" w:firstLine="357"/>
      <w:contextualSpacing/>
    </w:pPr>
    <w:rPr>
      <w:rFonts w:ascii="Arial" w:eastAsiaTheme="minorHAnsi" w:hAnsi="Arial"/>
      <w:lang w:eastAsia="en-US"/>
    </w:rPr>
  </w:style>
  <w:style w:type="paragraph" w:customStyle="1" w:styleId="D1CDD904CA1B4BBF8EAC2E92F11347AC2">
    <w:name w:val="D1CDD904CA1B4BBF8EAC2E92F11347AC2"/>
    <w:rsid w:val="00194399"/>
    <w:pPr>
      <w:spacing w:after="0" w:line="240" w:lineRule="auto"/>
      <w:ind w:firstLine="357"/>
    </w:pPr>
    <w:rPr>
      <w:rFonts w:ascii="Arial" w:eastAsiaTheme="minorHAnsi" w:hAnsi="Arial"/>
      <w:lang w:eastAsia="en-US"/>
    </w:rPr>
  </w:style>
  <w:style w:type="paragraph" w:customStyle="1" w:styleId="88FB209C4D6D4B0E95B18AEDC7D887012">
    <w:name w:val="88FB209C4D6D4B0E95B18AEDC7D887012"/>
    <w:rsid w:val="00194399"/>
    <w:pPr>
      <w:spacing w:after="0" w:line="240" w:lineRule="auto"/>
      <w:ind w:left="720" w:firstLine="357"/>
      <w:contextualSpacing/>
    </w:pPr>
    <w:rPr>
      <w:rFonts w:ascii="Arial" w:eastAsiaTheme="minorHAnsi" w:hAnsi="Arial"/>
      <w:lang w:eastAsia="en-US"/>
    </w:rPr>
  </w:style>
  <w:style w:type="paragraph" w:customStyle="1" w:styleId="9B15F3B31D0B45949B7C7996E07E8DD32">
    <w:name w:val="9B15F3B31D0B45949B7C7996E07E8DD32"/>
    <w:rsid w:val="00194399"/>
    <w:pPr>
      <w:spacing w:after="0" w:line="240" w:lineRule="auto"/>
      <w:ind w:left="720" w:firstLine="357"/>
      <w:contextualSpacing/>
    </w:pPr>
    <w:rPr>
      <w:rFonts w:ascii="Arial" w:eastAsiaTheme="minorHAnsi" w:hAnsi="Arial"/>
      <w:lang w:eastAsia="en-US"/>
    </w:rPr>
  </w:style>
  <w:style w:type="paragraph" w:customStyle="1" w:styleId="40FC33E1B38049EA9F336230F6D5DA542">
    <w:name w:val="40FC33E1B38049EA9F336230F6D5DA542"/>
    <w:rsid w:val="00194399"/>
    <w:pPr>
      <w:spacing w:after="0" w:line="240" w:lineRule="auto"/>
      <w:ind w:left="720" w:firstLine="357"/>
      <w:contextualSpacing/>
    </w:pPr>
    <w:rPr>
      <w:rFonts w:ascii="Arial" w:eastAsiaTheme="minorHAnsi" w:hAnsi="Arial"/>
      <w:lang w:eastAsia="en-US"/>
    </w:rPr>
  </w:style>
  <w:style w:type="paragraph" w:customStyle="1" w:styleId="5CC21FF86B3F48678575C21759D8068C2">
    <w:name w:val="5CC21FF86B3F48678575C21759D8068C2"/>
    <w:rsid w:val="00194399"/>
    <w:pPr>
      <w:spacing w:after="0" w:line="240" w:lineRule="auto"/>
      <w:ind w:left="720" w:firstLine="357"/>
      <w:contextualSpacing/>
    </w:pPr>
    <w:rPr>
      <w:rFonts w:ascii="Arial" w:eastAsiaTheme="minorHAnsi" w:hAnsi="Arial"/>
      <w:lang w:eastAsia="en-US"/>
    </w:rPr>
  </w:style>
  <w:style w:type="paragraph" w:customStyle="1" w:styleId="866B7A628C0047898061BCF6CF8ED3532">
    <w:name w:val="866B7A628C0047898061BCF6CF8ED3532"/>
    <w:rsid w:val="00194399"/>
    <w:pPr>
      <w:spacing w:after="0" w:line="240" w:lineRule="auto"/>
      <w:ind w:left="720" w:firstLine="357"/>
      <w:contextualSpacing/>
    </w:pPr>
    <w:rPr>
      <w:rFonts w:ascii="Arial" w:eastAsiaTheme="minorHAnsi" w:hAnsi="Arial"/>
      <w:lang w:eastAsia="en-US"/>
    </w:rPr>
  </w:style>
  <w:style w:type="paragraph" w:customStyle="1" w:styleId="C760294C2B254572A6A097E7DC592A612">
    <w:name w:val="C760294C2B254572A6A097E7DC592A612"/>
    <w:rsid w:val="00194399"/>
    <w:pPr>
      <w:spacing w:after="0" w:line="240" w:lineRule="auto"/>
      <w:ind w:left="720" w:firstLine="357"/>
      <w:contextualSpacing/>
    </w:pPr>
    <w:rPr>
      <w:rFonts w:ascii="Arial" w:eastAsiaTheme="minorHAnsi" w:hAnsi="Arial"/>
      <w:lang w:eastAsia="en-US"/>
    </w:rPr>
  </w:style>
  <w:style w:type="paragraph" w:customStyle="1" w:styleId="B19A70EA5721450993A3EFC152AD87312">
    <w:name w:val="B19A70EA5721450993A3EFC152AD87312"/>
    <w:rsid w:val="00194399"/>
    <w:pPr>
      <w:spacing w:after="0" w:line="240" w:lineRule="auto"/>
      <w:ind w:left="720" w:firstLine="357"/>
      <w:contextualSpacing/>
    </w:pPr>
    <w:rPr>
      <w:rFonts w:ascii="Arial" w:eastAsiaTheme="minorHAnsi" w:hAnsi="Arial"/>
      <w:lang w:eastAsia="en-US"/>
    </w:rPr>
  </w:style>
  <w:style w:type="paragraph" w:customStyle="1" w:styleId="D26FDDE1602447449712805F1E914AE72">
    <w:name w:val="D26FDDE1602447449712805F1E914AE72"/>
    <w:rsid w:val="00194399"/>
    <w:pPr>
      <w:spacing w:after="0" w:line="240" w:lineRule="auto"/>
      <w:ind w:left="720" w:firstLine="357"/>
      <w:contextualSpacing/>
    </w:pPr>
    <w:rPr>
      <w:rFonts w:ascii="Arial" w:eastAsiaTheme="minorHAnsi" w:hAnsi="Arial"/>
      <w:lang w:eastAsia="en-US"/>
    </w:rPr>
  </w:style>
  <w:style w:type="paragraph" w:customStyle="1" w:styleId="E6B38DF32DCB498F92E4DE655026B8E12">
    <w:name w:val="E6B38DF32DCB498F92E4DE655026B8E12"/>
    <w:rsid w:val="00194399"/>
    <w:pPr>
      <w:spacing w:after="0" w:line="240" w:lineRule="auto"/>
      <w:ind w:left="720" w:firstLine="357"/>
      <w:contextualSpacing/>
    </w:pPr>
    <w:rPr>
      <w:rFonts w:ascii="Arial" w:eastAsiaTheme="minorHAnsi" w:hAnsi="Arial"/>
      <w:lang w:eastAsia="en-US"/>
    </w:rPr>
  </w:style>
  <w:style w:type="paragraph" w:customStyle="1" w:styleId="985E4EFA36224A7483869E9D876B59A02">
    <w:name w:val="985E4EFA36224A7483869E9D876B59A02"/>
    <w:rsid w:val="00194399"/>
    <w:pPr>
      <w:spacing w:after="0" w:line="240" w:lineRule="auto"/>
      <w:ind w:left="720" w:firstLine="357"/>
      <w:contextualSpacing/>
    </w:pPr>
    <w:rPr>
      <w:rFonts w:ascii="Arial" w:eastAsiaTheme="minorHAnsi" w:hAnsi="Arial"/>
      <w:lang w:eastAsia="en-US"/>
    </w:rPr>
  </w:style>
  <w:style w:type="paragraph" w:customStyle="1" w:styleId="EE03E68477B242C6A597D49C984E85E12">
    <w:name w:val="EE03E68477B242C6A597D49C984E85E12"/>
    <w:rsid w:val="00194399"/>
    <w:pPr>
      <w:spacing w:after="0" w:line="240" w:lineRule="auto"/>
      <w:ind w:left="720" w:firstLine="357"/>
      <w:contextualSpacing/>
    </w:pPr>
    <w:rPr>
      <w:rFonts w:ascii="Arial" w:eastAsiaTheme="minorHAnsi" w:hAnsi="Arial"/>
      <w:lang w:eastAsia="en-US"/>
    </w:rPr>
  </w:style>
  <w:style w:type="paragraph" w:customStyle="1" w:styleId="004A370E54BD4509858B0AB166D59B362">
    <w:name w:val="004A370E54BD4509858B0AB166D59B362"/>
    <w:rsid w:val="00194399"/>
    <w:pPr>
      <w:spacing w:after="0" w:line="240" w:lineRule="auto"/>
      <w:ind w:firstLine="357"/>
    </w:pPr>
    <w:rPr>
      <w:rFonts w:ascii="Arial" w:eastAsiaTheme="minorHAnsi" w:hAnsi="Arial"/>
      <w:lang w:eastAsia="en-US"/>
    </w:rPr>
  </w:style>
  <w:style w:type="paragraph" w:customStyle="1" w:styleId="C45DE1E25DFC499FAFB6DDA75550C7351">
    <w:name w:val="C45DE1E25DFC499FAFB6DDA75550C7351"/>
    <w:rsid w:val="00194399"/>
    <w:pPr>
      <w:spacing w:after="0" w:line="240" w:lineRule="auto"/>
      <w:ind w:left="720" w:firstLine="357"/>
      <w:contextualSpacing/>
    </w:pPr>
    <w:rPr>
      <w:rFonts w:ascii="Arial" w:eastAsiaTheme="minorHAnsi" w:hAnsi="Arial"/>
      <w:lang w:eastAsia="en-US"/>
    </w:rPr>
  </w:style>
  <w:style w:type="paragraph" w:customStyle="1" w:styleId="2CDF445B77934421A38481DE6567AA012">
    <w:name w:val="2CDF445B77934421A38481DE6567AA012"/>
    <w:rsid w:val="00194399"/>
    <w:pPr>
      <w:spacing w:after="0" w:line="240" w:lineRule="auto"/>
      <w:ind w:firstLine="357"/>
    </w:pPr>
    <w:rPr>
      <w:rFonts w:ascii="Arial" w:eastAsiaTheme="minorHAnsi" w:hAnsi="Arial"/>
      <w:lang w:eastAsia="en-US"/>
    </w:rPr>
  </w:style>
  <w:style w:type="paragraph" w:customStyle="1" w:styleId="8E7BA9F7CF0F4CEE945770A2A6CBB9E82">
    <w:name w:val="8E7BA9F7CF0F4CEE945770A2A6CBB9E82"/>
    <w:rsid w:val="00194399"/>
    <w:pPr>
      <w:spacing w:after="0" w:line="240" w:lineRule="auto"/>
      <w:ind w:left="720" w:firstLine="357"/>
      <w:contextualSpacing/>
    </w:pPr>
    <w:rPr>
      <w:rFonts w:ascii="Arial" w:eastAsiaTheme="minorHAnsi" w:hAnsi="Arial"/>
      <w:lang w:eastAsia="en-US"/>
    </w:rPr>
  </w:style>
  <w:style w:type="paragraph" w:customStyle="1" w:styleId="35D528C879084D7EABE856EA8A809A482">
    <w:name w:val="35D528C879084D7EABE856EA8A809A482"/>
    <w:rsid w:val="00194399"/>
    <w:pPr>
      <w:spacing w:after="0" w:line="240" w:lineRule="auto"/>
      <w:ind w:left="720" w:firstLine="357"/>
      <w:contextualSpacing/>
    </w:pPr>
    <w:rPr>
      <w:rFonts w:ascii="Arial" w:eastAsiaTheme="minorHAnsi" w:hAnsi="Arial"/>
      <w:lang w:eastAsia="en-US"/>
    </w:rPr>
  </w:style>
  <w:style w:type="paragraph" w:customStyle="1" w:styleId="8A3707EB1DB1462CA649E4B47FAD8D6C2">
    <w:name w:val="8A3707EB1DB1462CA649E4B47FAD8D6C2"/>
    <w:rsid w:val="00194399"/>
    <w:pPr>
      <w:spacing w:after="0" w:line="240" w:lineRule="auto"/>
      <w:ind w:left="720" w:firstLine="357"/>
      <w:contextualSpacing/>
    </w:pPr>
    <w:rPr>
      <w:rFonts w:ascii="Arial" w:eastAsiaTheme="minorHAnsi" w:hAnsi="Arial"/>
      <w:lang w:eastAsia="en-US"/>
    </w:rPr>
  </w:style>
  <w:style w:type="paragraph" w:customStyle="1" w:styleId="D8E05C6554F04D319B1FD7F9F5DC24702">
    <w:name w:val="D8E05C6554F04D319B1FD7F9F5DC24702"/>
    <w:rsid w:val="00194399"/>
    <w:pPr>
      <w:spacing w:after="0" w:line="240" w:lineRule="auto"/>
      <w:ind w:left="720" w:firstLine="357"/>
      <w:contextualSpacing/>
    </w:pPr>
    <w:rPr>
      <w:rFonts w:ascii="Arial" w:eastAsiaTheme="minorHAnsi" w:hAnsi="Arial"/>
      <w:lang w:eastAsia="en-US"/>
    </w:rPr>
  </w:style>
  <w:style w:type="paragraph" w:customStyle="1" w:styleId="3AB96586DBA0414D9225D955F845819A2">
    <w:name w:val="3AB96586DBA0414D9225D955F845819A2"/>
    <w:rsid w:val="00194399"/>
    <w:pPr>
      <w:spacing w:after="0" w:line="240" w:lineRule="auto"/>
      <w:ind w:left="720" w:firstLine="357"/>
      <w:contextualSpacing/>
    </w:pPr>
    <w:rPr>
      <w:rFonts w:ascii="Arial" w:eastAsiaTheme="minorHAnsi" w:hAnsi="Arial"/>
      <w:lang w:eastAsia="en-US"/>
    </w:rPr>
  </w:style>
  <w:style w:type="paragraph" w:customStyle="1" w:styleId="3C2B9CE415304FA2BE5A4DBCD974B1BA2">
    <w:name w:val="3C2B9CE415304FA2BE5A4DBCD974B1BA2"/>
    <w:rsid w:val="00194399"/>
    <w:pPr>
      <w:spacing w:after="0" w:line="240" w:lineRule="auto"/>
      <w:ind w:left="720" w:firstLine="357"/>
      <w:contextualSpacing/>
    </w:pPr>
    <w:rPr>
      <w:rFonts w:ascii="Arial" w:eastAsiaTheme="minorHAnsi" w:hAnsi="Arial"/>
      <w:lang w:eastAsia="en-US"/>
    </w:rPr>
  </w:style>
  <w:style w:type="paragraph" w:customStyle="1" w:styleId="F5EFD632E69244A38CFDC58F3A3C13932">
    <w:name w:val="F5EFD632E69244A38CFDC58F3A3C13932"/>
    <w:rsid w:val="00194399"/>
    <w:pPr>
      <w:spacing w:after="0" w:line="240" w:lineRule="auto"/>
      <w:ind w:left="720" w:firstLine="357"/>
      <w:contextualSpacing/>
    </w:pPr>
    <w:rPr>
      <w:rFonts w:ascii="Arial" w:eastAsiaTheme="minorHAnsi" w:hAnsi="Arial"/>
      <w:lang w:eastAsia="en-US"/>
    </w:rPr>
  </w:style>
  <w:style w:type="paragraph" w:customStyle="1" w:styleId="F23B46EEBC6646899918B4D85C46F5DF2">
    <w:name w:val="F23B46EEBC6646899918B4D85C46F5DF2"/>
    <w:rsid w:val="00194399"/>
    <w:pPr>
      <w:spacing w:after="0" w:line="240" w:lineRule="auto"/>
      <w:ind w:left="720" w:firstLine="357"/>
      <w:contextualSpacing/>
    </w:pPr>
    <w:rPr>
      <w:rFonts w:ascii="Arial" w:eastAsiaTheme="minorHAnsi" w:hAnsi="Arial"/>
      <w:lang w:eastAsia="en-US"/>
    </w:rPr>
  </w:style>
  <w:style w:type="paragraph" w:customStyle="1" w:styleId="2E8252546A5D40029C4BAADCA6ED5D0E2">
    <w:name w:val="2E8252546A5D40029C4BAADCA6ED5D0E2"/>
    <w:rsid w:val="00194399"/>
    <w:pPr>
      <w:spacing w:after="0" w:line="240" w:lineRule="auto"/>
      <w:ind w:left="720" w:firstLine="357"/>
      <w:contextualSpacing/>
    </w:pPr>
    <w:rPr>
      <w:rFonts w:ascii="Arial" w:eastAsiaTheme="minorHAnsi" w:hAnsi="Arial"/>
      <w:lang w:eastAsia="en-US"/>
    </w:rPr>
  </w:style>
  <w:style w:type="paragraph" w:customStyle="1" w:styleId="B75F729442D74D5E9517E359E07A81622">
    <w:name w:val="B75F729442D74D5E9517E359E07A81622"/>
    <w:rsid w:val="00194399"/>
    <w:pPr>
      <w:spacing w:after="0" w:line="240" w:lineRule="auto"/>
      <w:ind w:left="720" w:firstLine="357"/>
      <w:contextualSpacing/>
    </w:pPr>
    <w:rPr>
      <w:rFonts w:ascii="Arial" w:eastAsiaTheme="minorHAnsi" w:hAnsi="Arial"/>
      <w:lang w:eastAsia="en-US"/>
    </w:rPr>
  </w:style>
  <w:style w:type="paragraph" w:customStyle="1" w:styleId="6CA2813FFE68483FB491A47EDFA5F03F2">
    <w:name w:val="6CA2813FFE68483FB491A47EDFA5F03F2"/>
    <w:rsid w:val="00194399"/>
    <w:pPr>
      <w:spacing w:after="0" w:line="240" w:lineRule="auto"/>
      <w:ind w:left="720" w:firstLine="357"/>
      <w:contextualSpacing/>
    </w:pPr>
    <w:rPr>
      <w:rFonts w:ascii="Arial" w:eastAsiaTheme="minorHAnsi" w:hAnsi="Arial"/>
      <w:lang w:eastAsia="en-US"/>
    </w:rPr>
  </w:style>
  <w:style w:type="paragraph" w:customStyle="1" w:styleId="C4B7A8734E1B4F4DBD5EE895890043182">
    <w:name w:val="C4B7A8734E1B4F4DBD5EE895890043182"/>
    <w:rsid w:val="00194399"/>
    <w:pPr>
      <w:spacing w:after="0" w:line="240" w:lineRule="auto"/>
      <w:ind w:left="720" w:firstLine="357"/>
      <w:contextualSpacing/>
    </w:pPr>
    <w:rPr>
      <w:rFonts w:ascii="Arial" w:eastAsiaTheme="minorHAnsi" w:hAnsi="Arial"/>
      <w:lang w:eastAsia="en-US"/>
    </w:rPr>
  </w:style>
  <w:style w:type="paragraph" w:customStyle="1" w:styleId="A9A56002D93241848D510FE95AB439052">
    <w:name w:val="A9A56002D93241848D510FE95AB439052"/>
    <w:rsid w:val="00194399"/>
    <w:pPr>
      <w:spacing w:after="0" w:line="240" w:lineRule="auto"/>
      <w:ind w:left="720" w:firstLine="357"/>
      <w:contextualSpacing/>
    </w:pPr>
    <w:rPr>
      <w:rFonts w:ascii="Arial" w:eastAsiaTheme="minorHAnsi" w:hAnsi="Arial"/>
      <w:lang w:eastAsia="en-US"/>
    </w:rPr>
  </w:style>
  <w:style w:type="paragraph" w:customStyle="1" w:styleId="D1B004A707414790BEE76B02DC4E81BF2">
    <w:name w:val="D1B004A707414790BEE76B02DC4E81BF2"/>
    <w:rsid w:val="00194399"/>
    <w:pPr>
      <w:spacing w:after="0" w:line="240" w:lineRule="auto"/>
      <w:ind w:left="720" w:firstLine="357"/>
      <w:contextualSpacing/>
    </w:pPr>
    <w:rPr>
      <w:rFonts w:ascii="Arial" w:eastAsiaTheme="minorHAnsi" w:hAnsi="Arial"/>
      <w:lang w:eastAsia="en-US"/>
    </w:rPr>
  </w:style>
  <w:style w:type="paragraph" w:customStyle="1" w:styleId="3771B067F19E432E883A9EBF3D58914C2">
    <w:name w:val="3771B067F19E432E883A9EBF3D58914C2"/>
    <w:rsid w:val="00194399"/>
    <w:pPr>
      <w:spacing w:after="0" w:line="240" w:lineRule="auto"/>
      <w:ind w:left="720" w:firstLine="357"/>
      <w:contextualSpacing/>
    </w:pPr>
    <w:rPr>
      <w:rFonts w:ascii="Arial" w:eastAsiaTheme="minorHAnsi" w:hAnsi="Arial"/>
      <w:lang w:eastAsia="en-US"/>
    </w:rPr>
  </w:style>
  <w:style w:type="paragraph" w:customStyle="1" w:styleId="6CA20CA2B7F8489A9E6D262BBACC31B92">
    <w:name w:val="6CA20CA2B7F8489A9E6D262BBACC31B92"/>
    <w:rsid w:val="00194399"/>
    <w:pPr>
      <w:spacing w:after="0" w:line="240" w:lineRule="auto"/>
      <w:ind w:left="720" w:firstLine="357"/>
      <w:contextualSpacing/>
    </w:pPr>
    <w:rPr>
      <w:rFonts w:ascii="Arial" w:eastAsiaTheme="minorHAnsi" w:hAnsi="Arial"/>
      <w:lang w:eastAsia="en-US"/>
    </w:rPr>
  </w:style>
  <w:style w:type="paragraph" w:customStyle="1" w:styleId="7EDFC1533F5F4B6A92C3F9F393569AB32">
    <w:name w:val="7EDFC1533F5F4B6A92C3F9F393569AB32"/>
    <w:rsid w:val="00194399"/>
    <w:pPr>
      <w:spacing w:after="0" w:line="240" w:lineRule="auto"/>
      <w:ind w:left="720" w:firstLine="357"/>
      <w:contextualSpacing/>
    </w:pPr>
    <w:rPr>
      <w:rFonts w:ascii="Arial" w:eastAsiaTheme="minorHAnsi" w:hAnsi="Arial"/>
      <w:lang w:eastAsia="en-US"/>
    </w:rPr>
  </w:style>
  <w:style w:type="paragraph" w:customStyle="1" w:styleId="5CF13AB37B5E48AF8A2D1DC03EADD30B2">
    <w:name w:val="5CF13AB37B5E48AF8A2D1DC03EADD30B2"/>
    <w:rsid w:val="00194399"/>
    <w:pPr>
      <w:spacing w:after="0" w:line="240" w:lineRule="auto"/>
      <w:ind w:left="720" w:firstLine="357"/>
      <w:contextualSpacing/>
    </w:pPr>
    <w:rPr>
      <w:rFonts w:ascii="Arial" w:eastAsiaTheme="minorHAnsi" w:hAnsi="Arial"/>
      <w:lang w:eastAsia="en-US"/>
    </w:rPr>
  </w:style>
  <w:style w:type="paragraph" w:customStyle="1" w:styleId="4C9B1FF4759748C8A7786301413224B82">
    <w:name w:val="4C9B1FF4759748C8A7786301413224B82"/>
    <w:rsid w:val="00194399"/>
    <w:pPr>
      <w:spacing w:after="0" w:line="240" w:lineRule="auto"/>
      <w:ind w:left="720" w:firstLine="357"/>
      <w:contextualSpacing/>
    </w:pPr>
    <w:rPr>
      <w:rFonts w:ascii="Arial" w:eastAsiaTheme="minorHAnsi" w:hAnsi="Arial"/>
      <w:lang w:eastAsia="en-US"/>
    </w:rPr>
  </w:style>
  <w:style w:type="paragraph" w:customStyle="1" w:styleId="50521543C8E348B8BC7B429174DF7CA32">
    <w:name w:val="50521543C8E348B8BC7B429174DF7CA32"/>
    <w:rsid w:val="00194399"/>
    <w:pPr>
      <w:spacing w:after="0" w:line="240" w:lineRule="auto"/>
      <w:ind w:left="720" w:firstLine="357"/>
      <w:contextualSpacing/>
    </w:pPr>
    <w:rPr>
      <w:rFonts w:ascii="Arial" w:eastAsiaTheme="minorHAnsi" w:hAnsi="Arial"/>
      <w:lang w:eastAsia="en-US"/>
    </w:rPr>
  </w:style>
  <w:style w:type="paragraph" w:customStyle="1" w:styleId="26083AFDA43149239DC1F3E1B5B2C83C2">
    <w:name w:val="26083AFDA43149239DC1F3E1B5B2C83C2"/>
    <w:rsid w:val="00194399"/>
    <w:pPr>
      <w:spacing w:after="0" w:line="240" w:lineRule="auto"/>
      <w:ind w:left="720" w:firstLine="357"/>
      <w:contextualSpacing/>
    </w:pPr>
    <w:rPr>
      <w:rFonts w:ascii="Arial" w:eastAsiaTheme="minorHAnsi" w:hAnsi="Arial"/>
      <w:lang w:eastAsia="en-US"/>
    </w:rPr>
  </w:style>
  <w:style w:type="paragraph" w:customStyle="1" w:styleId="B0B95C2C73134E23974E91E7DF40B0B52">
    <w:name w:val="B0B95C2C73134E23974E91E7DF40B0B52"/>
    <w:rsid w:val="00194399"/>
    <w:pPr>
      <w:spacing w:after="0" w:line="240" w:lineRule="auto"/>
      <w:ind w:left="720" w:firstLine="357"/>
      <w:contextualSpacing/>
    </w:pPr>
    <w:rPr>
      <w:rFonts w:ascii="Arial" w:eastAsiaTheme="minorHAnsi" w:hAnsi="Arial"/>
      <w:lang w:eastAsia="en-US"/>
    </w:rPr>
  </w:style>
  <w:style w:type="paragraph" w:customStyle="1" w:styleId="BD3D572C32524CBBBCA01D25B7100D662">
    <w:name w:val="BD3D572C32524CBBBCA01D25B7100D662"/>
    <w:rsid w:val="00194399"/>
    <w:pPr>
      <w:spacing w:after="0" w:line="240" w:lineRule="auto"/>
      <w:ind w:left="720" w:firstLine="357"/>
      <w:contextualSpacing/>
    </w:pPr>
    <w:rPr>
      <w:rFonts w:ascii="Arial" w:eastAsiaTheme="minorHAnsi" w:hAnsi="Arial"/>
      <w:lang w:eastAsia="en-US"/>
    </w:rPr>
  </w:style>
  <w:style w:type="paragraph" w:customStyle="1" w:styleId="999D42A980C14D7299AFC3238153DB6A2">
    <w:name w:val="999D42A980C14D7299AFC3238153DB6A2"/>
    <w:rsid w:val="00194399"/>
    <w:pPr>
      <w:spacing w:after="0" w:line="240" w:lineRule="auto"/>
      <w:ind w:left="720" w:firstLine="357"/>
      <w:contextualSpacing/>
    </w:pPr>
    <w:rPr>
      <w:rFonts w:ascii="Arial" w:eastAsiaTheme="minorHAnsi" w:hAnsi="Arial"/>
      <w:lang w:eastAsia="en-US"/>
    </w:rPr>
  </w:style>
  <w:style w:type="paragraph" w:customStyle="1" w:styleId="E38826D5067F400E9D25738044F3A8E92">
    <w:name w:val="E38826D5067F400E9D25738044F3A8E92"/>
    <w:rsid w:val="00194399"/>
    <w:pPr>
      <w:spacing w:after="0" w:line="240" w:lineRule="auto"/>
      <w:ind w:left="720" w:firstLine="357"/>
      <w:contextualSpacing/>
    </w:pPr>
    <w:rPr>
      <w:rFonts w:ascii="Arial" w:eastAsiaTheme="minorHAnsi" w:hAnsi="Arial"/>
      <w:lang w:eastAsia="en-US"/>
    </w:rPr>
  </w:style>
  <w:style w:type="paragraph" w:customStyle="1" w:styleId="CA535A23E6CB4423A2C5E0EB0343BACA2">
    <w:name w:val="CA535A23E6CB4423A2C5E0EB0343BACA2"/>
    <w:rsid w:val="00194399"/>
    <w:pPr>
      <w:spacing w:after="0" w:line="240" w:lineRule="auto"/>
      <w:ind w:left="720" w:firstLine="357"/>
      <w:contextualSpacing/>
    </w:pPr>
    <w:rPr>
      <w:rFonts w:ascii="Arial" w:eastAsiaTheme="minorHAnsi" w:hAnsi="Arial"/>
      <w:lang w:eastAsia="en-US"/>
    </w:rPr>
  </w:style>
  <w:style w:type="paragraph" w:customStyle="1" w:styleId="2D2CEE322ED74D009A635754DAFE77722">
    <w:name w:val="2D2CEE322ED74D009A635754DAFE77722"/>
    <w:rsid w:val="00194399"/>
    <w:pPr>
      <w:spacing w:after="0" w:line="240" w:lineRule="auto"/>
      <w:ind w:left="720" w:firstLine="357"/>
      <w:contextualSpacing/>
    </w:pPr>
    <w:rPr>
      <w:rFonts w:ascii="Arial" w:eastAsiaTheme="minorHAnsi" w:hAnsi="Arial"/>
      <w:lang w:eastAsia="en-US"/>
    </w:rPr>
  </w:style>
  <w:style w:type="paragraph" w:customStyle="1" w:styleId="10D4324C425641C786524589758DDA482">
    <w:name w:val="10D4324C425641C786524589758DDA482"/>
    <w:rsid w:val="00194399"/>
    <w:pPr>
      <w:spacing w:after="0" w:line="240" w:lineRule="auto"/>
      <w:ind w:left="720" w:firstLine="357"/>
      <w:contextualSpacing/>
    </w:pPr>
    <w:rPr>
      <w:rFonts w:ascii="Arial" w:eastAsiaTheme="minorHAnsi" w:hAnsi="Arial"/>
      <w:lang w:eastAsia="en-US"/>
    </w:rPr>
  </w:style>
  <w:style w:type="paragraph" w:customStyle="1" w:styleId="F6CDFBCE27BC4408959F14ADE97F6B712">
    <w:name w:val="F6CDFBCE27BC4408959F14ADE97F6B712"/>
    <w:rsid w:val="00194399"/>
    <w:pPr>
      <w:spacing w:after="0" w:line="240" w:lineRule="auto"/>
      <w:ind w:left="720" w:firstLine="357"/>
      <w:contextualSpacing/>
    </w:pPr>
    <w:rPr>
      <w:rFonts w:ascii="Arial" w:eastAsiaTheme="minorHAnsi" w:hAnsi="Arial"/>
      <w:lang w:eastAsia="en-US"/>
    </w:rPr>
  </w:style>
  <w:style w:type="paragraph" w:customStyle="1" w:styleId="8884D8DE701B4C08815DD5DD19C3F59A2">
    <w:name w:val="8884D8DE701B4C08815DD5DD19C3F59A2"/>
    <w:rsid w:val="00194399"/>
    <w:pPr>
      <w:spacing w:after="0" w:line="240" w:lineRule="auto"/>
      <w:ind w:left="720" w:firstLine="357"/>
      <w:contextualSpacing/>
    </w:pPr>
    <w:rPr>
      <w:rFonts w:ascii="Arial" w:eastAsiaTheme="minorHAnsi" w:hAnsi="Arial"/>
      <w:lang w:eastAsia="en-US"/>
    </w:rPr>
  </w:style>
  <w:style w:type="paragraph" w:customStyle="1" w:styleId="7358EDE23A6D4274B45BC15209C10C482">
    <w:name w:val="7358EDE23A6D4274B45BC15209C10C482"/>
    <w:rsid w:val="00194399"/>
    <w:pPr>
      <w:spacing w:after="0" w:line="240" w:lineRule="auto"/>
      <w:ind w:left="720" w:firstLine="357"/>
      <w:contextualSpacing/>
    </w:pPr>
    <w:rPr>
      <w:rFonts w:ascii="Arial" w:eastAsiaTheme="minorHAnsi" w:hAnsi="Arial"/>
      <w:lang w:eastAsia="en-US"/>
    </w:rPr>
  </w:style>
  <w:style w:type="paragraph" w:customStyle="1" w:styleId="A5840BA07B314840BA92F9D23FDB34242">
    <w:name w:val="A5840BA07B314840BA92F9D23FDB34242"/>
    <w:rsid w:val="00194399"/>
    <w:pPr>
      <w:spacing w:after="0" w:line="240" w:lineRule="auto"/>
      <w:ind w:left="720" w:firstLine="357"/>
      <w:contextualSpacing/>
    </w:pPr>
    <w:rPr>
      <w:rFonts w:ascii="Arial" w:eastAsiaTheme="minorHAnsi" w:hAnsi="Arial"/>
      <w:lang w:eastAsia="en-US"/>
    </w:rPr>
  </w:style>
  <w:style w:type="paragraph" w:customStyle="1" w:styleId="735024ECADDE4FFDA9CA422C2972CC5D2">
    <w:name w:val="735024ECADDE4FFDA9CA422C2972CC5D2"/>
    <w:rsid w:val="00194399"/>
    <w:pPr>
      <w:spacing w:after="0" w:line="240" w:lineRule="auto"/>
      <w:ind w:left="720" w:firstLine="357"/>
      <w:contextualSpacing/>
    </w:pPr>
    <w:rPr>
      <w:rFonts w:ascii="Arial" w:eastAsiaTheme="minorHAnsi" w:hAnsi="Arial"/>
      <w:lang w:eastAsia="en-US"/>
    </w:rPr>
  </w:style>
  <w:style w:type="paragraph" w:customStyle="1" w:styleId="2C0DC95CB7DE4B5AA92E96AFCF5B0C5D2">
    <w:name w:val="2C0DC95CB7DE4B5AA92E96AFCF5B0C5D2"/>
    <w:rsid w:val="00194399"/>
    <w:pPr>
      <w:spacing w:after="0" w:line="240" w:lineRule="auto"/>
      <w:ind w:left="720" w:firstLine="357"/>
      <w:contextualSpacing/>
    </w:pPr>
    <w:rPr>
      <w:rFonts w:ascii="Arial" w:eastAsiaTheme="minorHAnsi" w:hAnsi="Arial"/>
      <w:lang w:eastAsia="en-US"/>
    </w:rPr>
  </w:style>
  <w:style w:type="paragraph" w:customStyle="1" w:styleId="BC02BA165FEC4D17BCE28CBC8881BB622">
    <w:name w:val="BC02BA165FEC4D17BCE28CBC8881BB622"/>
    <w:rsid w:val="00194399"/>
    <w:pPr>
      <w:spacing w:after="0" w:line="240" w:lineRule="auto"/>
      <w:ind w:left="720" w:firstLine="357"/>
      <w:contextualSpacing/>
    </w:pPr>
    <w:rPr>
      <w:rFonts w:ascii="Arial" w:eastAsiaTheme="minorHAnsi" w:hAnsi="Arial"/>
      <w:lang w:eastAsia="en-US"/>
    </w:rPr>
  </w:style>
  <w:style w:type="paragraph" w:customStyle="1" w:styleId="F21F48D0DCF14126B8C449AFF174B7992">
    <w:name w:val="F21F48D0DCF14126B8C449AFF174B7992"/>
    <w:rsid w:val="00194399"/>
    <w:pPr>
      <w:spacing w:after="0" w:line="240" w:lineRule="auto"/>
      <w:ind w:left="720" w:firstLine="357"/>
      <w:contextualSpacing/>
    </w:pPr>
    <w:rPr>
      <w:rFonts w:ascii="Arial" w:eastAsiaTheme="minorHAnsi" w:hAnsi="Arial"/>
      <w:lang w:eastAsia="en-US"/>
    </w:rPr>
  </w:style>
  <w:style w:type="paragraph" w:customStyle="1" w:styleId="F38CED9EB2FD4EA585CF6EBAC12E45792">
    <w:name w:val="F38CED9EB2FD4EA585CF6EBAC12E45792"/>
    <w:rsid w:val="00194399"/>
    <w:pPr>
      <w:spacing w:after="0" w:line="240" w:lineRule="auto"/>
      <w:ind w:left="720" w:firstLine="357"/>
      <w:contextualSpacing/>
    </w:pPr>
    <w:rPr>
      <w:rFonts w:ascii="Arial" w:eastAsiaTheme="minorHAnsi" w:hAnsi="Arial"/>
      <w:lang w:eastAsia="en-US"/>
    </w:rPr>
  </w:style>
  <w:style w:type="paragraph" w:customStyle="1" w:styleId="9B7D16246E4B491C8C9C530C647D873A2">
    <w:name w:val="9B7D16246E4B491C8C9C530C647D873A2"/>
    <w:rsid w:val="00194399"/>
    <w:pPr>
      <w:spacing w:after="0" w:line="240" w:lineRule="auto"/>
      <w:ind w:left="720" w:firstLine="357"/>
      <w:contextualSpacing/>
    </w:pPr>
    <w:rPr>
      <w:rFonts w:ascii="Arial" w:eastAsiaTheme="minorHAnsi" w:hAnsi="Arial"/>
      <w:lang w:eastAsia="en-US"/>
    </w:rPr>
  </w:style>
  <w:style w:type="paragraph" w:customStyle="1" w:styleId="9343EC89A1864E67ADEDAA584794895A2">
    <w:name w:val="9343EC89A1864E67ADEDAA584794895A2"/>
    <w:rsid w:val="00194399"/>
    <w:pPr>
      <w:spacing w:after="0" w:line="240" w:lineRule="auto"/>
      <w:ind w:firstLine="357"/>
    </w:pPr>
    <w:rPr>
      <w:rFonts w:ascii="Arial" w:eastAsiaTheme="minorHAnsi" w:hAnsi="Arial"/>
      <w:lang w:eastAsia="en-US"/>
    </w:rPr>
  </w:style>
  <w:style w:type="paragraph" w:customStyle="1" w:styleId="F2B5ADE46E244E82B9122A4EB888A7412">
    <w:name w:val="F2B5ADE46E244E82B9122A4EB888A7412"/>
    <w:rsid w:val="00194399"/>
    <w:pPr>
      <w:spacing w:after="0" w:line="240" w:lineRule="auto"/>
      <w:ind w:left="720" w:firstLine="357"/>
      <w:contextualSpacing/>
    </w:pPr>
    <w:rPr>
      <w:rFonts w:ascii="Arial" w:eastAsiaTheme="minorHAnsi" w:hAnsi="Arial"/>
      <w:lang w:eastAsia="en-US"/>
    </w:rPr>
  </w:style>
  <w:style w:type="paragraph" w:customStyle="1" w:styleId="E8C941C7816141E69DCE114F8BE01BE02">
    <w:name w:val="E8C941C7816141E69DCE114F8BE01BE02"/>
    <w:rsid w:val="00194399"/>
    <w:pPr>
      <w:spacing w:after="0" w:line="240" w:lineRule="auto"/>
      <w:ind w:left="720" w:firstLine="357"/>
      <w:contextualSpacing/>
    </w:pPr>
    <w:rPr>
      <w:rFonts w:ascii="Arial" w:eastAsiaTheme="minorHAnsi" w:hAnsi="Arial"/>
      <w:lang w:eastAsia="en-US"/>
    </w:rPr>
  </w:style>
  <w:style w:type="paragraph" w:customStyle="1" w:styleId="205C209C40A6442DB5B1B473F68D0BCA2">
    <w:name w:val="205C209C40A6442DB5B1B473F68D0BCA2"/>
    <w:rsid w:val="00194399"/>
    <w:pPr>
      <w:spacing w:after="0" w:line="240" w:lineRule="auto"/>
      <w:ind w:left="720" w:firstLine="357"/>
      <w:contextualSpacing/>
    </w:pPr>
    <w:rPr>
      <w:rFonts w:ascii="Arial" w:eastAsiaTheme="minorHAnsi" w:hAnsi="Arial"/>
      <w:lang w:eastAsia="en-US"/>
    </w:rPr>
  </w:style>
  <w:style w:type="paragraph" w:customStyle="1" w:styleId="09E0F9C4C553470696A6593126A701BD2">
    <w:name w:val="09E0F9C4C553470696A6593126A701BD2"/>
    <w:rsid w:val="00194399"/>
    <w:pPr>
      <w:spacing w:after="0" w:line="240" w:lineRule="auto"/>
      <w:ind w:left="720" w:firstLine="357"/>
      <w:contextualSpacing/>
    </w:pPr>
    <w:rPr>
      <w:rFonts w:ascii="Arial" w:eastAsiaTheme="minorHAnsi" w:hAnsi="Arial"/>
      <w:lang w:eastAsia="en-US"/>
    </w:rPr>
  </w:style>
  <w:style w:type="paragraph" w:customStyle="1" w:styleId="B0C272CAAF50416AA939BFCF20C931182">
    <w:name w:val="B0C272CAAF50416AA939BFCF20C931182"/>
    <w:rsid w:val="00194399"/>
    <w:pPr>
      <w:spacing w:after="0" w:line="240" w:lineRule="auto"/>
      <w:ind w:left="720" w:firstLine="357"/>
      <w:contextualSpacing/>
    </w:pPr>
    <w:rPr>
      <w:rFonts w:ascii="Arial" w:eastAsiaTheme="minorHAnsi" w:hAnsi="Arial"/>
      <w:lang w:eastAsia="en-US"/>
    </w:rPr>
  </w:style>
  <w:style w:type="paragraph" w:customStyle="1" w:styleId="2B6C7997CAAF473BBC77661106DD187A2">
    <w:name w:val="2B6C7997CAAF473BBC77661106DD187A2"/>
    <w:rsid w:val="00194399"/>
    <w:pPr>
      <w:spacing w:after="0" w:line="240" w:lineRule="auto"/>
      <w:ind w:left="720" w:firstLine="357"/>
      <w:contextualSpacing/>
    </w:pPr>
    <w:rPr>
      <w:rFonts w:ascii="Arial" w:eastAsiaTheme="minorHAnsi" w:hAnsi="Arial"/>
      <w:lang w:eastAsia="en-US"/>
    </w:rPr>
  </w:style>
  <w:style w:type="paragraph" w:customStyle="1" w:styleId="DC144568567B4A8ABF8E15F0101C83112">
    <w:name w:val="DC144568567B4A8ABF8E15F0101C83112"/>
    <w:rsid w:val="00194399"/>
    <w:pPr>
      <w:spacing w:after="0" w:line="240" w:lineRule="auto"/>
      <w:ind w:left="720" w:firstLine="357"/>
      <w:contextualSpacing/>
    </w:pPr>
    <w:rPr>
      <w:rFonts w:ascii="Arial" w:eastAsiaTheme="minorHAnsi" w:hAnsi="Arial"/>
      <w:lang w:eastAsia="en-US"/>
    </w:rPr>
  </w:style>
  <w:style w:type="paragraph" w:customStyle="1" w:styleId="92A2881DD297431AB77F91A9DE75290C2">
    <w:name w:val="92A2881DD297431AB77F91A9DE75290C2"/>
    <w:rsid w:val="00194399"/>
    <w:pPr>
      <w:spacing w:after="0" w:line="240" w:lineRule="auto"/>
      <w:ind w:left="720" w:firstLine="357"/>
      <w:contextualSpacing/>
    </w:pPr>
    <w:rPr>
      <w:rFonts w:ascii="Arial" w:eastAsiaTheme="minorHAnsi" w:hAnsi="Arial"/>
      <w:lang w:eastAsia="en-US"/>
    </w:rPr>
  </w:style>
  <w:style w:type="paragraph" w:customStyle="1" w:styleId="7CBFDFE3170A4E469556AF99DB60E7D62">
    <w:name w:val="7CBFDFE3170A4E469556AF99DB60E7D62"/>
    <w:rsid w:val="00194399"/>
    <w:pPr>
      <w:spacing w:after="0" w:line="240" w:lineRule="auto"/>
      <w:ind w:left="720" w:firstLine="357"/>
      <w:contextualSpacing/>
    </w:pPr>
    <w:rPr>
      <w:rFonts w:ascii="Arial" w:eastAsiaTheme="minorHAnsi" w:hAnsi="Arial"/>
      <w:lang w:eastAsia="en-US"/>
    </w:rPr>
  </w:style>
  <w:style w:type="paragraph" w:customStyle="1" w:styleId="7788930765FD451A83E8DE4C865793162">
    <w:name w:val="7788930765FD451A83E8DE4C865793162"/>
    <w:rsid w:val="00194399"/>
    <w:pPr>
      <w:spacing w:after="0" w:line="240" w:lineRule="auto"/>
      <w:ind w:left="720" w:firstLine="357"/>
      <w:contextualSpacing/>
    </w:pPr>
    <w:rPr>
      <w:rFonts w:ascii="Arial" w:eastAsiaTheme="minorHAnsi" w:hAnsi="Arial"/>
      <w:lang w:eastAsia="en-US"/>
    </w:rPr>
  </w:style>
  <w:style w:type="paragraph" w:customStyle="1" w:styleId="0EC1A1627DAA44538DBA1092E3CB309D2">
    <w:name w:val="0EC1A1627DAA44538DBA1092E3CB309D2"/>
    <w:rsid w:val="00194399"/>
    <w:pPr>
      <w:spacing w:after="0" w:line="240" w:lineRule="auto"/>
      <w:ind w:left="720" w:firstLine="357"/>
      <w:contextualSpacing/>
    </w:pPr>
    <w:rPr>
      <w:rFonts w:ascii="Arial" w:eastAsiaTheme="minorHAnsi" w:hAnsi="Arial"/>
      <w:lang w:eastAsia="en-US"/>
    </w:rPr>
  </w:style>
  <w:style w:type="paragraph" w:customStyle="1" w:styleId="FE9F9830E41F47198D9BAB3E34333FC92">
    <w:name w:val="FE9F9830E41F47198D9BAB3E34333FC92"/>
    <w:rsid w:val="00194399"/>
    <w:pPr>
      <w:spacing w:after="0" w:line="240" w:lineRule="auto"/>
      <w:ind w:firstLine="357"/>
    </w:pPr>
    <w:rPr>
      <w:rFonts w:ascii="Arial" w:eastAsiaTheme="minorHAnsi" w:hAnsi="Arial"/>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encoding w:val="windows-1252"/>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GeneratedDocument xmlns="http://amidus.lt/document-generator">
  <Id>112</Id>
  <Antraste>2016/12-119</Antraste>
  <URLAdresas>http://sptest/pirkimai/TIC2016/201612119/Purchase.aspx, /pirkimai/TIC2016/201612119/Purchase.aspx</URLAdresas>
  <RegistravimoNr>2016/12-119</RegistravimoNr>
  <RegistravimoData>2016-12-11 20:27:14</RegistravimoData>
  <MPPeilutesNr/>
  <BVPZKodasPagrindinis>30000000-9 Biuro ir skaičiavimo mašinos įrenginiai ir reikmenys išskyrus baldus ir programinės įrangos paketus|2685017c-9fe3-4156-a1b9-75fc80a94df2</BVPZKodasPagrindinis>
  <BVPZKodasPagrindinisDisplay>30000000-9 Biuro ir skaičiavimo mašinos įrenginiai ir reikmenys išskyrus baldus ir programinės įrangos paketus</BVPZKodasPagrindinisDisplay>
  <BVPZKodasPagrindinisCode/>
  <BVPZKodaiPapildomi>30000000-9 Biuro ir skaičiavimo mašinos įrenginiai ir reikmenys išskyrus baldus ir programinės įrangos paketus|2685017c-9fe3-4156-a1b9-75fc80a94df2;30163100-0 Įmonės kortelės kurui|2a604d54-61f5-4a4c-84be-1077aa2fc273</BVPZKodaiPapildomi>
  <BVPZKodaiPapildomiDisplay>30000000-9 Biuro ir skaičiavimo mašinos įrenginiai ir reikmenys išskyrus baldus ir programinės įrangos paketus, 30163100-0 Įmonės kortelės kurui</BVPZKodaiPapildomiDisplay>
  <BVPZKodaiPapildomiCode/>
  <Komisija/>
  <KomisijaDisplay/>
  <PirkimuSkyrius>Koordinavimo ir smulkių pirkimų skyrius|da4ffc11-32df-4740-b0ae-b26c2a8adedf</PirkimuSkyrius>
  <PirkimuSkyriusDisplay>Koordinavimo ir smulkių pirkimų skyrius</PirkimuSkyriusDisplay>
  <PirkimuOrganizatorius>1;#Gytis Ambraziūnas</PirkimuOrganizatorius>
  <PirkimuOrganizatoriusDisplay>Gytis Ambraziūnas</PirkimuOrganizatoriusDisplay>
  <PirkimoObjektoRusis>Darbai</PirkimoObjektoRusis>
  <PaslauguTipas>11. Valdymo konsultavimo ir susijusios paslaugos|51522b86-9825-4b84-9202-d0f3eed88cb2</PaslauguTipas>
  <PaslauguTipasDisplay>11. Valdymo konsultavimo ir susijusios paslaugos</PaslauguTipasDisplay>
  <PirkimoRusis>Mažos vertės pirkimas</PirkimoRusis>
  <PirkimoRusisDisplay>Mažos vertės pirkimas</PirkimoRusisDisplay>
  <Valiuta>EUR|36ed4156-bd77-4d95-b121-a2bfcf836ae7</Valiuta>
  <ValiutaDisplay>EUR</ValiutaDisplay>
  <Imone/>
  <Uzsakovas>3;#Gytis Ambraziūnas</Uzsakovas>
  <UzsakovasDisplay>Gytis Ambraziūnas</UzsakovasDisplay>
  <UzsakovoVadovas>1;#Gytis Ambraziūnas</UzsakovoVadovas>
  <UzsakovoVadovasDisplay/>
  <UzsakovoPadalinys>Nenurodyta|f6b163c1-7adf-4585-b1c4-5d62c0a06722</UzsakovoPadalinys>
  <UzsakovoPadalinysDisplay/>
  <PirkimoObjektas/>
  <PirkimoObjektasSkaidomasIDalis>
    <ObjektoDalis>
      <Pavadinimas>1</Pavadinimas>
      <Verte>1</Verte>
    </ObjektoDalis>
    <ObjektoDalis>
      <Pavadinimas>2</Pavadinimas>
      <Verte>2</Verte>
    </ObjektoDalis>
  </PirkimoObjektasSkaidomasIDalis>
  <PreliminariPirkimoVerteBePVM>3</PreliminariPirkimoVerteBePVM>
  <SanaudosInvesticijos>1;#</SanaudosInvesticijos>
  <SanaudosInvesticijosDisplay>Invest</SanaudosInvesticijosDisplay>
  <ArReikalingaSutartisRastu>False</ArReikalingaSutartisRastu>
  <TipinisPirkimas>False</TipinisPirkimas>
  <Ekspertai/>
  <EkspertaiDisplay/>
  <TvirtinantysAsmenys>1;#Gytis Ambraziūnas</TvirtinantysAsmenys>
  <TvirtinantysAsmenysDisplay>Gytis Ambraziūnas</TvirtinantysAsmenysDisplay>
  <EkspertoVadovas/>
  <EkspertoVadovasDisplay/>
  <Komentaras/>
  <KitiAsmenys/>
  <KitiAsmenysDisplay/>
  <Koordinatorius/>
  <KoordinatoriusDisplay/>
  <SkubusPirkimas>False</SkubusPirkimas>
  <Informacijai/>
  <InformacijaiDisplay/>
  <BiudzetoSavininkas>1;#</BiudzetoSavininkas>
  <BiudzetoSavininkasDisplay>Nenurodyta</BiudzetoSavininkasDisplay>
  <PirkimoBusena>Inicijavimas</PirkimoBusena>
  <InvesticinioProjektNr/>
  <MedziaguVerte/>
  <Regionas/>
  <RegionasDisplay/>
  <SritisDujosElektra/>
  <AvariniuAtsargSarasas/>
  <AvariniuAtsargSarasasDisplay/>
  <PirkimoSritis/>
  <TIK/>
  <Tarnyba/>
  <TarnybaDisplay/>
  <Kastucentras>300001 Valdyba|2e3ffa40-71db-4167-a384-bc61535a6a73</Kastucentras>
  <KastucentrasDisplay>300001 Valdyba</KastucentrasDisplay>
  <SuinteresuotiTiekejai>Test-VACPDE_MPP_SuinteresuotTiekejai|59139de1-235d-4653-9eee-75bbbd0a368b</SuinteresuotiTiekejai>
  <SuinteresuotiTiekejaiDisplay>Test-VACPDE_MPP_SuinteresuotTiekejai</SuinteresuotiTiekejaiDisplay>
  <VertinimoKriterijus/>
  <SkelbiamasNeskelbiam/>
  <PirkimaAtliekaVPK>False</PirkimaAtliekaVPK>
  <PirkimasVykdomas/>
  <PirkimasVykdomasDisplay/>
  <ProcedurosVykdomosVadovaujantis/>
  <ProcedurosVykdomosVadovaujantisDisplay/>
  <DerybosVykdomos>False</DerybosVykdomos>
  <AukcionasTaikomas>False</AukcionasTaikomas>
  <KvalifikacijosTikrinimas/>
  <KvalifikacijosTikrinimasDisplay/>
  <TSPaskelbimoData/>
  <PirkimoPradzia/>
  <KvieciamuTiekejuSkaicius/>
  <ParaiskosPateikimoData/>
  <PirminiuPasiulymuPateikimoData/>
  <ParaiskuSkaicius/>
  <InovatyvusPirkimas>False</InovatyvusPirkimas>
  <PirkimasIsSocialiniuImoniu>False</PirkimasIsSocialiniuImoniu>
  <ZaliasisPirkimas>False</ZaliasisPirkimas>
  <KitaInformacija/>
  <PirkimoProceduruStadija/>
  <PirkimoProceduruStadijaDisplay/>
  <PirkimoBudas/>
  <PirkimoBudasDisplay/>
  <MPPeilutesID>3</MPPeilutesID>
  <PirkimoZymejimas>SP (T)|0f13cf17-df68-4c42-8d3c-2fcca76108b9</PirkimoZymejimas>
  <PirkimoZymejimasDisplay>SP (T)</PirkimoZymejimasDisplay>
  <PirkimoZymejimasCode/>
  <AtsakingasUzBiudzeta/>
  <AtsakingasUzBiudzetaDisplay/>
  <PirkimuOrganizatoriusDarbuotojas/>
  <PirkimuOrganizatoriusDarbuotojasDisplay/>
  <CentralizuotasPirkimas>True</CentralizuotasPirkimas>
  <PagrindinisCentralizuotasPirkimas>False</PagrindinisCentralizuotasPirkimas>
  <PirkimoBibliotekosGUID>79b7d80e-a843-4783-a97a-57d1481b7ccf</PirkimoBibliotekosGUID>
  <PirkimoBibliotekosURL>/pirkimai/TIC2016/201612119</PirkimoBibliotekosURL>
  <PirkimoUzduociuGUID>dcc13d6f-547e-4269-9206-0f1850e38f06</PirkimoUzduociuGUID>
  <PirkimoUzduociuURL>/pirkimai/TIC2016/Lists/201612119 uduotys</PirkimoUzduociuURL>
  <PirkimoSvetainesRinkinioGUID>cbabc888-b28a-4e46-a209-95a42173db42</PirkimoSvetainesRinkinioGUID>
  <PirkimoSvetainesRinkinioURL>/pirkimai/TIC2016</PirkimoSvetainesRinkinioURL>
  <PirkimoSvetainesGUID>49b62f1c-31d5-4006-9f4f-d3fc77ab8958</PirkimoSvetainesGUID>
  <PirkimoSvetainesURL>/pirkimai/TIC2016</PirkimoSvetainesURL>
  <ImonesKodas>TIC</ImonesKodas>
  <Metai>2016</Metai>
  <ObjektoDaliuSkaicius>2</ObjektoDaliuSkaicius>
  <PirkimoNuoroda>http://sptest/pirkimai/TIC2016/201612119/Purchase.aspx</PirkimoNuoroda>
  <UzduociuNuoroda>http://sptest/pirkimai/TIC2016/Lists/201612119 uduotys</UzduociuNuoroda>
  <InicijavimoPabaigosData>2016-12-20</InicijavimoPabaigosData>
  <VykdymoPabaigosData>2017-03-21</VykdymoPabaigosData>
  <SutartiesViesinimoPabaigosData>2017-06-20</SutartiesViesinimoPabaigosData>
  <ArchyvavimoPabaigosData>2017-06-20</ArchyvavimoPabaigosData>
  <VACRegistravimoData>2016-12-11</VACRegistravimoData>
  <GenerationDate>2016-12-15</GenerationDate>
  <GenerationDateLong>2016 m. gruodžio 15 d.</GenerationDateLong>
</GeneratedDocument>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7b3c57a-ad3d-4e73-ba5d-b0204c2e6d46">
      <Terms xmlns="http://schemas.microsoft.com/office/infopath/2007/PartnerControls"/>
    </lcf76f155ced4ddcb4097134ff3c332f>
    <TaxCatchAll xmlns="3b2b28e7-e29b-4c0f-90f6-9fd246cdfe8f" xsi:nil="true"/>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1DC1F8805F3A1741911431E807067582" ma:contentTypeVersion="11" ma:contentTypeDescription="Create a new document." ma:contentTypeScope="" ma:versionID="bef0fedfbb14f073f5f30332c18f44ba">
  <xsd:schema xmlns:xsd="http://www.w3.org/2001/XMLSchema" xmlns:xs="http://www.w3.org/2001/XMLSchema" xmlns:p="http://schemas.microsoft.com/office/2006/metadata/properties" xmlns:ns2="37b3c57a-ad3d-4e73-ba5d-b0204c2e6d46" xmlns:ns3="3b2b28e7-e29b-4c0f-90f6-9fd246cdfe8f" targetNamespace="http://schemas.microsoft.com/office/2006/metadata/properties" ma:root="true" ma:fieldsID="ab43db3cba5400eccc9f27635e9a7054" ns2:_="" ns3:_="">
    <xsd:import namespace="37b3c57a-ad3d-4e73-ba5d-b0204c2e6d46"/>
    <xsd:import namespace="3b2b28e7-e29b-4c0f-90f6-9fd246cdfe8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b3c57a-ad3d-4e73-ba5d-b0204c2e6d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4b7d3c24-1b46-436d-893a-ba04330708c7"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b2b28e7-e29b-4c0f-90f6-9fd246cdfe8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a5ad6b3-54ba-40c3-97c6-32bfea23fd50}" ma:internalName="TaxCatchAll" ma:showField="CatchAllData" ma:web="3b2b28e7-e29b-4c0f-90f6-9fd246cdfe8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5863CE-9E76-4BFD-9E5B-BBB89302CC97}">
  <ds:schemaRefs>
    <ds:schemaRef ds:uri="http://amidus.lt/document-generator"/>
  </ds:schemaRefs>
</ds:datastoreItem>
</file>

<file path=customXml/itemProps2.xml><?xml version="1.0" encoding="utf-8"?>
<ds:datastoreItem xmlns:ds="http://schemas.openxmlformats.org/officeDocument/2006/customXml" ds:itemID="{162EF839-3E2B-40DF-9DF7-7CCFA6E9F3A6}">
  <ds:schemaRefs>
    <ds:schemaRef ds:uri="http://schemas.openxmlformats.org/officeDocument/2006/bibliography"/>
  </ds:schemaRefs>
</ds:datastoreItem>
</file>

<file path=customXml/itemProps3.xml><?xml version="1.0" encoding="utf-8"?>
<ds:datastoreItem xmlns:ds="http://schemas.openxmlformats.org/officeDocument/2006/customXml" ds:itemID="{BE92C7A2-D82C-4F4C-A714-CE941EDE065B}">
  <ds:schemaRefs>
    <ds:schemaRef ds:uri="http://schemas.microsoft.com/office/2006/metadata/properties"/>
    <ds:schemaRef ds:uri="http://schemas.microsoft.com/office/infopath/2007/PartnerControls"/>
    <ds:schemaRef ds:uri="37b3c57a-ad3d-4e73-ba5d-b0204c2e6d46"/>
    <ds:schemaRef ds:uri="3b2b28e7-e29b-4c0f-90f6-9fd246cdfe8f"/>
  </ds:schemaRefs>
</ds:datastoreItem>
</file>

<file path=customXml/itemProps4.xml><?xml version="1.0" encoding="utf-8"?>
<ds:datastoreItem xmlns:ds="http://schemas.openxmlformats.org/officeDocument/2006/customXml" ds:itemID="{F2CDACA5-1FD1-4767-A0C8-4043E17F3900}">
  <ds:schemaRefs>
    <ds:schemaRef ds:uri="http://schemas.microsoft.com/sharepoint/v3/contenttype/forms"/>
  </ds:schemaRefs>
</ds:datastoreItem>
</file>

<file path=customXml/itemProps5.xml><?xml version="1.0" encoding="utf-8"?>
<ds:datastoreItem xmlns:ds="http://schemas.openxmlformats.org/officeDocument/2006/customXml" ds:itemID="{EBE646A9-A0D5-4A0C-AA72-8FA104CE6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b3c57a-ad3d-4e73-ba5d-b0204c2e6d46"/>
    <ds:schemaRef ds:uri="3b2b28e7-e29b-4c0f-90f6-9fd246cdfe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b802f925-58db-45de-821f-39d58734365c}" enabled="1" method="Privileged" siteId="{ea88e983-d65a-47b3-adb4-3e1c6d2110d2}" removed="0"/>
</clbl:labelList>
</file>

<file path=docProps/app.xml><?xml version="1.0" encoding="utf-8"?>
<Properties xmlns="http://schemas.openxmlformats.org/officeDocument/2006/extended-properties" xmlns:vt="http://schemas.openxmlformats.org/officeDocument/2006/docPropsVTypes">
  <Template>Normal</Template>
  <TotalTime>11</TotalTime>
  <Pages>6</Pages>
  <Words>53414</Words>
  <Characters>30446</Characters>
  <Application>Microsoft Office Word</Application>
  <DocSecurity>0</DocSecurity>
  <Lines>253</Lines>
  <Paragraphs>167</Paragraphs>
  <ScaleCrop>false</ScaleCrop>
  <HeadingPairs>
    <vt:vector size="2" baseType="variant">
      <vt:variant>
        <vt:lpstr>Title</vt:lpstr>
      </vt:variant>
      <vt:variant>
        <vt:i4>1</vt:i4>
      </vt:variant>
    </vt:vector>
  </HeadingPairs>
  <TitlesOfParts>
    <vt:vector size="1" baseType="lpstr">
      <vt:lpstr/>
    </vt:vector>
  </TitlesOfParts>
  <Company>AB Lietuvos energija</Company>
  <LinksUpToDate>false</LinksUpToDate>
  <CharactersWithSpaces>83693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Milda Janulevičiūtė</dc:creator>
  <cp:keywords/>
  <cp:lastModifiedBy>Edita Šakalinienė</cp:lastModifiedBy>
  <cp:revision>5</cp:revision>
  <cp:lastPrinted>2014-07-11T19:12:00Z</cp:lastPrinted>
  <dcterms:created xsi:type="dcterms:W3CDTF">2025-06-26T12:01:00Z</dcterms:created>
  <dcterms:modified xsi:type="dcterms:W3CDTF">2025-06-27T08:59:00Z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0x0101001DC1F8805F3A1741911431E807067582</vt:lpwstr>
  </property>
  <property fmtid="{D5CDD505-2E9C-101B-9397-08002B2CF9AE}" pid="3" name="_dlc_DocIdItemGuid">
    <vt:lpwstr>a36ca975-443f-4d5b-930d-8f421d05cee7</vt:lpwstr>
  </property>
  <property fmtid="{D5CDD505-2E9C-101B-9397-08002B2CF9AE}" pid="4" name="MSIP_Label_320c693d-44b7-4e16-b3dd-4fcd87401cf5_Enabled">
    <vt:lpwstr>True</vt:lpwstr>
  </property>
  <property fmtid="{D5CDD505-2E9C-101B-9397-08002B2CF9AE}" pid="5" name="MSIP_Label_320c693d-44b7-4e16-b3dd-4fcd87401cf5_SiteId">
    <vt:lpwstr>ea88e983-d65a-47b3-adb4-3e1c6d2110d2</vt:lpwstr>
  </property>
  <property fmtid="{D5CDD505-2E9C-101B-9397-08002B2CF9AE}" pid="6" name="MSIP_Label_320c693d-44b7-4e16-b3dd-4fcd87401cf5_Owner">
    <vt:lpwstr>Greta.Jatulionyte@ignitis.lt</vt:lpwstr>
  </property>
  <property fmtid="{D5CDD505-2E9C-101B-9397-08002B2CF9AE}" pid="7" name="MSIP_Label_320c693d-44b7-4e16-b3dd-4fcd87401cf5_SetDate">
    <vt:lpwstr>2020-01-07T14:08:45.6612579Z</vt:lpwstr>
  </property>
  <property fmtid="{D5CDD505-2E9C-101B-9397-08002B2CF9AE}" pid="8" name="MSIP_Label_320c693d-44b7-4e16-b3dd-4fcd87401cf5_Name">
    <vt:lpwstr>Viešo naudojimo</vt:lpwstr>
  </property>
  <property fmtid="{D5CDD505-2E9C-101B-9397-08002B2CF9AE}" pid="9" name="MSIP_Label_320c693d-44b7-4e16-b3dd-4fcd87401cf5_Application">
    <vt:lpwstr>Microsoft Azure Information Protection</vt:lpwstr>
  </property>
  <property fmtid="{D5CDD505-2E9C-101B-9397-08002B2CF9AE}" pid="10" name="MSIP_Label_320c693d-44b7-4e16-b3dd-4fcd87401cf5_ActionId">
    <vt:lpwstr>3a0b6035-83bb-47a7-9b39-c897288f4d60</vt:lpwstr>
  </property>
  <property fmtid="{D5CDD505-2E9C-101B-9397-08002B2CF9AE}" pid="11" name="MSIP_Label_320c693d-44b7-4e16-b3dd-4fcd87401cf5_Extended_MSFT_Method">
    <vt:lpwstr>Manual</vt:lpwstr>
  </property>
  <property fmtid="{D5CDD505-2E9C-101B-9397-08002B2CF9AE}" pid="12" name="MSIP_Label_190751af-2442-49a7-b7b9-9f0bcce858c9_Enabled">
    <vt:lpwstr>true</vt:lpwstr>
  </property>
  <property fmtid="{D5CDD505-2E9C-101B-9397-08002B2CF9AE}" pid="13" name="MSIP_Label_190751af-2442-49a7-b7b9-9f0bcce858c9_SetDate">
    <vt:lpwstr>2021-10-08T05:32:00Z</vt:lpwstr>
  </property>
  <property fmtid="{D5CDD505-2E9C-101B-9397-08002B2CF9AE}" pid="14" name="MSIP_Label_190751af-2442-49a7-b7b9-9f0bcce858c9_Method">
    <vt:lpwstr>Privileged</vt:lpwstr>
  </property>
  <property fmtid="{D5CDD505-2E9C-101B-9397-08002B2CF9AE}" pid="15" name="MSIP_Label_190751af-2442-49a7-b7b9-9f0bcce858c9_Name">
    <vt:lpwstr>Vidaus dokumentai</vt:lpwstr>
  </property>
  <property fmtid="{D5CDD505-2E9C-101B-9397-08002B2CF9AE}" pid="16" name="MSIP_Label_190751af-2442-49a7-b7b9-9f0bcce858c9_SiteId">
    <vt:lpwstr>ea88e983-d65a-47b3-adb4-3e1c6d2110d2</vt:lpwstr>
  </property>
  <property fmtid="{D5CDD505-2E9C-101B-9397-08002B2CF9AE}" pid="17" name="MSIP_Label_190751af-2442-49a7-b7b9-9f0bcce858c9_ActionId">
    <vt:lpwstr>3a0b6035-83bb-47a7-9b39-c897288f4d60</vt:lpwstr>
  </property>
  <property fmtid="{D5CDD505-2E9C-101B-9397-08002B2CF9AE}" pid="18" name="MSIP_Label_190751af-2442-49a7-b7b9-9f0bcce858c9_ContentBits">
    <vt:lpwstr>0</vt:lpwstr>
  </property>
  <property fmtid="{D5CDD505-2E9C-101B-9397-08002B2CF9AE}" pid="19" name="MediaServiceImageTags">
    <vt:lpwstr/>
  </property>
</Properties>
</file>