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4.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5.xml" ContentType="application/vnd.openxmlformats-officedocument.wordprocessingml.footer+xml"/>
  <Override PartName="/word/header1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body>
    <w:p w14:paraId="1F5FF4B7" w14:textId="77777777" w:rsidR="009D1358" w:rsidRPr="005E2B2D" w:rsidRDefault="009D1358" w:rsidP="009D1358">
      <w:pPr>
        <w:jc w:val="center"/>
        <w:rPr>
          <w:rFonts w:ascii="Montserrat" w:eastAsia="Times New Roman" w:hAnsi="Montserrat" w:cs="Times New Roman"/>
        </w:rPr>
      </w:pPr>
      <w:r w:rsidRPr="009E0070">
        <w:rPr>
          <w:rFonts w:ascii="Montserrat" w:eastAsia="Times New Roman" w:hAnsi="Montserrat" w:cs="Times New Roman"/>
          <w:noProof/>
          <w:lang w:val="en-US"/>
        </w:rPr>
        <w:drawing>
          <wp:inline distT="0" distB="0" distL="0" distR="0" wp14:anchorId="6BA7A8E0" wp14:editId="1A0698E8">
            <wp:extent cx="1714500" cy="476250"/>
            <wp:effectExtent l="0" t="0" r="0" b="0"/>
            <wp:docPr id="1" name="Paveikslėlis 1" descr="Paveikslėlis, kuriame yra logotipas&#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1" descr="Paveikslėlis, kuriame yra logotipas&#10;&#10;Automatiškai sugeneruotas aprašymas"/>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714500" cy="476250"/>
                    </a:xfrm>
                    <a:prstGeom prst="rect">
                      <a:avLst/>
                    </a:prstGeom>
                    <a:noFill/>
                    <a:ln>
                      <a:noFill/>
                    </a:ln>
                  </pic:spPr>
                </pic:pic>
              </a:graphicData>
            </a:graphic>
          </wp:inline>
        </w:drawing>
      </w:r>
    </w:p>
    <w:p w14:paraId="3F3BDC29" w14:textId="77777777" w:rsidR="009D1358" w:rsidRPr="005E2B2D" w:rsidRDefault="009D1358" w:rsidP="009D1358">
      <w:pPr>
        <w:jc w:val="center"/>
        <w:rPr>
          <w:rFonts w:ascii="Montserrat" w:eastAsia="Times New Roman" w:hAnsi="Montserrat" w:cs="Times New Roman"/>
        </w:rPr>
      </w:pPr>
    </w:p>
    <w:p w14:paraId="7679D5E7" w14:textId="77777777" w:rsidR="009D1358" w:rsidRPr="005E2B2D" w:rsidRDefault="009D1358" w:rsidP="009D1358">
      <w:pPr>
        <w:jc w:val="center"/>
        <w:rPr>
          <w:rFonts w:ascii="Montserrat" w:eastAsia="Times New Roman" w:hAnsi="Montserrat" w:cs="Times New Roman"/>
        </w:rPr>
      </w:pPr>
    </w:p>
    <w:p w14:paraId="3B0FE3EC" w14:textId="77777777" w:rsidR="009D1358" w:rsidRPr="005E2B2D" w:rsidRDefault="009D1358" w:rsidP="009D1358">
      <w:pPr>
        <w:jc w:val="center"/>
        <w:rPr>
          <w:rFonts w:ascii="Montserrat" w:hAnsi="Montserrat"/>
          <w:b/>
          <w:caps/>
        </w:rPr>
      </w:pPr>
      <w:r w:rsidRPr="005E2B2D">
        <w:rPr>
          <w:rFonts w:ascii="Montserrat" w:hAnsi="Montserrat"/>
          <w:b/>
          <w:caps/>
        </w:rPr>
        <w:t>SAVIVALDYBĖS ĮMONĖ „SUSISIEKIMO PASLAUGOS“</w:t>
      </w:r>
    </w:p>
    <w:p w14:paraId="5FAF9C1A" w14:textId="77777777" w:rsidR="00C62E5D" w:rsidRPr="0084286A" w:rsidRDefault="00C62E5D" w:rsidP="00D83FE5">
      <w:pPr>
        <w:jc w:val="center"/>
        <w:rPr>
          <w:rFonts w:asciiTheme="minorHAnsi" w:eastAsia="Times New Roman" w:hAnsiTheme="minorHAnsi" w:cstheme="minorHAnsi"/>
        </w:rPr>
      </w:pPr>
    </w:p>
    <w:p w14:paraId="00000016" w14:textId="77777777" w:rsidR="00944B1E" w:rsidRPr="00D83FE5" w:rsidRDefault="00944B1E" w:rsidP="00D83FE5">
      <w:pPr>
        <w:rPr>
          <w:rFonts w:asciiTheme="minorHAnsi" w:eastAsia="Times New Roman" w:hAnsiTheme="minorHAnsi" w:cstheme="minorHAnsi"/>
          <w:sz w:val="22"/>
          <w:szCs w:val="22"/>
        </w:rPr>
      </w:pPr>
    </w:p>
    <w:p w14:paraId="00000017" w14:textId="77777777" w:rsidR="00944B1E" w:rsidRPr="00D83FE5" w:rsidRDefault="00944B1E" w:rsidP="00D83FE5">
      <w:pPr>
        <w:rPr>
          <w:rFonts w:asciiTheme="minorHAnsi" w:eastAsia="Times New Roman" w:hAnsiTheme="minorHAnsi" w:cstheme="minorHAnsi"/>
          <w:sz w:val="22"/>
          <w:szCs w:val="22"/>
        </w:rPr>
      </w:pPr>
    </w:p>
    <w:p w14:paraId="00000018" w14:textId="77777777" w:rsidR="00944B1E" w:rsidRPr="00D83FE5" w:rsidRDefault="00944B1E" w:rsidP="00D83FE5">
      <w:pPr>
        <w:rPr>
          <w:rFonts w:asciiTheme="minorHAnsi" w:eastAsia="Times New Roman" w:hAnsiTheme="minorHAnsi" w:cstheme="minorHAnsi"/>
          <w:sz w:val="22"/>
          <w:szCs w:val="22"/>
        </w:rPr>
      </w:pPr>
    </w:p>
    <w:p w14:paraId="00000019" w14:textId="77777777" w:rsidR="00944B1E" w:rsidRPr="00D83FE5" w:rsidRDefault="00944B1E" w:rsidP="00D83FE5">
      <w:pPr>
        <w:rPr>
          <w:rFonts w:asciiTheme="minorHAnsi" w:eastAsia="Times New Roman" w:hAnsiTheme="minorHAnsi" w:cstheme="minorHAnsi"/>
          <w:sz w:val="22"/>
          <w:szCs w:val="22"/>
        </w:rPr>
      </w:pPr>
    </w:p>
    <w:p w14:paraId="0000001A" w14:textId="77777777" w:rsidR="00944B1E" w:rsidRPr="00D83FE5" w:rsidRDefault="00944B1E" w:rsidP="00D83FE5">
      <w:pPr>
        <w:rPr>
          <w:rFonts w:asciiTheme="minorHAnsi" w:eastAsia="Times New Roman" w:hAnsiTheme="minorHAnsi" w:cstheme="minorHAnsi"/>
          <w:b/>
          <w:bCs/>
          <w:sz w:val="22"/>
          <w:szCs w:val="22"/>
        </w:rPr>
      </w:pPr>
    </w:p>
    <w:p w14:paraId="360C538A" w14:textId="77777777" w:rsidR="0053330C" w:rsidRPr="00D83FE5" w:rsidRDefault="00C62E5D" w:rsidP="00D83FE5">
      <w:pPr>
        <w:tabs>
          <w:tab w:val="right" w:leader="underscore" w:pos="8505"/>
        </w:tabs>
        <w:ind w:firstLine="567"/>
        <w:jc w:val="center"/>
        <w:rPr>
          <w:rFonts w:asciiTheme="minorHAnsi" w:eastAsia="Arial" w:hAnsiTheme="minorHAnsi" w:cstheme="minorHAnsi"/>
          <w:b/>
          <w:bCs/>
          <w:sz w:val="22"/>
          <w:szCs w:val="22"/>
        </w:rPr>
      </w:pPr>
      <w:r w:rsidRPr="00D83FE5">
        <w:rPr>
          <w:rFonts w:asciiTheme="minorHAnsi" w:eastAsia="Arial" w:hAnsiTheme="minorHAnsi" w:cstheme="minorHAnsi"/>
          <w:b/>
          <w:bCs/>
          <w:sz w:val="22"/>
          <w:szCs w:val="22"/>
        </w:rPr>
        <w:t xml:space="preserve">TARPTAUTINIO VIEŠOJO PIRKIMO </w:t>
      </w:r>
    </w:p>
    <w:p w14:paraId="45647779" w14:textId="5BE8BF8F" w:rsidR="00944B1E" w:rsidRPr="00D83FE5" w:rsidRDefault="00C62E5D" w:rsidP="00D83FE5">
      <w:pPr>
        <w:tabs>
          <w:tab w:val="right" w:leader="underscore" w:pos="8505"/>
        </w:tabs>
        <w:ind w:firstLine="567"/>
        <w:jc w:val="center"/>
        <w:rPr>
          <w:rFonts w:asciiTheme="minorHAnsi" w:hAnsiTheme="minorHAnsi" w:cstheme="minorHAnsi"/>
          <w:b/>
          <w:bCs/>
          <w:sz w:val="22"/>
          <w:szCs w:val="22"/>
        </w:rPr>
      </w:pPr>
      <w:r w:rsidRPr="00D83FE5">
        <w:rPr>
          <w:rFonts w:asciiTheme="minorHAnsi" w:eastAsia="Arial" w:hAnsiTheme="minorHAnsi" w:cstheme="minorHAnsi"/>
          <w:b/>
          <w:bCs/>
          <w:sz w:val="22"/>
          <w:szCs w:val="22"/>
        </w:rPr>
        <w:t>„</w:t>
      </w:r>
      <w:r w:rsidR="005701FE">
        <w:rPr>
          <w:rFonts w:ascii="Arial" w:eastAsia="Arial" w:hAnsi="Arial" w:cs="Arial"/>
          <w:b/>
        </w:rPr>
        <w:t>SUSISIEKIMO KOMUNIKACIJŲ PAPRASTOJO REMONTO, KAPITALINIO REMONTO, REKONSTRAVIMO RANGOS DARBŲ</w:t>
      </w:r>
      <w:r w:rsidR="005701FE" w:rsidRPr="00F75E22">
        <w:rPr>
          <w:rFonts w:ascii="Arial" w:eastAsia="Arial" w:hAnsi="Arial" w:cs="Arial"/>
          <w:b/>
        </w:rPr>
        <w:t xml:space="preserve"> </w:t>
      </w:r>
      <w:r w:rsidR="005701FE">
        <w:rPr>
          <w:rFonts w:ascii="Arial" w:eastAsia="Arial" w:hAnsi="Arial" w:cs="Arial"/>
          <w:b/>
        </w:rPr>
        <w:t>PIRKIMAS</w:t>
      </w:r>
      <w:r w:rsidRPr="00D83FE5">
        <w:rPr>
          <w:rFonts w:asciiTheme="minorHAnsi" w:eastAsia="Arial" w:hAnsiTheme="minorHAnsi" w:cstheme="minorHAnsi"/>
          <w:b/>
          <w:bCs/>
          <w:sz w:val="22"/>
          <w:szCs w:val="22"/>
        </w:rPr>
        <w:t>“</w:t>
      </w:r>
      <w:r w:rsidR="005701FE">
        <w:rPr>
          <w:rFonts w:asciiTheme="minorHAnsi" w:eastAsia="Arial" w:hAnsiTheme="minorHAnsi" w:cstheme="minorHAnsi"/>
          <w:b/>
          <w:bCs/>
          <w:sz w:val="22"/>
          <w:szCs w:val="22"/>
        </w:rPr>
        <w:t xml:space="preserve"> </w:t>
      </w:r>
      <w:r w:rsidRPr="00D83FE5">
        <w:rPr>
          <w:rFonts w:asciiTheme="minorHAnsi" w:eastAsia="Arial" w:hAnsiTheme="minorHAnsi" w:cstheme="minorHAnsi"/>
          <w:b/>
          <w:bCs/>
          <w:sz w:val="22"/>
          <w:szCs w:val="22"/>
        </w:rPr>
        <w:t>SIEKIANT SUKURTI DINAMINĘ PIRKIMO SISTEMĄ, SĄLYGOS</w:t>
      </w:r>
    </w:p>
    <w:p w14:paraId="0000001B" w14:textId="2C30BF09" w:rsidR="00CE4203" w:rsidRPr="00D83FE5" w:rsidRDefault="00CE4203" w:rsidP="00D83FE5">
      <w:pPr>
        <w:jc w:val="center"/>
        <w:rPr>
          <w:rFonts w:asciiTheme="minorHAnsi" w:eastAsia="Arial" w:hAnsiTheme="minorHAnsi" w:cstheme="minorHAnsi"/>
          <w:b/>
          <w:sz w:val="22"/>
          <w:szCs w:val="22"/>
        </w:rPr>
        <w:sectPr w:rsidR="00CE4203" w:rsidRPr="00D83FE5" w:rsidSect="005F5DEE">
          <w:headerReference w:type="default" r:id="rId13"/>
          <w:footerReference w:type="default" r:id="rId14"/>
          <w:pgSz w:w="11900" w:h="16838"/>
          <w:pgMar w:top="1352" w:right="846" w:bottom="89" w:left="1140" w:header="0" w:footer="0" w:gutter="0"/>
          <w:pgNumType w:start="1"/>
          <w:cols w:space="720"/>
        </w:sectPr>
      </w:pPr>
    </w:p>
    <w:p w14:paraId="0000001E" w14:textId="77777777" w:rsidR="00944B1E" w:rsidRPr="00D83FE5" w:rsidRDefault="00944B1E" w:rsidP="00D83FE5">
      <w:pPr>
        <w:rPr>
          <w:rFonts w:asciiTheme="minorHAnsi" w:eastAsia="Times New Roman" w:hAnsiTheme="minorHAnsi" w:cstheme="minorHAnsi"/>
          <w:sz w:val="22"/>
          <w:szCs w:val="22"/>
        </w:rPr>
      </w:pPr>
      <w:bookmarkStart w:id="0" w:name="bookmark=id.gjdgxs" w:colFirst="0" w:colLast="0"/>
      <w:bookmarkEnd w:id="0"/>
    </w:p>
    <w:sdt>
      <w:sdtPr>
        <w:rPr>
          <w:rFonts w:asciiTheme="minorHAnsi" w:hAnsiTheme="minorHAnsi" w:cstheme="minorHAnsi"/>
          <w:color w:val="2B579A"/>
          <w:sz w:val="22"/>
          <w:szCs w:val="22"/>
          <w:shd w:val="clear" w:color="auto" w:fill="E6E6E6"/>
        </w:rPr>
        <w:id w:val="1474944810"/>
        <w:docPartObj>
          <w:docPartGallery w:val="Table of Contents"/>
          <w:docPartUnique/>
        </w:docPartObj>
      </w:sdtPr>
      <w:sdtEndPr>
        <w:rPr>
          <w:noProof/>
          <w:color w:val="auto"/>
          <w:sz w:val="20"/>
          <w:szCs w:val="20"/>
          <w:shd w:val="clear" w:color="auto" w:fill="auto"/>
        </w:rPr>
      </w:sdtEndPr>
      <w:sdtContent>
        <w:p w14:paraId="73727998" w14:textId="57B51091" w:rsidR="00467165" w:rsidRPr="00D83FE5" w:rsidRDefault="00467165" w:rsidP="004B2318">
          <w:pPr>
            <w:tabs>
              <w:tab w:val="left" w:pos="540"/>
            </w:tabs>
            <w:jc w:val="center"/>
            <w:rPr>
              <w:rFonts w:asciiTheme="minorHAnsi" w:eastAsia="Arial" w:hAnsiTheme="minorHAnsi" w:cstheme="minorHAnsi"/>
              <w:b/>
              <w:color w:val="002060"/>
              <w:sz w:val="22"/>
              <w:szCs w:val="22"/>
            </w:rPr>
          </w:pPr>
          <w:r w:rsidRPr="00D83FE5">
            <w:rPr>
              <w:rFonts w:asciiTheme="minorHAnsi" w:eastAsia="Arial" w:hAnsiTheme="minorHAnsi" w:cstheme="minorHAnsi"/>
              <w:b/>
              <w:color w:val="002060"/>
              <w:sz w:val="22"/>
              <w:szCs w:val="22"/>
            </w:rPr>
            <w:t>TURINYS</w:t>
          </w:r>
        </w:p>
        <w:p w14:paraId="781D695E" w14:textId="77777777" w:rsidR="00CE4203" w:rsidRPr="00D83FE5" w:rsidRDefault="00CE4203" w:rsidP="00D83FE5">
          <w:pPr>
            <w:tabs>
              <w:tab w:val="left" w:pos="540"/>
            </w:tabs>
            <w:rPr>
              <w:rFonts w:asciiTheme="minorHAnsi" w:eastAsia="Arial" w:hAnsiTheme="minorHAnsi" w:cstheme="minorHAnsi"/>
              <w:b/>
              <w:color w:val="002060"/>
              <w:sz w:val="22"/>
              <w:szCs w:val="22"/>
            </w:rPr>
          </w:pPr>
        </w:p>
        <w:p w14:paraId="67AC6B43" w14:textId="28DFE9A1" w:rsidR="001453DF" w:rsidRDefault="00467165" w:rsidP="00A01923">
          <w:pPr>
            <w:pStyle w:val="TOC3"/>
            <w:spacing w:line="276" w:lineRule="auto"/>
            <w:rPr>
              <w:rFonts w:asciiTheme="minorHAnsi" w:eastAsiaTheme="minorEastAsia" w:hAnsiTheme="minorHAnsi" w:cstheme="minorBidi"/>
              <w:noProof/>
              <w:sz w:val="22"/>
              <w:szCs w:val="22"/>
              <w:lang w:eastAsia="lt-LT"/>
            </w:rPr>
          </w:pPr>
          <w:r w:rsidRPr="00D83FE5">
            <w:rPr>
              <w:rFonts w:asciiTheme="minorHAnsi" w:hAnsiTheme="minorHAnsi" w:cstheme="minorHAnsi"/>
              <w:color w:val="2B579A"/>
              <w:sz w:val="22"/>
              <w:szCs w:val="22"/>
              <w:shd w:val="clear" w:color="auto" w:fill="E6E6E6"/>
            </w:rPr>
            <w:fldChar w:fldCharType="begin"/>
          </w:r>
          <w:r w:rsidRPr="00D83FE5">
            <w:rPr>
              <w:rFonts w:asciiTheme="minorHAnsi" w:hAnsiTheme="minorHAnsi" w:cstheme="minorHAnsi"/>
              <w:sz w:val="22"/>
              <w:szCs w:val="22"/>
            </w:rPr>
            <w:instrText xml:space="preserve"> TOC \o "1-3" \h \z \u </w:instrText>
          </w:r>
          <w:r w:rsidRPr="00D83FE5">
            <w:rPr>
              <w:rFonts w:asciiTheme="minorHAnsi" w:hAnsiTheme="minorHAnsi" w:cstheme="minorHAnsi"/>
              <w:color w:val="2B579A"/>
              <w:sz w:val="22"/>
              <w:szCs w:val="22"/>
              <w:shd w:val="clear" w:color="auto" w:fill="E6E6E6"/>
            </w:rPr>
            <w:fldChar w:fldCharType="separate"/>
          </w:r>
          <w:hyperlink w:anchor="_Toc196213136" w:history="1">
            <w:r w:rsidR="001453DF" w:rsidRPr="00955B99">
              <w:rPr>
                <w:rStyle w:val="Hyperlink"/>
                <w:rFonts w:cstheme="minorHAnsi"/>
                <w:noProof/>
              </w:rPr>
              <w:t>1.</w:t>
            </w:r>
            <w:r w:rsidR="001453DF">
              <w:rPr>
                <w:rFonts w:asciiTheme="minorHAnsi" w:eastAsiaTheme="minorEastAsia" w:hAnsiTheme="minorHAnsi" w:cstheme="minorBidi"/>
                <w:noProof/>
                <w:sz w:val="22"/>
                <w:szCs w:val="22"/>
                <w:lang w:eastAsia="lt-LT"/>
              </w:rPr>
              <w:tab/>
            </w:r>
            <w:r w:rsidR="001453DF" w:rsidRPr="00955B99">
              <w:rPr>
                <w:rStyle w:val="Hyperlink"/>
                <w:rFonts w:cstheme="minorHAnsi"/>
                <w:noProof/>
              </w:rPr>
              <w:t>SĄVOKOS IR SUTRUMPINIMAI</w:t>
            </w:r>
            <w:r w:rsidR="001453DF">
              <w:rPr>
                <w:noProof/>
                <w:webHidden/>
              </w:rPr>
              <w:tab/>
            </w:r>
            <w:r w:rsidR="001453DF">
              <w:rPr>
                <w:noProof/>
                <w:webHidden/>
              </w:rPr>
              <w:fldChar w:fldCharType="begin"/>
            </w:r>
            <w:r w:rsidR="001453DF">
              <w:rPr>
                <w:noProof/>
                <w:webHidden/>
              </w:rPr>
              <w:instrText xml:space="preserve"> PAGEREF _Toc196213136 \h </w:instrText>
            </w:r>
            <w:r w:rsidR="001453DF">
              <w:rPr>
                <w:noProof/>
                <w:webHidden/>
              </w:rPr>
            </w:r>
            <w:r w:rsidR="001453DF">
              <w:rPr>
                <w:noProof/>
                <w:webHidden/>
              </w:rPr>
              <w:fldChar w:fldCharType="separate"/>
            </w:r>
            <w:r w:rsidR="004B2318">
              <w:rPr>
                <w:noProof/>
                <w:webHidden/>
              </w:rPr>
              <w:t>3</w:t>
            </w:r>
            <w:r w:rsidR="001453DF">
              <w:rPr>
                <w:noProof/>
                <w:webHidden/>
              </w:rPr>
              <w:fldChar w:fldCharType="end"/>
            </w:r>
          </w:hyperlink>
        </w:p>
        <w:p w14:paraId="5C9BD5FC" w14:textId="4CD437CF"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37" w:history="1">
            <w:r w:rsidRPr="00955B99">
              <w:rPr>
                <w:rStyle w:val="Hyperlink"/>
                <w:rFonts w:cstheme="minorHAnsi"/>
                <w:noProof/>
              </w:rPr>
              <w:t>2.</w:t>
            </w:r>
            <w:r>
              <w:rPr>
                <w:rFonts w:asciiTheme="minorHAnsi" w:eastAsiaTheme="minorEastAsia" w:hAnsiTheme="minorHAnsi" w:cstheme="minorBidi"/>
                <w:noProof/>
                <w:sz w:val="22"/>
                <w:szCs w:val="22"/>
                <w:lang w:eastAsia="lt-LT"/>
              </w:rPr>
              <w:tab/>
            </w:r>
            <w:r w:rsidRPr="00955B99">
              <w:rPr>
                <w:rStyle w:val="Hyperlink"/>
                <w:rFonts w:cstheme="minorHAnsi"/>
                <w:noProof/>
              </w:rPr>
              <w:t>BENDROSIOS NUOSTATOS</w:t>
            </w:r>
            <w:r>
              <w:rPr>
                <w:noProof/>
                <w:webHidden/>
              </w:rPr>
              <w:tab/>
            </w:r>
            <w:r>
              <w:rPr>
                <w:noProof/>
                <w:webHidden/>
              </w:rPr>
              <w:fldChar w:fldCharType="begin"/>
            </w:r>
            <w:r>
              <w:rPr>
                <w:noProof/>
                <w:webHidden/>
              </w:rPr>
              <w:instrText xml:space="preserve"> PAGEREF _Toc196213137 \h </w:instrText>
            </w:r>
            <w:r>
              <w:rPr>
                <w:noProof/>
                <w:webHidden/>
              </w:rPr>
            </w:r>
            <w:r>
              <w:rPr>
                <w:noProof/>
                <w:webHidden/>
              </w:rPr>
              <w:fldChar w:fldCharType="separate"/>
            </w:r>
            <w:r w:rsidR="004B2318">
              <w:rPr>
                <w:noProof/>
                <w:webHidden/>
              </w:rPr>
              <w:t>4</w:t>
            </w:r>
            <w:r>
              <w:rPr>
                <w:noProof/>
                <w:webHidden/>
              </w:rPr>
              <w:fldChar w:fldCharType="end"/>
            </w:r>
          </w:hyperlink>
        </w:p>
        <w:p w14:paraId="616D0CEC" w14:textId="671B1DF6"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38" w:history="1">
            <w:r w:rsidRPr="00955B99">
              <w:rPr>
                <w:rStyle w:val="Hyperlink"/>
                <w:rFonts w:cstheme="minorHAnsi"/>
                <w:noProof/>
              </w:rPr>
              <w:t>3.</w:t>
            </w:r>
            <w:r>
              <w:rPr>
                <w:rFonts w:asciiTheme="minorHAnsi" w:eastAsiaTheme="minorEastAsia" w:hAnsiTheme="minorHAnsi" w:cstheme="minorBidi"/>
                <w:noProof/>
                <w:sz w:val="22"/>
                <w:szCs w:val="22"/>
                <w:lang w:eastAsia="lt-LT"/>
              </w:rPr>
              <w:tab/>
            </w:r>
            <w:r w:rsidRPr="00955B99">
              <w:rPr>
                <w:rStyle w:val="Hyperlink"/>
                <w:rFonts w:cstheme="minorHAnsi"/>
                <w:noProof/>
              </w:rPr>
              <w:t>PIRKIMO OBJEKTAS, JO APIMTIS</w:t>
            </w:r>
            <w:r>
              <w:rPr>
                <w:noProof/>
                <w:webHidden/>
              </w:rPr>
              <w:tab/>
            </w:r>
            <w:r>
              <w:rPr>
                <w:noProof/>
                <w:webHidden/>
              </w:rPr>
              <w:fldChar w:fldCharType="begin"/>
            </w:r>
            <w:r>
              <w:rPr>
                <w:noProof/>
                <w:webHidden/>
              </w:rPr>
              <w:instrText xml:space="preserve"> PAGEREF _Toc196213138 \h </w:instrText>
            </w:r>
            <w:r>
              <w:rPr>
                <w:noProof/>
                <w:webHidden/>
              </w:rPr>
            </w:r>
            <w:r>
              <w:rPr>
                <w:noProof/>
                <w:webHidden/>
              </w:rPr>
              <w:fldChar w:fldCharType="separate"/>
            </w:r>
            <w:r w:rsidR="004B2318">
              <w:rPr>
                <w:noProof/>
                <w:webHidden/>
              </w:rPr>
              <w:t>5</w:t>
            </w:r>
            <w:r>
              <w:rPr>
                <w:noProof/>
                <w:webHidden/>
              </w:rPr>
              <w:fldChar w:fldCharType="end"/>
            </w:r>
          </w:hyperlink>
        </w:p>
        <w:p w14:paraId="2F95948C" w14:textId="339F194D"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39" w:history="1">
            <w:r w:rsidRPr="00955B99">
              <w:rPr>
                <w:rStyle w:val="Hyperlink"/>
                <w:rFonts w:cstheme="minorHAnsi"/>
                <w:noProof/>
              </w:rPr>
              <w:t>4.</w:t>
            </w:r>
            <w:r>
              <w:rPr>
                <w:rFonts w:asciiTheme="minorHAnsi" w:eastAsiaTheme="minorEastAsia" w:hAnsiTheme="minorHAnsi" w:cstheme="minorBidi"/>
                <w:noProof/>
                <w:sz w:val="22"/>
                <w:szCs w:val="22"/>
                <w:lang w:eastAsia="lt-LT"/>
              </w:rPr>
              <w:tab/>
            </w:r>
            <w:r w:rsidRPr="00955B99">
              <w:rPr>
                <w:rStyle w:val="Hyperlink"/>
                <w:rFonts w:cstheme="minorHAnsi"/>
                <w:noProof/>
              </w:rPr>
              <w:t>PIRKIMO DOKUMENTŲ PAAIŠKINIMAI IKI PIRMINIŲ PARAIŠKŲ PATEIKIMO TERMINO PABAIGOS IR DPS GALIOJIMO LAIKOTARPIU</w:t>
            </w:r>
            <w:r>
              <w:rPr>
                <w:noProof/>
                <w:webHidden/>
              </w:rPr>
              <w:tab/>
            </w:r>
            <w:r>
              <w:rPr>
                <w:noProof/>
                <w:webHidden/>
              </w:rPr>
              <w:fldChar w:fldCharType="begin"/>
            </w:r>
            <w:r>
              <w:rPr>
                <w:noProof/>
                <w:webHidden/>
              </w:rPr>
              <w:instrText xml:space="preserve"> PAGEREF _Toc196213139 \h </w:instrText>
            </w:r>
            <w:r>
              <w:rPr>
                <w:noProof/>
                <w:webHidden/>
              </w:rPr>
            </w:r>
            <w:r>
              <w:rPr>
                <w:noProof/>
                <w:webHidden/>
              </w:rPr>
              <w:fldChar w:fldCharType="separate"/>
            </w:r>
            <w:r w:rsidR="004B2318">
              <w:rPr>
                <w:noProof/>
                <w:webHidden/>
              </w:rPr>
              <w:t>6</w:t>
            </w:r>
            <w:r>
              <w:rPr>
                <w:noProof/>
                <w:webHidden/>
              </w:rPr>
              <w:fldChar w:fldCharType="end"/>
            </w:r>
          </w:hyperlink>
        </w:p>
        <w:p w14:paraId="18709E65" w14:textId="0FFE35DC"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0" w:history="1">
            <w:r w:rsidRPr="00955B99">
              <w:rPr>
                <w:rStyle w:val="Hyperlink"/>
                <w:rFonts w:cstheme="minorHAnsi"/>
                <w:noProof/>
              </w:rPr>
              <w:t>5.</w:t>
            </w:r>
            <w:r>
              <w:rPr>
                <w:rFonts w:asciiTheme="minorHAnsi" w:eastAsiaTheme="minorEastAsia" w:hAnsiTheme="minorHAnsi" w:cstheme="minorBidi"/>
                <w:noProof/>
                <w:sz w:val="22"/>
                <w:szCs w:val="22"/>
                <w:lang w:eastAsia="lt-LT"/>
              </w:rPr>
              <w:tab/>
            </w:r>
            <w:r w:rsidRPr="00955B99">
              <w:rPr>
                <w:rStyle w:val="Hyperlink"/>
                <w:rFonts w:cstheme="minorHAnsi"/>
                <w:noProof/>
              </w:rPr>
              <w:t>PARAIŠKŲ TEIKIMAS</w:t>
            </w:r>
            <w:r>
              <w:rPr>
                <w:noProof/>
                <w:webHidden/>
              </w:rPr>
              <w:tab/>
            </w:r>
            <w:r>
              <w:rPr>
                <w:noProof/>
                <w:webHidden/>
              </w:rPr>
              <w:fldChar w:fldCharType="begin"/>
            </w:r>
            <w:r>
              <w:rPr>
                <w:noProof/>
                <w:webHidden/>
              </w:rPr>
              <w:instrText xml:space="preserve"> PAGEREF _Toc196213140 \h </w:instrText>
            </w:r>
            <w:r>
              <w:rPr>
                <w:noProof/>
                <w:webHidden/>
              </w:rPr>
            </w:r>
            <w:r>
              <w:rPr>
                <w:noProof/>
                <w:webHidden/>
              </w:rPr>
              <w:fldChar w:fldCharType="separate"/>
            </w:r>
            <w:r w:rsidR="004B2318">
              <w:rPr>
                <w:noProof/>
                <w:webHidden/>
              </w:rPr>
              <w:t>6</w:t>
            </w:r>
            <w:r>
              <w:rPr>
                <w:noProof/>
                <w:webHidden/>
              </w:rPr>
              <w:fldChar w:fldCharType="end"/>
            </w:r>
          </w:hyperlink>
        </w:p>
        <w:p w14:paraId="337952DF" w14:textId="294A0B37"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1" w:history="1">
            <w:r w:rsidRPr="00955B99">
              <w:rPr>
                <w:rStyle w:val="Hyperlink"/>
                <w:rFonts w:cstheme="minorHAnsi"/>
                <w:noProof/>
              </w:rPr>
              <w:t>6.</w:t>
            </w:r>
            <w:r>
              <w:rPr>
                <w:rFonts w:asciiTheme="minorHAnsi" w:eastAsiaTheme="minorEastAsia" w:hAnsiTheme="minorHAnsi" w:cstheme="minorBidi"/>
                <w:noProof/>
                <w:sz w:val="22"/>
                <w:szCs w:val="22"/>
                <w:lang w:eastAsia="lt-LT"/>
              </w:rPr>
              <w:tab/>
            </w:r>
            <w:r w:rsidRPr="00955B99">
              <w:rPr>
                <w:rStyle w:val="Hyperlink"/>
                <w:rFonts w:cstheme="minorHAnsi"/>
                <w:noProof/>
              </w:rPr>
              <w:t>PARAIŠKŲ VERTINIMAS</w:t>
            </w:r>
            <w:r>
              <w:rPr>
                <w:noProof/>
                <w:webHidden/>
              </w:rPr>
              <w:tab/>
            </w:r>
            <w:r>
              <w:rPr>
                <w:noProof/>
                <w:webHidden/>
              </w:rPr>
              <w:fldChar w:fldCharType="begin"/>
            </w:r>
            <w:r>
              <w:rPr>
                <w:noProof/>
                <w:webHidden/>
              </w:rPr>
              <w:instrText xml:space="preserve"> PAGEREF _Toc196213141 \h </w:instrText>
            </w:r>
            <w:r>
              <w:rPr>
                <w:noProof/>
                <w:webHidden/>
              </w:rPr>
            </w:r>
            <w:r>
              <w:rPr>
                <w:noProof/>
                <w:webHidden/>
              </w:rPr>
              <w:fldChar w:fldCharType="separate"/>
            </w:r>
            <w:r w:rsidR="004B2318">
              <w:rPr>
                <w:noProof/>
                <w:webHidden/>
              </w:rPr>
              <w:t>8</w:t>
            </w:r>
            <w:r>
              <w:rPr>
                <w:noProof/>
                <w:webHidden/>
              </w:rPr>
              <w:fldChar w:fldCharType="end"/>
            </w:r>
          </w:hyperlink>
        </w:p>
        <w:p w14:paraId="506D081B" w14:textId="06A87329"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2" w:history="1">
            <w:r w:rsidRPr="00955B99">
              <w:rPr>
                <w:rStyle w:val="Hyperlink"/>
                <w:rFonts w:cstheme="minorHAnsi"/>
                <w:noProof/>
              </w:rPr>
              <w:t>7.</w:t>
            </w:r>
            <w:r>
              <w:rPr>
                <w:rFonts w:asciiTheme="minorHAnsi" w:eastAsiaTheme="minorEastAsia" w:hAnsiTheme="minorHAnsi" w:cstheme="minorBidi"/>
                <w:noProof/>
                <w:sz w:val="22"/>
                <w:szCs w:val="22"/>
                <w:lang w:eastAsia="lt-LT"/>
              </w:rPr>
              <w:tab/>
            </w:r>
            <w:r w:rsidRPr="00955B99">
              <w:rPr>
                <w:rStyle w:val="Hyperlink"/>
                <w:rFonts w:cstheme="minorHAnsi"/>
                <w:noProof/>
              </w:rPr>
              <w:t>PARAIŠKŲ ATMETIMAS</w:t>
            </w:r>
            <w:r>
              <w:rPr>
                <w:noProof/>
                <w:webHidden/>
              </w:rPr>
              <w:tab/>
            </w:r>
            <w:r>
              <w:rPr>
                <w:noProof/>
                <w:webHidden/>
              </w:rPr>
              <w:fldChar w:fldCharType="begin"/>
            </w:r>
            <w:r>
              <w:rPr>
                <w:noProof/>
                <w:webHidden/>
              </w:rPr>
              <w:instrText xml:space="preserve"> PAGEREF _Toc196213142 \h </w:instrText>
            </w:r>
            <w:r>
              <w:rPr>
                <w:noProof/>
                <w:webHidden/>
              </w:rPr>
            </w:r>
            <w:r>
              <w:rPr>
                <w:noProof/>
                <w:webHidden/>
              </w:rPr>
              <w:fldChar w:fldCharType="separate"/>
            </w:r>
            <w:r w:rsidR="004B2318">
              <w:rPr>
                <w:noProof/>
                <w:webHidden/>
              </w:rPr>
              <w:t>8</w:t>
            </w:r>
            <w:r>
              <w:rPr>
                <w:noProof/>
                <w:webHidden/>
              </w:rPr>
              <w:fldChar w:fldCharType="end"/>
            </w:r>
          </w:hyperlink>
        </w:p>
        <w:p w14:paraId="01DCDE83" w14:textId="24AEBAA2"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3" w:history="1">
            <w:r w:rsidRPr="00955B99">
              <w:rPr>
                <w:rStyle w:val="Hyperlink"/>
                <w:rFonts w:eastAsia="Arial" w:cstheme="minorHAnsi"/>
                <w:noProof/>
              </w:rPr>
              <w:t xml:space="preserve">8. </w:t>
            </w:r>
            <w:r w:rsidRPr="00955B99">
              <w:rPr>
                <w:rStyle w:val="Hyperlink"/>
                <w:rFonts w:cstheme="minorHAnsi"/>
                <w:noProof/>
              </w:rPr>
              <w:t>REIKALAVIMAI, SUSIJĘ SU NACIONALINIU SAUGUMU</w:t>
            </w:r>
            <w:r>
              <w:rPr>
                <w:noProof/>
                <w:webHidden/>
              </w:rPr>
              <w:tab/>
            </w:r>
            <w:r>
              <w:rPr>
                <w:noProof/>
                <w:webHidden/>
              </w:rPr>
              <w:fldChar w:fldCharType="begin"/>
            </w:r>
            <w:r>
              <w:rPr>
                <w:noProof/>
                <w:webHidden/>
              </w:rPr>
              <w:instrText xml:space="preserve"> PAGEREF _Toc196213143 \h </w:instrText>
            </w:r>
            <w:r>
              <w:rPr>
                <w:noProof/>
                <w:webHidden/>
              </w:rPr>
            </w:r>
            <w:r>
              <w:rPr>
                <w:noProof/>
                <w:webHidden/>
              </w:rPr>
              <w:fldChar w:fldCharType="separate"/>
            </w:r>
            <w:r w:rsidR="004B2318">
              <w:rPr>
                <w:noProof/>
                <w:webHidden/>
              </w:rPr>
              <w:t>9</w:t>
            </w:r>
            <w:r>
              <w:rPr>
                <w:noProof/>
                <w:webHidden/>
              </w:rPr>
              <w:fldChar w:fldCharType="end"/>
            </w:r>
          </w:hyperlink>
        </w:p>
        <w:p w14:paraId="1150EDE2" w14:textId="12761135"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4" w:history="1">
            <w:r w:rsidRPr="00955B99">
              <w:rPr>
                <w:rStyle w:val="Hyperlink"/>
                <w:rFonts w:cstheme="minorHAnsi"/>
                <w:noProof/>
              </w:rPr>
              <w:t>9. TIEKĖJŲ PAŠALINIMO PAGRINDAI</w:t>
            </w:r>
            <w:r>
              <w:rPr>
                <w:noProof/>
                <w:webHidden/>
              </w:rPr>
              <w:tab/>
            </w:r>
            <w:r>
              <w:rPr>
                <w:noProof/>
                <w:webHidden/>
              </w:rPr>
              <w:fldChar w:fldCharType="begin"/>
            </w:r>
            <w:r>
              <w:rPr>
                <w:noProof/>
                <w:webHidden/>
              </w:rPr>
              <w:instrText xml:space="preserve"> PAGEREF _Toc196213144 \h </w:instrText>
            </w:r>
            <w:r>
              <w:rPr>
                <w:noProof/>
                <w:webHidden/>
              </w:rPr>
            </w:r>
            <w:r>
              <w:rPr>
                <w:noProof/>
                <w:webHidden/>
              </w:rPr>
              <w:fldChar w:fldCharType="separate"/>
            </w:r>
            <w:r w:rsidR="004B2318">
              <w:rPr>
                <w:noProof/>
                <w:webHidden/>
              </w:rPr>
              <w:t>9</w:t>
            </w:r>
            <w:r>
              <w:rPr>
                <w:noProof/>
                <w:webHidden/>
              </w:rPr>
              <w:fldChar w:fldCharType="end"/>
            </w:r>
          </w:hyperlink>
        </w:p>
        <w:p w14:paraId="68C2A39C" w14:textId="30F20B13"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5" w:history="1">
            <w:r w:rsidRPr="00955B99">
              <w:rPr>
                <w:rStyle w:val="Hyperlink"/>
                <w:rFonts w:cstheme="minorHAnsi"/>
                <w:noProof/>
              </w:rPr>
              <w:t>10. TIEKĖJŲ KVALIFIKACIJOS REIKALAVIMAI IR REIKALAUJAMI KOKYBĖS BEI APLINKOS APSAUGOS VADYBOS SISTEMŲ STANDARTAI</w:t>
            </w:r>
            <w:r>
              <w:rPr>
                <w:noProof/>
                <w:webHidden/>
              </w:rPr>
              <w:tab/>
            </w:r>
            <w:r>
              <w:rPr>
                <w:noProof/>
                <w:webHidden/>
              </w:rPr>
              <w:fldChar w:fldCharType="begin"/>
            </w:r>
            <w:r>
              <w:rPr>
                <w:noProof/>
                <w:webHidden/>
              </w:rPr>
              <w:instrText xml:space="preserve"> PAGEREF _Toc196213145 \h </w:instrText>
            </w:r>
            <w:r>
              <w:rPr>
                <w:noProof/>
                <w:webHidden/>
              </w:rPr>
            </w:r>
            <w:r>
              <w:rPr>
                <w:noProof/>
                <w:webHidden/>
              </w:rPr>
              <w:fldChar w:fldCharType="separate"/>
            </w:r>
            <w:r w:rsidR="004B2318">
              <w:rPr>
                <w:noProof/>
                <w:webHidden/>
              </w:rPr>
              <w:t>9</w:t>
            </w:r>
            <w:r>
              <w:rPr>
                <w:noProof/>
                <w:webHidden/>
              </w:rPr>
              <w:fldChar w:fldCharType="end"/>
            </w:r>
          </w:hyperlink>
        </w:p>
        <w:p w14:paraId="0E0B8479" w14:textId="76DEC30E"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6" w:history="1">
            <w:r w:rsidRPr="00955B99">
              <w:rPr>
                <w:rStyle w:val="Hyperlink"/>
                <w:rFonts w:cstheme="minorHAnsi"/>
                <w:noProof/>
              </w:rPr>
              <w:t>11.</w:t>
            </w:r>
            <w:r>
              <w:rPr>
                <w:rFonts w:asciiTheme="minorHAnsi" w:eastAsiaTheme="minorEastAsia" w:hAnsiTheme="minorHAnsi" w:cstheme="minorBidi"/>
                <w:noProof/>
                <w:sz w:val="22"/>
                <w:szCs w:val="22"/>
                <w:lang w:eastAsia="lt-LT"/>
              </w:rPr>
              <w:tab/>
            </w:r>
            <w:r w:rsidRPr="00955B99">
              <w:rPr>
                <w:rStyle w:val="Hyperlink"/>
                <w:rFonts w:cstheme="minorHAnsi"/>
                <w:noProof/>
              </w:rPr>
              <w:t>RĖMIMASIS ŪKIO SUBJEKTŲ PAJĖGUMAIS</w:t>
            </w:r>
            <w:r>
              <w:rPr>
                <w:noProof/>
                <w:webHidden/>
              </w:rPr>
              <w:tab/>
            </w:r>
            <w:r>
              <w:rPr>
                <w:noProof/>
                <w:webHidden/>
              </w:rPr>
              <w:fldChar w:fldCharType="begin"/>
            </w:r>
            <w:r>
              <w:rPr>
                <w:noProof/>
                <w:webHidden/>
              </w:rPr>
              <w:instrText xml:space="preserve"> PAGEREF _Toc196213146 \h </w:instrText>
            </w:r>
            <w:r>
              <w:rPr>
                <w:noProof/>
                <w:webHidden/>
              </w:rPr>
            </w:r>
            <w:r>
              <w:rPr>
                <w:noProof/>
                <w:webHidden/>
              </w:rPr>
              <w:fldChar w:fldCharType="separate"/>
            </w:r>
            <w:r w:rsidR="004B2318">
              <w:rPr>
                <w:noProof/>
                <w:webHidden/>
              </w:rPr>
              <w:t>10</w:t>
            </w:r>
            <w:r>
              <w:rPr>
                <w:noProof/>
                <w:webHidden/>
              </w:rPr>
              <w:fldChar w:fldCharType="end"/>
            </w:r>
          </w:hyperlink>
        </w:p>
        <w:p w14:paraId="6AE5BF8A" w14:textId="641F06A4"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7" w:history="1">
            <w:r w:rsidRPr="00955B99">
              <w:rPr>
                <w:rStyle w:val="Hyperlink"/>
                <w:rFonts w:cstheme="minorHAnsi"/>
                <w:noProof/>
              </w:rPr>
              <w:t>12.</w:t>
            </w:r>
            <w:r>
              <w:rPr>
                <w:rFonts w:asciiTheme="minorHAnsi" w:eastAsiaTheme="minorEastAsia" w:hAnsiTheme="minorHAnsi" w:cstheme="minorBidi"/>
                <w:noProof/>
                <w:sz w:val="22"/>
                <w:szCs w:val="22"/>
                <w:lang w:eastAsia="lt-LT"/>
              </w:rPr>
              <w:tab/>
            </w:r>
            <w:r w:rsidRPr="00955B99">
              <w:rPr>
                <w:rStyle w:val="Hyperlink"/>
                <w:rFonts w:cstheme="minorHAnsi"/>
                <w:noProof/>
              </w:rPr>
              <w:t>SUBTIEKĖJŲ PASITELKIMAS</w:t>
            </w:r>
            <w:r>
              <w:rPr>
                <w:noProof/>
                <w:webHidden/>
              </w:rPr>
              <w:tab/>
            </w:r>
            <w:r>
              <w:rPr>
                <w:noProof/>
                <w:webHidden/>
              </w:rPr>
              <w:fldChar w:fldCharType="begin"/>
            </w:r>
            <w:r>
              <w:rPr>
                <w:noProof/>
                <w:webHidden/>
              </w:rPr>
              <w:instrText xml:space="preserve"> PAGEREF _Toc196213147 \h </w:instrText>
            </w:r>
            <w:r>
              <w:rPr>
                <w:noProof/>
                <w:webHidden/>
              </w:rPr>
            </w:r>
            <w:r>
              <w:rPr>
                <w:noProof/>
                <w:webHidden/>
              </w:rPr>
              <w:fldChar w:fldCharType="separate"/>
            </w:r>
            <w:r w:rsidR="004B2318">
              <w:rPr>
                <w:noProof/>
                <w:webHidden/>
              </w:rPr>
              <w:t>10</w:t>
            </w:r>
            <w:r>
              <w:rPr>
                <w:noProof/>
                <w:webHidden/>
              </w:rPr>
              <w:fldChar w:fldCharType="end"/>
            </w:r>
          </w:hyperlink>
        </w:p>
        <w:p w14:paraId="0AF20A12" w14:textId="5A2614AC"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8" w:history="1">
            <w:r w:rsidRPr="00955B99">
              <w:rPr>
                <w:rStyle w:val="Hyperlink"/>
                <w:rFonts w:cstheme="minorHAnsi"/>
                <w:noProof/>
              </w:rPr>
              <w:t>13.</w:t>
            </w:r>
            <w:r>
              <w:rPr>
                <w:rFonts w:asciiTheme="minorHAnsi" w:eastAsiaTheme="minorEastAsia" w:hAnsiTheme="minorHAnsi" w:cstheme="minorBidi"/>
                <w:noProof/>
                <w:sz w:val="22"/>
                <w:szCs w:val="22"/>
                <w:lang w:eastAsia="lt-LT"/>
              </w:rPr>
              <w:tab/>
            </w:r>
            <w:r w:rsidRPr="00955B99">
              <w:rPr>
                <w:rStyle w:val="Hyperlink"/>
                <w:rFonts w:cstheme="minorHAnsi"/>
                <w:noProof/>
              </w:rPr>
              <w:t>TIEKĖJŲ GRUPĖS DALYVAVIMAS</w:t>
            </w:r>
            <w:r>
              <w:rPr>
                <w:noProof/>
                <w:webHidden/>
              </w:rPr>
              <w:tab/>
            </w:r>
            <w:r>
              <w:rPr>
                <w:noProof/>
                <w:webHidden/>
              </w:rPr>
              <w:fldChar w:fldCharType="begin"/>
            </w:r>
            <w:r>
              <w:rPr>
                <w:noProof/>
                <w:webHidden/>
              </w:rPr>
              <w:instrText xml:space="preserve"> PAGEREF _Toc196213148 \h </w:instrText>
            </w:r>
            <w:r>
              <w:rPr>
                <w:noProof/>
                <w:webHidden/>
              </w:rPr>
            </w:r>
            <w:r>
              <w:rPr>
                <w:noProof/>
                <w:webHidden/>
              </w:rPr>
              <w:fldChar w:fldCharType="separate"/>
            </w:r>
            <w:r w:rsidR="004B2318">
              <w:rPr>
                <w:noProof/>
                <w:webHidden/>
              </w:rPr>
              <w:t>11</w:t>
            </w:r>
            <w:r>
              <w:rPr>
                <w:noProof/>
                <w:webHidden/>
              </w:rPr>
              <w:fldChar w:fldCharType="end"/>
            </w:r>
          </w:hyperlink>
        </w:p>
        <w:p w14:paraId="02790E9D" w14:textId="4A95D4E1"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49" w:history="1">
            <w:r w:rsidRPr="00955B99">
              <w:rPr>
                <w:rStyle w:val="Hyperlink"/>
                <w:rFonts w:cstheme="minorHAnsi"/>
                <w:noProof/>
              </w:rPr>
              <w:t>14. EBVPD  PATEIKIMO TVARKA IR EBVPD PATEIKIAMOS INFORMACIJOS PATVIRTINIMO PRIEMONĖS</w:t>
            </w:r>
            <w:r>
              <w:rPr>
                <w:noProof/>
                <w:webHidden/>
              </w:rPr>
              <w:tab/>
            </w:r>
            <w:r>
              <w:rPr>
                <w:noProof/>
                <w:webHidden/>
              </w:rPr>
              <w:fldChar w:fldCharType="begin"/>
            </w:r>
            <w:r>
              <w:rPr>
                <w:noProof/>
                <w:webHidden/>
              </w:rPr>
              <w:instrText xml:space="preserve"> PAGEREF _Toc196213149 \h </w:instrText>
            </w:r>
            <w:r>
              <w:rPr>
                <w:noProof/>
                <w:webHidden/>
              </w:rPr>
            </w:r>
            <w:r>
              <w:rPr>
                <w:noProof/>
                <w:webHidden/>
              </w:rPr>
              <w:fldChar w:fldCharType="separate"/>
            </w:r>
            <w:r w:rsidR="004B2318">
              <w:rPr>
                <w:noProof/>
                <w:webHidden/>
              </w:rPr>
              <w:t>11</w:t>
            </w:r>
            <w:r>
              <w:rPr>
                <w:noProof/>
                <w:webHidden/>
              </w:rPr>
              <w:fldChar w:fldCharType="end"/>
            </w:r>
          </w:hyperlink>
        </w:p>
        <w:p w14:paraId="793247BE" w14:textId="1A219BBC"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0" w:history="1">
            <w:r w:rsidRPr="00955B99">
              <w:rPr>
                <w:rStyle w:val="Hyperlink"/>
                <w:rFonts w:cstheme="minorHAnsi"/>
                <w:noProof/>
              </w:rPr>
              <w:t>15. PIRKIMO PROCEDŪROS, KURIA SIEKIAMA SUKURTI DPS, NUTRAUKIMAS IR DPS NUTRAUKIMAS</w:t>
            </w:r>
            <w:r>
              <w:rPr>
                <w:noProof/>
                <w:webHidden/>
              </w:rPr>
              <w:tab/>
            </w:r>
            <w:r>
              <w:rPr>
                <w:noProof/>
                <w:webHidden/>
              </w:rPr>
              <w:fldChar w:fldCharType="begin"/>
            </w:r>
            <w:r>
              <w:rPr>
                <w:noProof/>
                <w:webHidden/>
              </w:rPr>
              <w:instrText xml:space="preserve"> PAGEREF _Toc196213150 \h </w:instrText>
            </w:r>
            <w:r>
              <w:rPr>
                <w:noProof/>
                <w:webHidden/>
              </w:rPr>
            </w:r>
            <w:r>
              <w:rPr>
                <w:noProof/>
                <w:webHidden/>
              </w:rPr>
              <w:fldChar w:fldCharType="separate"/>
            </w:r>
            <w:r w:rsidR="004B2318">
              <w:rPr>
                <w:noProof/>
                <w:webHidden/>
              </w:rPr>
              <w:t>12</w:t>
            </w:r>
            <w:r>
              <w:rPr>
                <w:noProof/>
                <w:webHidden/>
              </w:rPr>
              <w:fldChar w:fldCharType="end"/>
            </w:r>
          </w:hyperlink>
        </w:p>
        <w:p w14:paraId="18F73266" w14:textId="773BF101"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1" w:history="1">
            <w:r w:rsidRPr="00955B99">
              <w:rPr>
                <w:rStyle w:val="Hyperlink"/>
                <w:rFonts w:cstheme="minorHAnsi"/>
                <w:noProof/>
              </w:rPr>
              <w:t>16. TIEKĖJŲ PASITRAUKIMAS IŠ DPS</w:t>
            </w:r>
            <w:r>
              <w:rPr>
                <w:noProof/>
                <w:webHidden/>
              </w:rPr>
              <w:tab/>
            </w:r>
            <w:r>
              <w:rPr>
                <w:noProof/>
                <w:webHidden/>
              </w:rPr>
              <w:fldChar w:fldCharType="begin"/>
            </w:r>
            <w:r>
              <w:rPr>
                <w:noProof/>
                <w:webHidden/>
              </w:rPr>
              <w:instrText xml:space="preserve"> PAGEREF _Toc196213151 \h </w:instrText>
            </w:r>
            <w:r>
              <w:rPr>
                <w:noProof/>
                <w:webHidden/>
              </w:rPr>
            </w:r>
            <w:r>
              <w:rPr>
                <w:noProof/>
                <w:webHidden/>
              </w:rPr>
              <w:fldChar w:fldCharType="separate"/>
            </w:r>
            <w:r w:rsidR="004B2318">
              <w:rPr>
                <w:noProof/>
                <w:webHidden/>
              </w:rPr>
              <w:t>12</w:t>
            </w:r>
            <w:r>
              <w:rPr>
                <w:noProof/>
                <w:webHidden/>
              </w:rPr>
              <w:fldChar w:fldCharType="end"/>
            </w:r>
          </w:hyperlink>
        </w:p>
        <w:p w14:paraId="5E552C86" w14:textId="786E6F96"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2" w:history="1">
            <w:r w:rsidRPr="00955B99">
              <w:rPr>
                <w:rStyle w:val="Hyperlink"/>
                <w:rFonts w:cstheme="minorHAnsi"/>
                <w:noProof/>
              </w:rPr>
              <w:t>17. TIEKĖJŲ PAŠALINIMAS IŠ DPS</w:t>
            </w:r>
            <w:r>
              <w:rPr>
                <w:noProof/>
                <w:webHidden/>
              </w:rPr>
              <w:tab/>
            </w:r>
            <w:r>
              <w:rPr>
                <w:noProof/>
                <w:webHidden/>
              </w:rPr>
              <w:fldChar w:fldCharType="begin"/>
            </w:r>
            <w:r>
              <w:rPr>
                <w:noProof/>
                <w:webHidden/>
              </w:rPr>
              <w:instrText xml:space="preserve"> PAGEREF _Toc196213152 \h </w:instrText>
            </w:r>
            <w:r>
              <w:rPr>
                <w:noProof/>
                <w:webHidden/>
              </w:rPr>
            </w:r>
            <w:r>
              <w:rPr>
                <w:noProof/>
                <w:webHidden/>
              </w:rPr>
              <w:fldChar w:fldCharType="separate"/>
            </w:r>
            <w:r w:rsidR="004B2318">
              <w:rPr>
                <w:noProof/>
                <w:webHidden/>
              </w:rPr>
              <w:t>12</w:t>
            </w:r>
            <w:r>
              <w:rPr>
                <w:noProof/>
                <w:webHidden/>
              </w:rPr>
              <w:fldChar w:fldCharType="end"/>
            </w:r>
          </w:hyperlink>
        </w:p>
        <w:p w14:paraId="0499F6BC" w14:textId="4E5BCA61"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3" w:history="1">
            <w:r w:rsidRPr="00955B99">
              <w:rPr>
                <w:rStyle w:val="Hyperlink"/>
                <w:rFonts w:cstheme="minorHAnsi"/>
                <w:noProof/>
              </w:rPr>
              <w:t>18. TEISĖ GINČYTI PIRKIMO VYKDYTOJO VEIKSMUS AR PRIIMTUS SPRENDIMUS</w:t>
            </w:r>
            <w:r>
              <w:rPr>
                <w:noProof/>
                <w:webHidden/>
              </w:rPr>
              <w:tab/>
            </w:r>
            <w:r>
              <w:rPr>
                <w:noProof/>
                <w:webHidden/>
              </w:rPr>
              <w:fldChar w:fldCharType="begin"/>
            </w:r>
            <w:r>
              <w:rPr>
                <w:noProof/>
                <w:webHidden/>
              </w:rPr>
              <w:instrText xml:space="preserve"> PAGEREF _Toc196213153 \h </w:instrText>
            </w:r>
            <w:r>
              <w:rPr>
                <w:noProof/>
                <w:webHidden/>
              </w:rPr>
            </w:r>
            <w:r>
              <w:rPr>
                <w:noProof/>
                <w:webHidden/>
              </w:rPr>
              <w:fldChar w:fldCharType="separate"/>
            </w:r>
            <w:r w:rsidR="004B2318">
              <w:rPr>
                <w:noProof/>
                <w:webHidden/>
              </w:rPr>
              <w:t>13</w:t>
            </w:r>
            <w:r>
              <w:rPr>
                <w:noProof/>
                <w:webHidden/>
              </w:rPr>
              <w:fldChar w:fldCharType="end"/>
            </w:r>
          </w:hyperlink>
        </w:p>
        <w:p w14:paraId="219B4CE9" w14:textId="0444B43D"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4" w:history="1">
            <w:r w:rsidRPr="00955B99">
              <w:rPr>
                <w:rStyle w:val="Hyperlink"/>
                <w:rFonts w:cstheme="minorHAnsi"/>
                <w:noProof/>
              </w:rPr>
              <w:t>19. INFORMAVIMAS APIE PIRKIMO VYKDYTOJO PRIIMTUS SPRENDIMUS IR PIRKIMO PROCEDŪROS PABAIGA</w:t>
            </w:r>
            <w:r>
              <w:rPr>
                <w:noProof/>
                <w:webHidden/>
              </w:rPr>
              <w:tab/>
            </w:r>
            <w:r>
              <w:rPr>
                <w:noProof/>
                <w:webHidden/>
              </w:rPr>
              <w:fldChar w:fldCharType="begin"/>
            </w:r>
            <w:r>
              <w:rPr>
                <w:noProof/>
                <w:webHidden/>
              </w:rPr>
              <w:instrText xml:space="preserve"> PAGEREF _Toc196213154 \h </w:instrText>
            </w:r>
            <w:r>
              <w:rPr>
                <w:noProof/>
                <w:webHidden/>
              </w:rPr>
            </w:r>
            <w:r>
              <w:rPr>
                <w:noProof/>
                <w:webHidden/>
              </w:rPr>
              <w:fldChar w:fldCharType="separate"/>
            </w:r>
            <w:r w:rsidR="004B2318">
              <w:rPr>
                <w:noProof/>
                <w:webHidden/>
              </w:rPr>
              <w:t>13</w:t>
            </w:r>
            <w:r>
              <w:rPr>
                <w:noProof/>
                <w:webHidden/>
              </w:rPr>
              <w:fldChar w:fldCharType="end"/>
            </w:r>
          </w:hyperlink>
        </w:p>
        <w:p w14:paraId="5DE24C7A" w14:textId="0A30E722"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5" w:history="1">
            <w:r w:rsidRPr="00955B99">
              <w:rPr>
                <w:rStyle w:val="Hyperlink"/>
                <w:rFonts w:cstheme="minorHAnsi"/>
                <w:bCs/>
                <w:noProof/>
              </w:rPr>
              <w:t>Pirkimo sąlygų 1 priedas „Tiekėjų pašalinimo pagrindai“</w:t>
            </w:r>
            <w:r>
              <w:rPr>
                <w:noProof/>
                <w:webHidden/>
              </w:rPr>
              <w:tab/>
            </w:r>
            <w:r>
              <w:rPr>
                <w:noProof/>
                <w:webHidden/>
              </w:rPr>
              <w:fldChar w:fldCharType="begin"/>
            </w:r>
            <w:r>
              <w:rPr>
                <w:noProof/>
                <w:webHidden/>
              </w:rPr>
              <w:instrText xml:space="preserve"> PAGEREF _Toc196213155 \h </w:instrText>
            </w:r>
            <w:r>
              <w:rPr>
                <w:noProof/>
                <w:webHidden/>
              </w:rPr>
            </w:r>
            <w:r>
              <w:rPr>
                <w:noProof/>
                <w:webHidden/>
              </w:rPr>
              <w:fldChar w:fldCharType="separate"/>
            </w:r>
            <w:r w:rsidR="004B2318">
              <w:rPr>
                <w:noProof/>
                <w:webHidden/>
              </w:rPr>
              <w:t>14</w:t>
            </w:r>
            <w:r>
              <w:rPr>
                <w:noProof/>
                <w:webHidden/>
              </w:rPr>
              <w:fldChar w:fldCharType="end"/>
            </w:r>
          </w:hyperlink>
        </w:p>
        <w:p w14:paraId="4D9CC940" w14:textId="3A9A90F5"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6" w:history="1">
            <w:r w:rsidRPr="00955B99">
              <w:rPr>
                <w:rStyle w:val="Hyperlink"/>
                <w:rFonts w:cstheme="minorHAnsi"/>
                <w:bCs/>
                <w:noProof/>
              </w:rPr>
              <w:t xml:space="preserve">Pirkimo sąlygų 2 priedas „Tiekėjų kvalifikacijos reikalavimai ir reikalaujami aplinkos apsaugos vadybos sistemų </w:t>
            </w:r>
            <w:r w:rsidR="00343972">
              <w:rPr>
                <w:rStyle w:val="Hyperlink"/>
                <w:rFonts w:cstheme="minorHAnsi"/>
                <w:bCs/>
                <w:noProof/>
              </w:rPr>
              <w:t xml:space="preserve">  </w:t>
            </w:r>
            <w:r w:rsidRPr="00955B99">
              <w:rPr>
                <w:rStyle w:val="Hyperlink"/>
                <w:rFonts w:cstheme="minorHAnsi"/>
                <w:bCs/>
                <w:noProof/>
              </w:rPr>
              <w:t>standartai“</w:t>
            </w:r>
            <w:r>
              <w:rPr>
                <w:noProof/>
                <w:webHidden/>
              </w:rPr>
              <w:tab/>
            </w:r>
            <w:r>
              <w:rPr>
                <w:noProof/>
                <w:webHidden/>
              </w:rPr>
              <w:fldChar w:fldCharType="begin"/>
            </w:r>
            <w:r>
              <w:rPr>
                <w:noProof/>
                <w:webHidden/>
              </w:rPr>
              <w:instrText xml:space="preserve"> PAGEREF _Toc196213156 \h </w:instrText>
            </w:r>
            <w:r>
              <w:rPr>
                <w:noProof/>
                <w:webHidden/>
              </w:rPr>
            </w:r>
            <w:r>
              <w:rPr>
                <w:noProof/>
                <w:webHidden/>
              </w:rPr>
              <w:fldChar w:fldCharType="separate"/>
            </w:r>
            <w:r w:rsidR="004B2318">
              <w:rPr>
                <w:noProof/>
                <w:webHidden/>
              </w:rPr>
              <w:t>22</w:t>
            </w:r>
            <w:r>
              <w:rPr>
                <w:noProof/>
                <w:webHidden/>
              </w:rPr>
              <w:fldChar w:fldCharType="end"/>
            </w:r>
          </w:hyperlink>
        </w:p>
        <w:p w14:paraId="12E1696E" w14:textId="28EB4F92" w:rsidR="001453DF" w:rsidRDefault="001453DF" w:rsidP="00A01923">
          <w:pPr>
            <w:pStyle w:val="TOC2"/>
            <w:spacing w:line="276" w:lineRule="auto"/>
            <w:rPr>
              <w:rFonts w:asciiTheme="minorHAnsi" w:eastAsiaTheme="minorEastAsia" w:hAnsiTheme="minorHAnsi" w:cstheme="minorBidi"/>
              <w:noProof/>
              <w:sz w:val="22"/>
              <w:szCs w:val="22"/>
              <w:lang w:eastAsia="lt-LT"/>
            </w:rPr>
          </w:pPr>
          <w:hyperlink w:anchor="_Toc196213157" w:history="1">
            <w:r w:rsidRPr="00955B99">
              <w:rPr>
                <w:rStyle w:val="Hyperlink"/>
                <w:rFonts w:eastAsia="Arial" w:cstheme="minorHAnsi"/>
                <w:noProof/>
              </w:rPr>
              <w:t>3 priedas „EBVPD“ (XML formatu)</w:t>
            </w:r>
            <w:r>
              <w:rPr>
                <w:noProof/>
                <w:webHidden/>
              </w:rPr>
              <w:tab/>
            </w:r>
            <w:r>
              <w:rPr>
                <w:noProof/>
                <w:webHidden/>
              </w:rPr>
              <w:fldChar w:fldCharType="begin"/>
            </w:r>
            <w:r>
              <w:rPr>
                <w:noProof/>
                <w:webHidden/>
              </w:rPr>
              <w:instrText xml:space="preserve"> PAGEREF _Toc196213157 \h </w:instrText>
            </w:r>
            <w:r>
              <w:rPr>
                <w:noProof/>
                <w:webHidden/>
              </w:rPr>
            </w:r>
            <w:r>
              <w:rPr>
                <w:noProof/>
                <w:webHidden/>
              </w:rPr>
              <w:fldChar w:fldCharType="separate"/>
            </w:r>
            <w:r w:rsidR="004B2318">
              <w:rPr>
                <w:noProof/>
                <w:webHidden/>
              </w:rPr>
              <w:t>28</w:t>
            </w:r>
            <w:r>
              <w:rPr>
                <w:noProof/>
                <w:webHidden/>
              </w:rPr>
              <w:fldChar w:fldCharType="end"/>
            </w:r>
          </w:hyperlink>
        </w:p>
        <w:p w14:paraId="6C9657E2" w14:textId="463BE4F0" w:rsidR="001453DF" w:rsidRDefault="001453DF" w:rsidP="00A01923">
          <w:pPr>
            <w:pStyle w:val="TOC3"/>
            <w:spacing w:line="276" w:lineRule="auto"/>
            <w:rPr>
              <w:rFonts w:asciiTheme="minorHAnsi" w:eastAsiaTheme="minorEastAsia" w:hAnsiTheme="minorHAnsi" w:cstheme="minorBidi"/>
              <w:noProof/>
              <w:sz w:val="22"/>
              <w:szCs w:val="22"/>
              <w:lang w:eastAsia="lt-LT"/>
            </w:rPr>
          </w:pPr>
          <w:hyperlink w:anchor="_Toc196213158" w:history="1">
            <w:r w:rsidRPr="00955B99">
              <w:rPr>
                <w:rStyle w:val="Hyperlink"/>
                <w:rFonts w:cstheme="minorHAnsi"/>
                <w:bCs/>
                <w:noProof/>
              </w:rPr>
              <w:t>Pirkimo sąlygų 4 priedas „Paraiškos forma“</w:t>
            </w:r>
            <w:r>
              <w:rPr>
                <w:noProof/>
                <w:webHidden/>
              </w:rPr>
              <w:tab/>
            </w:r>
            <w:r>
              <w:rPr>
                <w:noProof/>
                <w:webHidden/>
              </w:rPr>
              <w:fldChar w:fldCharType="begin"/>
            </w:r>
            <w:r>
              <w:rPr>
                <w:noProof/>
                <w:webHidden/>
              </w:rPr>
              <w:instrText xml:space="preserve"> PAGEREF _Toc196213158 \h </w:instrText>
            </w:r>
            <w:r>
              <w:rPr>
                <w:noProof/>
                <w:webHidden/>
              </w:rPr>
            </w:r>
            <w:r>
              <w:rPr>
                <w:noProof/>
                <w:webHidden/>
              </w:rPr>
              <w:fldChar w:fldCharType="separate"/>
            </w:r>
            <w:r w:rsidR="004B2318">
              <w:rPr>
                <w:noProof/>
                <w:webHidden/>
              </w:rPr>
              <w:t>29</w:t>
            </w:r>
            <w:r>
              <w:rPr>
                <w:noProof/>
                <w:webHidden/>
              </w:rPr>
              <w:fldChar w:fldCharType="end"/>
            </w:r>
          </w:hyperlink>
        </w:p>
        <w:p w14:paraId="5EB65869" w14:textId="66C98B83" w:rsidR="001453DF" w:rsidRDefault="001453DF" w:rsidP="00A01923">
          <w:pPr>
            <w:pStyle w:val="TOC2"/>
            <w:spacing w:line="276" w:lineRule="auto"/>
            <w:rPr>
              <w:rFonts w:asciiTheme="minorHAnsi" w:eastAsiaTheme="minorEastAsia" w:hAnsiTheme="minorHAnsi" w:cstheme="minorBidi"/>
              <w:noProof/>
              <w:sz w:val="22"/>
              <w:szCs w:val="22"/>
              <w:lang w:eastAsia="lt-LT"/>
            </w:rPr>
          </w:pPr>
          <w:hyperlink w:anchor="_Toc196213159" w:history="1">
            <w:r w:rsidRPr="00955B99">
              <w:rPr>
                <w:rStyle w:val="Hyperlink"/>
                <w:rFonts w:cstheme="minorHAnsi"/>
                <w:bCs/>
                <w:noProof/>
              </w:rPr>
              <w:t xml:space="preserve">Pirkimo sąlygų </w:t>
            </w:r>
            <w:r w:rsidRPr="00955B99">
              <w:rPr>
                <w:rStyle w:val="Hyperlink"/>
                <w:rFonts w:cstheme="minorHAnsi"/>
                <w:noProof/>
              </w:rPr>
              <w:t>5</w:t>
            </w:r>
            <w:r w:rsidRPr="00955B99">
              <w:rPr>
                <w:rStyle w:val="Hyperlink"/>
                <w:rFonts w:cstheme="minorHAnsi"/>
                <w:bCs/>
                <w:noProof/>
              </w:rPr>
              <w:t xml:space="preserve"> priedas</w:t>
            </w:r>
            <w:r w:rsidRPr="00955B99">
              <w:rPr>
                <w:rStyle w:val="Hyperlink"/>
                <w:rFonts w:cstheme="minorHAnsi"/>
                <w:noProof/>
              </w:rPr>
              <w:t xml:space="preserve"> „Tiekėjo deklaracija dėl atitikties Reglamento nuostatoms juridiniam asmeniui“</w:t>
            </w:r>
            <w:r>
              <w:rPr>
                <w:noProof/>
                <w:webHidden/>
              </w:rPr>
              <w:tab/>
            </w:r>
            <w:r>
              <w:rPr>
                <w:noProof/>
                <w:webHidden/>
              </w:rPr>
              <w:fldChar w:fldCharType="begin"/>
            </w:r>
            <w:r>
              <w:rPr>
                <w:noProof/>
                <w:webHidden/>
              </w:rPr>
              <w:instrText xml:space="preserve"> PAGEREF _Toc196213159 \h </w:instrText>
            </w:r>
            <w:r>
              <w:rPr>
                <w:noProof/>
                <w:webHidden/>
              </w:rPr>
            </w:r>
            <w:r>
              <w:rPr>
                <w:noProof/>
                <w:webHidden/>
              </w:rPr>
              <w:fldChar w:fldCharType="separate"/>
            </w:r>
            <w:r w:rsidR="004B2318">
              <w:rPr>
                <w:noProof/>
                <w:webHidden/>
              </w:rPr>
              <w:t>30</w:t>
            </w:r>
            <w:r>
              <w:rPr>
                <w:noProof/>
                <w:webHidden/>
              </w:rPr>
              <w:fldChar w:fldCharType="end"/>
            </w:r>
          </w:hyperlink>
        </w:p>
        <w:p w14:paraId="146A8FC9" w14:textId="6391561F" w:rsidR="001453DF" w:rsidRDefault="001453DF" w:rsidP="00A01923">
          <w:pPr>
            <w:pStyle w:val="TOC2"/>
            <w:spacing w:line="276" w:lineRule="auto"/>
            <w:rPr>
              <w:rFonts w:asciiTheme="minorHAnsi" w:eastAsiaTheme="minorEastAsia" w:hAnsiTheme="minorHAnsi" w:cstheme="minorBidi"/>
              <w:noProof/>
              <w:sz w:val="22"/>
              <w:szCs w:val="22"/>
              <w:lang w:eastAsia="lt-LT"/>
            </w:rPr>
          </w:pPr>
          <w:hyperlink w:anchor="_Toc196213160" w:history="1">
            <w:r w:rsidRPr="00955B99">
              <w:rPr>
                <w:rStyle w:val="Hyperlink"/>
                <w:rFonts w:cstheme="minorHAnsi"/>
                <w:bCs/>
                <w:noProof/>
              </w:rPr>
              <w:t xml:space="preserve">Pirkimo sąlygų </w:t>
            </w:r>
            <w:r w:rsidRPr="00955B99">
              <w:rPr>
                <w:rStyle w:val="Hyperlink"/>
                <w:rFonts w:cstheme="minorHAnsi"/>
                <w:noProof/>
              </w:rPr>
              <w:t>6</w:t>
            </w:r>
            <w:r w:rsidRPr="00955B99">
              <w:rPr>
                <w:rStyle w:val="Hyperlink"/>
                <w:rFonts w:cstheme="minorHAnsi"/>
                <w:bCs/>
                <w:noProof/>
              </w:rPr>
              <w:t xml:space="preserve"> priedas</w:t>
            </w:r>
            <w:r w:rsidRPr="00955B99">
              <w:rPr>
                <w:rStyle w:val="Hyperlink"/>
                <w:rFonts w:cstheme="minorHAnsi"/>
                <w:noProof/>
              </w:rPr>
              <w:t xml:space="preserve"> „Tiekėjo deklaracija dėl atitikties Reglamento nuostatoms fiziniam asmeniui“</w:t>
            </w:r>
            <w:r>
              <w:rPr>
                <w:noProof/>
                <w:webHidden/>
              </w:rPr>
              <w:tab/>
            </w:r>
            <w:r>
              <w:rPr>
                <w:noProof/>
                <w:webHidden/>
              </w:rPr>
              <w:fldChar w:fldCharType="begin"/>
            </w:r>
            <w:r>
              <w:rPr>
                <w:noProof/>
                <w:webHidden/>
              </w:rPr>
              <w:instrText xml:space="preserve"> PAGEREF _Toc196213160 \h </w:instrText>
            </w:r>
            <w:r>
              <w:rPr>
                <w:noProof/>
                <w:webHidden/>
              </w:rPr>
            </w:r>
            <w:r>
              <w:rPr>
                <w:noProof/>
                <w:webHidden/>
              </w:rPr>
              <w:fldChar w:fldCharType="separate"/>
            </w:r>
            <w:r w:rsidR="004B2318">
              <w:rPr>
                <w:noProof/>
                <w:webHidden/>
              </w:rPr>
              <w:t>31</w:t>
            </w:r>
            <w:r>
              <w:rPr>
                <w:noProof/>
                <w:webHidden/>
              </w:rPr>
              <w:fldChar w:fldCharType="end"/>
            </w:r>
          </w:hyperlink>
        </w:p>
        <w:p w14:paraId="571ACB1D" w14:textId="6D4D40C8" w:rsidR="001453DF" w:rsidRDefault="001453DF" w:rsidP="00A01923">
          <w:pPr>
            <w:pStyle w:val="TOC2"/>
            <w:spacing w:line="276" w:lineRule="auto"/>
            <w:rPr>
              <w:rFonts w:asciiTheme="minorHAnsi" w:eastAsiaTheme="minorEastAsia" w:hAnsiTheme="minorHAnsi" w:cstheme="minorBidi"/>
              <w:noProof/>
              <w:sz w:val="22"/>
              <w:szCs w:val="22"/>
              <w:lang w:eastAsia="lt-LT"/>
            </w:rPr>
          </w:pPr>
          <w:hyperlink w:anchor="_Toc196213161" w:history="1">
            <w:r w:rsidRPr="00955B99">
              <w:rPr>
                <w:rStyle w:val="Hyperlink"/>
                <w:rFonts w:cstheme="minorHAnsi"/>
                <w:noProof/>
              </w:rPr>
              <w:t xml:space="preserve">Pirkimo sąlygų  7 priedas </w:t>
            </w:r>
            <w:r w:rsidR="00816E7D" w:rsidRPr="00A01923">
              <w:rPr>
                <w:rFonts w:asciiTheme="minorHAnsi" w:hAnsiTheme="minorHAnsi" w:cstheme="minorHAnsi"/>
                <w:noProof/>
                <w:shd w:val="clear" w:color="auto" w:fill="E6E6E6"/>
              </w:rPr>
              <w:t>„</w:t>
            </w:r>
            <w:r w:rsidRPr="00955B99">
              <w:rPr>
                <w:rStyle w:val="Hyperlink"/>
                <w:rFonts w:cstheme="minorHAnsi"/>
                <w:noProof/>
              </w:rPr>
              <w:t>Techninė specifikacija”</w:t>
            </w:r>
            <w:r>
              <w:rPr>
                <w:noProof/>
                <w:webHidden/>
              </w:rPr>
              <w:tab/>
            </w:r>
            <w:r>
              <w:rPr>
                <w:noProof/>
                <w:webHidden/>
              </w:rPr>
              <w:fldChar w:fldCharType="begin"/>
            </w:r>
            <w:r>
              <w:rPr>
                <w:noProof/>
                <w:webHidden/>
              </w:rPr>
              <w:instrText xml:space="preserve"> PAGEREF _Toc196213161 \h </w:instrText>
            </w:r>
            <w:r>
              <w:rPr>
                <w:noProof/>
                <w:webHidden/>
              </w:rPr>
            </w:r>
            <w:r>
              <w:rPr>
                <w:noProof/>
                <w:webHidden/>
              </w:rPr>
              <w:fldChar w:fldCharType="separate"/>
            </w:r>
            <w:r w:rsidR="004B2318">
              <w:rPr>
                <w:noProof/>
                <w:webHidden/>
              </w:rPr>
              <w:t>32</w:t>
            </w:r>
            <w:r>
              <w:rPr>
                <w:noProof/>
                <w:webHidden/>
              </w:rPr>
              <w:fldChar w:fldCharType="end"/>
            </w:r>
          </w:hyperlink>
        </w:p>
        <w:p w14:paraId="39EF011C" w14:textId="7BEA7A73" w:rsidR="001453DF" w:rsidRDefault="001453DF" w:rsidP="00A01923">
          <w:pPr>
            <w:pStyle w:val="TOC2"/>
            <w:spacing w:line="276" w:lineRule="auto"/>
            <w:rPr>
              <w:noProof/>
            </w:rPr>
          </w:pPr>
          <w:hyperlink w:anchor="_Toc196213162" w:history="1">
            <w:r w:rsidRPr="00955B99">
              <w:rPr>
                <w:rStyle w:val="Hyperlink"/>
                <w:rFonts w:cstheme="minorHAnsi"/>
                <w:noProof/>
              </w:rPr>
              <w:t>Pirkimo sąlygų  8 priedas</w:t>
            </w:r>
            <w:r w:rsidR="006A7A2B">
              <w:rPr>
                <w:rStyle w:val="Hyperlink"/>
                <w:rFonts w:cstheme="minorHAnsi"/>
                <w:noProof/>
              </w:rPr>
              <w:t xml:space="preserve"> „</w:t>
            </w:r>
            <w:r w:rsidR="006A7A2B">
              <w:rPr>
                <w:rFonts w:asciiTheme="minorHAnsi" w:hAnsiTheme="minorHAnsi" w:cstheme="minorHAnsi"/>
                <w:noProof/>
                <w:shd w:val="clear" w:color="auto" w:fill="E6E6E6"/>
              </w:rPr>
              <w:t xml:space="preserve"> </w:t>
            </w:r>
            <w:r w:rsidR="006A7A2B">
              <w:rPr>
                <w:noProof/>
              </w:rPr>
              <w:t>Specialistų sąrašo forma"..</w:t>
            </w:r>
            <w:r>
              <w:rPr>
                <w:noProof/>
                <w:webHidden/>
              </w:rPr>
              <w:tab/>
            </w:r>
            <w:r>
              <w:rPr>
                <w:noProof/>
                <w:webHidden/>
              </w:rPr>
              <w:fldChar w:fldCharType="begin"/>
            </w:r>
            <w:r>
              <w:rPr>
                <w:noProof/>
                <w:webHidden/>
              </w:rPr>
              <w:instrText xml:space="preserve"> PAGEREF _Toc196213162 \h </w:instrText>
            </w:r>
            <w:r>
              <w:rPr>
                <w:noProof/>
                <w:webHidden/>
              </w:rPr>
            </w:r>
            <w:r>
              <w:rPr>
                <w:noProof/>
                <w:webHidden/>
              </w:rPr>
              <w:fldChar w:fldCharType="separate"/>
            </w:r>
            <w:r w:rsidR="004B2318">
              <w:rPr>
                <w:noProof/>
                <w:webHidden/>
              </w:rPr>
              <w:t>36</w:t>
            </w:r>
            <w:r>
              <w:rPr>
                <w:noProof/>
                <w:webHidden/>
              </w:rPr>
              <w:fldChar w:fldCharType="end"/>
            </w:r>
          </w:hyperlink>
        </w:p>
        <w:p w14:paraId="53E0E0C8" w14:textId="786FA94F" w:rsidR="00E1421D" w:rsidRPr="00A01923" w:rsidRDefault="00467165" w:rsidP="00A01923">
          <w:pPr>
            <w:spacing w:line="360" w:lineRule="auto"/>
            <w:rPr>
              <w:rFonts w:asciiTheme="minorHAnsi" w:hAnsiTheme="minorHAnsi" w:cstheme="minorHAnsi"/>
              <w:noProof/>
              <w:shd w:val="clear" w:color="auto" w:fill="E6E6E6"/>
            </w:rPr>
          </w:pPr>
          <w:r w:rsidRPr="00D83FE5">
            <w:rPr>
              <w:rFonts w:asciiTheme="minorHAnsi" w:hAnsiTheme="minorHAnsi" w:cstheme="minorHAnsi"/>
              <w:b/>
              <w:bCs/>
              <w:noProof/>
              <w:color w:val="2B579A"/>
              <w:sz w:val="22"/>
              <w:szCs w:val="22"/>
              <w:shd w:val="clear" w:color="auto" w:fill="E6E6E6"/>
            </w:rPr>
            <w:fldChar w:fldCharType="end"/>
          </w:r>
          <w:r w:rsidR="00E60E08" w:rsidRPr="00A01923">
            <w:rPr>
              <w:rFonts w:asciiTheme="minorHAnsi" w:hAnsiTheme="minorHAnsi" w:cstheme="minorHAnsi"/>
              <w:noProof/>
              <w:shd w:val="clear" w:color="auto" w:fill="E6E6E6"/>
            </w:rPr>
            <w:t xml:space="preserve">        Pirkimo sąlygų 10 priedas „</w:t>
          </w:r>
          <w:r w:rsidR="008A4635">
            <w:rPr>
              <w:rFonts w:asciiTheme="minorHAnsi" w:hAnsiTheme="minorHAnsi" w:cstheme="minorHAnsi"/>
              <w:noProof/>
              <w:shd w:val="clear" w:color="auto" w:fill="E6E6E6"/>
            </w:rPr>
            <w:t>Sutarčių sąrašo forma</w:t>
          </w:r>
          <w:r w:rsidR="00E60E08" w:rsidRPr="00A01923">
            <w:rPr>
              <w:rFonts w:asciiTheme="minorHAnsi" w:hAnsiTheme="minorHAnsi" w:cstheme="minorHAnsi"/>
              <w:noProof/>
              <w:shd w:val="clear" w:color="auto" w:fill="E6E6E6"/>
            </w:rPr>
            <w:t>“</w:t>
          </w:r>
          <w:r w:rsidR="00603230">
            <w:rPr>
              <w:rFonts w:asciiTheme="minorHAnsi" w:hAnsiTheme="minorHAnsi" w:cstheme="minorHAnsi"/>
              <w:noProof/>
              <w:shd w:val="clear" w:color="auto" w:fill="E6E6E6"/>
            </w:rPr>
            <w:t>...................................................................................................</w:t>
          </w:r>
          <w:r w:rsidR="00343972">
            <w:rPr>
              <w:rFonts w:asciiTheme="minorHAnsi" w:hAnsiTheme="minorHAnsi" w:cstheme="minorHAnsi"/>
              <w:noProof/>
              <w:shd w:val="clear" w:color="auto" w:fill="E6E6E6"/>
            </w:rPr>
            <w:t xml:space="preserve">      </w:t>
          </w:r>
          <w:r w:rsidR="00603230">
            <w:rPr>
              <w:rFonts w:asciiTheme="minorHAnsi" w:hAnsiTheme="minorHAnsi" w:cstheme="minorHAnsi"/>
              <w:noProof/>
              <w:shd w:val="clear" w:color="auto" w:fill="E6E6E6"/>
            </w:rPr>
            <w:t>38</w:t>
          </w:r>
        </w:p>
        <w:p w14:paraId="1B584F3B" w14:textId="3446C90A" w:rsidR="00467165" w:rsidRPr="00A01923" w:rsidRDefault="00E1421D" w:rsidP="00A01923">
          <w:pPr>
            <w:spacing w:line="360" w:lineRule="auto"/>
            <w:rPr>
              <w:rFonts w:asciiTheme="minorHAnsi" w:hAnsiTheme="minorHAnsi" w:cstheme="minorHAnsi"/>
              <w:noProof/>
              <w:shd w:val="clear" w:color="auto" w:fill="E6E6E6"/>
            </w:rPr>
          </w:pPr>
          <w:r w:rsidRPr="00A01923">
            <w:rPr>
              <w:rFonts w:asciiTheme="minorHAnsi" w:hAnsiTheme="minorHAnsi" w:cstheme="minorHAnsi"/>
              <w:noProof/>
              <w:shd w:val="clear" w:color="auto" w:fill="E6E6E6"/>
            </w:rPr>
            <w:t xml:space="preserve">        </w:t>
          </w:r>
          <w:r w:rsidR="00E60E08" w:rsidRPr="00A01923">
            <w:rPr>
              <w:rFonts w:asciiTheme="minorHAnsi" w:hAnsiTheme="minorHAnsi" w:cstheme="minorHAnsi"/>
              <w:noProof/>
              <w:shd w:val="clear" w:color="auto" w:fill="E6E6E6"/>
            </w:rPr>
            <w:t>Pirkimo sąlygų 11 priedas „</w:t>
          </w:r>
          <w:r w:rsidR="00C21DEB" w:rsidRPr="00A01923">
            <w:rPr>
              <w:rFonts w:asciiTheme="minorHAnsi" w:hAnsiTheme="minorHAnsi" w:cstheme="minorHAnsi"/>
              <w:noProof/>
              <w:shd w:val="clear" w:color="auto" w:fill="E6E6E6"/>
            </w:rPr>
            <w:t>Dėl specialisto sutikimo būti įdarbintu“</w:t>
          </w:r>
          <w:r w:rsidR="001E3E9B">
            <w:rPr>
              <w:rFonts w:asciiTheme="minorHAnsi" w:hAnsiTheme="minorHAnsi" w:cstheme="minorHAnsi"/>
              <w:noProof/>
              <w:shd w:val="clear" w:color="auto" w:fill="E6E6E6"/>
            </w:rPr>
            <w:t>...............................................................................39</w:t>
          </w:r>
        </w:p>
      </w:sdtContent>
    </w:sdt>
    <w:p w14:paraId="1DB0F7A1" w14:textId="77777777" w:rsidR="00944B1E" w:rsidRPr="00D83FE5" w:rsidRDefault="00944B1E" w:rsidP="00D83FE5">
      <w:pPr>
        <w:rPr>
          <w:rFonts w:asciiTheme="minorHAnsi" w:eastAsia="Times New Roman" w:hAnsiTheme="minorHAnsi" w:cstheme="minorHAnsi"/>
          <w:sz w:val="22"/>
          <w:szCs w:val="22"/>
        </w:rPr>
      </w:pPr>
    </w:p>
    <w:p w14:paraId="2F39DF81" w14:textId="77777777" w:rsidR="00091DD8" w:rsidRPr="005701FE" w:rsidRDefault="00091DD8" w:rsidP="00D83FE5">
      <w:pPr>
        <w:rPr>
          <w:rFonts w:asciiTheme="minorHAnsi" w:eastAsia="Times New Roman" w:hAnsiTheme="minorHAnsi" w:cstheme="minorHAnsi"/>
          <w:sz w:val="22"/>
          <w:szCs w:val="22"/>
        </w:rPr>
      </w:pPr>
    </w:p>
    <w:p w14:paraId="0CF99D79" w14:textId="77777777" w:rsidR="00091DD8" w:rsidRPr="00D83FE5" w:rsidRDefault="00091DD8" w:rsidP="00D83FE5">
      <w:pPr>
        <w:jc w:val="right"/>
        <w:rPr>
          <w:rFonts w:asciiTheme="minorHAnsi" w:eastAsia="Times New Roman" w:hAnsiTheme="minorHAnsi" w:cstheme="minorHAnsi"/>
          <w:sz w:val="22"/>
          <w:szCs w:val="22"/>
        </w:rPr>
      </w:pPr>
    </w:p>
    <w:p w14:paraId="23F3E416" w14:textId="77777777" w:rsidR="00CE4203" w:rsidRPr="00D83FE5" w:rsidRDefault="00CE4203" w:rsidP="00D83FE5">
      <w:pPr>
        <w:rPr>
          <w:rFonts w:asciiTheme="minorHAnsi" w:eastAsia="Times New Roman" w:hAnsiTheme="minorHAnsi" w:cstheme="minorHAnsi"/>
          <w:sz w:val="22"/>
          <w:szCs w:val="22"/>
        </w:rPr>
      </w:pPr>
    </w:p>
    <w:p w14:paraId="0000004C" w14:textId="77777777" w:rsidR="00CE4203" w:rsidRPr="00D83FE5" w:rsidRDefault="00CE4203" w:rsidP="00D83FE5">
      <w:pPr>
        <w:rPr>
          <w:rFonts w:asciiTheme="minorHAnsi" w:eastAsia="Times New Roman" w:hAnsiTheme="minorHAnsi" w:cstheme="minorHAnsi"/>
          <w:sz w:val="22"/>
          <w:szCs w:val="22"/>
        </w:rPr>
        <w:sectPr w:rsidR="00CE4203" w:rsidRPr="00D83FE5" w:rsidSect="005F5DEE">
          <w:headerReference w:type="even" r:id="rId15"/>
          <w:headerReference w:type="default" r:id="rId16"/>
          <w:footerReference w:type="default" r:id="rId17"/>
          <w:headerReference w:type="first" r:id="rId18"/>
          <w:pgSz w:w="11900" w:h="16838"/>
          <w:pgMar w:top="1352" w:right="846" w:bottom="89" w:left="1140" w:header="0" w:footer="0" w:gutter="0"/>
          <w:cols w:space="720"/>
        </w:sectPr>
      </w:pPr>
    </w:p>
    <w:p w14:paraId="00000074" w14:textId="2D46C5AA" w:rsidR="00944B1E" w:rsidRPr="00D83FE5" w:rsidRDefault="00194D39" w:rsidP="00D83FE5">
      <w:pPr>
        <w:pStyle w:val="Heading3"/>
        <w:numPr>
          <w:ilvl w:val="0"/>
          <w:numId w:val="4"/>
        </w:numPr>
        <w:spacing w:before="0" w:after="0"/>
        <w:ind w:left="709" w:hanging="709"/>
        <w:rPr>
          <w:rFonts w:asciiTheme="minorHAnsi" w:hAnsiTheme="minorHAnsi" w:cstheme="minorHAnsi"/>
          <w:color w:val="002060"/>
          <w:sz w:val="22"/>
          <w:szCs w:val="22"/>
        </w:rPr>
      </w:pPr>
      <w:bookmarkStart w:id="1" w:name="bookmark=id.30j0zll" w:colFirst="0" w:colLast="0"/>
      <w:bookmarkStart w:id="2" w:name="_Toc196213136"/>
      <w:bookmarkEnd w:id="1"/>
      <w:r w:rsidRPr="00D83FE5">
        <w:rPr>
          <w:rFonts w:asciiTheme="minorHAnsi" w:hAnsiTheme="minorHAnsi" w:cstheme="minorHAnsi"/>
          <w:color w:val="002060"/>
          <w:sz w:val="22"/>
          <w:szCs w:val="22"/>
        </w:rPr>
        <w:lastRenderedPageBreak/>
        <w:t>SĄVOKOS IR SUTRUMPINIMAI</w:t>
      </w:r>
      <w:bookmarkEnd w:id="2"/>
    </w:p>
    <w:p w14:paraId="00000075" w14:textId="77777777" w:rsidR="00944B1E" w:rsidRPr="00D83FE5" w:rsidRDefault="00944B1E" w:rsidP="00D83FE5">
      <w:pPr>
        <w:rPr>
          <w:rFonts w:asciiTheme="minorHAnsi" w:eastAsia="Times New Roman" w:hAnsiTheme="minorHAnsi" w:cstheme="minorHAnsi"/>
          <w:sz w:val="22"/>
          <w:szCs w:val="22"/>
        </w:rPr>
      </w:pPr>
    </w:p>
    <w:p w14:paraId="03BA8A8E" w14:textId="77777777" w:rsidR="00815667"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.1.</w:t>
      </w:r>
      <w:r w:rsidR="00194D39" w:rsidRPr="00D83FE5">
        <w:rPr>
          <w:rFonts w:asciiTheme="minorHAnsi" w:eastAsia="Arial" w:hAnsiTheme="minorHAnsi" w:cstheme="minorHAnsi"/>
          <w:b/>
          <w:sz w:val="22"/>
          <w:szCs w:val="22"/>
        </w:rPr>
        <w:t xml:space="preserve"> CK </w:t>
      </w:r>
      <w:r w:rsidR="00194D39" w:rsidRPr="00D83FE5">
        <w:rPr>
          <w:rFonts w:asciiTheme="minorHAnsi" w:eastAsia="Arial" w:hAnsiTheme="minorHAnsi" w:cstheme="minorHAnsi"/>
          <w:sz w:val="22"/>
          <w:szCs w:val="22"/>
        </w:rPr>
        <w:t>– Lietuvos Respublikos civilinis kodeksas.</w:t>
      </w:r>
    </w:p>
    <w:p w14:paraId="00000077" w14:textId="5B3DAB24" w:rsidR="00944B1E" w:rsidRPr="00D83FE5" w:rsidRDefault="00A97B03" w:rsidP="00D83FE5">
      <w:pPr>
        <w:ind w:firstLine="70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 xml:space="preserve">.2. </w:t>
      </w:r>
      <w:r w:rsidR="00194D39" w:rsidRPr="00D83FE5">
        <w:rPr>
          <w:rFonts w:asciiTheme="minorHAnsi" w:eastAsia="Arial" w:hAnsiTheme="minorHAnsi" w:cstheme="minorHAnsi"/>
          <w:b/>
          <w:sz w:val="22"/>
          <w:szCs w:val="22"/>
        </w:rPr>
        <w:t>CVP IS</w:t>
      </w:r>
      <w:r w:rsidR="00194D39" w:rsidRPr="00D83FE5">
        <w:rPr>
          <w:rFonts w:asciiTheme="minorHAnsi" w:eastAsia="Arial" w:hAnsiTheme="minorHAnsi" w:cstheme="minorHAnsi"/>
          <w:sz w:val="22"/>
          <w:szCs w:val="22"/>
        </w:rPr>
        <w:t xml:space="preserve"> – Centrinė viešųjų pirkimų informacinė sistema, prieinama adresu</w:t>
      </w:r>
      <w:hyperlink w:history="1"/>
      <w:r w:rsidR="00EA6234" w:rsidRPr="00D83FE5">
        <w:rPr>
          <w:rFonts w:asciiTheme="minorHAnsi" w:eastAsia="Arial" w:hAnsiTheme="minorHAnsi" w:cstheme="minorHAnsi"/>
          <w:color w:val="0000FF"/>
          <w:sz w:val="22"/>
          <w:szCs w:val="22"/>
          <w:u w:val="single"/>
        </w:rPr>
        <w:t xml:space="preserve"> </w:t>
      </w:r>
      <w:hyperlink r:id="rId19" w:history="1">
        <w:r w:rsidR="00967082" w:rsidRPr="00D83FE5">
          <w:rPr>
            <w:rStyle w:val="Hyperlink"/>
            <w:rFonts w:asciiTheme="minorHAnsi" w:eastAsia="Arial" w:hAnsiTheme="minorHAnsi" w:cstheme="minorHAnsi"/>
            <w:sz w:val="22"/>
            <w:szCs w:val="22"/>
          </w:rPr>
          <w:t>https://viesiejipirkimai.lt</w:t>
        </w:r>
      </w:hyperlink>
      <w:r w:rsidR="00194D39" w:rsidRPr="00D83FE5">
        <w:rPr>
          <w:rFonts w:asciiTheme="minorHAnsi" w:eastAsia="Arial" w:hAnsiTheme="minorHAnsi" w:cstheme="minorHAnsi"/>
          <w:sz w:val="22"/>
          <w:szCs w:val="22"/>
        </w:rPr>
        <w:t>.</w:t>
      </w:r>
    </w:p>
    <w:p w14:paraId="00000078" w14:textId="50B7ECE2"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.3.</w:t>
      </w:r>
      <w:r w:rsidR="00194D39" w:rsidRPr="00D83FE5">
        <w:rPr>
          <w:rFonts w:asciiTheme="minorHAnsi" w:eastAsia="Arial" w:hAnsiTheme="minorHAnsi" w:cstheme="minorHAnsi"/>
          <w:b/>
          <w:bCs/>
          <w:sz w:val="22"/>
          <w:szCs w:val="22"/>
        </w:rPr>
        <w:t xml:space="preserve"> EBVPD </w:t>
      </w:r>
      <w:r w:rsidR="00194D39" w:rsidRPr="00D83FE5">
        <w:rPr>
          <w:rFonts w:asciiTheme="minorHAnsi" w:eastAsia="Arial" w:hAnsiTheme="minorHAnsi" w:cstheme="minorHAnsi"/>
          <w:sz w:val="22"/>
          <w:szCs w:val="22"/>
        </w:rPr>
        <w:t>– Europos bendrasis viešųjų pirkimų dokumentas, aktuali deklaracija, pakeičianti kompetentingų institucijų išduodamus dokumentus ir preliminariai patvirtinanti, kad tiekėjas ir ūkio subjektai, kurių pajėgumais jis remiasi pagal VPĮ 49 straipsnį</w:t>
      </w:r>
      <w:r w:rsidR="00CC49E8" w:rsidRPr="00D83FE5">
        <w:rPr>
          <w:rFonts w:asciiTheme="minorHAnsi" w:eastAsia="Arial" w:hAnsiTheme="minorHAnsi" w:cstheme="minorHAnsi"/>
          <w:sz w:val="22"/>
          <w:szCs w:val="22"/>
        </w:rPr>
        <w:t xml:space="preserve"> </w:t>
      </w:r>
      <w:r w:rsidR="00CC49E8" w:rsidRPr="00D83FE5">
        <w:rPr>
          <w:rFonts w:asciiTheme="minorHAnsi" w:hAnsiTheme="minorHAnsi" w:cstheme="minorHAnsi"/>
          <w:sz w:val="22"/>
          <w:szCs w:val="22"/>
        </w:rPr>
        <w:t>(VPĮ 88 straipsnio 5 dalies nuostatų taikymo atvejais ir subtiekėjai)</w:t>
      </w:r>
      <w:r w:rsidR="00194D39" w:rsidRPr="00D83FE5">
        <w:rPr>
          <w:rFonts w:asciiTheme="minorHAnsi" w:eastAsia="Arial" w:hAnsiTheme="minorHAnsi" w:cstheme="minorHAnsi"/>
          <w:sz w:val="22"/>
          <w:szCs w:val="22"/>
        </w:rPr>
        <w:t xml:space="preserve">, atitinka pirkimo dokumentuose pagal VPĮ 46, 47, 48 straipsnius nustatytus reikalavimus dėl pašalinimo pagrindų nebuvimo, kvalifikacijos reikalavimus ir, jei </w:t>
      </w:r>
      <w:r w:rsidR="00C1771E" w:rsidRPr="00D83FE5">
        <w:rPr>
          <w:rFonts w:asciiTheme="minorHAnsi" w:eastAsia="Arial" w:hAnsiTheme="minorHAnsi" w:cstheme="minorHAnsi"/>
          <w:sz w:val="22"/>
          <w:szCs w:val="22"/>
        </w:rPr>
        <w:t>taikytina</w:t>
      </w:r>
      <w:r w:rsidR="00194D39" w:rsidRPr="00D83FE5">
        <w:rPr>
          <w:rFonts w:asciiTheme="minorHAnsi" w:eastAsia="Arial" w:hAnsiTheme="minorHAnsi" w:cstheme="minorHAnsi"/>
          <w:sz w:val="22"/>
          <w:szCs w:val="22"/>
        </w:rPr>
        <w:t xml:space="preserve">, </w:t>
      </w:r>
      <w:r w:rsidR="00975438" w:rsidRPr="00D83FE5">
        <w:rPr>
          <w:rFonts w:asciiTheme="minorHAnsi" w:eastAsia="Arial" w:hAnsiTheme="minorHAnsi" w:cstheme="minorHAnsi"/>
          <w:sz w:val="22"/>
          <w:szCs w:val="22"/>
        </w:rPr>
        <w:t xml:space="preserve">VPĮ 54 straipsnyje </w:t>
      </w:r>
      <w:r w:rsidR="00AF04B3" w:rsidRPr="00D83FE5">
        <w:rPr>
          <w:rFonts w:asciiTheme="minorHAnsi" w:eastAsia="Arial" w:hAnsiTheme="minorHAnsi" w:cstheme="minorHAnsi"/>
          <w:sz w:val="22"/>
          <w:szCs w:val="22"/>
        </w:rPr>
        <w:t xml:space="preserve">nustatytus </w:t>
      </w:r>
      <w:r w:rsidR="00194D39" w:rsidRPr="00D83FE5">
        <w:rPr>
          <w:rFonts w:asciiTheme="minorHAnsi" w:eastAsia="Arial" w:hAnsiTheme="minorHAnsi" w:cstheme="minorHAnsi"/>
          <w:sz w:val="22"/>
          <w:szCs w:val="22"/>
        </w:rPr>
        <w:t xml:space="preserve">reikalavimus dėl kokybės vadybos sistemos ir (arba) aplinkos apsaugos vadybos sistemos standartų laikymosi. EBVPD forma prieinama interneto svetainėje </w:t>
      </w:r>
      <w:hyperlink r:id="rId20">
        <w:r w:rsidR="00194D39" w:rsidRPr="00D83FE5">
          <w:rPr>
            <w:rFonts w:asciiTheme="minorHAnsi" w:eastAsia="Arial" w:hAnsiTheme="minorHAnsi" w:cstheme="minorHAnsi"/>
            <w:color w:val="0000FF"/>
            <w:sz w:val="22"/>
            <w:szCs w:val="22"/>
            <w:u w:val="single"/>
          </w:rPr>
          <w:t>http://ebvpd.eviesiejipirkimai.lt/espd-web/</w:t>
        </w:r>
      </w:hyperlink>
      <w:r w:rsidR="00194D39" w:rsidRPr="00D83FE5">
        <w:rPr>
          <w:rFonts w:asciiTheme="minorHAnsi" w:eastAsia="Arial" w:hAnsiTheme="minorHAnsi" w:cstheme="minorHAnsi"/>
          <w:sz w:val="22"/>
          <w:szCs w:val="22"/>
        </w:rPr>
        <w:t>.</w:t>
      </w:r>
    </w:p>
    <w:p w14:paraId="00000079" w14:textId="547377E4"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.4.</w:t>
      </w:r>
      <w:r w:rsidR="00194D39" w:rsidRPr="00D83FE5">
        <w:rPr>
          <w:rFonts w:asciiTheme="minorHAnsi" w:eastAsia="Arial" w:hAnsiTheme="minorHAnsi" w:cstheme="minorHAnsi"/>
          <w:b/>
          <w:sz w:val="22"/>
          <w:szCs w:val="22"/>
        </w:rPr>
        <w:t xml:space="preserve"> DPS</w:t>
      </w:r>
      <w:r w:rsidR="00194D39" w:rsidRPr="00D83FE5">
        <w:rPr>
          <w:rFonts w:asciiTheme="minorHAnsi" w:eastAsia="Arial" w:hAnsiTheme="minorHAnsi" w:cstheme="minorHAnsi"/>
          <w:sz w:val="22"/>
          <w:szCs w:val="22"/>
        </w:rPr>
        <w:t xml:space="preserve"> – dinaminė pirkimo sistema.</w:t>
      </w:r>
    </w:p>
    <w:p w14:paraId="0000007C" w14:textId="3D1D6188"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E729DD"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b/>
          <w:sz w:val="22"/>
          <w:szCs w:val="22"/>
        </w:rPr>
        <w:t>DPS sukūrimo data</w:t>
      </w:r>
      <w:r w:rsidR="00194D39" w:rsidRPr="00D83FE5">
        <w:rPr>
          <w:rFonts w:asciiTheme="minorHAnsi" w:eastAsia="Arial" w:hAnsiTheme="minorHAnsi" w:cstheme="minorHAnsi"/>
          <w:sz w:val="22"/>
          <w:szCs w:val="22"/>
        </w:rPr>
        <w:t xml:space="preserve"> – data, kai </w:t>
      </w:r>
      <w:r w:rsidR="00411170"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patikrin</w:t>
      </w:r>
      <w:r w:rsidR="00411170" w:rsidRPr="00D83FE5">
        <w:rPr>
          <w:rFonts w:asciiTheme="minorHAnsi" w:eastAsia="Arial" w:hAnsiTheme="minorHAnsi" w:cstheme="minorHAnsi"/>
          <w:sz w:val="22"/>
          <w:szCs w:val="22"/>
        </w:rPr>
        <w:t>ęs</w:t>
      </w:r>
      <w:r w:rsidR="00194D39" w:rsidRPr="00D83FE5">
        <w:rPr>
          <w:rFonts w:asciiTheme="minorHAnsi" w:eastAsia="Arial" w:hAnsiTheme="minorHAnsi" w:cstheme="minorHAnsi"/>
          <w:sz w:val="22"/>
          <w:szCs w:val="22"/>
        </w:rPr>
        <w:t xml:space="preserve"> </w:t>
      </w:r>
      <w:r w:rsidR="00355986" w:rsidRPr="00D83FE5">
        <w:rPr>
          <w:rFonts w:asciiTheme="minorHAnsi" w:eastAsia="Arial" w:hAnsiTheme="minorHAnsi" w:cstheme="minorHAnsi"/>
          <w:sz w:val="22"/>
          <w:szCs w:val="22"/>
        </w:rPr>
        <w:t xml:space="preserve">visas </w:t>
      </w:r>
      <w:r w:rsidR="00194D39" w:rsidRPr="00D83FE5">
        <w:rPr>
          <w:rFonts w:asciiTheme="minorHAnsi" w:eastAsia="Arial" w:hAnsiTheme="minorHAnsi" w:cstheme="minorHAnsi"/>
          <w:sz w:val="22"/>
          <w:szCs w:val="22"/>
        </w:rPr>
        <w:t>tiekėjų paraiškas,</w:t>
      </w:r>
      <w:r w:rsidR="007F7D18" w:rsidRPr="00D83FE5">
        <w:rPr>
          <w:rFonts w:asciiTheme="minorHAnsi" w:eastAsia="Arial" w:hAnsiTheme="minorHAnsi" w:cstheme="minorHAnsi"/>
          <w:sz w:val="22"/>
          <w:szCs w:val="22"/>
        </w:rPr>
        <w:t xml:space="preserve"> pateiktas</w:t>
      </w:r>
      <w:r w:rsidR="00194D39" w:rsidRPr="00D83FE5">
        <w:rPr>
          <w:rFonts w:asciiTheme="minorHAnsi" w:eastAsia="Arial" w:hAnsiTheme="minorHAnsi" w:cstheme="minorHAnsi"/>
          <w:sz w:val="22"/>
          <w:szCs w:val="22"/>
        </w:rPr>
        <w:t xml:space="preserve"> </w:t>
      </w:r>
      <w:r w:rsidR="007F7D18" w:rsidRPr="00D83FE5">
        <w:rPr>
          <w:rFonts w:asciiTheme="minorHAnsi" w:eastAsia="Arial" w:hAnsiTheme="minorHAnsi" w:cstheme="minorHAnsi"/>
          <w:sz w:val="22"/>
          <w:szCs w:val="22"/>
        </w:rPr>
        <w:t xml:space="preserve">iki </w:t>
      </w:r>
      <w:r w:rsidR="008068DA" w:rsidRPr="00D83FE5">
        <w:rPr>
          <w:rFonts w:asciiTheme="minorHAnsi" w:eastAsia="Arial" w:hAnsiTheme="minorHAnsi" w:cstheme="minorHAnsi"/>
          <w:sz w:val="22"/>
          <w:szCs w:val="22"/>
        </w:rPr>
        <w:t xml:space="preserve">pirkimo dokumentuose </w:t>
      </w:r>
      <w:r w:rsidR="007F7D18" w:rsidRPr="00D83FE5">
        <w:rPr>
          <w:rFonts w:asciiTheme="minorHAnsi" w:eastAsia="Arial" w:hAnsiTheme="minorHAnsi" w:cstheme="minorHAnsi"/>
          <w:sz w:val="22"/>
          <w:szCs w:val="22"/>
        </w:rPr>
        <w:t xml:space="preserve">nustatyto </w:t>
      </w:r>
      <w:r w:rsidR="00E9076E" w:rsidRPr="00D83FE5">
        <w:rPr>
          <w:rFonts w:asciiTheme="minorHAnsi" w:eastAsia="Arial" w:hAnsiTheme="minorHAnsi" w:cstheme="minorHAnsi"/>
          <w:sz w:val="22"/>
          <w:szCs w:val="22"/>
        </w:rPr>
        <w:t>pirm</w:t>
      </w:r>
      <w:r w:rsidR="00A64B14" w:rsidRPr="00D83FE5">
        <w:rPr>
          <w:rFonts w:asciiTheme="minorHAnsi" w:eastAsia="Arial" w:hAnsiTheme="minorHAnsi" w:cstheme="minorHAnsi"/>
          <w:sz w:val="22"/>
          <w:szCs w:val="22"/>
        </w:rPr>
        <w:t>inių</w:t>
      </w:r>
      <w:r w:rsidR="00E9076E" w:rsidRPr="00D83FE5">
        <w:rPr>
          <w:rFonts w:asciiTheme="minorHAnsi" w:eastAsia="Arial" w:hAnsiTheme="minorHAnsi" w:cstheme="minorHAnsi"/>
          <w:sz w:val="22"/>
          <w:szCs w:val="22"/>
        </w:rPr>
        <w:t xml:space="preserve"> </w:t>
      </w:r>
      <w:r w:rsidR="00493737" w:rsidRPr="00D83FE5">
        <w:rPr>
          <w:rFonts w:asciiTheme="minorHAnsi" w:eastAsia="Arial" w:hAnsiTheme="minorHAnsi" w:cstheme="minorHAnsi"/>
          <w:sz w:val="22"/>
          <w:szCs w:val="22"/>
        </w:rPr>
        <w:t>paraiškų pateikimo termin</w:t>
      </w:r>
      <w:r w:rsidR="007F7D18" w:rsidRPr="00D83FE5">
        <w:rPr>
          <w:rFonts w:asciiTheme="minorHAnsi" w:eastAsia="Arial" w:hAnsiTheme="minorHAnsi" w:cstheme="minorHAnsi"/>
          <w:sz w:val="22"/>
          <w:szCs w:val="22"/>
        </w:rPr>
        <w:t>o</w:t>
      </w:r>
      <w:r w:rsidR="00493737" w:rsidRPr="00D83FE5">
        <w:rPr>
          <w:rFonts w:asciiTheme="minorHAnsi" w:eastAsia="Arial" w:hAnsiTheme="minorHAnsi" w:cstheme="minorHAnsi"/>
          <w:sz w:val="22"/>
          <w:szCs w:val="22"/>
        </w:rPr>
        <w:t xml:space="preserve">, </w:t>
      </w:r>
      <w:r w:rsidR="00355986" w:rsidRPr="00D83FE5">
        <w:rPr>
          <w:rFonts w:asciiTheme="minorHAnsi" w:eastAsia="Arial" w:hAnsiTheme="minorHAnsi" w:cstheme="minorHAnsi"/>
          <w:sz w:val="22"/>
          <w:szCs w:val="22"/>
        </w:rPr>
        <w:t xml:space="preserve">visus tiekėjus, kuriems leista dalyvauti DPS, </w:t>
      </w:r>
      <w:r w:rsidR="00194D39" w:rsidRPr="00D83FE5">
        <w:rPr>
          <w:rFonts w:asciiTheme="minorHAnsi" w:eastAsia="Arial" w:hAnsiTheme="minorHAnsi" w:cstheme="minorHAnsi"/>
          <w:sz w:val="22"/>
          <w:szCs w:val="22"/>
        </w:rPr>
        <w:t>informuoja apie leidimą dalyvauti DPS.</w:t>
      </w:r>
    </w:p>
    <w:p w14:paraId="1DDB4E34" w14:textId="5304B131" w:rsidR="00C22E3E" w:rsidRPr="00D83FE5" w:rsidRDefault="00C22E3E"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1.6. </w:t>
      </w:r>
      <w:r w:rsidRPr="00D83FE5">
        <w:rPr>
          <w:rFonts w:asciiTheme="minorHAnsi" w:eastAsia="Arial" w:hAnsiTheme="minorHAnsi" w:cstheme="minorHAnsi"/>
          <w:b/>
          <w:bCs/>
          <w:sz w:val="22"/>
          <w:szCs w:val="22"/>
        </w:rPr>
        <w:t xml:space="preserve">DPS sukūrimo sąlygos </w:t>
      </w:r>
      <w:r w:rsidRPr="00D83FE5">
        <w:rPr>
          <w:rFonts w:asciiTheme="minorHAnsi" w:eastAsia="Arial" w:hAnsiTheme="minorHAnsi" w:cstheme="minorHAnsi"/>
          <w:sz w:val="22"/>
          <w:szCs w:val="22"/>
        </w:rPr>
        <w:t xml:space="preserve">– pirkimo sąlygos, kuriose aprašyta informacija apie DPS </w:t>
      </w:r>
      <w:r w:rsidR="00E32B43" w:rsidRPr="00D83FE5">
        <w:rPr>
          <w:rFonts w:asciiTheme="minorHAnsi" w:eastAsia="Arial" w:hAnsiTheme="minorHAnsi" w:cstheme="minorHAnsi"/>
          <w:sz w:val="22"/>
          <w:szCs w:val="22"/>
        </w:rPr>
        <w:t xml:space="preserve">sukūrimo </w:t>
      </w:r>
      <w:r w:rsidRPr="00D83FE5">
        <w:rPr>
          <w:rFonts w:asciiTheme="minorHAnsi" w:eastAsia="Arial" w:hAnsiTheme="minorHAnsi" w:cstheme="minorHAnsi"/>
          <w:sz w:val="22"/>
          <w:szCs w:val="22"/>
        </w:rPr>
        <w:t>procedūras,</w:t>
      </w:r>
      <w:r w:rsidR="00E32B43" w:rsidRPr="00D83FE5">
        <w:rPr>
          <w:rFonts w:asciiTheme="minorHAnsi" w:eastAsia="Arial" w:hAnsiTheme="minorHAnsi" w:cstheme="minorHAnsi"/>
          <w:sz w:val="22"/>
          <w:szCs w:val="22"/>
        </w:rPr>
        <w:t xml:space="preserve"> reikalavimus</w:t>
      </w:r>
      <w:r w:rsidRPr="00D83FE5">
        <w:rPr>
          <w:rFonts w:asciiTheme="minorHAnsi" w:eastAsia="Arial" w:hAnsiTheme="minorHAnsi" w:cstheme="minorHAnsi"/>
          <w:sz w:val="22"/>
          <w:szCs w:val="22"/>
        </w:rPr>
        <w:t xml:space="preserve"> ir jų priedai.</w:t>
      </w:r>
    </w:p>
    <w:p w14:paraId="0000007D" w14:textId="3F0426C4" w:rsidR="00944B1E" w:rsidRPr="00D83FE5" w:rsidRDefault="00A97B03" w:rsidP="00D83FE5">
      <w:pPr>
        <w:tabs>
          <w:tab w:val="left" w:pos="1134"/>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C22E3E" w:rsidRPr="00D83FE5">
        <w:rPr>
          <w:rFonts w:asciiTheme="minorHAnsi" w:eastAsia="Arial" w:hAnsiTheme="minorHAnsi" w:cstheme="minorHAnsi"/>
          <w:sz w:val="22"/>
          <w:szCs w:val="22"/>
        </w:rPr>
        <w:t>7</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Kategorija </w:t>
      </w:r>
      <w:r w:rsidR="00194D39" w:rsidRPr="00D83FE5">
        <w:rPr>
          <w:rFonts w:asciiTheme="minorHAnsi" w:eastAsia="Arial" w:hAnsiTheme="minorHAnsi" w:cstheme="minorHAnsi"/>
          <w:sz w:val="22"/>
          <w:szCs w:val="22"/>
        </w:rPr>
        <w:t>– prekių, paslaugų ar darbų suskirstymas</w:t>
      </w:r>
      <w:r w:rsidR="002E7901" w:rsidRPr="00D83FE5">
        <w:rPr>
          <w:rFonts w:asciiTheme="minorHAnsi" w:eastAsia="Arial" w:hAnsiTheme="minorHAnsi" w:cstheme="minorHAnsi"/>
          <w:sz w:val="22"/>
          <w:szCs w:val="22"/>
        </w:rPr>
        <w:t xml:space="preserve"> DPS</w:t>
      </w:r>
      <w:r w:rsidR="00194D39" w:rsidRPr="00D83FE5">
        <w:rPr>
          <w:rFonts w:asciiTheme="minorHAnsi" w:eastAsia="Arial" w:hAnsiTheme="minorHAnsi" w:cstheme="minorHAnsi"/>
          <w:sz w:val="22"/>
          <w:szCs w:val="22"/>
        </w:rPr>
        <w:t>, remiantis objektyviomis charakteristikomis (kriterijais). Tokios charakteristikos gali apimti: maksimalias leidžiamas pirkimo sutarčių apimtis, geografinę teritoriją</w:t>
      </w:r>
      <w:r w:rsidR="00BC0814"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kurioje bus vykdomos sutartys, pirkimo objekto specifiką ir kita. </w:t>
      </w:r>
    </w:p>
    <w:p w14:paraId="0000007E" w14:textId="51890D5F"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C22E3E" w:rsidRPr="00D83FE5">
        <w:rPr>
          <w:rFonts w:asciiTheme="minorHAnsi" w:eastAsia="Arial" w:hAnsiTheme="minorHAnsi" w:cstheme="minorHAnsi"/>
          <w:sz w:val="22"/>
          <w:szCs w:val="22"/>
        </w:rPr>
        <w:t>8</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Komisija </w:t>
      </w:r>
      <w:r w:rsidR="00194D39" w:rsidRPr="00D83FE5">
        <w:rPr>
          <w:rFonts w:asciiTheme="minorHAnsi" w:eastAsia="Arial" w:hAnsiTheme="minorHAnsi" w:cstheme="minorHAnsi"/>
          <w:bCs/>
          <w:sz w:val="22"/>
          <w:szCs w:val="22"/>
        </w:rPr>
        <w:t>–</w:t>
      </w:r>
      <w:r w:rsidR="00194D39" w:rsidRPr="00D83FE5">
        <w:rPr>
          <w:rFonts w:asciiTheme="minorHAnsi" w:eastAsia="Arial" w:hAnsiTheme="minorHAnsi" w:cstheme="minorHAnsi"/>
          <w:b/>
          <w:sz w:val="22"/>
          <w:szCs w:val="22"/>
        </w:rPr>
        <w:t xml:space="preserve"> </w:t>
      </w:r>
      <w:r w:rsidR="00194D39" w:rsidRPr="00D83FE5">
        <w:rPr>
          <w:rFonts w:asciiTheme="minorHAnsi" w:eastAsia="Arial" w:hAnsiTheme="minorHAnsi" w:cstheme="minorHAnsi"/>
          <w:sz w:val="22"/>
          <w:szCs w:val="22"/>
        </w:rPr>
        <w:t xml:space="preserve">viešojo pirkimo </w:t>
      </w:r>
      <w:r w:rsidR="00412BFF" w:rsidRPr="00D83FE5">
        <w:rPr>
          <w:rFonts w:asciiTheme="minorHAnsi" w:eastAsia="Arial" w:hAnsiTheme="minorHAnsi" w:cstheme="minorHAnsi"/>
          <w:sz w:val="22"/>
          <w:szCs w:val="22"/>
        </w:rPr>
        <w:t xml:space="preserve">arba pirkimo </w:t>
      </w:r>
      <w:r w:rsidR="00194D39" w:rsidRPr="00D83FE5">
        <w:rPr>
          <w:rFonts w:asciiTheme="minorHAnsi" w:eastAsia="Arial" w:hAnsiTheme="minorHAnsi" w:cstheme="minorHAnsi"/>
          <w:sz w:val="22"/>
          <w:szCs w:val="22"/>
        </w:rPr>
        <w:t>komisija.</w:t>
      </w:r>
    </w:p>
    <w:p w14:paraId="0000007F" w14:textId="1A81AECD" w:rsidR="00944B1E" w:rsidRPr="00D83FE5" w:rsidRDefault="00A97B03" w:rsidP="00D83FE5">
      <w:pPr>
        <w:ind w:left="6" w:firstLine="70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C22E3E" w:rsidRPr="00D83FE5">
        <w:rPr>
          <w:rFonts w:asciiTheme="minorHAnsi" w:eastAsia="Arial" w:hAnsiTheme="minorHAnsi" w:cstheme="minorHAnsi"/>
          <w:sz w:val="22"/>
          <w:szCs w:val="22"/>
        </w:rPr>
        <w:t>9</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w:t>
      </w:r>
      <w:r w:rsidR="00DA00E8" w:rsidRPr="00D83FE5">
        <w:rPr>
          <w:rFonts w:asciiTheme="minorHAnsi" w:eastAsia="Arial" w:hAnsiTheme="minorHAnsi" w:cstheme="minorHAnsi"/>
          <w:b/>
          <w:sz w:val="22"/>
          <w:szCs w:val="22"/>
        </w:rPr>
        <w:t>P</w:t>
      </w:r>
      <w:r w:rsidR="00194D39" w:rsidRPr="00D83FE5">
        <w:rPr>
          <w:rFonts w:asciiTheme="minorHAnsi" w:eastAsia="Arial" w:hAnsiTheme="minorHAnsi" w:cstheme="minorHAnsi"/>
          <w:b/>
          <w:sz w:val="22"/>
          <w:szCs w:val="22"/>
        </w:rPr>
        <w:t>asiūlymas</w:t>
      </w:r>
      <w:r w:rsidR="00194D39" w:rsidRPr="00D83FE5">
        <w:rPr>
          <w:rFonts w:asciiTheme="minorHAnsi" w:eastAsia="Arial" w:hAnsiTheme="minorHAnsi" w:cstheme="minorHAnsi"/>
          <w:sz w:val="22"/>
          <w:szCs w:val="22"/>
        </w:rPr>
        <w:t xml:space="preserve"> –</w:t>
      </w:r>
      <w:r w:rsidR="008F0436"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pagal konkretaus pirkimo </w:t>
      </w:r>
      <w:r w:rsidR="00DA00E8" w:rsidRPr="00D83FE5">
        <w:rPr>
          <w:rFonts w:asciiTheme="minorHAnsi" w:eastAsia="Arial" w:hAnsiTheme="minorHAnsi" w:cstheme="minorHAnsi"/>
          <w:sz w:val="22"/>
          <w:szCs w:val="22"/>
        </w:rPr>
        <w:t xml:space="preserve">sąlygose </w:t>
      </w:r>
      <w:r w:rsidR="00194D39" w:rsidRPr="00D83FE5">
        <w:rPr>
          <w:rFonts w:asciiTheme="minorHAnsi" w:eastAsia="Arial" w:hAnsiTheme="minorHAnsi" w:cstheme="minorHAnsi"/>
          <w:sz w:val="22"/>
          <w:szCs w:val="22"/>
        </w:rPr>
        <w:t>numatyt</w:t>
      </w:r>
      <w:r w:rsidR="00DA00E8" w:rsidRPr="00D83FE5">
        <w:rPr>
          <w:rFonts w:asciiTheme="minorHAnsi" w:eastAsia="Arial" w:hAnsiTheme="minorHAnsi" w:cstheme="minorHAnsi"/>
          <w:sz w:val="22"/>
          <w:szCs w:val="22"/>
        </w:rPr>
        <w:t>us</w:t>
      </w:r>
      <w:r w:rsidR="007547C8"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reikalavimus konkrečiam pirkimo objektui tiekėjo pateiktas pasiūlymas. </w:t>
      </w:r>
      <w:sdt>
        <w:sdtPr>
          <w:rPr>
            <w:rFonts w:asciiTheme="minorHAnsi" w:hAnsiTheme="minorHAnsi" w:cstheme="minorHAnsi"/>
            <w:color w:val="2B579A"/>
            <w:sz w:val="22"/>
            <w:szCs w:val="22"/>
            <w:shd w:val="clear" w:color="auto" w:fill="E6E6E6"/>
          </w:rPr>
          <w:tag w:val="goog_rdk_32"/>
          <w:id w:val="1696503743"/>
          <w:showingPlcHdr/>
        </w:sdtPr>
        <w:sdtEndPr>
          <w:rPr>
            <w:color w:val="auto"/>
            <w:shd w:val="clear" w:color="auto" w:fill="auto"/>
          </w:rPr>
        </w:sdtEndPr>
        <w:sdtContent>
          <w:r w:rsidR="004145C5" w:rsidRPr="00D83FE5">
            <w:rPr>
              <w:rFonts w:asciiTheme="minorHAnsi" w:hAnsiTheme="minorHAnsi" w:cstheme="minorHAnsi"/>
              <w:color w:val="2B579A"/>
              <w:sz w:val="22"/>
              <w:szCs w:val="22"/>
              <w:shd w:val="clear" w:color="auto" w:fill="E6E6E6"/>
            </w:rPr>
            <w:t xml:space="preserve">     </w:t>
          </w:r>
        </w:sdtContent>
      </w:sdt>
    </w:p>
    <w:p w14:paraId="00000080" w14:textId="21B3F171" w:rsidR="00944B1E" w:rsidRPr="00D83FE5" w:rsidRDefault="00A97B03" w:rsidP="00D83FE5">
      <w:pPr>
        <w:pBdr>
          <w:top w:val="nil"/>
          <w:left w:val="nil"/>
          <w:bottom w:val="nil"/>
          <w:right w:val="nil"/>
          <w:between w:val="nil"/>
        </w:pBdr>
        <w:ind w:left="6" w:firstLine="703"/>
        <w:jc w:val="both"/>
        <w:rPr>
          <w:rFonts w:asciiTheme="minorHAnsi" w:eastAsia="Times New Roman" w:hAnsiTheme="minorHAnsi" w:cstheme="minorHAnsi"/>
          <w:color w:val="000000"/>
          <w:sz w:val="22"/>
          <w:szCs w:val="22"/>
        </w:rPr>
      </w:pPr>
      <w:r w:rsidRPr="00D83FE5">
        <w:rPr>
          <w:rFonts w:asciiTheme="minorHAnsi" w:eastAsia="Arial" w:hAnsiTheme="minorHAnsi" w:cstheme="minorHAnsi"/>
          <w:color w:val="000000"/>
          <w:sz w:val="22"/>
          <w:szCs w:val="22"/>
        </w:rPr>
        <w:t>1</w:t>
      </w:r>
      <w:r w:rsidR="00194D39" w:rsidRPr="00D83FE5">
        <w:rPr>
          <w:rFonts w:asciiTheme="minorHAnsi" w:eastAsia="Arial" w:hAnsiTheme="minorHAnsi" w:cstheme="minorHAnsi"/>
          <w:color w:val="000000"/>
          <w:sz w:val="22"/>
          <w:szCs w:val="22"/>
        </w:rPr>
        <w:t>.</w:t>
      </w:r>
      <w:r w:rsidR="00C22E3E" w:rsidRPr="00D83FE5">
        <w:rPr>
          <w:rFonts w:asciiTheme="minorHAnsi" w:eastAsia="Arial" w:hAnsiTheme="minorHAnsi" w:cstheme="minorHAnsi"/>
          <w:color w:val="000000"/>
          <w:sz w:val="22"/>
          <w:szCs w:val="22"/>
        </w:rPr>
        <w:t>10</w:t>
      </w:r>
      <w:r w:rsidR="00194D39" w:rsidRPr="00D83FE5">
        <w:rPr>
          <w:rFonts w:asciiTheme="minorHAnsi" w:eastAsia="Arial" w:hAnsiTheme="minorHAnsi" w:cstheme="minorHAnsi"/>
          <w:color w:val="000000"/>
          <w:sz w:val="22"/>
          <w:szCs w:val="22"/>
        </w:rPr>
        <w:t xml:space="preserve">. </w:t>
      </w:r>
      <w:r w:rsidR="00194D39" w:rsidRPr="00D83FE5">
        <w:rPr>
          <w:rFonts w:asciiTheme="minorHAnsi" w:eastAsia="Arial" w:hAnsiTheme="minorHAnsi" w:cstheme="minorHAnsi"/>
          <w:b/>
          <w:color w:val="000000"/>
          <w:sz w:val="22"/>
          <w:szCs w:val="22"/>
        </w:rPr>
        <w:t>Konkretus pirkimas</w:t>
      </w:r>
      <w:r w:rsidR="00D16D34" w:rsidRPr="00D83FE5">
        <w:rPr>
          <w:rFonts w:asciiTheme="minorHAnsi" w:eastAsia="Arial" w:hAnsiTheme="minorHAnsi" w:cstheme="minorHAnsi"/>
          <w:b/>
          <w:color w:val="000000"/>
          <w:sz w:val="22"/>
          <w:szCs w:val="22"/>
        </w:rPr>
        <w:t xml:space="preserve"> </w:t>
      </w:r>
      <w:r w:rsidR="00D16D34" w:rsidRPr="00D83FE5">
        <w:rPr>
          <w:rFonts w:asciiTheme="minorHAnsi" w:eastAsia="Arial" w:hAnsiTheme="minorHAnsi" w:cstheme="minorHAnsi"/>
          <w:bCs/>
          <w:color w:val="000000"/>
          <w:sz w:val="22"/>
          <w:szCs w:val="22"/>
        </w:rPr>
        <w:t xml:space="preserve">– </w:t>
      </w:r>
      <w:r w:rsidR="00194D39" w:rsidRPr="00D83FE5">
        <w:rPr>
          <w:rFonts w:asciiTheme="minorHAnsi" w:eastAsia="Arial" w:hAnsiTheme="minorHAnsi" w:cstheme="minorHAnsi"/>
          <w:color w:val="000000"/>
          <w:sz w:val="22"/>
          <w:szCs w:val="22"/>
        </w:rPr>
        <w:t xml:space="preserve">pagal konkretaus pirkimo dokumentuose numatytas sąlygas bei reikalavimus </w:t>
      </w:r>
      <w:r w:rsidR="00F257B0" w:rsidRPr="00D83FE5">
        <w:rPr>
          <w:rFonts w:asciiTheme="minorHAnsi" w:eastAsia="Arial" w:hAnsiTheme="minorHAnsi" w:cstheme="minorHAnsi"/>
          <w:color w:val="000000"/>
          <w:sz w:val="22"/>
          <w:szCs w:val="22"/>
        </w:rPr>
        <w:t>pirkimo vykdytojo</w:t>
      </w:r>
      <w:r w:rsidR="00194D39" w:rsidRPr="00D83FE5">
        <w:rPr>
          <w:rFonts w:asciiTheme="minorHAnsi" w:eastAsia="Arial" w:hAnsiTheme="minorHAnsi" w:cstheme="minorHAnsi"/>
          <w:color w:val="000000"/>
          <w:sz w:val="22"/>
          <w:szCs w:val="22"/>
        </w:rPr>
        <w:t xml:space="preserve"> vykdomas pirkimas DPS pagrindu. </w:t>
      </w:r>
    </w:p>
    <w:p w14:paraId="00000081" w14:textId="00E217FF" w:rsidR="00944B1E" w:rsidRPr="00D83FE5" w:rsidRDefault="00A97B03" w:rsidP="00D83FE5">
      <w:pPr>
        <w:pBdr>
          <w:top w:val="nil"/>
          <w:left w:val="nil"/>
          <w:bottom w:val="nil"/>
          <w:right w:val="nil"/>
          <w:between w:val="nil"/>
        </w:pBdr>
        <w:ind w:left="6" w:firstLine="703"/>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194D39" w:rsidRPr="00D83FE5">
        <w:rPr>
          <w:rFonts w:asciiTheme="minorHAnsi" w:eastAsia="Arial" w:hAnsiTheme="minorHAnsi" w:cstheme="minorHAnsi"/>
          <w:color w:val="000000"/>
          <w:sz w:val="22"/>
          <w:szCs w:val="22"/>
        </w:rPr>
        <w:t>.1</w:t>
      </w:r>
      <w:r w:rsidR="00C22E3E" w:rsidRPr="00D83FE5">
        <w:rPr>
          <w:rFonts w:asciiTheme="minorHAnsi" w:eastAsia="Arial" w:hAnsiTheme="minorHAnsi" w:cstheme="minorHAnsi"/>
          <w:color w:val="000000"/>
          <w:sz w:val="22"/>
          <w:szCs w:val="22"/>
        </w:rPr>
        <w:t>1</w:t>
      </w:r>
      <w:r w:rsidR="00194D39" w:rsidRPr="00D83FE5">
        <w:rPr>
          <w:rFonts w:asciiTheme="minorHAnsi" w:eastAsia="Arial" w:hAnsiTheme="minorHAnsi" w:cstheme="minorHAnsi"/>
          <w:color w:val="000000"/>
          <w:sz w:val="22"/>
          <w:szCs w:val="22"/>
        </w:rPr>
        <w:t xml:space="preserve">. </w:t>
      </w:r>
      <w:r w:rsidR="00194D39" w:rsidRPr="00D83FE5">
        <w:rPr>
          <w:rFonts w:asciiTheme="minorHAnsi" w:eastAsia="Arial" w:hAnsiTheme="minorHAnsi" w:cstheme="minorHAnsi"/>
          <w:b/>
          <w:color w:val="000000"/>
          <w:sz w:val="22"/>
          <w:szCs w:val="22"/>
        </w:rPr>
        <w:t>Konkret</w:t>
      </w:r>
      <w:r w:rsidR="006705E6" w:rsidRPr="00D83FE5">
        <w:rPr>
          <w:rFonts w:asciiTheme="minorHAnsi" w:eastAsia="Arial" w:hAnsiTheme="minorHAnsi" w:cstheme="minorHAnsi"/>
          <w:b/>
          <w:color w:val="000000"/>
          <w:sz w:val="22"/>
          <w:szCs w:val="22"/>
        </w:rPr>
        <w:t>au</w:t>
      </w:r>
      <w:r w:rsidR="00194D39" w:rsidRPr="00D83FE5">
        <w:rPr>
          <w:rFonts w:asciiTheme="minorHAnsi" w:eastAsia="Arial" w:hAnsiTheme="minorHAnsi" w:cstheme="minorHAnsi"/>
          <w:b/>
          <w:color w:val="000000"/>
          <w:sz w:val="22"/>
          <w:szCs w:val="22"/>
        </w:rPr>
        <w:t xml:space="preserve">s pirkimo </w:t>
      </w:r>
      <w:r w:rsidR="00B675C8" w:rsidRPr="00D83FE5">
        <w:rPr>
          <w:rFonts w:asciiTheme="minorHAnsi" w:eastAsia="Arial" w:hAnsiTheme="minorHAnsi" w:cstheme="minorHAnsi"/>
          <w:b/>
          <w:color w:val="000000"/>
          <w:sz w:val="22"/>
          <w:szCs w:val="22"/>
        </w:rPr>
        <w:t>sąlygos</w:t>
      </w:r>
      <w:r w:rsidR="00B675C8" w:rsidRPr="00D83FE5">
        <w:rPr>
          <w:rFonts w:asciiTheme="minorHAnsi" w:eastAsia="Arial" w:hAnsiTheme="minorHAnsi" w:cstheme="minorHAnsi"/>
          <w:color w:val="000000"/>
          <w:sz w:val="22"/>
          <w:szCs w:val="22"/>
        </w:rPr>
        <w:t xml:space="preserve"> </w:t>
      </w:r>
      <w:r w:rsidR="00614046" w:rsidRPr="00D83FE5">
        <w:rPr>
          <w:rFonts w:asciiTheme="minorHAnsi" w:eastAsia="Arial" w:hAnsiTheme="minorHAnsi" w:cstheme="minorHAnsi"/>
          <w:bCs/>
          <w:sz w:val="22"/>
          <w:szCs w:val="22"/>
        </w:rPr>
        <w:t xml:space="preserve">– </w:t>
      </w:r>
      <w:r w:rsidR="00194D39" w:rsidRPr="00D83FE5">
        <w:rPr>
          <w:rFonts w:asciiTheme="minorHAnsi" w:eastAsia="Arial" w:hAnsiTheme="minorHAnsi" w:cstheme="minorHAnsi"/>
          <w:color w:val="000000"/>
          <w:sz w:val="22"/>
          <w:szCs w:val="22"/>
        </w:rPr>
        <w:t xml:space="preserve">dokumentai, kuriuose </w:t>
      </w:r>
      <w:r w:rsidR="00B675C8" w:rsidRPr="00D83FE5">
        <w:rPr>
          <w:rFonts w:asciiTheme="minorHAnsi" w:eastAsia="Arial" w:hAnsiTheme="minorHAnsi" w:cstheme="minorHAnsi"/>
          <w:color w:val="000000"/>
          <w:sz w:val="22"/>
          <w:szCs w:val="22"/>
        </w:rPr>
        <w:t xml:space="preserve">numatyti </w:t>
      </w:r>
      <w:r w:rsidR="00194D39" w:rsidRPr="00D83FE5">
        <w:rPr>
          <w:rFonts w:asciiTheme="minorHAnsi" w:eastAsia="Arial" w:hAnsiTheme="minorHAnsi" w:cstheme="minorHAnsi"/>
          <w:color w:val="000000"/>
          <w:sz w:val="22"/>
          <w:szCs w:val="22"/>
        </w:rPr>
        <w:t xml:space="preserve">reikalavimai tiekėjų dalyvavimui konkrečiame pirkime.  </w:t>
      </w:r>
    </w:p>
    <w:p w14:paraId="6E4DE158" w14:textId="58D91807" w:rsidR="00A87196" w:rsidRPr="00D83FE5" w:rsidRDefault="00A87196" w:rsidP="00D83FE5">
      <w:pPr>
        <w:pStyle w:val="ListParagraph"/>
        <w:numPr>
          <w:ilvl w:val="1"/>
          <w:numId w:val="11"/>
        </w:numPr>
        <w:ind w:left="0" w:firstLine="709"/>
        <w:contextualSpacing/>
        <w:jc w:val="both"/>
        <w:rPr>
          <w:rFonts w:asciiTheme="minorHAnsi" w:hAnsiTheme="minorHAnsi" w:cstheme="minorHAnsi"/>
          <w:b/>
          <w:bCs/>
          <w:sz w:val="22"/>
          <w:szCs w:val="22"/>
        </w:rPr>
      </w:pPr>
      <w:r w:rsidRPr="00D83FE5">
        <w:rPr>
          <w:rFonts w:asciiTheme="minorHAnsi" w:hAnsiTheme="minorHAnsi" w:cstheme="minorHAnsi"/>
          <w:b/>
          <w:sz w:val="22"/>
          <w:szCs w:val="22"/>
        </w:rPr>
        <w:t xml:space="preserve">Kvazisubtiekėjas </w:t>
      </w:r>
      <w:r w:rsidRPr="00D83FE5">
        <w:rPr>
          <w:rFonts w:asciiTheme="minorHAnsi" w:hAnsiTheme="minorHAnsi" w:cstheme="minorHAnsi"/>
          <w:sz w:val="22"/>
          <w:szCs w:val="22"/>
        </w:rPr>
        <w:t>–</w:t>
      </w:r>
      <w:r w:rsidRPr="00D83FE5">
        <w:rPr>
          <w:rFonts w:asciiTheme="minorHAnsi" w:hAnsiTheme="minorHAnsi" w:cstheme="minorHAnsi"/>
          <w:b/>
          <w:sz w:val="22"/>
          <w:szCs w:val="22"/>
        </w:rPr>
        <w:t xml:space="preserve"> </w:t>
      </w:r>
      <w:r w:rsidRPr="00D83FE5">
        <w:rPr>
          <w:rFonts w:asciiTheme="minorHAnsi" w:hAnsiTheme="minorHAnsi" w:cstheme="minorHAnsi"/>
          <w:color w:val="000000" w:themeColor="text1"/>
          <w:sz w:val="22"/>
          <w:szCs w:val="22"/>
        </w:rPr>
        <w:t>specialistas, kurio kvalifikacija tiekėjas remiasi, ir kuris pasiūlymo teikimo metu dar nėra tiekėjo, ūkio subjekto, kurio pajėgumais tiekėjas remiasi, darbuotojas, tačiau jį ketinama įdarbinti, jei pasiūlymas bus pripažintas laimėjusiu.</w:t>
      </w:r>
    </w:p>
    <w:p w14:paraId="00000082" w14:textId="7FDD52AB"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.1</w:t>
      </w:r>
      <w:r w:rsidR="00C22E3E" w:rsidRPr="00D83FE5">
        <w:rPr>
          <w:rFonts w:asciiTheme="minorHAnsi" w:eastAsia="Arial" w:hAnsiTheme="minorHAnsi" w:cstheme="minorHAnsi"/>
          <w:sz w:val="22"/>
          <w:szCs w:val="22"/>
        </w:rPr>
        <w:t>3</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Kvietimas</w:t>
      </w:r>
      <w:r w:rsidR="00194D39" w:rsidRPr="00D83FE5">
        <w:rPr>
          <w:rFonts w:asciiTheme="minorHAnsi" w:eastAsia="Arial" w:hAnsiTheme="minorHAnsi" w:cstheme="minorHAnsi"/>
          <w:sz w:val="22"/>
          <w:szCs w:val="22"/>
        </w:rPr>
        <w:t xml:space="preserve"> – kvietimas pateikti</w:t>
      </w:r>
      <w:r w:rsidR="00813B60" w:rsidRPr="00D83FE5">
        <w:rPr>
          <w:rFonts w:asciiTheme="minorHAnsi" w:eastAsia="Arial" w:hAnsiTheme="minorHAnsi" w:cstheme="minorHAnsi"/>
          <w:sz w:val="22"/>
          <w:szCs w:val="22"/>
        </w:rPr>
        <w:t xml:space="preserve"> konkretų</w:t>
      </w:r>
      <w:r w:rsidR="00194D39" w:rsidRPr="00D83FE5">
        <w:rPr>
          <w:rFonts w:asciiTheme="minorHAnsi" w:eastAsia="Arial" w:hAnsiTheme="minorHAnsi" w:cstheme="minorHAnsi"/>
          <w:sz w:val="22"/>
          <w:szCs w:val="22"/>
        </w:rPr>
        <w:t xml:space="preserve"> pasiūlymą.</w:t>
      </w:r>
    </w:p>
    <w:p w14:paraId="1D7F119D" w14:textId="407DA617" w:rsidR="00907879" w:rsidRPr="00D83FE5" w:rsidRDefault="00A97B03" w:rsidP="00D83FE5">
      <w:pPr>
        <w:tabs>
          <w:tab w:val="left" w:pos="1418"/>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.1</w:t>
      </w:r>
      <w:r w:rsidR="00C22E3E" w:rsidRPr="00D83FE5">
        <w:rPr>
          <w:rFonts w:asciiTheme="minorHAnsi" w:eastAsia="Arial" w:hAnsiTheme="minorHAnsi" w:cstheme="minorHAnsi"/>
          <w:sz w:val="22"/>
          <w:szCs w:val="22"/>
        </w:rPr>
        <w:t>4</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Paraiška </w:t>
      </w:r>
      <w:r w:rsidR="00194D39" w:rsidRPr="00D83FE5">
        <w:rPr>
          <w:rFonts w:asciiTheme="minorHAnsi" w:eastAsia="Arial" w:hAnsiTheme="minorHAnsi" w:cstheme="minorHAnsi"/>
          <w:bCs/>
          <w:sz w:val="22"/>
          <w:szCs w:val="22"/>
        </w:rPr>
        <w:t>–</w:t>
      </w:r>
      <w:r w:rsidR="00194D39" w:rsidRPr="00D83FE5">
        <w:rPr>
          <w:rFonts w:asciiTheme="minorHAnsi" w:eastAsia="Arial" w:hAnsiTheme="minorHAnsi" w:cstheme="minorHAnsi"/>
          <w:sz w:val="22"/>
          <w:szCs w:val="22"/>
        </w:rPr>
        <w:t xml:space="preserve"> </w:t>
      </w:r>
      <w:sdt>
        <w:sdtPr>
          <w:rPr>
            <w:rFonts w:asciiTheme="minorHAnsi" w:hAnsiTheme="minorHAnsi" w:cstheme="minorHAnsi"/>
            <w:color w:val="2B579A"/>
            <w:sz w:val="22"/>
            <w:szCs w:val="22"/>
            <w:shd w:val="clear" w:color="auto" w:fill="E6E6E6"/>
          </w:rPr>
          <w:tag w:val="goog_rdk_35"/>
          <w:id w:val="-1069499890"/>
        </w:sdtPr>
        <w:sdtEndPr>
          <w:rPr>
            <w:color w:val="auto"/>
            <w:shd w:val="clear" w:color="auto" w:fill="auto"/>
          </w:rPr>
        </w:sdtEndPr>
        <w:sdtContent/>
      </w:sdt>
      <w:r w:rsidR="00194D39" w:rsidRPr="00D83FE5">
        <w:rPr>
          <w:rFonts w:asciiTheme="minorHAnsi" w:eastAsia="Arial" w:hAnsiTheme="minorHAnsi" w:cstheme="minorHAnsi"/>
          <w:sz w:val="22"/>
          <w:szCs w:val="22"/>
        </w:rPr>
        <w:t>tiekėjo</w:t>
      </w:r>
      <w:r w:rsidR="00B74610" w:rsidRPr="00D83FE5">
        <w:rPr>
          <w:rFonts w:asciiTheme="minorHAnsi" w:eastAsia="Arial" w:hAnsiTheme="minorHAnsi" w:cstheme="minorHAnsi"/>
          <w:sz w:val="22"/>
          <w:szCs w:val="22"/>
        </w:rPr>
        <w:t xml:space="preserve"> </w:t>
      </w:r>
      <w:r w:rsidR="005B2525" w:rsidRPr="00D83FE5">
        <w:rPr>
          <w:rFonts w:asciiTheme="minorHAnsi" w:eastAsia="Arial" w:hAnsiTheme="minorHAnsi" w:cstheme="minorHAnsi"/>
          <w:sz w:val="22"/>
          <w:szCs w:val="22"/>
        </w:rPr>
        <w:t>CVP IS priemonėmis</w:t>
      </w:r>
      <w:r w:rsidR="00194D39" w:rsidRPr="00D83FE5">
        <w:rPr>
          <w:rFonts w:asciiTheme="minorHAnsi" w:eastAsia="Arial" w:hAnsiTheme="minorHAnsi" w:cstheme="minorHAnsi"/>
          <w:sz w:val="22"/>
          <w:szCs w:val="22"/>
        </w:rPr>
        <w:t xml:space="preserve"> pateikiamų dokumentų ir duomenų visuma, kuria reiškiamas pageidavimas dalyvauti DPS.</w:t>
      </w:r>
    </w:p>
    <w:p w14:paraId="110CD9FB" w14:textId="6EAE687C" w:rsidR="00A97B03" w:rsidRPr="00D83FE5" w:rsidRDefault="00A97B03" w:rsidP="00D83FE5">
      <w:pPr>
        <w:tabs>
          <w:tab w:val="left" w:pos="1418"/>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1.1</w:t>
      </w:r>
      <w:r w:rsidR="00C22E3E" w:rsidRPr="00D83FE5">
        <w:rPr>
          <w:rFonts w:asciiTheme="minorHAnsi" w:eastAsia="Arial" w:hAnsiTheme="minorHAnsi" w:cstheme="minorHAnsi"/>
          <w:sz w:val="22"/>
          <w:szCs w:val="22"/>
        </w:rPr>
        <w:t>5</w:t>
      </w:r>
      <w:r w:rsidRPr="00D83FE5">
        <w:rPr>
          <w:rFonts w:asciiTheme="minorHAnsi" w:eastAsia="Arial" w:hAnsiTheme="minorHAnsi" w:cstheme="minorHAnsi"/>
          <w:sz w:val="22"/>
          <w:szCs w:val="22"/>
        </w:rPr>
        <w:t>.</w:t>
      </w:r>
      <w:r w:rsidR="002727BF" w:rsidRPr="00D83FE5">
        <w:rPr>
          <w:rFonts w:asciiTheme="minorHAnsi" w:eastAsia="Arial" w:hAnsiTheme="minorHAnsi" w:cstheme="minorHAnsi"/>
          <w:sz w:val="22"/>
          <w:szCs w:val="22"/>
        </w:rPr>
        <w:t xml:space="preserve"> </w:t>
      </w:r>
      <w:r w:rsidR="002727BF" w:rsidRPr="00D83FE5">
        <w:rPr>
          <w:rFonts w:asciiTheme="minorHAnsi" w:eastAsia="Arial" w:hAnsiTheme="minorHAnsi" w:cstheme="minorHAnsi"/>
          <w:b/>
          <w:bCs/>
          <w:sz w:val="22"/>
          <w:szCs w:val="22"/>
        </w:rPr>
        <w:t>Pirkimo vykdytojas</w:t>
      </w:r>
      <w:r w:rsidR="002727BF" w:rsidRPr="00D83FE5">
        <w:rPr>
          <w:rFonts w:asciiTheme="minorHAnsi" w:eastAsia="Arial" w:hAnsiTheme="minorHAnsi" w:cstheme="minorHAnsi"/>
          <w:sz w:val="22"/>
          <w:szCs w:val="22"/>
        </w:rPr>
        <w:t xml:space="preserve"> </w:t>
      </w:r>
      <w:r w:rsidR="0022368C" w:rsidRPr="00D83FE5">
        <w:rPr>
          <w:rFonts w:asciiTheme="minorHAnsi" w:eastAsia="Arial" w:hAnsiTheme="minorHAnsi" w:cstheme="minorHAnsi"/>
          <w:sz w:val="22"/>
          <w:szCs w:val="22"/>
        </w:rPr>
        <w:t>–</w:t>
      </w:r>
      <w:r w:rsidR="002727BF" w:rsidRPr="00D83FE5">
        <w:rPr>
          <w:rFonts w:asciiTheme="minorHAnsi" w:eastAsia="Arial" w:hAnsiTheme="minorHAnsi" w:cstheme="minorHAnsi"/>
          <w:sz w:val="22"/>
          <w:szCs w:val="22"/>
        </w:rPr>
        <w:t xml:space="preserve"> </w:t>
      </w:r>
      <w:r w:rsidR="0022368C" w:rsidRPr="00D83FE5">
        <w:rPr>
          <w:rFonts w:asciiTheme="minorHAnsi" w:eastAsia="Arial" w:hAnsiTheme="minorHAnsi" w:cstheme="minorHAnsi"/>
          <w:sz w:val="22"/>
          <w:szCs w:val="22"/>
        </w:rPr>
        <w:t>perkančioji organizacija arba perkantysis subjektas.</w:t>
      </w:r>
    </w:p>
    <w:p w14:paraId="5E1AF894" w14:textId="3F995143" w:rsidR="00E9076E" w:rsidRPr="00D83FE5" w:rsidRDefault="00E9076E" w:rsidP="00D83FE5">
      <w:pPr>
        <w:tabs>
          <w:tab w:val="left" w:pos="1418"/>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1.1</w:t>
      </w:r>
      <w:r w:rsidR="00C22E3E" w:rsidRPr="00D83FE5">
        <w:rPr>
          <w:rFonts w:asciiTheme="minorHAnsi" w:eastAsia="Arial" w:hAnsiTheme="minorHAnsi" w:cstheme="minorHAnsi"/>
          <w:sz w:val="22"/>
          <w:szCs w:val="22"/>
        </w:rPr>
        <w:t>6</w:t>
      </w:r>
      <w:r w:rsidRPr="00D83FE5">
        <w:rPr>
          <w:rFonts w:asciiTheme="minorHAnsi" w:eastAsia="Arial" w:hAnsiTheme="minorHAnsi" w:cstheme="minorHAnsi"/>
          <w:sz w:val="22"/>
          <w:szCs w:val="22"/>
        </w:rPr>
        <w:t xml:space="preserve">. </w:t>
      </w:r>
      <w:r w:rsidRPr="00D83FE5">
        <w:rPr>
          <w:rFonts w:asciiTheme="minorHAnsi" w:eastAsia="Arial" w:hAnsiTheme="minorHAnsi" w:cstheme="minorHAnsi"/>
          <w:b/>
          <w:bCs/>
          <w:sz w:val="22"/>
          <w:szCs w:val="22"/>
        </w:rPr>
        <w:t>Pir</w:t>
      </w:r>
      <w:r w:rsidR="003D567F" w:rsidRPr="00D83FE5">
        <w:rPr>
          <w:rFonts w:asciiTheme="minorHAnsi" w:eastAsia="Arial" w:hAnsiTheme="minorHAnsi" w:cstheme="minorHAnsi"/>
          <w:b/>
          <w:bCs/>
          <w:sz w:val="22"/>
          <w:szCs w:val="22"/>
        </w:rPr>
        <w:t>minių</w:t>
      </w:r>
      <w:r w:rsidRPr="00D83FE5">
        <w:rPr>
          <w:rFonts w:asciiTheme="minorHAnsi" w:eastAsia="Arial" w:hAnsiTheme="minorHAnsi" w:cstheme="minorHAnsi"/>
          <w:b/>
          <w:bCs/>
          <w:sz w:val="22"/>
          <w:szCs w:val="22"/>
        </w:rPr>
        <w:t xml:space="preserve"> paraiškų pateikimo terminas</w:t>
      </w:r>
      <w:r w:rsidRPr="00D83FE5">
        <w:rPr>
          <w:rFonts w:asciiTheme="minorHAnsi" w:eastAsia="Arial" w:hAnsiTheme="minorHAnsi" w:cstheme="minorHAnsi"/>
          <w:sz w:val="22"/>
          <w:szCs w:val="22"/>
        </w:rPr>
        <w:t xml:space="preserve"> –</w:t>
      </w:r>
      <w:r w:rsidR="007C0B48" w:rsidRPr="00D83FE5">
        <w:rPr>
          <w:rFonts w:asciiTheme="minorHAnsi" w:eastAsia="Arial" w:hAnsiTheme="minorHAnsi" w:cstheme="minorHAnsi"/>
          <w:sz w:val="22"/>
          <w:szCs w:val="22"/>
        </w:rPr>
        <w:t xml:space="preserve"> </w:t>
      </w:r>
      <w:r w:rsidR="006555DE" w:rsidRPr="00D83FE5">
        <w:rPr>
          <w:rFonts w:asciiTheme="minorHAnsi" w:eastAsia="Arial" w:hAnsiTheme="minorHAnsi" w:cstheme="minorHAnsi"/>
          <w:sz w:val="22"/>
          <w:szCs w:val="22"/>
        </w:rPr>
        <w:t xml:space="preserve">pirkimo dokumentuose </w:t>
      </w:r>
      <w:r w:rsidR="007C0B48" w:rsidRPr="00D83FE5">
        <w:rPr>
          <w:rFonts w:asciiTheme="minorHAnsi" w:eastAsia="Arial" w:hAnsiTheme="minorHAnsi" w:cstheme="minorHAnsi"/>
          <w:sz w:val="22"/>
          <w:szCs w:val="22"/>
        </w:rPr>
        <w:t>ir CVP IS</w:t>
      </w:r>
      <w:r w:rsidR="001A760D" w:rsidRPr="00D83FE5">
        <w:rPr>
          <w:rFonts w:asciiTheme="minorHAnsi" w:eastAsia="Arial" w:hAnsiTheme="minorHAnsi" w:cstheme="minorHAnsi"/>
          <w:sz w:val="22"/>
          <w:szCs w:val="22"/>
        </w:rPr>
        <w:t xml:space="preserve"> nurodyta konkreti data, </w:t>
      </w:r>
      <w:r w:rsidR="000A43A1" w:rsidRPr="00D83FE5">
        <w:rPr>
          <w:rFonts w:asciiTheme="minorHAnsi" w:eastAsia="Arial" w:hAnsiTheme="minorHAnsi" w:cstheme="minorHAnsi"/>
          <w:sz w:val="22"/>
          <w:szCs w:val="22"/>
        </w:rPr>
        <w:t>iki kurios tiekėjai turi</w:t>
      </w:r>
      <w:r w:rsidR="00614046" w:rsidRPr="00D83FE5">
        <w:rPr>
          <w:rFonts w:asciiTheme="minorHAnsi" w:eastAsia="Arial" w:hAnsiTheme="minorHAnsi" w:cstheme="minorHAnsi"/>
          <w:sz w:val="22"/>
          <w:szCs w:val="22"/>
        </w:rPr>
        <w:t xml:space="preserve"> </w:t>
      </w:r>
      <w:r w:rsidR="000A43A1" w:rsidRPr="00D83FE5">
        <w:rPr>
          <w:rFonts w:asciiTheme="minorHAnsi" w:eastAsia="Arial" w:hAnsiTheme="minorHAnsi" w:cstheme="minorHAnsi"/>
          <w:sz w:val="22"/>
          <w:szCs w:val="22"/>
        </w:rPr>
        <w:t>pateikt</w:t>
      </w:r>
      <w:r w:rsidR="001A760D" w:rsidRPr="00D83FE5">
        <w:rPr>
          <w:rFonts w:asciiTheme="minorHAnsi" w:eastAsia="Arial" w:hAnsiTheme="minorHAnsi" w:cstheme="minorHAnsi"/>
          <w:sz w:val="22"/>
          <w:szCs w:val="22"/>
        </w:rPr>
        <w:t>i</w:t>
      </w:r>
      <w:r w:rsidR="000A43A1" w:rsidRPr="00D83FE5">
        <w:rPr>
          <w:rFonts w:asciiTheme="minorHAnsi" w:eastAsia="Arial" w:hAnsiTheme="minorHAnsi" w:cstheme="minorHAnsi"/>
          <w:sz w:val="22"/>
          <w:szCs w:val="22"/>
        </w:rPr>
        <w:t xml:space="preserve"> paraiškas</w:t>
      </w:r>
      <w:r w:rsidR="001A760D" w:rsidRPr="00D83FE5">
        <w:rPr>
          <w:rFonts w:asciiTheme="minorHAnsi" w:eastAsia="Arial" w:hAnsiTheme="minorHAnsi" w:cstheme="minorHAnsi"/>
          <w:sz w:val="22"/>
          <w:szCs w:val="22"/>
        </w:rPr>
        <w:t xml:space="preserve"> pirkimo vykdytojui dar nesukūrus DPS.</w:t>
      </w:r>
    </w:p>
    <w:p w14:paraId="648A4459" w14:textId="0D9574EB" w:rsidR="000A0812" w:rsidRPr="00D83FE5" w:rsidRDefault="00A97B03" w:rsidP="00D83FE5">
      <w:pPr>
        <w:tabs>
          <w:tab w:val="left" w:pos="1418"/>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63211A" w:rsidRPr="00D83FE5">
        <w:rPr>
          <w:rFonts w:asciiTheme="minorHAnsi" w:eastAsia="Arial" w:hAnsiTheme="minorHAnsi" w:cstheme="minorHAnsi"/>
          <w:sz w:val="22"/>
          <w:szCs w:val="22"/>
        </w:rPr>
        <w:t>.1</w:t>
      </w:r>
      <w:r w:rsidR="00C22E3E" w:rsidRPr="00D83FE5">
        <w:rPr>
          <w:rFonts w:asciiTheme="minorHAnsi" w:eastAsia="Arial" w:hAnsiTheme="minorHAnsi" w:cstheme="minorHAnsi"/>
          <w:sz w:val="22"/>
          <w:szCs w:val="22"/>
        </w:rPr>
        <w:t>7</w:t>
      </w:r>
      <w:r w:rsidR="0063211A" w:rsidRPr="00D83FE5">
        <w:rPr>
          <w:rFonts w:asciiTheme="minorHAnsi" w:eastAsia="Arial" w:hAnsiTheme="minorHAnsi" w:cstheme="minorHAnsi"/>
          <w:sz w:val="22"/>
          <w:szCs w:val="22"/>
        </w:rPr>
        <w:t xml:space="preserve">. </w:t>
      </w:r>
      <w:r w:rsidR="0063211A" w:rsidRPr="00D83FE5">
        <w:rPr>
          <w:rFonts w:asciiTheme="minorHAnsi" w:eastAsia="Arial" w:hAnsiTheme="minorHAnsi" w:cstheme="minorHAnsi"/>
          <w:b/>
          <w:bCs/>
          <w:sz w:val="22"/>
          <w:szCs w:val="22"/>
        </w:rPr>
        <w:t>PĮ</w:t>
      </w:r>
      <w:r w:rsidR="00614046" w:rsidRPr="00D83FE5">
        <w:rPr>
          <w:rFonts w:asciiTheme="minorHAnsi" w:eastAsia="Arial" w:hAnsiTheme="minorHAnsi" w:cstheme="minorHAnsi"/>
          <w:sz w:val="22"/>
          <w:szCs w:val="22"/>
        </w:rPr>
        <w:t xml:space="preserve"> </w:t>
      </w:r>
      <w:r w:rsidR="00614046" w:rsidRPr="00D83FE5">
        <w:rPr>
          <w:rFonts w:asciiTheme="minorHAnsi" w:eastAsia="Arial" w:hAnsiTheme="minorHAnsi" w:cstheme="minorHAnsi"/>
          <w:bCs/>
          <w:sz w:val="22"/>
          <w:szCs w:val="22"/>
        </w:rPr>
        <w:t xml:space="preserve">– </w:t>
      </w:r>
      <w:r w:rsidRPr="00D83FE5">
        <w:rPr>
          <w:rFonts w:asciiTheme="minorHAnsi" w:hAnsiTheme="minorHAnsi" w:cstheme="minorHAnsi"/>
          <w:sz w:val="22"/>
          <w:szCs w:val="22"/>
          <w:shd w:val="clear" w:color="auto" w:fill="FFFFFF"/>
        </w:rPr>
        <w:t>Lietuvos Respublikos pirkimų, atliekamų vandentvarkos, energetikos, transporto ar pašto paslaugų srities perkančiųjų subjektų, įstatymas.</w:t>
      </w:r>
    </w:p>
    <w:p w14:paraId="00000084" w14:textId="6E89CAA7"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.1</w:t>
      </w:r>
      <w:r w:rsidR="00C22E3E" w:rsidRPr="00D83FE5">
        <w:rPr>
          <w:rFonts w:asciiTheme="minorHAnsi" w:eastAsia="Arial" w:hAnsiTheme="minorHAnsi" w:cstheme="minorHAnsi"/>
          <w:sz w:val="22"/>
          <w:szCs w:val="22"/>
        </w:rPr>
        <w:t>8</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Cs/>
          <w:sz w:val="22"/>
          <w:szCs w:val="22"/>
        </w:rPr>
        <w:t xml:space="preserve"> </w:t>
      </w:r>
      <w:r w:rsidR="00194D39" w:rsidRPr="00D83FE5">
        <w:rPr>
          <w:rFonts w:asciiTheme="minorHAnsi" w:eastAsia="Arial" w:hAnsiTheme="minorHAnsi" w:cstheme="minorHAnsi"/>
          <w:b/>
          <w:sz w:val="22"/>
          <w:szCs w:val="22"/>
        </w:rPr>
        <w:t>PVM</w:t>
      </w:r>
      <w:r w:rsidR="00194D39" w:rsidRPr="00D83FE5">
        <w:rPr>
          <w:rFonts w:asciiTheme="minorHAnsi" w:eastAsia="Arial" w:hAnsiTheme="minorHAnsi" w:cstheme="minorHAnsi"/>
          <w:sz w:val="22"/>
          <w:szCs w:val="22"/>
        </w:rPr>
        <w:t xml:space="preserve"> – pridėtinės vertės mokestis.</w:t>
      </w:r>
    </w:p>
    <w:p w14:paraId="731C2324" w14:textId="0A19DEDD" w:rsidR="00C51486" w:rsidRPr="00D83FE5" w:rsidRDefault="00FF0DD4" w:rsidP="00D83FE5">
      <w:pPr>
        <w:pStyle w:val="ListParagraph"/>
        <w:ind w:left="0" w:firstLine="709"/>
        <w:contextualSpacing/>
        <w:jc w:val="both"/>
        <w:rPr>
          <w:rFonts w:asciiTheme="minorHAnsi" w:hAnsiTheme="minorHAnsi" w:cstheme="minorHAnsi"/>
          <w:sz w:val="22"/>
          <w:szCs w:val="22"/>
        </w:rPr>
      </w:pPr>
      <w:r w:rsidRPr="00D83FE5">
        <w:rPr>
          <w:rFonts w:asciiTheme="minorHAnsi" w:hAnsiTheme="minorHAnsi" w:cstheme="minorHAnsi"/>
          <w:sz w:val="22"/>
          <w:szCs w:val="22"/>
        </w:rPr>
        <w:t>1.1</w:t>
      </w:r>
      <w:r w:rsidR="00C22E3E" w:rsidRPr="00D83FE5">
        <w:rPr>
          <w:rFonts w:asciiTheme="minorHAnsi" w:hAnsiTheme="minorHAnsi" w:cstheme="minorHAnsi"/>
          <w:sz w:val="22"/>
          <w:szCs w:val="22"/>
        </w:rPr>
        <w:t>9</w:t>
      </w:r>
      <w:r w:rsidRPr="00D83FE5">
        <w:rPr>
          <w:rFonts w:asciiTheme="minorHAnsi" w:hAnsiTheme="minorHAnsi" w:cstheme="minorHAnsi"/>
          <w:sz w:val="22"/>
          <w:szCs w:val="22"/>
        </w:rPr>
        <w:t>.</w:t>
      </w:r>
      <w:r w:rsidRPr="00D83FE5">
        <w:rPr>
          <w:rFonts w:asciiTheme="minorHAnsi" w:hAnsiTheme="minorHAnsi" w:cstheme="minorHAnsi"/>
          <w:b/>
          <w:bCs/>
          <w:sz w:val="22"/>
          <w:szCs w:val="22"/>
        </w:rPr>
        <w:t xml:space="preserve"> </w:t>
      </w:r>
      <w:r w:rsidR="00C51486" w:rsidRPr="00D83FE5">
        <w:rPr>
          <w:rFonts w:asciiTheme="minorHAnsi" w:hAnsiTheme="minorHAnsi" w:cstheme="minorHAnsi"/>
          <w:b/>
          <w:bCs/>
          <w:sz w:val="22"/>
          <w:szCs w:val="22"/>
        </w:rPr>
        <w:t xml:space="preserve">Reglamentas </w:t>
      </w:r>
      <w:r w:rsidR="00C51486" w:rsidRPr="00D83FE5">
        <w:rPr>
          <w:rFonts w:asciiTheme="minorHAnsi" w:hAnsiTheme="minorHAnsi" w:cstheme="minorHAnsi"/>
          <w:sz w:val="22"/>
          <w:szCs w:val="22"/>
        </w:rPr>
        <w:t>- Tarybos reglamentas (ES) 2022/576 2022 m. balandžio 8 d. kuriuo iš dalies keičiamas Reglamentas (ES) Nr. 833/2014 dėl ribojamųjų priemonių atsižvelgiant į Rusijos veiksmus, kuriais destabilizuojama padėtis Ukrainoje.</w:t>
      </w:r>
    </w:p>
    <w:p w14:paraId="00000085" w14:textId="3B0782DA" w:rsidR="00944B1E" w:rsidRPr="00D83FE5" w:rsidRDefault="00A97B03" w:rsidP="00D83FE5">
      <w:pPr>
        <w:tabs>
          <w:tab w:val="left" w:pos="1134"/>
          <w:tab w:val="left" w:pos="1418"/>
        </w:tabs>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C22E3E" w:rsidRPr="00D83FE5">
        <w:rPr>
          <w:rFonts w:asciiTheme="minorHAnsi" w:eastAsia="Arial" w:hAnsiTheme="minorHAnsi" w:cstheme="minorHAnsi"/>
          <w:sz w:val="22"/>
          <w:szCs w:val="22"/>
        </w:rPr>
        <w:t>20</w:t>
      </w:r>
      <w:r w:rsidR="00194D39"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b/>
          <w:sz w:val="22"/>
          <w:szCs w:val="22"/>
        </w:rPr>
        <w:t>Subtiekėjas</w:t>
      </w:r>
      <w:r w:rsidR="00194D39" w:rsidRPr="00D83FE5">
        <w:rPr>
          <w:rFonts w:asciiTheme="minorHAnsi" w:eastAsia="Arial" w:hAnsiTheme="minorHAnsi" w:cstheme="minorHAnsi"/>
          <w:sz w:val="22"/>
          <w:szCs w:val="22"/>
        </w:rPr>
        <w:t xml:space="preserve"> – </w:t>
      </w:r>
      <w:r w:rsidR="003D6011" w:rsidRPr="00D83FE5">
        <w:rPr>
          <w:rFonts w:asciiTheme="minorHAnsi" w:hAnsiTheme="minorHAnsi" w:cstheme="minorHAnsi"/>
          <w:sz w:val="22"/>
          <w:szCs w:val="22"/>
        </w:rPr>
        <w:t xml:space="preserve">subtiekėjas, subteikėjas, subrangovas, fizinis ar juridinis asmuo, kuris faktiškai vykdys numatomą sudaryti sutartį ar jos dalį ir kurio kvalifikacija tiekėjas nesiremia pagal VPĮ 49 straipsnį, kad atitiktų kvalifikacijos reikalavimus. Subtiekėjais nelaikomi fiziniai ir juridiniai asmenys, kurie </w:t>
      </w:r>
      <w:r w:rsidR="003D6011" w:rsidRPr="00D83FE5">
        <w:rPr>
          <w:rFonts w:asciiTheme="minorHAnsi" w:hAnsiTheme="minorHAnsi" w:cstheme="minorHAnsi"/>
          <w:color w:val="000000" w:themeColor="text1"/>
          <w:sz w:val="22"/>
          <w:szCs w:val="22"/>
        </w:rPr>
        <w:t>tik vykdo sutartines prievoles tiekėjui, tačiau faktiškai nevykdys numatomos sudaryti sutarties ar jos dalies.</w:t>
      </w:r>
    </w:p>
    <w:p w14:paraId="00000086" w14:textId="6442F9D1"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FF0DD4" w:rsidRPr="00D83FE5">
        <w:rPr>
          <w:rFonts w:asciiTheme="minorHAnsi" w:eastAsia="Arial" w:hAnsiTheme="minorHAnsi" w:cstheme="minorHAnsi"/>
          <w:sz w:val="22"/>
          <w:szCs w:val="22"/>
        </w:rPr>
        <w:t>2</w:t>
      </w:r>
      <w:r w:rsidR="00C22E3E"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b/>
          <w:sz w:val="22"/>
          <w:szCs w:val="22"/>
        </w:rPr>
        <w:t xml:space="preserve"> Sutartis</w:t>
      </w:r>
      <w:r w:rsidR="00614046" w:rsidRPr="00D83FE5">
        <w:rPr>
          <w:rFonts w:asciiTheme="minorHAnsi" w:eastAsia="Arial" w:hAnsiTheme="minorHAnsi" w:cstheme="minorHAnsi"/>
          <w:b/>
          <w:sz w:val="22"/>
          <w:szCs w:val="22"/>
        </w:rPr>
        <w:t xml:space="preserve"> </w:t>
      </w:r>
      <w:r w:rsidR="00614046" w:rsidRPr="00D83FE5">
        <w:rPr>
          <w:rFonts w:asciiTheme="minorHAnsi" w:eastAsia="Arial" w:hAnsiTheme="minorHAnsi" w:cstheme="minorHAnsi"/>
          <w:bCs/>
          <w:sz w:val="22"/>
          <w:szCs w:val="22"/>
        </w:rPr>
        <w:t xml:space="preserve">– </w:t>
      </w:r>
      <w:r w:rsidR="00194D39" w:rsidRPr="00D83FE5">
        <w:rPr>
          <w:rFonts w:asciiTheme="minorHAnsi" w:eastAsia="Arial" w:hAnsiTheme="minorHAnsi" w:cstheme="minorHAnsi"/>
          <w:sz w:val="22"/>
          <w:szCs w:val="22"/>
        </w:rPr>
        <w:t>viešojo pirkimo</w:t>
      </w:r>
      <w:r w:rsidR="00614046" w:rsidRPr="00D83FE5">
        <w:rPr>
          <w:rFonts w:asciiTheme="minorHAnsi" w:eastAsia="Arial" w:hAnsiTheme="minorHAnsi" w:cstheme="minorHAnsi"/>
          <w:sz w:val="22"/>
          <w:szCs w:val="22"/>
        </w:rPr>
        <w:t xml:space="preserve"> </w:t>
      </w:r>
      <w:r w:rsidR="00614046" w:rsidRPr="00D83FE5">
        <w:rPr>
          <w:rFonts w:asciiTheme="minorHAnsi" w:eastAsia="Arial" w:hAnsiTheme="minorHAnsi" w:cstheme="minorHAnsi"/>
          <w:bCs/>
          <w:sz w:val="22"/>
          <w:szCs w:val="22"/>
        </w:rPr>
        <w:t>–</w:t>
      </w:r>
      <w:r w:rsidR="00412BFF"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pardavimo sutartis</w:t>
      </w:r>
      <w:r w:rsidR="00412BFF" w:rsidRPr="00D83FE5">
        <w:rPr>
          <w:rFonts w:asciiTheme="minorHAnsi" w:eastAsia="Arial" w:hAnsiTheme="minorHAnsi" w:cstheme="minorHAnsi"/>
          <w:sz w:val="22"/>
          <w:szCs w:val="22"/>
        </w:rPr>
        <w:t xml:space="preserve"> arba pirkimo – pardavimo sutartis</w:t>
      </w:r>
      <w:r w:rsidR="00194D39" w:rsidRPr="00D83FE5">
        <w:rPr>
          <w:rFonts w:asciiTheme="minorHAnsi" w:eastAsia="Arial" w:hAnsiTheme="minorHAnsi" w:cstheme="minorHAnsi"/>
          <w:sz w:val="22"/>
          <w:szCs w:val="22"/>
        </w:rPr>
        <w:t>.</w:t>
      </w:r>
    </w:p>
    <w:p w14:paraId="66735A89" w14:textId="460DD044" w:rsidR="003A6B09" w:rsidRPr="00D83FE5" w:rsidRDefault="003A6B09"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1.22. </w:t>
      </w:r>
      <w:r w:rsidRPr="00D83FE5">
        <w:rPr>
          <w:rFonts w:asciiTheme="minorHAnsi" w:eastAsia="Arial" w:hAnsiTheme="minorHAnsi" w:cstheme="minorHAnsi"/>
          <w:b/>
          <w:bCs/>
          <w:sz w:val="22"/>
          <w:szCs w:val="22"/>
        </w:rPr>
        <w:t>Tiekėjas</w:t>
      </w:r>
      <w:r w:rsidRPr="00D83FE5">
        <w:rPr>
          <w:rFonts w:asciiTheme="minorHAnsi" w:eastAsia="Arial" w:hAnsiTheme="minorHAnsi" w:cstheme="minorHAnsi"/>
          <w:sz w:val="22"/>
          <w:szCs w:val="22"/>
        </w:rPr>
        <w:t xml:space="preserve"> - </w:t>
      </w:r>
      <w:r w:rsidRPr="00D83FE5">
        <w:rPr>
          <w:rFonts w:asciiTheme="minorHAnsi" w:hAnsiTheme="minorHAnsi" w:cstheme="minorHAnsi"/>
          <w:color w:val="000000"/>
          <w:sz w:val="22"/>
          <w:szCs w:val="22"/>
        </w:rPr>
        <w:t xml:space="preserve">ūkio subjektas – fizinis asmuo, privatusis ar viešasis juridinis asmuo, kita organizacija ir jų </w:t>
      </w:r>
      <w:r w:rsidR="00F053F0" w:rsidRPr="00D83FE5">
        <w:rPr>
          <w:rFonts w:asciiTheme="minorHAnsi" w:hAnsiTheme="minorHAnsi" w:cstheme="minorHAnsi"/>
          <w:color w:val="000000"/>
          <w:sz w:val="22"/>
          <w:szCs w:val="22"/>
        </w:rPr>
        <w:t xml:space="preserve">struktūrinis </w:t>
      </w:r>
      <w:r w:rsidRPr="00D83FE5">
        <w:rPr>
          <w:rFonts w:asciiTheme="minorHAnsi" w:hAnsiTheme="minorHAnsi" w:cstheme="minorHAnsi"/>
          <w:color w:val="000000"/>
          <w:sz w:val="22"/>
          <w:szCs w:val="22"/>
        </w:rPr>
        <w:t xml:space="preserve">padalinys arba tokių asmenų grupė, įskaitant laikinas ūkio subjektų asociacijas, kurie rinkoje siūlo atlikti darbus, tiekti prekes ar teikti paslaugas. Pirkimo sąlygose </w:t>
      </w:r>
      <w:r w:rsidR="00981250" w:rsidRPr="00D83FE5">
        <w:rPr>
          <w:rFonts w:asciiTheme="minorHAnsi" w:hAnsiTheme="minorHAnsi" w:cstheme="minorHAnsi"/>
          <w:color w:val="000000"/>
          <w:sz w:val="22"/>
          <w:szCs w:val="22"/>
        </w:rPr>
        <w:t xml:space="preserve">ši sąvoka </w:t>
      </w:r>
      <w:r w:rsidR="00A455DF" w:rsidRPr="00D83FE5">
        <w:rPr>
          <w:rFonts w:asciiTheme="minorHAnsi" w:hAnsiTheme="minorHAnsi" w:cstheme="minorHAnsi"/>
          <w:color w:val="000000"/>
          <w:sz w:val="22"/>
          <w:szCs w:val="22"/>
        </w:rPr>
        <w:t xml:space="preserve">kartu </w:t>
      </w:r>
      <w:r w:rsidR="00981250" w:rsidRPr="00D83FE5">
        <w:rPr>
          <w:rFonts w:asciiTheme="minorHAnsi" w:hAnsiTheme="minorHAnsi" w:cstheme="minorHAnsi"/>
          <w:color w:val="000000"/>
          <w:sz w:val="22"/>
          <w:szCs w:val="22"/>
        </w:rPr>
        <w:t xml:space="preserve">reiškia ir kandidatą, ir dalyvį, </w:t>
      </w:r>
      <w:r w:rsidR="00A455DF" w:rsidRPr="00D83FE5">
        <w:rPr>
          <w:rFonts w:asciiTheme="minorHAnsi" w:hAnsiTheme="minorHAnsi" w:cstheme="minorHAnsi"/>
          <w:color w:val="000000"/>
          <w:sz w:val="22"/>
          <w:szCs w:val="22"/>
        </w:rPr>
        <w:t>priklausomai nuo įgyjamo tiekėjo statuso konkre</w:t>
      </w:r>
      <w:r w:rsidR="00FA5F92" w:rsidRPr="00D83FE5">
        <w:rPr>
          <w:rFonts w:asciiTheme="minorHAnsi" w:hAnsiTheme="minorHAnsi" w:cstheme="minorHAnsi"/>
          <w:color w:val="000000"/>
          <w:sz w:val="22"/>
          <w:szCs w:val="22"/>
        </w:rPr>
        <w:t>taus</w:t>
      </w:r>
      <w:r w:rsidR="00A455DF" w:rsidRPr="00D83FE5">
        <w:rPr>
          <w:rFonts w:asciiTheme="minorHAnsi" w:hAnsiTheme="minorHAnsi" w:cstheme="minorHAnsi"/>
          <w:color w:val="000000"/>
          <w:sz w:val="22"/>
          <w:szCs w:val="22"/>
        </w:rPr>
        <w:t xml:space="preserve"> pirkimo etape</w:t>
      </w:r>
      <w:r w:rsidR="00981250" w:rsidRPr="00D83FE5">
        <w:rPr>
          <w:rFonts w:asciiTheme="minorHAnsi" w:hAnsiTheme="minorHAnsi" w:cstheme="minorHAnsi"/>
          <w:color w:val="000000"/>
          <w:sz w:val="22"/>
          <w:szCs w:val="22"/>
        </w:rPr>
        <w:t xml:space="preserve">. </w:t>
      </w:r>
    </w:p>
    <w:p w14:paraId="1E41BC93" w14:textId="300E4CA6" w:rsidR="00871ADE" w:rsidRPr="00D83FE5" w:rsidRDefault="00A97B03" w:rsidP="00D83FE5">
      <w:pPr>
        <w:pStyle w:val="ListParagraph"/>
        <w:ind w:left="0" w:firstLine="709"/>
        <w:contextualSpacing/>
        <w:jc w:val="both"/>
        <w:rPr>
          <w:rFonts w:asciiTheme="minorHAnsi" w:hAnsiTheme="minorHAnsi" w:cstheme="minorHAnsi"/>
          <w:b/>
          <w:sz w:val="22"/>
          <w:szCs w:val="22"/>
        </w:rPr>
      </w:pPr>
      <w:r w:rsidRPr="00D83FE5">
        <w:rPr>
          <w:rFonts w:asciiTheme="minorHAnsi" w:eastAsia="Arial" w:hAnsiTheme="minorHAnsi" w:cstheme="minorHAnsi"/>
          <w:sz w:val="22"/>
          <w:szCs w:val="22"/>
        </w:rPr>
        <w:t>1</w:t>
      </w:r>
      <w:r w:rsidR="00AE2D99" w:rsidRPr="00D83FE5">
        <w:rPr>
          <w:rFonts w:asciiTheme="minorHAnsi" w:eastAsia="Arial" w:hAnsiTheme="minorHAnsi" w:cstheme="minorHAnsi"/>
          <w:sz w:val="22"/>
          <w:szCs w:val="22"/>
        </w:rPr>
        <w:t>.</w:t>
      </w:r>
      <w:r w:rsidR="00BF501A" w:rsidRPr="00D83FE5">
        <w:rPr>
          <w:rFonts w:asciiTheme="minorHAnsi" w:eastAsia="Arial" w:hAnsiTheme="minorHAnsi" w:cstheme="minorHAnsi"/>
          <w:sz w:val="22"/>
          <w:szCs w:val="22"/>
        </w:rPr>
        <w:t>2</w:t>
      </w:r>
      <w:r w:rsidR="00884839" w:rsidRPr="00D83FE5">
        <w:rPr>
          <w:rFonts w:asciiTheme="minorHAnsi" w:eastAsia="Arial" w:hAnsiTheme="minorHAnsi" w:cstheme="minorHAnsi"/>
          <w:sz w:val="22"/>
          <w:szCs w:val="22"/>
        </w:rPr>
        <w:t>3</w:t>
      </w:r>
      <w:r w:rsidR="00AE2D99" w:rsidRPr="00D83FE5">
        <w:rPr>
          <w:rFonts w:asciiTheme="minorHAnsi" w:eastAsia="Arial" w:hAnsiTheme="minorHAnsi" w:cstheme="minorHAnsi"/>
          <w:sz w:val="22"/>
          <w:szCs w:val="22"/>
        </w:rPr>
        <w:t xml:space="preserve">. </w:t>
      </w:r>
      <w:r w:rsidR="00AE2D99" w:rsidRPr="00D83FE5">
        <w:rPr>
          <w:rFonts w:asciiTheme="minorHAnsi" w:eastAsia="Arial" w:hAnsiTheme="minorHAnsi" w:cstheme="minorHAnsi"/>
          <w:b/>
          <w:bCs/>
          <w:sz w:val="22"/>
          <w:szCs w:val="22"/>
        </w:rPr>
        <w:t>Ūkio subjektas, kurio pajėgumais remiamasi</w:t>
      </w:r>
      <w:r w:rsidR="00AE2D99" w:rsidRPr="00D83FE5">
        <w:rPr>
          <w:rFonts w:asciiTheme="minorHAnsi" w:eastAsia="Arial" w:hAnsiTheme="minorHAnsi" w:cstheme="minorHAnsi"/>
          <w:sz w:val="22"/>
          <w:szCs w:val="22"/>
        </w:rPr>
        <w:t xml:space="preserve"> - </w:t>
      </w:r>
      <w:r w:rsidR="00871ADE" w:rsidRPr="00D83FE5">
        <w:rPr>
          <w:rFonts w:asciiTheme="minorHAnsi" w:hAnsiTheme="minorHAnsi" w:cstheme="minorHAnsi"/>
          <w:sz w:val="22"/>
          <w:szCs w:val="22"/>
        </w:rPr>
        <w:t xml:space="preserve"> fizinis ar juridinis asmuo, kurio pajėgumais tiekėjas remiasi pagal VPĮ 49 straipsnį, kad atitiktų kvalifikacijos reikalavimus. Ūkio subjektais, kurio pajėgumais remiamasi nelaikomi fiziniai ir juridiniai asmenys, kurie tik vykdo sutartines prievoles tiekėjui, tačiau tiekėjas </w:t>
      </w:r>
      <w:r w:rsidR="00871ADE" w:rsidRPr="00D83FE5">
        <w:rPr>
          <w:rFonts w:asciiTheme="minorHAnsi" w:hAnsiTheme="minorHAnsi" w:cstheme="minorHAnsi"/>
          <w:sz w:val="22"/>
          <w:szCs w:val="22"/>
        </w:rPr>
        <w:lastRenderedPageBreak/>
        <w:t xml:space="preserve">nesiremia jų pajėgumais, pagal VPĮ 49 straipsnį, kad atitiktų </w:t>
      </w:r>
      <w:r w:rsidR="00322188" w:rsidRPr="00D83FE5">
        <w:rPr>
          <w:rFonts w:asciiTheme="minorHAnsi" w:hAnsiTheme="minorHAnsi" w:cstheme="minorHAnsi"/>
          <w:sz w:val="22"/>
          <w:szCs w:val="22"/>
        </w:rPr>
        <w:t>pirkimo vykdytojo</w:t>
      </w:r>
      <w:r w:rsidR="00871ADE" w:rsidRPr="00D83FE5">
        <w:rPr>
          <w:rFonts w:asciiTheme="minorHAnsi" w:hAnsiTheme="minorHAnsi" w:cstheme="minorHAnsi"/>
          <w:sz w:val="22"/>
          <w:szCs w:val="22"/>
        </w:rPr>
        <w:t xml:space="preserve"> keliamus kvalifikacijos reikalavimus.</w:t>
      </w:r>
    </w:p>
    <w:p w14:paraId="43A865D5" w14:textId="552EE541" w:rsidR="00704434" w:rsidRPr="00D83FE5" w:rsidRDefault="00704434"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0B27B4" w:rsidRPr="00D83FE5">
        <w:rPr>
          <w:rFonts w:asciiTheme="minorHAnsi" w:eastAsia="Arial" w:hAnsiTheme="minorHAnsi" w:cstheme="minorHAnsi"/>
          <w:sz w:val="22"/>
          <w:szCs w:val="22"/>
        </w:rPr>
        <w:t>2</w:t>
      </w:r>
      <w:r w:rsidR="00884839"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w:t>
      </w:r>
      <w:r w:rsidRPr="00D83FE5">
        <w:rPr>
          <w:rFonts w:asciiTheme="minorHAnsi" w:eastAsia="Arial" w:hAnsiTheme="minorHAnsi" w:cstheme="minorHAnsi"/>
          <w:b/>
          <w:sz w:val="22"/>
          <w:szCs w:val="22"/>
        </w:rPr>
        <w:t xml:space="preserve"> </w:t>
      </w:r>
      <w:sdt>
        <w:sdtPr>
          <w:rPr>
            <w:rFonts w:asciiTheme="minorHAnsi" w:hAnsiTheme="minorHAnsi" w:cstheme="minorHAnsi"/>
            <w:color w:val="2B579A"/>
            <w:sz w:val="22"/>
            <w:szCs w:val="22"/>
            <w:shd w:val="clear" w:color="auto" w:fill="E6E6E6"/>
          </w:rPr>
          <w:tag w:val="goog_rdk_37"/>
          <w:id w:val="333032004"/>
        </w:sdtPr>
        <w:sdtEndPr>
          <w:rPr>
            <w:color w:val="auto"/>
            <w:shd w:val="clear" w:color="auto" w:fill="auto"/>
          </w:rPr>
        </w:sdtEndPr>
        <w:sdtContent/>
      </w:sdt>
      <w:r w:rsidRPr="00D83FE5">
        <w:rPr>
          <w:rFonts w:asciiTheme="minorHAnsi" w:eastAsia="Arial" w:hAnsiTheme="minorHAnsi" w:cstheme="minorHAnsi"/>
          <w:b/>
          <w:sz w:val="22"/>
          <w:szCs w:val="22"/>
        </w:rPr>
        <w:t xml:space="preserve">VPĮ </w:t>
      </w:r>
      <w:r w:rsidRPr="00D83FE5">
        <w:rPr>
          <w:rFonts w:asciiTheme="minorHAnsi" w:eastAsia="Arial" w:hAnsiTheme="minorHAnsi" w:cstheme="minorHAnsi"/>
          <w:bCs/>
          <w:sz w:val="22"/>
          <w:szCs w:val="22"/>
        </w:rPr>
        <w:t>–</w:t>
      </w:r>
      <w:r w:rsidRPr="00D83FE5">
        <w:rPr>
          <w:rFonts w:asciiTheme="minorHAnsi" w:eastAsia="Arial" w:hAnsiTheme="minorHAnsi" w:cstheme="minorHAnsi"/>
          <w:sz w:val="22"/>
          <w:szCs w:val="22"/>
        </w:rPr>
        <w:t xml:space="preserve"> Lietuvos Respublikos viešųjų pirkimų įstatymas.</w:t>
      </w:r>
    </w:p>
    <w:p w14:paraId="229BE1E0" w14:textId="704696FA" w:rsidR="00944B1E" w:rsidRPr="00D83FE5" w:rsidRDefault="00A97B03"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w:t>
      </w:r>
      <w:r w:rsidRPr="00D83FE5">
        <w:rPr>
          <w:rFonts w:asciiTheme="minorHAnsi" w:eastAsia="Arial" w:hAnsiTheme="minorHAnsi" w:cstheme="minorHAnsi"/>
          <w:sz w:val="22"/>
          <w:szCs w:val="22"/>
        </w:rPr>
        <w:t>2</w:t>
      </w:r>
      <w:r w:rsidR="00884839"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 Kitos pirkimo dokumentuose vartojamos sąvokos atitinka VPĮ vartojamas sąvokas.</w:t>
      </w:r>
    </w:p>
    <w:p w14:paraId="0C955EE9" w14:textId="77777777" w:rsidR="004B4F10" w:rsidRPr="00D83FE5" w:rsidRDefault="004B4F10" w:rsidP="00D83FE5">
      <w:pPr>
        <w:ind w:left="7" w:firstLine="702"/>
        <w:jc w:val="both"/>
        <w:rPr>
          <w:rFonts w:asciiTheme="minorHAnsi" w:eastAsia="Arial" w:hAnsiTheme="minorHAnsi" w:cstheme="minorHAnsi"/>
          <w:sz w:val="22"/>
          <w:szCs w:val="22"/>
        </w:rPr>
      </w:pPr>
    </w:p>
    <w:p w14:paraId="0000008B" w14:textId="505EEE0E" w:rsidR="00944B1E" w:rsidRPr="00D83FE5" w:rsidRDefault="009A09F1" w:rsidP="00D83FE5">
      <w:pPr>
        <w:pStyle w:val="Heading3"/>
        <w:spacing w:before="0" w:after="0"/>
        <w:rPr>
          <w:rFonts w:asciiTheme="minorHAnsi" w:eastAsia="Times New Roman" w:hAnsiTheme="minorHAnsi" w:cstheme="minorHAnsi"/>
          <w:color w:val="002060"/>
          <w:sz w:val="22"/>
          <w:szCs w:val="22"/>
        </w:rPr>
      </w:pPr>
      <w:bookmarkStart w:id="3" w:name="bookmark=id.1fob9te" w:colFirst="0" w:colLast="0"/>
      <w:bookmarkStart w:id="4" w:name="_Toc196213137"/>
      <w:bookmarkEnd w:id="3"/>
      <w:r w:rsidRPr="00D83FE5">
        <w:rPr>
          <w:rFonts w:asciiTheme="minorHAnsi" w:hAnsiTheme="minorHAnsi" w:cstheme="minorHAnsi"/>
          <w:color w:val="002060"/>
          <w:sz w:val="22"/>
          <w:szCs w:val="22"/>
        </w:rPr>
        <w:t>2</w:t>
      </w:r>
      <w:r w:rsidR="00194D39" w:rsidRPr="00D83FE5">
        <w:rPr>
          <w:rFonts w:asciiTheme="minorHAnsi" w:hAnsiTheme="minorHAnsi" w:cstheme="minorHAnsi"/>
          <w:color w:val="002060"/>
          <w:sz w:val="22"/>
          <w:szCs w:val="22"/>
        </w:rPr>
        <w:t>.</w:t>
      </w:r>
      <w:r w:rsidR="00194D39" w:rsidRPr="00D83FE5">
        <w:rPr>
          <w:rFonts w:asciiTheme="minorHAnsi" w:eastAsia="Times New Roman" w:hAnsiTheme="minorHAnsi" w:cstheme="minorHAnsi"/>
          <w:color w:val="002060"/>
          <w:sz w:val="22"/>
          <w:szCs w:val="22"/>
        </w:rPr>
        <w:tab/>
      </w:r>
      <w:r w:rsidR="00194D39" w:rsidRPr="00D83FE5">
        <w:rPr>
          <w:rFonts w:asciiTheme="minorHAnsi" w:hAnsiTheme="minorHAnsi" w:cstheme="minorHAnsi"/>
          <w:color w:val="002060"/>
          <w:sz w:val="22"/>
          <w:szCs w:val="22"/>
        </w:rPr>
        <w:t>BENDROSIOS NUOSTATOS</w:t>
      </w:r>
      <w:bookmarkEnd w:id="4"/>
    </w:p>
    <w:p w14:paraId="0000008C" w14:textId="77777777" w:rsidR="00944B1E" w:rsidRPr="00D83FE5" w:rsidRDefault="00944B1E" w:rsidP="00D83FE5">
      <w:pPr>
        <w:ind w:left="7"/>
        <w:jc w:val="both"/>
        <w:rPr>
          <w:rFonts w:asciiTheme="minorHAnsi" w:eastAsia="Arial" w:hAnsiTheme="minorHAnsi" w:cstheme="minorHAnsi"/>
          <w:sz w:val="22"/>
          <w:szCs w:val="22"/>
        </w:rPr>
      </w:pPr>
    </w:p>
    <w:p w14:paraId="0000008D" w14:textId="297A0E27" w:rsidR="00944B1E" w:rsidRPr="00D83FE5" w:rsidRDefault="00775585"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 xml:space="preserve">.1 </w:t>
      </w:r>
      <w:r w:rsidR="00622FAA">
        <w:rPr>
          <w:rFonts w:asciiTheme="minorHAnsi" w:eastAsia="Arial" w:hAnsiTheme="minorHAnsi" w:cstheme="minorHAnsi"/>
          <w:sz w:val="22"/>
          <w:szCs w:val="22"/>
        </w:rPr>
        <w:t>Savivaldybės įmonė „Susisiekimo paslaugos“</w:t>
      </w:r>
      <w:r w:rsidR="0079602F"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 (toliau – </w:t>
      </w:r>
      <w:r w:rsidR="00411170"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atlieka tarptautinio pirkimo procedūras, kuriomis siekiama sukurti DPS.</w:t>
      </w:r>
    </w:p>
    <w:p w14:paraId="0000008E" w14:textId="7D0B7F96" w:rsidR="00944B1E" w:rsidRPr="00D83FE5" w:rsidRDefault="00775585"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 xml:space="preserve">.2. </w:t>
      </w:r>
      <w:r w:rsidR="00411170" w:rsidRPr="00D83FE5">
        <w:rPr>
          <w:rFonts w:asciiTheme="minorHAnsi" w:eastAsia="Arial" w:hAnsiTheme="minorHAnsi" w:cstheme="minorHAnsi"/>
          <w:sz w:val="22"/>
          <w:szCs w:val="22"/>
        </w:rPr>
        <w:t>Pirkimo vykdytojo</w:t>
      </w:r>
      <w:r w:rsidR="00194D39" w:rsidRPr="00D83FE5">
        <w:rPr>
          <w:rFonts w:asciiTheme="minorHAnsi" w:eastAsia="Arial" w:hAnsiTheme="minorHAnsi" w:cstheme="minorHAnsi"/>
          <w:sz w:val="22"/>
          <w:szCs w:val="22"/>
        </w:rPr>
        <w:t xml:space="preserve"> sukurtos DPS pagrindu jos galiojimo laikotarpiu bus vykdomi konkretūs pirkimai. Konkrečius pirkimus DPS vykdys ir jų pagrindu sutartis </w:t>
      </w:r>
      <w:r w:rsidR="00737424" w:rsidRPr="00D83FE5">
        <w:rPr>
          <w:rFonts w:asciiTheme="minorHAnsi" w:eastAsia="Arial" w:hAnsiTheme="minorHAnsi" w:cstheme="minorHAnsi"/>
          <w:sz w:val="22"/>
          <w:szCs w:val="22"/>
        </w:rPr>
        <w:t xml:space="preserve">su laimėtojais </w:t>
      </w:r>
      <w:r w:rsidR="00194D39" w:rsidRPr="00D83FE5">
        <w:rPr>
          <w:rFonts w:asciiTheme="minorHAnsi" w:eastAsia="Arial" w:hAnsiTheme="minorHAnsi" w:cstheme="minorHAnsi"/>
          <w:sz w:val="22"/>
          <w:szCs w:val="22"/>
        </w:rPr>
        <w:t xml:space="preserve">sudarys tik </w:t>
      </w:r>
      <w:r w:rsidR="00411170" w:rsidRPr="00D83FE5">
        <w:rPr>
          <w:rFonts w:asciiTheme="minorHAnsi" w:eastAsia="Arial" w:hAnsiTheme="minorHAnsi" w:cstheme="minorHAnsi"/>
          <w:sz w:val="22"/>
          <w:szCs w:val="22"/>
        </w:rPr>
        <w:t>Pirkimo vykdytojas</w:t>
      </w:r>
      <w:r w:rsidR="0079602F" w:rsidRPr="00D83FE5">
        <w:rPr>
          <w:rFonts w:asciiTheme="minorHAnsi" w:eastAsia="Arial" w:hAnsiTheme="minorHAnsi" w:cstheme="minorHAnsi"/>
          <w:sz w:val="22"/>
          <w:szCs w:val="22"/>
        </w:rPr>
        <w:t>.</w:t>
      </w:r>
    </w:p>
    <w:p w14:paraId="0000008F" w14:textId="6606E95B" w:rsidR="00944B1E" w:rsidRPr="00D83FE5" w:rsidRDefault="00775585"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.3. DPS</w:t>
      </w:r>
      <w:r w:rsidR="00A72C9D" w:rsidRPr="00D83FE5">
        <w:rPr>
          <w:rFonts w:asciiTheme="minorHAnsi" w:eastAsia="Arial" w:hAnsiTheme="minorHAnsi" w:cstheme="minorHAnsi"/>
          <w:sz w:val="22"/>
          <w:szCs w:val="22"/>
        </w:rPr>
        <w:t xml:space="preserve"> </w:t>
      </w:r>
      <w:r w:rsidR="006177FE" w:rsidRPr="00D83FE5">
        <w:rPr>
          <w:rFonts w:asciiTheme="minorHAnsi" w:eastAsia="Arial" w:hAnsiTheme="minorHAnsi" w:cstheme="minorHAnsi"/>
          <w:sz w:val="22"/>
          <w:szCs w:val="22"/>
        </w:rPr>
        <w:t xml:space="preserve">sukūrimui </w:t>
      </w:r>
      <w:r w:rsidR="00A72C9D" w:rsidRPr="00D83FE5">
        <w:rPr>
          <w:rFonts w:asciiTheme="minorHAnsi" w:eastAsia="Arial" w:hAnsiTheme="minorHAnsi" w:cstheme="minorHAnsi"/>
          <w:sz w:val="22"/>
          <w:szCs w:val="22"/>
        </w:rPr>
        <w:t xml:space="preserve">ir konkrečių pirkimų vykdymui </w:t>
      </w:r>
      <w:r w:rsidR="00194D39" w:rsidRPr="00D83FE5">
        <w:rPr>
          <w:rFonts w:asciiTheme="minorHAnsi" w:eastAsia="Arial" w:hAnsiTheme="minorHAnsi" w:cstheme="minorHAnsi"/>
          <w:sz w:val="22"/>
          <w:szCs w:val="22"/>
        </w:rPr>
        <w:t>naudojama CVP IS.</w:t>
      </w:r>
    </w:p>
    <w:p w14:paraId="00000090" w14:textId="458FAEDE" w:rsidR="00944B1E" w:rsidRPr="00D83FE5" w:rsidRDefault="0077558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.4. Pirkimas vykdomas CVP IS priemonėmis, vadovaujantis VPĮ,</w:t>
      </w:r>
      <w:r w:rsidR="007A3A93"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CK, kitais pirkimus ir šio pirkimo sutarties vykdymą reglamentuojančiais teisės aktais, šio pirkimo dokumentais, laikantis lygiateisiškumo, nediskriminavimo, skaidrumo, abipusio pripažinimo, proporcingumo principų ir konfidencialumo bei nešališkumo reikalavimų. Pirkimo dokumentuose </w:t>
      </w:r>
      <w:r w:rsidR="00F644EE" w:rsidRPr="00D83FE5">
        <w:rPr>
          <w:rFonts w:asciiTheme="minorHAnsi" w:eastAsia="Arial" w:hAnsiTheme="minorHAnsi" w:cstheme="minorHAnsi"/>
          <w:sz w:val="22"/>
          <w:szCs w:val="22"/>
        </w:rPr>
        <w:t xml:space="preserve">neaptartiems </w:t>
      </w:r>
      <w:r w:rsidR="00194D39" w:rsidRPr="00D83FE5">
        <w:rPr>
          <w:rFonts w:asciiTheme="minorHAnsi" w:eastAsia="Arial" w:hAnsiTheme="minorHAnsi" w:cstheme="minorHAnsi"/>
          <w:sz w:val="22"/>
          <w:szCs w:val="22"/>
        </w:rPr>
        <w:t>klausimams tiesiogiai taikomos VPĮ  nuostatos.</w:t>
      </w:r>
    </w:p>
    <w:p w14:paraId="00000091" w14:textId="4A96A963" w:rsidR="00944B1E" w:rsidRPr="00D83FE5" w:rsidRDefault="3721B61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AE8BEB4" w:rsidRPr="00D83FE5">
        <w:rPr>
          <w:rFonts w:asciiTheme="minorHAnsi" w:eastAsia="Arial" w:hAnsiTheme="minorHAnsi" w:cstheme="minorHAnsi"/>
          <w:sz w:val="22"/>
          <w:szCs w:val="22"/>
        </w:rPr>
        <w:t xml:space="preserve">.5. Paraiškas gali teikti tik CVP IS registruoti tiekėjai. Pirkimo dokumentų paaiškinimai, pranešimai, </w:t>
      </w:r>
      <w:r w:rsidR="7050AAC4" w:rsidRPr="00D83FE5">
        <w:rPr>
          <w:rFonts w:asciiTheme="minorHAnsi" w:eastAsia="Arial" w:hAnsiTheme="minorHAnsi" w:cstheme="minorHAnsi"/>
          <w:sz w:val="22"/>
          <w:szCs w:val="22"/>
        </w:rPr>
        <w:t>pirkimo vykdytojo</w:t>
      </w:r>
      <w:r w:rsidR="0AE8BEB4" w:rsidRPr="00D83FE5">
        <w:rPr>
          <w:rFonts w:asciiTheme="minorHAnsi" w:eastAsia="Arial" w:hAnsiTheme="minorHAnsi" w:cstheme="minorHAnsi"/>
          <w:sz w:val="22"/>
          <w:szCs w:val="22"/>
        </w:rPr>
        <w:t xml:space="preserve"> ir tiekėjo susirašinėjimas, bei kita informacija pateikiama tik CVP IS priemonėmis.</w:t>
      </w:r>
    </w:p>
    <w:p w14:paraId="00000092" w14:textId="1D0D7F1F" w:rsidR="00944B1E" w:rsidRPr="00D83FE5" w:rsidRDefault="0077558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.6. Pirkimą atlieka</w:t>
      </w:r>
      <w:r w:rsidR="00525ED7" w:rsidRPr="00D83FE5">
        <w:rPr>
          <w:rFonts w:asciiTheme="minorHAnsi" w:hAnsiTheme="minorHAnsi" w:cstheme="minorHAnsi"/>
          <w:sz w:val="22"/>
          <w:szCs w:val="22"/>
        </w:rPr>
        <w:t xml:space="preserve"> pirkimo vykdytojo </w:t>
      </w:r>
      <w:r w:rsidR="00194D39" w:rsidRPr="00D83FE5">
        <w:rPr>
          <w:rFonts w:asciiTheme="minorHAnsi" w:eastAsia="Arial" w:hAnsiTheme="minorHAnsi" w:cstheme="minorHAnsi"/>
          <w:sz w:val="22"/>
          <w:szCs w:val="22"/>
        </w:rPr>
        <w:t xml:space="preserve">vadovo sudaryta </w:t>
      </w:r>
      <w:r w:rsidR="008135B5"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omisija.</w:t>
      </w:r>
    </w:p>
    <w:p w14:paraId="00000093" w14:textId="6881238D" w:rsidR="00944B1E" w:rsidRPr="00D83FE5" w:rsidRDefault="0077558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.7. Pirkimo dokumentus sudaro:</w:t>
      </w:r>
    </w:p>
    <w:p w14:paraId="00000094" w14:textId="641A17C9" w:rsidR="00944B1E" w:rsidRPr="00D83FE5" w:rsidRDefault="0077558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.7.1. skelbimas;</w:t>
      </w:r>
    </w:p>
    <w:p w14:paraId="00000095" w14:textId="580F6BAF" w:rsidR="00944B1E" w:rsidRPr="00D83FE5" w:rsidRDefault="0077558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.7.2. išankstinis informacinis skelbimas (jei buvo skelbta);</w:t>
      </w:r>
    </w:p>
    <w:p w14:paraId="540E3634" w14:textId="70731F64" w:rsidR="00826EC5" w:rsidRPr="00D83FE5" w:rsidRDefault="00AD555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2.7.3. pirkimo sąlygos</w:t>
      </w:r>
      <w:r w:rsidR="00C35988" w:rsidRPr="00D83FE5">
        <w:rPr>
          <w:rFonts w:asciiTheme="minorHAnsi" w:eastAsia="Arial" w:hAnsiTheme="minorHAnsi" w:cstheme="minorHAnsi"/>
          <w:sz w:val="22"/>
          <w:szCs w:val="22"/>
        </w:rPr>
        <w:t>, kurias sudaro:</w:t>
      </w:r>
    </w:p>
    <w:p w14:paraId="00000097" w14:textId="0ECF1F39" w:rsidR="00944B1E" w:rsidRPr="00D83FE5" w:rsidRDefault="00C35988"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2.7.3.1. </w:t>
      </w:r>
      <w:r w:rsidR="00C22E3E" w:rsidRPr="00D83FE5">
        <w:rPr>
          <w:rFonts w:asciiTheme="minorHAnsi" w:eastAsia="Arial" w:hAnsiTheme="minorHAnsi" w:cstheme="minorHAnsi"/>
          <w:sz w:val="22"/>
          <w:szCs w:val="22"/>
        </w:rPr>
        <w:t>DPS sukūrimo sąlygos ir jų priedai</w:t>
      </w:r>
      <w:r w:rsidR="009125CA" w:rsidRPr="00D83FE5">
        <w:rPr>
          <w:rFonts w:asciiTheme="minorHAnsi" w:eastAsia="Arial" w:hAnsiTheme="minorHAnsi" w:cstheme="minorHAnsi"/>
          <w:sz w:val="22"/>
          <w:szCs w:val="22"/>
        </w:rPr>
        <w:t>;</w:t>
      </w:r>
    </w:p>
    <w:p w14:paraId="3E4ED335" w14:textId="2EB613FE" w:rsidR="009125CA" w:rsidRPr="00D83FE5" w:rsidRDefault="009125CA"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2.7.3.2. </w:t>
      </w:r>
      <w:r w:rsidR="00953D3A" w:rsidRPr="00D83FE5">
        <w:rPr>
          <w:rFonts w:asciiTheme="minorHAnsi" w:eastAsia="Arial" w:hAnsiTheme="minorHAnsi" w:cstheme="minorHAnsi"/>
          <w:sz w:val="22"/>
          <w:szCs w:val="22"/>
        </w:rPr>
        <w:t>konkretaus pirkimo sąlygos ir jų priedai;</w:t>
      </w:r>
    </w:p>
    <w:p w14:paraId="0000009D" w14:textId="4299A97E" w:rsidR="00944B1E" w:rsidRPr="00D83FE5" w:rsidRDefault="416E4EB1"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AE8BEB4" w:rsidRPr="00D83FE5">
        <w:rPr>
          <w:rFonts w:asciiTheme="minorHAnsi" w:eastAsia="Arial" w:hAnsiTheme="minorHAnsi" w:cstheme="minorHAnsi"/>
          <w:sz w:val="22"/>
          <w:szCs w:val="22"/>
        </w:rPr>
        <w:t>.7.</w:t>
      </w:r>
      <w:r w:rsidR="183DC07A" w:rsidRPr="00D83FE5">
        <w:rPr>
          <w:rFonts w:asciiTheme="minorHAnsi" w:eastAsia="Arial" w:hAnsiTheme="minorHAnsi" w:cstheme="minorHAnsi"/>
          <w:sz w:val="22"/>
          <w:szCs w:val="22"/>
        </w:rPr>
        <w:t>4</w:t>
      </w:r>
      <w:r w:rsidR="0AE8BEB4" w:rsidRPr="00D83FE5">
        <w:rPr>
          <w:rFonts w:asciiTheme="minorHAnsi" w:eastAsia="Arial" w:hAnsiTheme="minorHAnsi" w:cstheme="minorHAnsi"/>
          <w:sz w:val="22"/>
          <w:szCs w:val="22"/>
        </w:rPr>
        <w:t>.</w:t>
      </w:r>
      <w:r w:rsidR="0AE8BEB4" w:rsidRPr="00D83FE5">
        <w:rPr>
          <w:rFonts w:asciiTheme="minorHAnsi" w:eastAsia="Arial" w:hAnsiTheme="minorHAnsi" w:cstheme="minorHAnsi"/>
          <w:color w:val="00B050"/>
          <w:sz w:val="22"/>
          <w:szCs w:val="22"/>
        </w:rPr>
        <w:t xml:space="preserve"> </w:t>
      </w:r>
      <w:r w:rsidR="0AE8BEB4" w:rsidRPr="00D83FE5">
        <w:rPr>
          <w:rFonts w:asciiTheme="minorHAnsi" w:eastAsia="Arial" w:hAnsiTheme="minorHAnsi" w:cstheme="minorHAnsi"/>
          <w:sz w:val="22"/>
          <w:szCs w:val="22"/>
        </w:rPr>
        <w:t xml:space="preserve">pirkimo dokumentų paaiškinimai (patikslinimai), taip pat atsakymai į tiekėjų klausimus (jeigu </w:t>
      </w:r>
      <w:r w:rsidR="428E75DA" w:rsidRPr="00D83FE5">
        <w:rPr>
          <w:rFonts w:asciiTheme="minorHAnsi" w:eastAsia="Arial" w:hAnsiTheme="minorHAnsi" w:cstheme="minorHAnsi"/>
          <w:sz w:val="22"/>
          <w:szCs w:val="22"/>
        </w:rPr>
        <w:t xml:space="preserve">tokių </w:t>
      </w:r>
      <w:r w:rsidR="0AE8BEB4" w:rsidRPr="00D83FE5">
        <w:rPr>
          <w:rFonts w:asciiTheme="minorHAnsi" w:eastAsia="Arial" w:hAnsiTheme="minorHAnsi" w:cstheme="minorHAnsi"/>
          <w:sz w:val="22"/>
          <w:szCs w:val="22"/>
        </w:rPr>
        <w:t>bus);</w:t>
      </w:r>
    </w:p>
    <w:p w14:paraId="0000009E" w14:textId="61F0A4AB" w:rsidR="00944B1E" w:rsidRPr="00D83FE5" w:rsidRDefault="009724E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.7.</w:t>
      </w:r>
      <w:r w:rsidR="00BA3844"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 xml:space="preserve">. visa kita </w:t>
      </w:r>
      <w:r w:rsidR="00524F50" w:rsidRPr="00D83FE5">
        <w:rPr>
          <w:rFonts w:asciiTheme="minorHAnsi" w:eastAsia="Arial" w:hAnsiTheme="minorHAnsi" w:cstheme="minorHAnsi"/>
          <w:sz w:val="22"/>
          <w:szCs w:val="22"/>
        </w:rPr>
        <w:t>pirkimo vykdytojo</w:t>
      </w:r>
      <w:r w:rsidR="00194D39" w:rsidRPr="00D83FE5">
        <w:rPr>
          <w:rFonts w:asciiTheme="minorHAnsi" w:eastAsia="Arial" w:hAnsiTheme="minorHAnsi" w:cstheme="minorHAnsi"/>
          <w:sz w:val="22"/>
          <w:szCs w:val="22"/>
        </w:rPr>
        <w:t xml:space="preserve"> CVP IS priemonėmis pateikta informacija.</w:t>
      </w:r>
    </w:p>
    <w:p w14:paraId="0000009F" w14:textId="1740A3B2" w:rsidR="00944B1E" w:rsidRPr="00D83FE5" w:rsidRDefault="009724E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w:t>
      </w:r>
      <w:r w:rsidR="00A32CF1" w:rsidRPr="00D83FE5">
        <w:rPr>
          <w:rFonts w:asciiTheme="minorHAnsi" w:eastAsia="Arial" w:hAnsiTheme="minorHAnsi" w:cstheme="minorHAnsi"/>
          <w:sz w:val="22"/>
          <w:szCs w:val="22"/>
        </w:rPr>
        <w:t>8</w:t>
      </w:r>
      <w:r w:rsidR="00194D39" w:rsidRPr="00D83FE5">
        <w:rPr>
          <w:rFonts w:asciiTheme="minorHAnsi" w:eastAsia="Arial" w:hAnsiTheme="minorHAnsi" w:cstheme="minorHAnsi"/>
          <w:sz w:val="22"/>
          <w:szCs w:val="22"/>
        </w:rPr>
        <w:t xml:space="preserve">. Jei </w:t>
      </w:r>
      <w:r w:rsidR="00C00134" w:rsidRPr="00D83FE5">
        <w:rPr>
          <w:rFonts w:asciiTheme="minorHAnsi" w:eastAsia="Arial" w:hAnsiTheme="minorHAnsi" w:cstheme="minorHAnsi"/>
          <w:sz w:val="22"/>
          <w:szCs w:val="22"/>
        </w:rPr>
        <w:t>yra prieštaravimų</w:t>
      </w:r>
      <w:r w:rsidR="00A63281" w:rsidRPr="00D83FE5">
        <w:rPr>
          <w:rFonts w:asciiTheme="minorHAnsi" w:eastAsia="Arial" w:hAnsiTheme="minorHAnsi" w:cstheme="minorHAnsi"/>
          <w:sz w:val="22"/>
          <w:szCs w:val="22"/>
        </w:rPr>
        <w:t xml:space="preserve">, neatitikimų </w:t>
      </w:r>
      <w:r w:rsidR="00F33628" w:rsidRPr="00D83FE5">
        <w:rPr>
          <w:rFonts w:asciiTheme="minorHAnsi" w:eastAsia="Arial" w:hAnsiTheme="minorHAnsi" w:cstheme="minorHAnsi"/>
          <w:sz w:val="22"/>
          <w:szCs w:val="22"/>
        </w:rPr>
        <w:t xml:space="preserve">tarp skelbimo ir kitų pirkimo dokumentų </w:t>
      </w:r>
      <w:r w:rsidR="00194D39" w:rsidRPr="00D83FE5">
        <w:rPr>
          <w:rFonts w:asciiTheme="minorHAnsi" w:eastAsia="Arial" w:hAnsiTheme="minorHAnsi" w:cstheme="minorHAnsi"/>
          <w:sz w:val="22"/>
          <w:szCs w:val="22"/>
        </w:rPr>
        <w:t>teisinga laikoma informacija, nurodyta skelbime.</w:t>
      </w:r>
    </w:p>
    <w:p w14:paraId="629F62E6" w14:textId="1E916AFF" w:rsidR="00956F25" w:rsidRPr="00D83FE5" w:rsidRDefault="00956F25" w:rsidP="00D83FE5">
      <w:pPr>
        <w:pStyle w:val="ListParagraph"/>
        <w:numPr>
          <w:ilvl w:val="1"/>
          <w:numId w:val="12"/>
        </w:numPr>
        <w:tabs>
          <w:tab w:val="left" w:pos="1134"/>
          <w:tab w:val="left" w:pos="1276"/>
        </w:tabs>
        <w:ind w:left="0" w:firstLine="709"/>
        <w:contextualSpacing/>
        <w:jc w:val="both"/>
        <w:rPr>
          <w:rFonts w:asciiTheme="minorHAnsi" w:hAnsiTheme="minorHAnsi" w:cstheme="minorHAnsi"/>
          <w:sz w:val="22"/>
          <w:szCs w:val="22"/>
        </w:rPr>
      </w:pPr>
      <w:r w:rsidRPr="00D83FE5">
        <w:rPr>
          <w:rFonts w:asciiTheme="minorHAnsi" w:hAnsiTheme="minorHAnsi" w:cstheme="minorHAnsi"/>
          <w:sz w:val="22"/>
          <w:szCs w:val="22"/>
        </w:rPr>
        <w:t xml:space="preserve">Jeigu yra prieštaravimų, neatitikimų tarp </w:t>
      </w:r>
      <w:r w:rsidR="0055342F" w:rsidRPr="00D83FE5">
        <w:rPr>
          <w:rFonts w:asciiTheme="minorHAnsi" w:hAnsiTheme="minorHAnsi" w:cstheme="minorHAnsi"/>
          <w:sz w:val="22"/>
          <w:szCs w:val="22"/>
        </w:rPr>
        <w:t>p</w:t>
      </w:r>
      <w:r w:rsidRPr="00D83FE5">
        <w:rPr>
          <w:rFonts w:asciiTheme="minorHAnsi" w:hAnsiTheme="minorHAnsi" w:cstheme="minorHAnsi"/>
          <w:sz w:val="22"/>
          <w:szCs w:val="22"/>
        </w:rPr>
        <w:t xml:space="preserve">irkimo sąlygų ir jų priedų, teisinga laikoma informacija, nurodyta </w:t>
      </w:r>
      <w:r w:rsidR="0055342F" w:rsidRPr="00D83FE5">
        <w:rPr>
          <w:rFonts w:asciiTheme="minorHAnsi" w:hAnsiTheme="minorHAnsi" w:cstheme="minorHAnsi"/>
          <w:sz w:val="22"/>
          <w:szCs w:val="22"/>
        </w:rPr>
        <w:t>p</w:t>
      </w:r>
      <w:r w:rsidRPr="00D83FE5">
        <w:rPr>
          <w:rFonts w:asciiTheme="minorHAnsi" w:hAnsiTheme="minorHAnsi" w:cstheme="minorHAnsi"/>
          <w:sz w:val="22"/>
          <w:szCs w:val="22"/>
        </w:rPr>
        <w:t>irkimo sąlygose.</w:t>
      </w:r>
    </w:p>
    <w:p w14:paraId="63BBA0E3" w14:textId="6CF81982" w:rsidR="005766EA" w:rsidRPr="00D83FE5" w:rsidRDefault="005766EA" w:rsidP="00D83FE5">
      <w:pPr>
        <w:pStyle w:val="ListParagraph"/>
        <w:numPr>
          <w:ilvl w:val="1"/>
          <w:numId w:val="12"/>
        </w:numPr>
        <w:tabs>
          <w:tab w:val="left" w:pos="1134"/>
          <w:tab w:val="left" w:pos="1276"/>
        </w:tabs>
        <w:ind w:left="0" w:firstLine="709"/>
        <w:contextualSpacing/>
        <w:jc w:val="both"/>
        <w:rPr>
          <w:rFonts w:asciiTheme="minorHAnsi" w:hAnsiTheme="minorHAnsi" w:cstheme="minorHAnsi"/>
          <w:sz w:val="22"/>
          <w:szCs w:val="22"/>
        </w:rPr>
      </w:pPr>
      <w:r w:rsidRPr="00D83FE5">
        <w:rPr>
          <w:rFonts w:asciiTheme="minorHAnsi" w:hAnsiTheme="minorHAnsi" w:cstheme="minorHAnsi"/>
          <w:sz w:val="22"/>
          <w:szCs w:val="22"/>
        </w:rPr>
        <w:t xml:space="preserve">Jeigu yra neatitikimų tarp DPS sukūrimo sąlygų </w:t>
      </w:r>
      <w:r w:rsidR="00BE7F76" w:rsidRPr="00D83FE5">
        <w:rPr>
          <w:rFonts w:asciiTheme="minorHAnsi" w:hAnsiTheme="minorHAnsi" w:cstheme="minorHAnsi"/>
          <w:sz w:val="22"/>
          <w:szCs w:val="22"/>
        </w:rPr>
        <w:t>bei</w:t>
      </w:r>
      <w:r w:rsidRPr="00D83FE5">
        <w:rPr>
          <w:rFonts w:asciiTheme="minorHAnsi" w:hAnsiTheme="minorHAnsi" w:cstheme="minorHAnsi"/>
          <w:sz w:val="22"/>
          <w:szCs w:val="22"/>
        </w:rPr>
        <w:t xml:space="preserve"> </w:t>
      </w:r>
      <w:r w:rsidR="00BE7F76" w:rsidRPr="00D83FE5">
        <w:rPr>
          <w:rFonts w:asciiTheme="minorHAnsi" w:hAnsiTheme="minorHAnsi" w:cstheme="minorHAnsi"/>
          <w:sz w:val="22"/>
          <w:szCs w:val="22"/>
        </w:rPr>
        <w:t>jų priedų ir konkretaus pirkimo sąlygų bei jų priedų, teisinga laikoma informacija, nurodyta DPS sukūrimo sąlygose</w:t>
      </w:r>
      <w:r w:rsidR="007B2847" w:rsidRPr="00D83FE5">
        <w:rPr>
          <w:rFonts w:asciiTheme="minorHAnsi" w:hAnsiTheme="minorHAnsi" w:cstheme="minorHAnsi"/>
          <w:sz w:val="22"/>
          <w:szCs w:val="22"/>
        </w:rPr>
        <w:t xml:space="preserve"> bei jų prieduose</w:t>
      </w:r>
      <w:r w:rsidR="00BE7F76" w:rsidRPr="00D83FE5">
        <w:rPr>
          <w:rFonts w:asciiTheme="minorHAnsi" w:hAnsiTheme="minorHAnsi" w:cstheme="minorHAnsi"/>
          <w:sz w:val="22"/>
          <w:szCs w:val="22"/>
        </w:rPr>
        <w:t xml:space="preserve">. </w:t>
      </w:r>
    </w:p>
    <w:p w14:paraId="000000A0" w14:textId="480A1451" w:rsidR="00944B1E" w:rsidRPr="00D83FE5" w:rsidRDefault="009724E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w:t>
      </w:r>
      <w:r w:rsidR="0055342F"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 xml:space="preserve">. Jeigu </w:t>
      </w:r>
      <w:r w:rsidR="00524F50"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patikslina pirkimo dokumentus</w:t>
      </w:r>
      <w:r w:rsidR="003A2A5E" w:rsidRPr="00D83FE5">
        <w:rPr>
          <w:rFonts w:asciiTheme="minorHAnsi" w:eastAsia="Arial" w:hAnsiTheme="minorHAnsi" w:cstheme="minorHAnsi"/>
          <w:sz w:val="22"/>
          <w:szCs w:val="22"/>
        </w:rPr>
        <w:t>,</w:t>
      </w:r>
      <w:r w:rsidR="001730EE" w:rsidRPr="00D83FE5">
        <w:rPr>
          <w:rFonts w:asciiTheme="minorHAnsi" w:eastAsia="Arial" w:hAnsiTheme="minorHAnsi" w:cstheme="minorHAnsi"/>
          <w:sz w:val="22"/>
          <w:szCs w:val="22"/>
        </w:rPr>
        <w:t xml:space="preserve"> </w:t>
      </w:r>
      <w:r w:rsidR="009B05E6" w:rsidRPr="00D83FE5">
        <w:rPr>
          <w:rFonts w:asciiTheme="minorHAnsi" w:eastAsia="Arial" w:hAnsiTheme="minorHAnsi" w:cstheme="minorHAnsi"/>
          <w:sz w:val="22"/>
          <w:szCs w:val="22"/>
        </w:rPr>
        <w:t xml:space="preserve">naujesni </w:t>
      </w:r>
      <w:r w:rsidR="008E5090" w:rsidRPr="00D83FE5">
        <w:rPr>
          <w:rFonts w:asciiTheme="minorHAnsi" w:eastAsia="Arial" w:hAnsiTheme="minorHAnsi" w:cstheme="minorHAnsi"/>
          <w:sz w:val="22"/>
          <w:szCs w:val="22"/>
        </w:rPr>
        <w:t xml:space="preserve">pakeitimai turi pirmenybę prieš </w:t>
      </w:r>
      <w:r w:rsidR="00267927" w:rsidRPr="00D83FE5">
        <w:rPr>
          <w:rFonts w:asciiTheme="minorHAnsi" w:eastAsia="Arial" w:hAnsiTheme="minorHAnsi" w:cstheme="minorHAnsi"/>
          <w:sz w:val="22"/>
          <w:szCs w:val="22"/>
        </w:rPr>
        <w:t>senesnius pakeitimus</w:t>
      </w:r>
      <w:r w:rsidR="00194D39" w:rsidRPr="00D83FE5">
        <w:rPr>
          <w:rFonts w:asciiTheme="minorHAnsi" w:eastAsia="Arial" w:hAnsiTheme="minorHAnsi" w:cstheme="minorHAnsi"/>
          <w:sz w:val="22"/>
          <w:szCs w:val="22"/>
        </w:rPr>
        <w:t>.</w:t>
      </w:r>
    </w:p>
    <w:p w14:paraId="000000A1" w14:textId="0A852E7C" w:rsidR="00944B1E" w:rsidRPr="00D83FE5" w:rsidRDefault="009724E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w:t>
      </w:r>
      <w:r w:rsidR="00A32CF1"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 xml:space="preserve">. </w:t>
      </w:r>
      <w:r w:rsidR="00BD5DB0" w:rsidRPr="00D83FE5">
        <w:rPr>
          <w:rFonts w:asciiTheme="minorHAnsi" w:eastAsia="Arial" w:hAnsiTheme="minorHAnsi" w:cstheme="minorHAnsi"/>
          <w:sz w:val="22"/>
          <w:szCs w:val="22"/>
        </w:rPr>
        <w:t>Pirkimo vykdytojas ne</w:t>
      </w:r>
      <w:r w:rsidR="00D14DF6" w:rsidRPr="00D83FE5">
        <w:rPr>
          <w:rFonts w:asciiTheme="minorHAnsi" w:eastAsia="Arial" w:hAnsiTheme="minorHAnsi" w:cstheme="minorHAnsi"/>
          <w:sz w:val="22"/>
          <w:szCs w:val="22"/>
        </w:rPr>
        <w:t xml:space="preserve">atlygina tiekėjui </w:t>
      </w:r>
      <w:r w:rsidR="009C2864" w:rsidRPr="00D83FE5">
        <w:rPr>
          <w:rFonts w:asciiTheme="minorHAnsi" w:eastAsia="Arial" w:hAnsiTheme="minorHAnsi" w:cstheme="minorHAnsi"/>
          <w:sz w:val="22"/>
          <w:szCs w:val="22"/>
        </w:rPr>
        <w:t xml:space="preserve">jokių išlaidų, susijusių </w:t>
      </w:r>
      <w:r w:rsidR="002F7335" w:rsidRPr="00D83FE5">
        <w:rPr>
          <w:rFonts w:asciiTheme="minorHAnsi" w:eastAsia="Arial" w:hAnsiTheme="minorHAnsi" w:cstheme="minorHAnsi"/>
          <w:sz w:val="22"/>
          <w:szCs w:val="22"/>
        </w:rPr>
        <w:t>su pirkimo sąlygų gavimu</w:t>
      </w:r>
      <w:r w:rsidR="005B6810" w:rsidRPr="00D83FE5">
        <w:rPr>
          <w:rFonts w:asciiTheme="minorHAnsi" w:eastAsia="Arial" w:hAnsiTheme="minorHAnsi" w:cstheme="minorHAnsi"/>
          <w:sz w:val="22"/>
          <w:szCs w:val="22"/>
        </w:rPr>
        <w:t>, paraiškų rengimu ir pan.</w:t>
      </w:r>
      <w:r w:rsidR="00E0342B" w:rsidRPr="00D83FE5">
        <w:rPr>
          <w:rFonts w:asciiTheme="minorHAnsi" w:eastAsia="Arial" w:hAnsiTheme="minorHAnsi" w:cstheme="minorHAnsi"/>
          <w:sz w:val="22"/>
          <w:szCs w:val="22"/>
        </w:rPr>
        <w:t xml:space="preserve">, įskaitant ir išlaidas, </w:t>
      </w:r>
      <w:r w:rsidR="00B904BC" w:rsidRPr="00D83FE5">
        <w:rPr>
          <w:rFonts w:asciiTheme="minorHAnsi" w:eastAsia="Arial" w:hAnsiTheme="minorHAnsi" w:cstheme="minorHAnsi"/>
          <w:sz w:val="22"/>
          <w:szCs w:val="22"/>
        </w:rPr>
        <w:t xml:space="preserve">patiriamas dėl to, kad </w:t>
      </w:r>
      <w:r w:rsidR="000B7591" w:rsidRPr="00D83FE5">
        <w:rPr>
          <w:rFonts w:asciiTheme="minorHAnsi" w:eastAsia="Arial" w:hAnsiTheme="minorHAnsi" w:cstheme="minorHAnsi"/>
          <w:sz w:val="22"/>
          <w:szCs w:val="22"/>
        </w:rPr>
        <w:t>vadovaudamasi</w:t>
      </w:r>
      <w:r w:rsidR="00F50DF3" w:rsidRPr="00D83FE5">
        <w:rPr>
          <w:rFonts w:asciiTheme="minorHAnsi" w:eastAsia="Arial" w:hAnsiTheme="minorHAnsi" w:cstheme="minorHAnsi"/>
          <w:sz w:val="22"/>
          <w:szCs w:val="22"/>
        </w:rPr>
        <w:t>s</w:t>
      </w:r>
      <w:r w:rsidR="000B7591" w:rsidRPr="00D83FE5">
        <w:rPr>
          <w:rFonts w:asciiTheme="minorHAnsi" w:eastAsia="Arial" w:hAnsiTheme="minorHAnsi" w:cstheme="minorHAnsi"/>
          <w:sz w:val="22"/>
          <w:szCs w:val="22"/>
        </w:rPr>
        <w:t xml:space="preserve"> VPĮ</w:t>
      </w:r>
      <w:r w:rsidR="003C2FFF" w:rsidRPr="00D83FE5">
        <w:rPr>
          <w:rFonts w:asciiTheme="minorHAnsi" w:eastAsia="Arial" w:hAnsiTheme="minorHAnsi" w:cstheme="minorHAnsi"/>
          <w:sz w:val="22"/>
          <w:szCs w:val="22"/>
        </w:rPr>
        <w:t xml:space="preserve">, </w:t>
      </w:r>
      <w:r w:rsidR="00F50DF3" w:rsidRPr="00D83FE5">
        <w:rPr>
          <w:rFonts w:asciiTheme="minorHAnsi" w:eastAsia="Arial" w:hAnsiTheme="minorHAnsi" w:cstheme="minorHAnsi"/>
          <w:sz w:val="22"/>
          <w:szCs w:val="22"/>
        </w:rPr>
        <w:t xml:space="preserve">nuostatomis pirkimo vykdytojas </w:t>
      </w:r>
      <w:r w:rsidR="00440BC7" w:rsidRPr="00D83FE5">
        <w:rPr>
          <w:rFonts w:asciiTheme="minorHAnsi" w:eastAsia="Arial" w:hAnsiTheme="minorHAnsi" w:cstheme="minorHAnsi"/>
          <w:sz w:val="22"/>
          <w:szCs w:val="22"/>
        </w:rPr>
        <w:t>nutraukė DPS</w:t>
      </w:r>
      <w:r w:rsidR="00194D39" w:rsidRPr="00D83FE5">
        <w:rPr>
          <w:rFonts w:asciiTheme="minorHAnsi" w:eastAsia="Arial" w:hAnsiTheme="minorHAnsi" w:cstheme="minorHAnsi"/>
          <w:sz w:val="22"/>
          <w:szCs w:val="22"/>
        </w:rPr>
        <w:t>.</w:t>
      </w:r>
    </w:p>
    <w:p w14:paraId="22A9AFDF" w14:textId="2654796A" w:rsidR="00E81EFE" w:rsidRPr="00D83FE5" w:rsidRDefault="009724EB"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3</w:t>
      </w:r>
      <w:r w:rsidR="00194D39" w:rsidRPr="00D83FE5">
        <w:rPr>
          <w:rFonts w:asciiTheme="minorHAnsi" w:eastAsia="Arial" w:hAnsiTheme="minorHAnsi" w:cstheme="minorHAnsi"/>
          <w:sz w:val="22"/>
          <w:szCs w:val="22"/>
        </w:rPr>
        <w:t xml:space="preserve">. </w:t>
      </w:r>
      <w:r w:rsidR="00B86990" w:rsidRPr="00D83FE5">
        <w:rPr>
          <w:rStyle w:val="Strong"/>
          <w:rFonts w:asciiTheme="minorHAnsi" w:hAnsiTheme="minorHAnsi" w:cstheme="minorHAnsi"/>
          <w:b w:val="0"/>
          <w:bCs w:val="0"/>
          <w:color w:val="000000"/>
          <w:spacing w:val="2"/>
          <w:sz w:val="22"/>
          <w:szCs w:val="22"/>
          <w:shd w:val="clear" w:color="auto" w:fill="FFFFFF"/>
        </w:rPr>
        <w:t xml:space="preserve">Atliekant </w:t>
      </w:r>
      <w:r w:rsidR="002A4CE7" w:rsidRPr="00D83FE5">
        <w:rPr>
          <w:rStyle w:val="Strong"/>
          <w:rFonts w:asciiTheme="minorHAnsi" w:hAnsiTheme="minorHAnsi" w:cstheme="minorHAnsi"/>
          <w:b w:val="0"/>
          <w:bCs w:val="0"/>
          <w:color w:val="000000"/>
          <w:spacing w:val="2"/>
          <w:sz w:val="22"/>
          <w:szCs w:val="22"/>
          <w:shd w:val="clear" w:color="auto" w:fill="FFFFFF"/>
        </w:rPr>
        <w:t xml:space="preserve">konkrečius </w:t>
      </w:r>
      <w:r w:rsidR="00B86990" w:rsidRPr="00D83FE5">
        <w:rPr>
          <w:rStyle w:val="Strong"/>
          <w:rFonts w:asciiTheme="minorHAnsi" w:hAnsiTheme="minorHAnsi" w:cstheme="minorHAnsi"/>
          <w:b w:val="0"/>
          <w:bCs w:val="0"/>
          <w:color w:val="000000"/>
          <w:spacing w:val="2"/>
          <w:sz w:val="22"/>
          <w:szCs w:val="22"/>
          <w:shd w:val="clear" w:color="auto" w:fill="FFFFFF"/>
        </w:rPr>
        <w:t>pirkimus DPS, pirkimo vykdytojas laikosi riboto konkurso taisyklių.</w:t>
      </w:r>
      <w:r w:rsidR="00B86990" w:rsidRPr="00D83FE5">
        <w:rPr>
          <w:rStyle w:val="Strong"/>
          <w:rFonts w:asciiTheme="minorHAnsi" w:hAnsiTheme="minorHAnsi" w:cstheme="minorHAnsi"/>
          <w:color w:val="000000"/>
          <w:spacing w:val="2"/>
          <w:sz w:val="22"/>
          <w:szCs w:val="22"/>
          <w:shd w:val="clear" w:color="auto" w:fill="FFFFFF"/>
        </w:rPr>
        <w:t xml:space="preserve"> </w:t>
      </w:r>
      <w:r w:rsidR="00194D39" w:rsidRPr="00D83FE5">
        <w:rPr>
          <w:rFonts w:asciiTheme="minorHAnsi" w:eastAsia="Arial" w:hAnsiTheme="minorHAnsi" w:cstheme="minorHAnsi"/>
          <w:sz w:val="22"/>
          <w:szCs w:val="22"/>
        </w:rPr>
        <w:t xml:space="preserve">Derybos bet kuriuo DPS galiojimo </w:t>
      </w:r>
      <w:r w:rsidR="00B86990" w:rsidRPr="00D83FE5">
        <w:rPr>
          <w:rFonts w:asciiTheme="minorHAnsi" w:eastAsia="Arial" w:hAnsiTheme="minorHAnsi" w:cstheme="minorHAnsi"/>
          <w:sz w:val="22"/>
          <w:szCs w:val="22"/>
        </w:rPr>
        <w:t xml:space="preserve">laikotarpiu </w:t>
      </w:r>
      <w:r w:rsidR="00194D39" w:rsidRPr="00D83FE5">
        <w:rPr>
          <w:rFonts w:asciiTheme="minorHAnsi" w:eastAsia="Arial" w:hAnsiTheme="minorHAnsi" w:cstheme="minorHAnsi"/>
          <w:sz w:val="22"/>
          <w:szCs w:val="22"/>
        </w:rPr>
        <w:t xml:space="preserve">yra draudžiamos. </w:t>
      </w:r>
    </w:p>
    <w:p w14:paraId="000000A3" w14:textId="722956E2" w:rsidR="00944B1E" w:rsidRPr="00D83FE5" w:rsidRDefault="00194D39" w:rsidP="00D83FE5">
      <w:pPr>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 </w:t>
      </w:r>
      <w:r w:rsidRPr="00D83FE5">
        <w:rPr>
          <w:rFonts w:asciiTheme="minorHAnsi" w:eastAsia="Arial" w:hAnsiTheme="minorHAnsi" w:cstheme="minorHAnsi"/>
          <w:sz w:val="22"/>
          <w:szCs w:val="22"/>
        </w:rPr>
        <w:tab/>
      </w:r>
      <w:r w:rsidR="009724EB" w:rsidRPr="00D83FE5">
        <w:rPr>
          <w:rFonts w:asciiTheme="minorHAnsi" w:eastAsia="Arial" w:hAnsiTheme="minorHAnsi" w:cstheme="minorHAnsi"/>
          <w:sz w:val="22"/>
          <w:szCs w:val="22"/>
        </w:rPr>
        <w:t>2</w:t>
      </w:r>
      <w:r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 Tiekėjų skaičius DPS neribojamas</w:t>
      </w:r>
      <w:r w:rsidR="00BF07E5" w:rsidRPr="00D83FE5">
        <w:rPr>
          <w:rFonts w:asciiTheme="minorHAnsi" w:eastAsia="Arial" w:hAnsiTheme="minorHAnsi" w:cstheme="minorHAnsi"/>
          <w:sz w:val="22"/>
          <w:szCs w:val="22"/>
        </w:rPr>
        <w:t>, paraiškas tiekėjai gali teikti visą DPS galiojimo laikotarpį</w:t>
      </w:r>
      <w:r w:rsidRPr="00D83FE5">
        <w:rPr>
          <w:rFonts w:asciiTheme="minorHAnsi" w:eastAsia="Arial" w:hAnsiTheme="minorHAnsi" w:cstheme="minorHAnsi"/>
          <w:sz w:val="22"/>
          <w:szCs w:val="22"/>
        </w:rPr>
        <w:t>.</w:t>
      </w:r>
    </w:p>
    <w:p w14:paraId="6E3DDE55" w14:textId="41C9254A" w:rsidR="00397BA1" w:rsidRPr="00D83FE5" w:rsidRDefault="003039F1" w:rsidP="00D83FE5">
      <w:pPr>
        <w:ind w:firstLine="720"/>
        <w:jc w:val="both"/>
        <w:rPr>
          <w:rFonts w:asciiTheme="minorHAnsi" w:hAnsiTheme="minorHAnsi" w:cstheme="minorHAnsi"/>
          <w:sz w:val="22"/>
          <w:szCs w:val="22"/>
        </w:rPr>
      </w:pPr>
      <w:r w:rsidRPr="00D83FE5">
        <w:rPr>
          <w:rFonts w:asciiTheme="minorHAnsi" w:eastAsia="Times New Roman" w:hAnsiTheme="minorHAnsi" w:cstheme="minorHAnsi"/>
          <w:sz w:val="22"/>
          <w:szCs w:val="22"/>
        </w:rPr>
        <w:t>2.1</w:t>
      </w:r>
      <w:r w:rsidR="007B2847" w:rsidRPr="00D83FE5">
        <w:rPr>
          <w:rFonts w:asciiTheme="minorHAnsi" w:eastAsia="Times New Roman" w:hAnsiTheme="minorHAnsi" w:cstheme="minorHAnsi"/>
          <w:sz w:val="22"/>
          <w:szCs w:val="22"/>
        </w:rPr>
        <w:t>5</w:t>
      </w:r>
      <w:r w:rsidRPr="00D83FE5">
        <w:rPr>
          <w:rFonts w:asciiTheme="minorHAnsi" w:eastAsia="Times New Roman" w:hAnsiTheme="minorHAnsi" w:cstheme="minorHAnsi"/>
          <w:sz w:val="22"/>
          <w:szCs w:val="22"/>
        </w:rPr>
        <w:t xml:space="preserve">. Pirkimo vykdytojas laikys, kad visi dalyviai yra susipažinę su pirkimo </w:t>
      </w:r>
      <w:r w:rsidR="00D90FD5" w:rsidRPr="00D83FE5">
        <w:rPr>
          <w:rFonts w:asciiTheme="minorHAnsi" w:eastAsia="Times New Roman" w:hAnsiTheme="minorHAnsi" w:cstheme="minorHAnsi"/>
          <w:sz w:val="22"/>
          <w:szCs w:val="22"/>
        </w:rPr>
        <w:t>dokumentais</w:t>
      </w:r>
      <w:r w:rsidRPr="00D83FE5">
        <w:rPr>
          <w:rFonts w:asciiTheme="minorHAnsi" w:eastAsia="Times New Roman" w:hAnsiTheme="minorHAnsi" w:cstheme="minorHAnsi"/>
          <w:sz w:val="22"/>
          <w:szCs w:val="22"/>
        </w:rPr>
        <w:t xml:space="preserve"> ir su Lietuvos Respublikos teisės aktais, reglamentuojančiais pirkimus, sutarčių sudarymą ir vykdymą, ir kitais teisės aktais, kurių nuostatos gali reglamentuoti bet kokius tarp </w:t>
      </w:r>
      <w:r w:rsidR="00225203" w:rsidRPr="00D83FE5">
        <w:rPr>
          <w:rFonts w:asciiTheme="minorHAnsi" w:eastAsia="Times New Roman" w:hAnsiTheme="minorHAnsi" w:cstheme="minorHAnsi"/>
          <w:sz w:val="22"/>
          <w:szCs w:val="22"/>
        </w:rPr>
        <w:t>pirkimo vykdytojo</w:t>
      </w:r>
      <w:r w:rsidRPr="00D83FE5">
        <w:rPr>
          <w:rFonts w:asciiTheme="minorHAnsi" w:eastAsia="Times New Roman" w:hAnsiTheme="minorHAnsi" w:cstheme="minorHAnsi"/>
          <w:sz w:val="22"/>
          <w:szCs w:val="22"/>
        </w:rPr>
        <w:t xml:space="preserve"> ir tiekėjų susiklostančius</w:t>
      </w:r>
      <w:r w:rsidRPr="00D83FE5">
        <w:rPr>
          <w:rFonts w:asciiTheme="minorHAnsi" w:hAnsiTheme="minorHAnsi" w:cstheme="minorHAnsi"/>
          <w:sz w:val="22"/>
          <w:szCs w:val="22"/>
        </w:rPr>
        <w:t xml:space="preserve"> </w:t>
      </w:r>
      <w:r w:rsidRPr="00D83FE5">
        <w:rPr>
          <w:rFonts w:asciiTheme="minorHAnsi" w:eastAsia="Times New Roman" w:hAnsiTheme="minorHAnsi" w:cstheme="minorHAnsi"/>
          <w:sz w:val="22"/>
          <w:szCs w:val="22"/>
        </w:rPr>
        <w:t xml:space="preserve">santykius, </w:t>
      </w:r>
      <w:r w:rsidRPr="00D83FE5">
        <w:rPr>
          <w:rFonts w:asciiTheme="minorHAnsi" w:hAnsiTheme="minorHAnsi" w:cstheme="minorHAnsi"/>
          <w:sz w:val="22"/>
          <w:szCs w:val="22"/>
        </w:rPr>
        <w:t>kylančius iš, ar susijusius su pirkimo procedūromis.</w:t>
      </w:r>
    </w:p>
    <w:p w14:paraId="4C620E63" w14:textId="54248B0F" w:rsidR="00C64461" w:rsidRDefault="00421F1F" w:rsidP="008510DA">
      <w:pPr>
        <w:ind w:firstLine="720"/>
        <w:jc w:val="both"/>
        <w:rPr>
          <w:rFonts w:asciiTheme="minorHAnsi" w:hAnsiTheme="minorHAnsi" w:cstheme="minorHAnsi"/>
          <w:sz w:val="22"/>
          <w:szCs w:val="22"/>
        </w:rPr>
      </w:pPr>
      <w:r w:rsidRPr="00DE3151">
        <w:rPr>
          <w:rFonts w:asciiTheme="minorHAnsi" w:hAnsiTheme="minorHAnsi" w:cstheme="minorHAnsi"/>
          <w:sz w:val="22"/>
          <w:szCs w:val="22"/>
        </w:rPr>
        <w:t>2.1</w:t>
      </w:r>
      <w:r w:rsidR="007B2847" w:rsidRPr="00DE3151">
        <w:rPr>
          <w:rFonts w:asciiTheme="minorHAnsi" w:hAnsiTheme="minorHAnsi" w:cstheme="minorHAnsi"/>
          <w:sz w:val="22"/>
          <w:szCs w:val="22"/>
        </w:rPr>
        <w:t>6</w:t>
      </w:r>
      <w:r w:rsidR="00665C38" w:rsidRPr="00DE3151">
        <w:rPr>
          <w:rFonts w:asciiTheme="minorHAnsi" w:hAnsiTheme="minorHAnsi" w:cstheme="minorHAnsi"/>
          <w:sz w:val="22"/>
          <w:szCs w:val="22"/>
        </w:rPr>
        <w:t xml:space="preserve">. </w:t>
      </w:r>
      <w:r w:rsidR="00143AC0" w:rsidRPr="00DE3151">
        <w:rPr>
          <w:rFonts w:asciiTheme="minorHAnsi" w:hAnsiTheme="minorHAnsi" w:cstheme="minorHAnsi"/>
          <w:sz w:val="22"/>
          <w:szCs w:val="22"/>
        </w:rPr>
        <w:t>DPS sukūrimui taikom</w:t>
      </w:r>
      <w:r w:rsidR="001576CC">
        <w:rPr>
          <w:rFonts w:asciiTheme="minorHAnsi" w:hAnsiTheme="minorHAnsi" w:cstheme="minorHAnsi"/>
          <w:sz w:val="22"/>
          <w:szCs w:val="22"/>
        </w:rPr>
        <w:t xml:space="preserve">as reikalavimas aplinkos apsaugos vadybos sistemai, kuris </w:t>
      </w:r>
      <w:r w:rsidR="00990DC0">
        <w:rPr>
          <w:rFonts w:asciiTheme="minorHAnsi" w:hAnsiTheme="minorHAnsi" w:cstheme="minorHAnsi"/>
          <w:sz w:val="22"/>
          <w:szCs w:val="22"/>
        </w:rPr>
        <w:t>murodytas Konkretaus pirkimo sąlygų 1.10 p.</w:t>
      </w:r>
    </w:p>
    <w:p w14:paraId="15A8F81E" w14:textId="77777777" w:rsidR="008510DA" w:rsidRPr="00A75429" w:rsidRDefault="008510DA" w:rsidP="008510DA">
      <w:pPr>
        <w:ind w:firstLine="720"/>
        <w:jc w:val="both"/>
        <w:rPr>
          <w:rFonts w:asciiTheme="minorHAnsi" w:hAnsiTheme="minorHAnsi" w:cstheme="minorHAnsi"/>
          <w:b/>
          <w:bCs/>
          <w:sz w:val="22"/>
          <w:szCs w:val="22"/>
        </w:rPr>
      </w:pPr>
    </w:p>
    <w:p w14:paraId="000000A6" w14:textId="25054D87" w:rsidR="00944B1E" w:rsidRPr="00D83FE5" w:rsidRDefault="009A09F1" w:rsidP="00D83FE5">
      <w:pPr>
        <w:pStyle w:val="Heading3"/>
        <w:spacing w:before="0" w:after="0"/>
        <w:rPr>
          <w:rFonts w:asciiTheme="minorHAnsi" w:hAnsiTheme="minorHAnsi" w:cstheme="minorHAnsi"/>
          <w:color w:val="002060"/>
          <w:sz w:val="22"/>
          <w:szCs w:val="22"/>
        </w:rPr>
      </w:pPr>
      <w:bookmarkStart w:id="5" w:name="_Toc196213138"/>
      <w:r w:rsidRPr="00D83FE5">
        <w:rPr>
          <w:rFonts w:asciiTheme="minorHAnsi" w:hAnsiTheme="minorHAnsi" w:cstheme="minorHAnsi"/>
          <w:color w:val="002060"/>
          <w:sz w:val="22"/>
          <w:szCs w:val="22"/>
        </w:rPr>
        <w:t>3</w:t>
      </w:r>
      <w:r w:rsidR="00194D39" w:rsidRPr="00D83FE5">
        <w:rPr>
          <w:rFonts w:asciiTheme="minorHAnsi" w:hAnsiTheme="minorHAnsi" w:cstheme="minorHAnsi"/>
          <w:color w:val="002060"/>
          <w:sz w:val="22"/>
          <w:szCs w:val="22"/>
        </w:rPr>
        <w:t>.</w:t>
      </w:r>
      <w:r w:rsidR="00194D39" w:rsidRPr="00D83FE5">
        <w:rPr>
          <w:rFonts w:asciiTheme="minorHAnsi" w:eastAsia="Times New Roman" w:hAnsiTheme="minorHAnsi" w:cstheme="minorHAnsi"/>
          <w:color w:val="002060"/>
          <w:sz w:val="22"/>
          <w:szCs w:val="22"/>
        </w:rPr>
        <w:tab/>
      </w:r>
      <w:r w:rsidR="00194D39" w:rsidRPr="00D83FE5">
        <w:rPr>
          <w:rFonts w:asciiTheme="minorHAnsi" w:hAnsiTheme="minorHAnsi" w:cstheme="minorHAnsi"/>
          <w:color w:val="002060"/>
          <w:sz w:val="22"/>
          <w:szCs w:val="22"/>
        </w:rPr>
        <w:t>PIRKIMO OBJEKTAS, JO APIMTIS</w:t>
      </w:r>
      <w:bookmarkEnd w:id="5"/>
    </w:p>
    <w:p w14:paraId="000000A7" w14:textId="77777777" w:rsidR="00944B1E" w:rsidRPr="00D83FE5" w:rsidRDefault="00944B1E" w:rsidP="00D83FE5">
      <w:pPr>
        <w:jc w:val="both"/>
        <w:rPr>
          <w:rFonts w:asciiTheme="minorHAnsi" w:eastAsia="Arial" w:hAnsiTheme="minorHAnsi" w:cstheme="minorHAnsi"/>
          <w:sz w:val="22"/>
          <w:szCs w:val="22"/>
        </w:rPr>
      </w:pPr>
    </w:p>
    <w:p w14:paraId="000000A8" w14:textId="1DD15BE0" w:rsidR="00944B1E" w:rsidRPr="00EE07A2" w:rsidRDefault="00A9054D" w:rsidP="00F810E9">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3</w:t>
      </w:r>
      <w:r w:rsidR="00194D39" w:rsidRPr="00D83FE5">
        <w:rPr>
          <w:rFonts w:asciiTheme="minorHAnsi" w:eastAsia="Arial" w:hAnsiTheme="minorHAnsi" w:cstheme="minorHAnsi"/>
          <w:sz w:val="22"/>
          <w:szCs w:val="22"/>
        </w:rPr>
        <w:t xml:space="preserve">.1. </w:t>
      </w:r>
      <w:r w:rsidR="00E53D1F"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numato įsigyti </w:t>
      </w:r>
      <w:r w:rsidR="00712769" w:rsidRPr="00712769">
        <w:rPr>
          <w:rFonts w:asciiTheme="minorHAnsi" w:eastAsia="Times New Roman" w:hAnsiTheme="minorHAnsi" w:cstheme="minorHAnsi"/>
          <w:b/>
          <w:bCs/>
          <w:sz w:val="22"/>
          <w:szCs w:val="22"/>
        </w:rPr>
        <w:t>Susisiekimo komunikacijų paprastojo remonto, kapitalinio remonto, rekonstravimo rangos darb</w:t>
      </w:r>
      <w:r w:rsidR="00712769">
        <w:rPr>
          <w:rFonts w:asciiTheme="minorHAnsi" w:eastAsia="Times New Roman" w:hAnsiTheme="minorHAnsi" w:cstheme="minorHAnsi"/>
          <w:b/>
          <w:bCs/>
          <w:sz w:val="22"/>
          <w:szCs w:val="22"/>
        </w:rPr>
        <w:t>us</w:t>
      </w:r>
      <w:r w:rsidR="000B5D08" w:rsidRPr="00D83FE5">
        <w:rPr>
          <w:rFonts w:asciiTheme="minorHAnsi" w:eastAsia="Times New Roman" w:hAnsiTheme="minorHAnsi" w:cstheme="minorHAnsi"/>
          <w:sz w:val="22"/>
          <w:szCs w:val="22"/>
        </w:rPr>
        <w:t xml:space="preserve">, </w:t>
      </w:r>
      <w:r w:rsidR="000B5D08" w:rsidRPr="00EE07A2">
        <w:rPr>
          <w:rFonts w:asciiTheme="minorHAnsi" w:eastAsia="Times New Roman" w:hAnsiTheme="minorHAnsi" w:cstheme="minorHAnsi"/>
          <w:sz w:val="22"/>
          <w:szCs w:val="22"/>
        </w:rPr>
        <w:t>aprašyt</w:t>
      </w:r>
      <w:r w:rsidR="00712769">
        <w:rPr>
          <w:rFonts w:asciiTheme="minorHAnsi" w:eastAsia="Times New Roman" w:hAnsiTheme="minorHAnsi" w:cstheme="minorHAnsi"/>
          <w:sz w:val="22"/>
          <w:szCs w:val="22"/>
        </w:rPr>
        <w:t>u</w:t>
      </w:r>
      <w:r w:rsidR="000B5D08" w:rsidRPr="00EE07A2">
        <w:rPr>
          <w:rFonts w:asciiTheme="minorHAnsi" w:eastAsia="Times New Roman" w:hAnsiTheme="minorHAnsi" w:cstheme="minorHAnsi"/>
          <w:sz w:val="22"/>
          <w:szCs w:val="22"/>
        </w:rPr>
        <w:t xml:space="preserve">s </w:t>
      </w:r>
      <w:r w:rsidR="000A400E">
        <w:rPr>
          <w:rFonts w:asciiTheme="minorHAnsi" w:eastAsia="Times New Roman" w:hAnsiTheme="minorHAnsi" w:cstheme="minorHAnsi"/>
          <w:sz w:val="22"/>
          <w:szCs w:val="22"/>
        </w:rPr>
        <w:t>Orinetacinėje t</w:t>
      </w:r>
      <w:r w:rsidR="000B5D08" w:rsidRPr="00EE07A2">
        <w:rPr>
          <w:rFonts w:asciiTheme="minorHAnsi" w:eastAsia="Times New Roman" w:hAnsiTheme="minorHAnsi" w:cstheme="minorHAnsi"/>
          <w:sz w:val="22"/>
          <w:szCs w:val="22"/>
        </w:rPr>
        <w:t xml:space="preserve">echninėje specifikacijoje, </w:t>
      </w:r>
      <w:bookmarkStart w:id="6" w:name="_Hlk153226897"/>
      <w:r w:rsidR="000B5D08" w:rsidRPr="00EE07A2">
        <w:rPr>
          <w:rFonts w:asciiTheme="minorHAnsi" w:eastAsia="Times New Roman" w:hAnsiTheme="minorHAnsi" w:cstheme="minorHAnsi"/>
          <w:sz w:val="22"/>
          <w:szCs w:val="22"/>
        </w:rPr>
        <w:t xml:space="preserve">dinaminės pirkimo sistemos  </w:t>
      </w:r>
      <w:r w:rsidR="000B5D08" w:rsidRPr="005713D5">
        <w:rPr>
          <w:rFonts w:asciiTheme="minorHAnsi" w:eastAsia="Times New Roman" w:hAnsiTheme="minorHAnsi" w:cstheme="minorHAnsi"/>
          <w:sz w:val="22"/>
          <w:szCs w:val="22"/>
        </w:rPr>
        <w:t xml:space="preserve">dokumentų </w:t>
      </w:r>
      <w:r w:rsidR="00401682">
        <w:rPr>
          <w:rFonts w:asciiTheme="minorHAnsi" w:eastAsia="Times New Roman" w:hAnsiTheme="minorHAnsi" w:cstheme="minorHAnsi"/>
          <w:sz w:val="22"/>
          <w:szCs w:val="22"/>
        </w:rPr>
        <w:t>Konkre</w:t>
      </w:r>
      <w:r w:rsidR="002F4693">
        <w:rPr>
          <w:rFonts w:asciiTheme="minorHAnsi" w:eastAsia="Times New Roman" w:hAnsiTheme="minorHAnsi" w:cstheme="minorHAnsi"/>
          <w:sz w:val="22"/>
          <w:szCs w:val="22"/>
        </w:rPr>
        <w:t>taus pirkimo sąlygų 2</w:t>
      </w:r>
      <w:r w:rsidR="00401682">
        <w:rPr>
          <w:rFonts w:asciiTheme="minorHAnsi" w:eastAsia="Times New Roman" w:hAnsiTheme="minorHAnsi" w:cstheme="minorHAnsi"/>
          <w:sz w:val="22"/>
          <w:szCs w:val="22"/>
        </w:rPr>
        <w:t xml:space="preserve"> </w:t>
      </w:r>
      <w:r w:rsidR="000B5D08" w:rsidRPr="005713D5">
        <w:rPr>
          <w:rFonts w:asciiTheme="minorHAnsi" w:eastAsia="Times New Roman" w:hAnsiTheme="minorHAnsi" w:cstheme="minorHAnsi"/>
          <w:sz w:val="22"/>
          <w:szCs w:val="22"/>
        </w:rPr>
        <w:t>priede</w:t>
      </w:r>
      <w:bookmarkEnd w:id="6"/>
      <w:r w:rsidR="000B5D08" w:rsidRPr="005713D5">
        <w:rPr>
          <w:rFonts w:asciiTheme="minorHAnsi" w:eastAsia="Times New Roman" w:hAnsiTheme="minorHAnsi" w:cstheme="minorHAnsi"/>
          <w:sz w:val="22"/>
          <w:szCs w:val="22"/>
        </w:rPr>
        <w:t>.</w:t>
      </w:r>
      <w:r w:rsidR="000B5D08" w:rsidRPr="00EE07A2">
        <w:rPr>
          <w:rFonts w:asciiTheme="minorHAnsi" w:eastAsia="Times New Roman" w:hAnsiTheme="minorHAnsi" w:cstheme="minorHAnsi"/>
          <w:sz w:val="22"/>
          <w:szCs w:val="22"/>
        </w:rPr>
        <w:t xml:space="preserve"> </w:t>
      </w:r>
    </w:p>
    <w:p w14:paraId="7B8B9F92" w14:textId="61F4FDAB" w:rsidR="003A3A25" w:rsidRPr="00EE07A2" w:rsidRDefault="0002792E" w:rsidP="00D83FE5">
      <w:pPr>
        <w:ind w:left="7" w:firstLine="713"/>
        <w:jc w:val="both"/>
        <w:rPr>
          <w:rFonts w:asciiTheme="minorHAnsi" w:eastAsia="Arial" w:hAnsiTheme="minorHAnsi" w:cstheme="minorHAnsi"/>
          <w:sz w:val="22"/>
          <w:szCs w:val="22"/>
        </w:rPr>
      </w:pPr>
      <w:r w:rsidRPr="00EE07A2">
        <w:rPr>
          <w:rFonts w:asciiTheme="minorHAnsi" w:eastAsia="Arial" w:hAnsiTheme="minorHAnsi" w:cstheme="minorHAnsi"/>
          <w:sz w:val="22"/>
          <w:szCs w:val="22"/>
        </w:rPr>
        <w:lastRenderedPageBreak/>
        <w:t>3</w:t>
      </w:r>
      <w:r w:rsidR="00194D39" w:rsidRPr="00EE07A2">
        <w:rPr>
          <w:rFonts w:asciiTheme="minorHAnsi" w:eastAsia="Arial" w:hAnsiTheme="minorHAnsi" w:cstheme="minorHAnsi"/>
          <w:sz w:val="22"/>
          <w:szCs w:val="22"/>
        </w:rPr>
        <w:t xml:space="preserve">.2. </w:t>
      </w:r>
      <w:r w:rsidR="009A0763" w:rsidRPr="00EE07A2">
        <w:rPr>
          <w:rFonts w:asciiTheme="minorHAnsi" w:eastAsia="Arial" w:hAnsiTheme="minorHAnsi" w:cstheme="minorHAnsi"/>
          <w:sz w:val="22"/>
          <w:szCs w:val="22"/>
        </w:rPr>
        <w:t xml:space="preserve">Atlikus </w:t>
      </w:r>
      <w:r w:rsidR="00194D39" w:rsidRPr="00EE07A2">
        <w:rPr>
          <w:rFonts w:asciiTheme="minorHAnsi" w:eastAsia="Arial" w:hAnsiTheme="minorHAnsi" w:cstheme="minorHAnsi"/>
          <w:sz w:val="22"/>
          <w:szCs w:val="22"/>
        </w:rPr>
        <w:t>šį pirkimą bus sukur</w:t>
      </w:r>
      <w:r w:rsidR="009A0763" w:rsidRPr="00EE07A2">
        <w:rPr>
          <w:rFonts w:asciiTheme="minorHAnsi" w:eastAsia="Arial" w:hAnsiTheme="minorHAnsi" w:cstheme="minorHAnsi"/>
          <w:sz w:val="22"/>
          <w:szCs w:val="22"/>
        </w:rPr>
        <w:t>ta</w:t>
      </w:r>
      <w:r w:rsidR="00194D39" w:rsidRPr="00EE07A2">
        <w:rPr>
          <w:rFonts w:asciiTheme="minorHAnsi" w:eastAsia="Arial" w:hAnsiTheme="minorHAnsi" w:cstheme="minorHAnsi"/>
          <w:sz w:val="22"/>
          <w:szCs w:val="22"/>
        </w:rPr>
        <w:t xml:space="preserve"> DP</w:t>
      </w:r>
      <w:r w:rsidR="008B3CD9" w:rsidRPr="00EE07A2">
        <w:rPr>
          <w:rFonts w:asciiTheme="minorHAnsi" w:eastAsia="Arial" w:hAnsiTheme="minorHAnsi" w:cstheme="minorHAnsi"/>
          <w:sz w:val="22"/>
          <w:szCs w:val="22"/>
        </w:rPr>
        <w:t xml:space="preserve">S. </w:t>
      </w:r>
      <w:r w:rsidR="00194D39" w:rsidRPr="00EE07A2">
        <w:rPr>
          <w:rFonts w:asciiTheme="minorHAnsi" w:eastAsia="Arial" w:hAnsiTheme="minorHAnsi" w:cstheme="minorHAnsi"/>
          <w:sz w:val="22"/>
          <w:szCs w:val="22"/>
        </w:rPr>
        <w:t>Tiekėjai, kuriems bus leista dalyvauti DPS, bus kviečiami teikti pasiūlymus</w:t>
      </w:r>
      <w:r w:rsidR="00310258" w:rsidRPr="00EE07A2">
        <w:rPr>
          <w:rFonts w:asciiTheme="minorHAnsi" w:eastAsia="Arial" w:hAnsiTheme="minorHAnsi" w:cstheme="minorHAnsi"/>
          <w:sz w:val="22"/>
          <w:szCs w:val="22"/>
        </w:rPr>
        <w:t xml:space="preserve"> </w:t>
      </w:r>
      <w:r w:rsidR="00194D39" w:rsidRPr="00EE07A2">
        <w:rPr>
          <w:rFonts w:asciiTheme="minorHAnsi" w:eastAsia="Arial" w:hAnsiTheme="minorHAnsi" w:cstheme="minorHAnsi"/>
          <w:sz w:val="22"/>
          <w:szCs w:val="22"/>
        </w:rPr>
        <w:t>konkret</w:t>
      </w:r>
      <w:r w:rsidR="00CD66E9" w:rsidRPr="00EE07A2">
        <w:rPr>
          <w:rFonts w:asciiTheme="minorHAnsi" w:eastAsia="Arial" w:hAnsiTheme="minorHAnsi" w:cstheme="minorHAnsi"/>
          <w:sz w:val="22"/>
          <w:szCs w:val="22"/>
        </w:rPr>
        <w:t>iems</w:t>
      </w:r>
      <w:r w:rsidR="00194D39" w:rsidRPr="00EE07A2">
        <w:rPr>
          <w:rFonts w:asciiTheme="minorHAnsi" w:eastAsia="Arial" w:hAnsiTheme="minorHAnsi" w:cstheme="minorHAnsi"/>
          <w:sz w:val="22"/>
          <w:szCs w:val="22"/>
        </w:rPr>
        <w:t xml:space="preserve"> pirkim</w:t>
      </w:r>
      <w:r w:rsidR="00CD66E9" w:rsidRPr="00EE07A2">
        <w:rPr>
          <w:rFonts w:asciiTheme="minorHAnsi" w:eastAsia="Arial" w:hAnsiTheme="minorHAnsi" w:cstheme="minorHAnsi"/>
          <w:sz w:val="22"/>
          <w:szCs w:val="22"/>
        </w:rPr>
        <w:t>ams</w:t>
      </w:r>
      <w:r w:rsidR="00194D39" w:rsidRPr="00EE07A2">
        <w:rPr>
          <w:rFonts w:asciiTheme="minorHAnsi" w:eastAsia="Arial" w:hAnsiTheme="minorHAnsi" w:cstheme="minorHAnsi"/>
          <w:sz w:val="22"/>
          <w:szCs w:val="22"/>
        </w:rPr>
        <w:t xml:space="preserve"> šioje DPS. Vykdant </w:t>
      </w:r>
      <w:r w:rsidR="008C0029" w:rsidRPr="00EE07A2">
        <w:rPr>
          <w:rFonts w:asciiTheme="minorHAnsi" w:eastAsia="Arial" w:hAnsiTheme="minorHAnsi" w:cstheme="minorHAnsi"/>
          <w:sz w:val="22"/>
          <w:szCs w:val="22"/>
        </w:rPr>
        <w:t>k</w:t>
      </w:r>
      <w:r w:rsidR="00194D39" w:rsidRPr="00EE07A2">
        <w:rPr>
          <w:rFonts w:asciiTheme="minorHAnsi" w:eastAsia="Arial" w:hAnsiTheme="minorHAnsi" w:cstheme="minorHAnsi"/>
          <w:sz w:val="22"/>
          <w:szCs w:val="22"/>
        </w:rPr>
        <w:t xml:space="preserve">onkretų pirkimą DPS, reikalavimai pirkimo objektui bus pateikiami </w:t>
      </w:r>
      <w:r w:rsidR="000955B1" w:rsidRPr="00EE07A2">
        <w:rPr>
          <w:rFonts w:asciiTheme="minorHAnsi" w:eastAsia="Arial" w:hAnsiTheme="minorHAnsi" w:cstheme="minorHAnsi"/>
          <w:sz w:val="22"/>
          <w:szCs w:val="22"/>
        </w:rPr>
        <w:t>konkretaus pirkimo sąlygose</w:t>
      </w:r>
      <w:r w:rsidR="00194D39" w:rsidRPr="00EE07A2">
        <w:rPr>
          <w:rFonts w:asciiTheme="minorHAnsi" w:eastAsia="Arial" w:hAnsiTheme="minorHAnsi" w:cstheme="minorHAnsi"/>
          <w:sz w:val="22"/>
          <w:szCs w:val="22"/>
        </w:rPr>
        <w:t xml:space="preserve">. </w:t>
      </w:r>
    </w:p>
    <w:p w14:paraId="000000AC" w14:textId="73ED790D" w:rsidR="00944B1E" w:rsidRPr="00EE07A2" w:rsidRDefault="0002792E" w:rsidP="00EE07A2">
      <w:pPr>
        <w:ind w:left="7" w:firstLine="713"/>
        <w:jc w:val="both"/>
        <w:rPr>
          <w:rFonts w:asciiTheme="minorHAnsi" w:eastAsia="Arial" w:hAnsiTheme="minorHAnsi" w:cstheme="minorHAnsi"/>
          <w:sz w:val="22"/>
          <w:szCs w:val="22"/>
        </w:rPr>
      </w:pPr>
      <w:r w:rsidRPr="00EE07A2">
        <w:rPr>
          <w:rFonts w:asciiTheme="minorHAnsi" w:eastAsia="Arial" w:hAnsiTheme="minorHAnsi" w:cstheme="minorHAnsi"/>
          <w:sz w:val="22"/>
          <w:szCs w:val="22"/>
        </w:rPr>
        <w:t>3</w:t>
      </w:r>
      <w:r w:rsidR="00194D39" w:rsidRPr="00EE07A2">
        <w:rPr>
          <w:rFonts w:asciiTheme="minorHAnsi" w:eastAsia="Arial" w:hAnsiTheme="minorHAnsi" w:cstheme="minorHAnsi"/>
          <w:sz w:val="22"/>
          <w:szCs w:val="22"/>
        </w:rPr>
        <w:t>.3.</w:t>
      </w:r>
      <w:r w:rsidR="00EE07A2" w:rsidRPr="00EE07A2">
        <w:rPr>
          <w:rFonts w:asciiTheme="minorHAnsi" w:eastAsia="Arial" w:hAnsiTheme="minorHAnsi" w:cstheme="minorHAnsi"/>
          <w:sz w:val="22"/>
          <w:szCs w:val="22"/>
        </w:rPr>
        <w:t xml:space="preserve"> </w:t>
      </w:r>
      <w:r w:rsidR="00A021F4" w:rsidRPr="00EE07A2">
        <w:rPr>
          <w:rFonts w:asciiTheme="minorHAnsi" w:eastAsia="Arial" w:hAnsiTheme="minorHAnsi" w:cstheme="minorHAnsi"/>
          <w:sz w:val="22"/>
          <w:szCs w:val="22"/>
        </w:rPr>
        <w:t>DPS</w:t>
      </w:r>
      <w:r w:rsidR="00194D39" w:rsidRPr="00EE07A2">
        <w:rPr>
          <w:rFonts w:asciiTheme="minorHAnsi" w:eastAsia="Arial" w:hAnsiTheme="minorHAnsi" w:cstheme="minorHAnsi"/>
          <w:sz w:val="22"/>
          <w:szCs w:val="22"/>
        </w:rPr>
        <w:t xml:space="preserve"> skirstomas </w:t>
      </w:r>
      <w:r w:rsidR="00194D39" w:rsidRPr="004D657A">
        <w:rPr>
          <w:rFonts w:asciiTheme="minorHAnsi" w:eastAsia="Arial" w:hAnsiTheme="minorHAnsi" w:cstheme="minorHAnsi"/>
          <w:b/>
          <w:bCs/>
          <w:sz w:val="22"/>
          <w:szCs w:val="22"/>
        </w:rPr>
        <w:t xml:space="preserve">į </w:t>
      </w:r>
      <w:r w:rsidR="00FC192A">
        <w:rPr>
          <w:rFonts w:asciiTheme="minorHAnsi" w:eastAsia="Arial" w:hAnsiTheme="minorHAnsi" w:cstheme="minorHAnsi"/>
          <w:b/>
          <w:bCs/>
          <w:sz w:val="22"/>
          <w:szCs w:val="22"/>
        </w:rPr>
        <w:t>4</w:t>
      </w:r>
      <w:r w:rsidR="00EE07A2" w:rsidRPr="004D657A">
        <w:rPr>
          <w:rFonts w:asciiTheme="minorHAnsi" w:eastAsia="Arial" w:hAnsiTheme="minorHAnsi" w:cstheme="minorHAnsi"/>
          <w:b/>
          <w:bCs/>
          <w:sz w:val="22"/>
          <w:szCs w:val="22"/>
        </w:rPr>
        <w:t xml:space="preserve"> (</w:t>
      </w:r>
      <w:r w:rsidR="00710EF9">
        <w:rPr>
          <w:rFonts w:asciiTheme="minorHAnsi" w:eastAsia="Arial" w:hAnsiTheme="minorHAnsi" w:cstheme="minorHAnsi"/>
          <w:b/>
          <w:bCs/>
          <w:sz w:val="22"/>
          <w:szCs w:val="22"/>
        </w:rPr>
        <w:t>keturias</w:t>
      </w:r>
      <w:r w:rsidR="00EE07A2" w:rsidRPr="004D657A">
        <w:rPr>
          <w:rFonts w:asciiTheme="minorHAnsi" w:eastAsia="Arial" w:hAnsiTheme="minorHAnsi" w:cstheme="minorHAnsi"/>
          <w:b/>
          <w:bCs/>
          <w:sz w:val="22"/>
          <w:szCs w:val="22"/>
        </w:rPr>
        <w:t xml:space="preserve">) </w:t>
      </w:r>
      <w:r w:rsidR="00194D39" w:rsidRPr="004D657A">
        <w:rPr>
          <w:rFonts w:asciiTheme="minorHAnsi" w:eastAsia="Arial" w:hAnsiTheme="minorHAnsi" w:cstheme="minorHAnsi"/>
          <w:b/>
          <w:bCs/>
          <w:sz w:val="22"/>
          <w:szCs w:val="22"/>
        </w:rPr>
        <w:t>kategorijas</w:t>
      </w:r>
      <w:r w:rsidR="00194D39" w:rsidRPr="00EE07A2">
        <w:rPr>
          <w:rFonts w:asciiTheme="minorHAnsi" w:eastAsia="Arial" w:hAnsiTheme="minorHAnsi" w:cstheme="minorHAnsi"/>
          <w:sz w:val="22"/>
          <w:szCs w:val="22"/>
        </w:rPr>
        <w:t xml:space="preserve">, kurių dalykas, </w:t>
      </w:r>
      <w:r w:rsidR="000B5462" w:rsidRPr="00EE07A2">
        <w:rPr>
          <w:rFonts w:asciiTheme="minorHAnsi" w:eastAsia="Arial" w:hAnsiTheme="minorHAnsi" w:cstheme="minorHAnsi"/>
          <w:sz w:val="22"/>
          <w:szCs w:val="22"/>
        </w:rPr>
        <w:t>numatyt</w:t>
      </w:r>
      <w:r w:rsidR="009F50E3" w:rsidRPr="00EE07A2">
        <w:rPr>
          <w:rFonts w:asciiTheme="minorHAnsi" w:eastAsia="Arial" w:hAnsiTheme="minorHAnsi" w:cstheme="minorHAnsi"/>
          <w:sz w:val="22"/>
          <w:szCs w:val="22"/>
        </w:rPr>
        <w:t>as</w:t>
      </w:r>
      <w:r w:rsidR="000B5462" w:rsidRPr="00EE07A2">
        <w:rPr>
          <w:rFonts w:asciiTheme="minorHAnsi" w:eastAsia="Arial" w:hAnsiTheme="minorHAnsi" w:cstheme="minorHAnsi"/>
          <w:sz w:val="22"/>
          <w:szCs w:val="22"/>
        </w:rPr>
        <w:t xml:space="preserve"> </w:t>
      </w:r>
      <w:r w:rsidR="004A046D" w:rsidRPr="00EE07A2">
        <w:rPr>
          <w:rFonts w:asciiTheme="minorHAnsi" w:eastAsia="Arial" w:hAnsiTheme="minorHAnsi" w:cstheme="minorHAnsi"/>
          <w:sz w:val="22"/>
          <w:szCs w:val="22"/>
        </w:rPr>
        <w:t xml:space="preserve">šių </w:t>
      </w:r>
      <w:r w:rsidR="00194D39" w:rsidRPr="00EE07A2">
        <w:rPr>
          <w:rFonts w:asciiTheme="minorHAnsi" w:eastAsia="Arial" w:hAnsiTheme="minorHAnsi" w:cstheme="minorHAnsi"/>
          <w:sz w:val="22"/>
          <w:szCs w:val="22"/>
        </w:rPr>
        <w:t xml:space="preserve">pirkimo </w:t>
      </w:r>
      <w:r w:rsidR="00F65010" w:rsidRPr="00EE07A2">
        <w:rPr>
          <w:rFonts w:asciiTheme="minorHAnsi" w:eastAsia="Arial" w:hAnsiTheme="minorHAnsi" w:cstheme="minorHAnsi"/>
          <w:sz w:val="22"/>
          <w:szCs w:val="22"/>
        </w:rPr>
        <w:t>sąlygų</w:t>
      </w:r>
      <w:r w:rsidR="00194D39" w:rsidRPr="00EE07A2">
        <w:rPr>
          <w:rFonts w:asciiTheme="minorHAnsi" w:eastAsia="Arial" w:hAnsiTheme="minorHAnsi" w:cstheme="minorHAnsi"/>
          <w:sz w:val="22"/>
          <w:szCs w:val="22"/>
        </w:rPr>
        <w:t xml:space="preserve"> </w:t>
      </w:r>
      <w:r w:rsidRPr="00EE07A2">
        <w:rPr>
          <w:rFonts w:asciiTheme="minorHAnsi" w:eastAsia="Arial" w:hAnsiTheme="minorHAnsi" w:cstheme="minorHAnsi"/>
          <w:sz w:val="22"/>
          <w:szCs w:val="22"/>
        </w:rPr>
        <w:t>3</w:t>
      </w:r>
      <w:r w:rsidR="00194D39" w:rsidRPr="00EE07A2">
        <w:rPr>
          <w:rFonts w:asciiTheme="minorHAnsi" w:eastAsia="Arial" w:hAnsiTheme="minorHAnsi" w:cstheme="minorHAnsi"/>
          <w:sz w:val="22"/>
          <w:szCs w:val="22"/>
        </w:rPr>
        <w:t>.1 punkte</w:t>
      </w:r>
      <w:r w:rsidR="0033334C" w:rsidRPr="00EE07A2">
        <w:rPr>
          <w:rFonts w:asciiTheme="minorHAnsi" w:eastAsia="Arial" w:hAnsiTheme="minorHAnsi" w:cstheme="minorHAnsi"/>
          <w:sz w:val="22"/>
          <w:szCs w:val="22"/>
        </w:rPr>
        <w:t>.</w:t>
      </w:r>
      <w:r w:rsidR="00194D39" w:rsidRPr="00EE07A2">
        <w:rPr>
          <w:rFonts w:asciiTheme="minorHAnsi" w:eastAsia="Arial" w:hAnsiTheme="minorHAnsi" w:cstheme="minorHAnsi"/>
          <w:sz w:val="22"/>
          <w:szCs w:val="22"/>
        </w:rPr>
        <w:t xml:space="preserve"> </w:t>
      </w:r>
    </w:p>
    <w:p w14:paraId="3E98532E" w14:textId="67FD2FEF" w:rsidR="00EE07A2" w:rsidRPr="00EE07A2" w:rsidRDefault="00430178" w:rsidP="00EE07A2">
      <w:pPr>
        <w:tabs>
          <w:tab w:val="left" w:pos="567"/>
        </w:tabs>
        <w:ind w:firstLine="567"/>
        <w:jc w:val="both"/>
        <w:rPr>
          <w:rFonts w:asciiTheme="minorHAnsi" w:eastAsia="Times New Roman" w:hAnsiTheme="minorHAnsi" w:cstheme="minorHAnsi"/>
          <w:b/>
          <w:bCs/>
          <w:sz w:val="22"/>
          <w:szCs w:val="22"/>
        </w:rPr>
      </w:pPr>
      <w:r>
        <w:rPr>
          <w:rFonts w:asciiTheme="minorHAnsi" w:eastAsia="Times New Roman" w:hAnsiTheme="minorHAnsi" w:cstheme="minorHAnsi"/>
          <w:b/>
          <w:bCs/>
          <w:sz w:val="22"/>
          <w:szCs w:val="22"/>
        </w:rPr>
        <w:t xml:space="preserve">   </w:t>
      </w:r>
      <w:r w:rsidR="00EE07A2" w:rsidRPr="00EE07A2">
        <w:rPr>
          <w:rFonts w:asciiTheme="minorHAnsi" w:eastAsia="Times New Roman" w:hAnsiTheme="minorHAnsi" w:cstheme="minorHAnsi"/>
          <w:b/>
          <w:bCs/>
          <w:sz w:val="22"/>
          <w:szCs w:val="22"/>
        </w:rPr>
        <w:t xml:space="preserve">DPS maksimali numatoma apimtis: </w:t>
      </w:r>
      <w:r w:rsidR="00841EE2">
        <w:rPr>
          <w:rFonts w:asciiTheme="minorHAnsi" w:eastAsia="Times New Roman" w:hAnsiTheme="minorHAnsi" w:cstheme="minorHAnsi"/>
          <w:b/>
          <w:bCs/>
          <w:sz w:val="22"/>
          <w:szCs w:val="22"/>
        </w:rPr>
        <w:t>5</w:t>
      </w:r>
      <w:r w:rsidR="00FC192A">
        <w:rPr>
          <w:rFonts w:asciiTheme="minorHAnsi" w:eastAsia="Times New Roman" w:hAnsiTheme="minorHAnsi" w:cstheme="minorHAnsi"/>
          <w:b/>
          <w:bCs/>
          <w:sz w:val="22"/>
          <w:szCs w:val="22"/>
        </w:rPr>
        <w:t>5</w:t>
      </w:r>
      <w:r w:rsidR="00841EE2">
        <w:rPr>
          <w:rFonts w:asciiTheme="minorHAnsi" w:eastAsia="Times New Roman" w:hAnsiTheme="minorHAnsi" w:cstheme="minorHAnsi"/>
          <w:b/>
          <w:bCs/>
          <w:sz w:val="22"/>
          <w:szCs w:val="22"/>
        </w:rPr>
        <w:t> </w:t>
      </w:r>
      <w:r w:rsidR="00FD03E1">
        <w:rPr>
          <w:rFonts w:asciiTheme="minorHAnsi" w:eastAsia="Times New Roman" w:hAnsiTheme="minorHAnsi" w:cstheme="minorHAnsi"/>
          <w:b/>
          <w:bCs/>
          <w:sz w:val="22"/>
          <w:szCs w:val="22"/>
        </w:rPr>
        <w:t>768</w:t>
      </w:r>
      <w:r w:rsidR="00841EE2">
        <w:rPr>
          <w:rFonts w:asciiTheme="minorHAnsi" w:eastAsia="Times New Roman" w:hAnsiTheme="minorHAnsi" w:cstheme="minorHAnsi"/>
          <w:b/>
          <w:bCs/>
          <w:sz w:val="22"/>
          <w:szCs w:val="22"/>
        </w:rPr>
        <w:t> </w:t>
      </w:r>
      <w:r w:rsidR="00FC192A">
        <w:rPr>
          <w:rFonts w:asciiTheme="minorHAnsi" w:eastAsia="Times New Roman" w:hAnsiTheme="minorHAnsi" w:cstheme="minorHAnsi"/>
          <w:b/>
          <w:bCs/>
          <w:sz w:val="22"/>
          <w:szCs w:val="22"/>
        </w:rPr>
        <w:t>9</w:t>
      </w:r>
      <w:r w:rsidR="00841EE2">
        <w:rPr>
          <w:rFonts w:asciiTheme="minorHAnsi" w:eastAsia="Times New Roman" w:hAnsiTheme="minorHAnsi" w:cstheme="minorHAnsi"/>
          <w:b/>
          <w:bCs/>
          <w:sz w:val="22"/>
          <w:szCs w:val="22"/>
        </w:rPr>
        <w:t>00,00</w:t>
      </w:r>
      <w:r w:rsidR="00EE07A2" w:rsidRPr="00EE07A2">
        <w:rPr>
          <w:rFonts w:asciiTheme="minorHAnsi" w:eastAsia="Times New Roman" w:hAnsiTheme="minorHAnsi" w:cstheme="minorHAnsi"/>
          <w:b/>
          <w:bCs/>
          <w:sz w:val="22"/>
          <w:szCs w:val="22"/>
        </w:rPr>
        <w:t xml:space="preserve"> Eur </w:t>
      </w:r>
      <w:r w:rsidR="00FC192A">
        <w:rPr>
          <w:rFonts w:asciiTheme="minorHAnsi" w:eastAsia="Times New Roman" w:hAnsiTheme="minorHAnsi" w:cstheme="minorHAnsi"/>
          <w:b/>
          <w:bCs/>
          <w:sz w:val="22"/>
          <w:szCs w:val="22"/>
        </w:rPr>
        <w:t>su</w:t>
      </w:r>
      <w:r>
        <w:rPr>
          <w:rFonts w:asciiTheme="minorHAnsi" w:eastAsia="Times New Roman" w:hAnsiTheme="minorHAnsi" w:cstheme="minorHAnsi"/>
          <w:b/>
          <w:bCs/>
          <w:sz w:val="22"/>
          <w:szCs w:val="22"/>
        </w:rPr>
        <w:t xml:space="preserve"> PVM</w:t>
      </w:r>
      <w:r w:rsidR="00D63E2E">
        <w:rPr>
          <w:rFonts w:asciiTheme="minorHAnsi" w:eastAsia="Times New Roman" w:hAnsiTheme="minorHAnsi" w:cstheme="minorHAnsi"/>
          <w:b/>
          <w:bCs/>
          <w:sz w:val="22"/>
          <w:szCs w:val="22"/>
        </w:rPr>
        <w:t xml:space="preserve"> </w:t>
      </w:r>
      <w:r w:rsidR="00D63E2E" w:rsidRPr="00D63E2E">
        <w:rPr>
          <w:rFonts w:asciiTheme="minorHAnsi" w:eastAsia="Times New Roman" w:hAnsiTheme="minorHAnsi" w:cstheme="minorHAnsi"/>
          <w:b/>
          <w:bCs/>
          <w:sz w:val="22"/>
          <w:szCs w:val="22"/>
          <w:lang w:eastAsia="ar-SA"/>
        </w:rPr>
        <w:t>(46</w:t>
      </w:r>
      <w:r w:rsidR="00B54DB1">
        <w:rPr>
          <w:rFonts w:asciiTheme="minorHAnsi" w:eastAsia="Times New Roman" w:hAnsiTheme="minorHAnsi" w:cstheme="minorHAnsi"/>
          <w:b/>
          <w:bCs/>
          <w:sz w:val="22"/>
          <w:szCs w:val="22"/>
          <w:lang w:eastAsia="ar-SA"/>
        </w:rPr>
        <w:t> </w:t>
      </w:r>
      <w:r w:rsidR="00D63E2E" w:rsidRPr="00D63E2E">
        <w:rPr>
          <w:rFonts w:asciiTheme="minorHAnsi" w:eastAsia="Times New Roman" w:hAnsiTheme="minorHAnsi" w:cstheme="minorHAnsi"/>
          <w:b/>
          <w:bCs/>
          <w:sz w:val="22"/>
          <w:szCs w:val="22"/>
          <w:lang w:eastAsia="ar-SA"/>
        </w:rPr>
        <w:t>090</w:t>
      </w:r>
      <w:r w:rsidR="00B54DB1">
        <w:rPr>
          <w:rFonts w:asciiTheme="minorHAnsi" w:eastAsia="Times New Roman" w:hAnsiTheme="minorHAnsi" w:cstheme="minorHAnsi"/>
          <w:b/>
          <w:bCs/>
          <w:sz w:val="22"/>
          <w:szCs w:val="22"/>
          <w:lang w:eastAsia="ar-SA"/>
        </w:rPr>
        <w:t xml:space="preserve"> 000</w:t>
      </w:r>
      <w:r w:rsidR="00D63E2E" w:rsidRPr="00D63E2E">
        <w:rPr>
          <w:rFonts w:asciiTheme="minorHAnsi" w:eastAsia="Times New Roman" w:hAnsiTheme="minorHAnsi" w:cstheme="minorHAnsi"/>
          <w:b/>
          <w:bCs/>
          <w:sz w:val="22"/>
          <w:szCs w:val="22"/>
          <w:lang w:eastAsia="ar-SA"/>
        </w:rPr>
        <w:t>,00 Eur be PVM)</w:t>
      </w:r>
      <w:r w:rsidR="00D70F96" w:rsidRPr="00D63E2E">
        <w:rPr>
          <w:rFonts w:asciiTheme="minorHAnsi" w:eastAsia="Times New Roman" w:hAnsiTheme="minorHAnsi" w:cstheme="minorHAnsi"/>
          <w:b/>
          <w:bCs/>
          <w:sz w:val="22"/>
          <w:szCs w:val="22"/>
        </w:rPr>
        <w:t>.</w:t>
      </w:r>
      <w:r>
        <w:rPr>
          <w:rFonts w:asciiTheme="minorHAnsi" w:eastAsia="Times New Roman" w:hAnsiTheme="minorHAnsi" w:cstheme="minorHAnsi"/>
          <w:b/>
          <w:bCs/>
          <w:sz w:val="22"/>
          <w:szCs w:val="22"/>
        </w:rPr>
        <w:t xml:space="preserve"> </w:t>
      </w:r>
      <w:r w:rsidR="00EE07A2" w:rsidRPr="00EE07A2">
        <w:rPr>
          <w:rFonts w:asciiTheme="minorHAnsi" w:eastAsia="Times New Roman" w:hAnsiTheme="minorHAnsi" w:cstheme="minorHAnsi"/>
          <w:b/>
          <w:bCs/>
          <w:sz w:val="22"/>
          <w:szCs w:val="22"/>
        </w:rPr>
        <w:t>DPS maksimali numatoma apimtis skaičiuojama visam DPS galiojimo laikotarpiui.</w:t>
      </w:r>
    </w:p>
    <w:p w14:paraId="74BBDC55" w14:textId="4900B505" w:rsidR="00EE07A2" w:rsidRPr="007A7C77" w:rsidRDefault="00EE07A2" w:rsidP="00C8205C">
      <w:pPr>
        <w:tabs>
          <w:tab w:val="left" w:pos="567"/>
        </w:tabs>
        <w:ind w:firstLine="709"/>
        <w:jc w:val="both"/>
        <w:rPr>
          <w:rFonts w:asciiTheme="minorHAnsi" w:eastAsia="Times New Roman" w:hAnsiTheme="minorHAnsi" w:cstheme="minorHAnsi"/>
          <w:b/>
          <w:bCs/>
          <w:sz w:val="24"/>
          <w:szCs w:val="24"/>
          <w:u w:val="single"/>
        </w:rPr>
      </w:pPr>
      <w:r w:rsidRPr="007A7C77">
        <w:rPr>
          <w:rFonts w:asciiTheme="minorHAnsi" w:eastAsia="Times New Roman" w:hAnsiTheme="minorHAnsi" w:cstheme="minorHAnsi"/>
          <w:b/>
          <w:bCs/>
          <w:sz w:val="24"/>
          <w:szCs w:val="24"/>
          <w:u w:val="single"/>
        </w:rPr>
        <w:t>DPS kategorijos:</w:t>
      </w:r>
    </w:p>
    <w:p w14:paraId="36609856" w14:textId="19809394" w:rsidR="00A1538E" w:rsidRPr="00BF4C40" w:rsidRDefault="00EE07A2" w:rsidP="00C8205C">
      <w:pPr>
        <w:tabs>
          <w:tab w:val="left" w:pos="567"/>
        </w:tabs>
        <w:ind w:firstLine="709"/>
        <w:jc w:val="both"/>
        <w:rPr>
          <w:rFonts w:asciiTheme="minorHAnsi" w:eastAsia="Times New Roman" w:hAnsiTheme="minorHAnsi" w:cstheme="minorHAnsi"/>
          <w:b/>
          <w:bCs/>
          <w:sz w:val="22"/>
          <w:szCs w:val="22"/>
        </w:rPr>
      </w:pPr>
      <w:r w:rsidRPr="00C8205C">
        <w:rPr>
          <w:rFonts w:asciiTheme="minorHAnsi" w:eastAsia="Times New Roman" w:hAnsiTheme="minorHAnsi" w:cstheme="minorHAnsi"/>
          <w:b/>
          <w:bCs/>
          <w:sz w:val="22"/>
          <w:szCs w:val="22"/>
        </w:rPr>
        <w:t>3.3.1.</w:t>
      </w:r>
      <w:r w:rsidR="00C8205C">
        <w:rPr>
          <w:rFonts w:asciiTheme="minorHAnsi" w:eastAsia="Times New Roman" w:hAnsiTheme="minorHAnsi" w:cstheme="minorHAnsi"/>
          <w:sz w:val="22"/>
          <w:szCs w:val="22"/>
        </w:rPr>
        <w:t xml:space="preserve"> </w:t>
      </w:r>
      <w:r w:rsidR="00D70F96" w:rsidRPr="007A7C77">
        <w:rPr>
          <w:rFonts w:asciiTheme="minorHAnsi" w:eastAsia="Times New Roman" w:hAnsiTheme="minorHAnsi" w:cstheme="minorHAnsi"/>
          <w:b/>
          <w:bCs/>
          <w:sz w:val="22"/>
          <w:szCs w:val="22"/>
        </w:rPr>
        <w:t xml:space="preserve">1 Kategorija </w:t>
      </w:r>
      <w:r w:rsidR="00D70F96" w:rsidRPr="00BF4C40">
        <w:rPr>
          <w:rFonts w:asciiTheme="minorHAnsi" w:eastAsia="Times New Roman" w:hAnsiTheme="minorHAnsi" w:cstheme="minorHAnsi"/>
          <w:b/>
          <w:bCs/>
          <w:sz w:val="22"/>
          <w:szCs w:val="22"/>
        </w:rPr>
        <w:t xml:space="preserve">– </w:t>
      </w:r>
      <w:r w:rsidR="00D6251F">
        <w:rPr>
          <w:rFonts w:asciiTheme="minorHAnsi" w:hAnsiTheme="minorHAnsi" w:cstheme="minorHAnsi"/>
          <w:b/>
          <w:bCs/>
          <w:sz w:val="22"/>
          <w:szCs w:val="22"/>
        </w:rPr>
        <w:t>S</w:t>
      </w:r>
      <w:r w:rsidR="009E41AF" w:rsidRPr="00BF4C40">
        <w:rPr>
          <w:rFonts w:asciiTheme="minorHAnsi" w:hAnsiTheme="minorHAnsi" w:cstheme="minorHAnsi"/>
          <w:b/>
          <w:bCs/>
          <w:sz w:val="22"/>
          <w:szCs w:val="22"/>
        </w:rPr>
        <w:t xml:space="preserve">usisiekimo komunikacijų nesančių kultūros paveldo vietovėje, kurios priskiriamos ypatingų statinių grupei rangos darbų </w:t>
      </w:r>
      <w:r w:rsidR="009E41AF" w:rsidRPr="00BF4C40">
        <w:rPr>
          <w:rFonts w:asciiTheme="minorHAnsi" w:eastAsia="Arial" w:hAnsiTheme="minorHAnsi" w:cstheme="minorHAnsi"/>
          <w:b/>
          <w:bCs/>
          <w:sz w:val="22"/>
          <w:szCs w:val="22"/>
        </w:rPr>
        <w:t>pirkimas</w:t>
      </w:r>
      <w:r w:rsidR="00D70F96" w:rsidRPr="00BF4C40">
        <w:rPr>
          <w:rFonts w:asciiTheme="minorHAnsi" w:eastAsia="Times New Roman" w:hAnsiTheme="minorHAnsi" w:cstheme="minorHAnsi"/>
          <w:b/>
          <w:bCs/>
          <w:sz w:val="22"/>
          <w:szCs w:val="22"/>
        </w:rPr>
        <w:t>;</w:t>
      </w:r>
    </w:p>
    <w:p w14:paraId="7040A36E" w14:textId="40AE97F1" w:rsidR="00D70F96" w:rsidRPr="00BF4C40" w:rsidRDefault="00A1538E" w:rsidP="00C8205C">
      <w:pPr>
        <w:tabs>
          <w:tab w:val="left" w:pos="567"/>
        </w:tabs>
        <w:ind w:firstLine="709"/>
        <w:jc w:val="both"/>
        <w:rPr>
          <w:rFonts w:asciiTheme="minorHAnsi" w:eastAsia="Times New Roman" w:hAnsiTheme="minorHAnsi" w:cstheme="minorHAnsi"/>
          <w:b/>
          <w:bCs/>
          <w:sz w:val="22"/>
          <w:szCs w:val="22"/>
        </w:rPr>
      </w:pPr>
      <w:r w:rsidRPr="00BF4C40">
        <w:rPr>
          <w:rFonts w:asciiTheme="minorHAnsi" w:eastAsia="Times New Roman" w:hAnsiTheme="minorHAnsi" w:cstheme="minorHAnsi"/>
          <w:b/>
          <w:bCs/>
          <w:sz w:val="22"/>
          <w:szCs w:val="22"/>
        </w:rPr>
        <w:t xml:space="preserve">3.3.2. </w:t>
      </w:r>
      <w:r w:rsidR="00D70F96" w:rsidRPr="00BF4C40">
        <w:rPr>
          <w:rFonts w:asciiTheme="minorHAnsi" w:eastAsia="Times New Roman" w:hAnsiTheme="minorHAnsi" w:cstheme="minorHAnsi"/>
          <w:b/>
          <w:bCs/>
          <w:sz w:val="22"/>
          <w:szCs w:val="22"/>
        </w:rPr>
        <w:t xml:space="preserve">2 Kategorija – </w:t>
      </w:r>
      <w:r w:rsidR="00D6251F">
        <w:rPr>
          <w:rFonts w:asciiTheme="minorHAnsi" w:hAnsiTheme="minorHAnsi" w:cstheme="minorHAnsi"/>
          <w:b/>
          <w:bCs/>
          <w:sz w:val="22"/>
          <w:szCs w:val="22"/>
        </w:rPr>
        <w:t>S</w:t>
      </w:r>
      <w:r w:rsidR="00AE72D4" w:rsidRPr="00BF4C40">
        <w:rPr>
          <w:rFonts w:asciiTheme="minorHAnsi" w:hAnsiTheme="minorHAnsi" w:cstheme="minorHAnsi"/>
          <w:b/>
          <w:bCs/>
          <w:sz w:val="22"/>
          <w:szCs w:val="22"/>
        </w:rPr>
        <w:t xml:space="preserve">usisiekimo komunikacijų esančių kultūros paveldo vietovėje, kurios priskiriamos ypatingų statinių grupei rangos darbų </w:t>
      </w:r>
      <w:r w:rsidR="00AE72D4" w:rsidRPr="00BF4C40">
        <w:rPr>
          <w:rFonts w:asciiTheme="minorHAnsi" w:eastAsia="Arial" w:hAnsiTheme="minorHAnsi" w:cstheme="minorHAnsi"/>
          <w:b/>
          <w:bCs/>
          <w:sz w:val="22"/>
          <w:szCs w:val="22"/>
        </w:rPr>
        <w:t>pirkimas</w:t>
      </w:r>
      <w:r w:rsidR="00D70F96" w:rsidRPr="00BF4C40">
        <w:rPr>
          <w:rFonts w:asciiTheme="minorHAnsi" w:eastAsia="Times New Roman" w:hAnsiTheme="minorHAnsi" w:cstheme="minorHAnsi"/>
          <w:b/>
          <w:bCs/>
          <w:sz w:val="22"/>
          <w:szCs w:val="22"/>
        </w:rPr>
        <w:t>;</w:t>
      </w:r>
    </w:p>
    <w:p w14:paraId="7ACA9F9B" w14:textId="4A3E2788" w:rsidR="00D70F96" w:rsidRPr="00BF4C40" w:rsidRDefault="00C8205C" w:rsidP="00D70F96">
      <w:pPr>
        <w:tabs>
          <w:tab w:val="left" w:pos="567"/>
        </w:tabs>
        <w:ind w:firstLine="567"/>
        <w:jc w:val="both"/>
        <w:rPr>
          <w:rFonts w:asciiTheme="minorHAnsi" w:eastAsia="Times New Roman" w:hAnsiTheme="minorHAnsi" w:cstheme="minorHAnsi"/>
          <w:b/>
          <w:bCs/>
          <w:sz w:val="22"/>
          <w:szCs w:val="22"/>
        </w:rPr>
      </w:pPr>
      <w:r>
        <w:rPr>
          <w:rFonts w:asciiTheme="minorHAnsi" w:eastAsia="Times New Roman" w:hAnsiTheme="minorHAnsi" w:cstheme="minorHAnsi"/>
          <w:b/>
          <w:bCs/>
          <w:sz w:val="22"/>
          <w:szCs w:val="22"/>
        </w:rPr>
        <w:t xml:space="preserve">   </w:t>
      </w:r>
      <w:r w:rsidR="00A1538E" w:rsidRPr="00BF4C40">
        <w:rPr>
          <w:rFonts w:asciiTheme="minorHAnsi" w:eastAsia="Times New Roman" w:hAnsiTheme="minorHAnsi" w:cstheme="minorHAnsi"/>
          <w:b/>
          <w:bCs/>
          <w:sz w:val="22"/>
          <w:szCs w:val="22"/>
        </w:rPr>
        <w:t>3</w:t>
      </w:r>
      <w:r w:rsidR="00D70F96" w:rsidRPr="00BF4C40">
        <w:rPr>
          <w:rFonts w:asciiTheme="minorHAnsi" w:eastAsia="Times New Roman" w:hAnsiTheme="minorHAnsi" w:cstheme="minorHAnsi"/>
          <w:b/>
          <w:bCs/>
          <w:sz w:val="22"/>
          <w:szCs w:val="22"/>
        </w:rPr>
        <w:t>.</w:t>
      </w:r>
      <w:r w:rsidR="00A1538E" w:rsidRPr="00BF4C40">
        <w:rPr>
          <w:rFonts w:asciiTheme="minorHAnsi" w:eastAsia="Times New Roman" w:hAnsiTheme="minorHAnsi" w:cstheme="minorHAnsi"/>
          <w:b/>
          <w:bCs/>
          <w:sz w:val="22"/>
          <w:szCs w:val="22"/>
        </w:rPr>
        <w:t>3</w:t>
      </w:r>
      <w:r w:rsidR="00D70F96" w:rsidRPr="00BF4C40">
        <w:rPr>
          <w:rFonts w:asciiTheme="minorHAnsi" w:eastAsia="Times New Roman" w:hAnsiTheme="minorHAnsi" w:cstheme="minorHAnsi"/>
          <w:b/>
          <w:bCs/>
          <w:sz w:val="22"/>
          <w:szCs w:val="22"/>
        </w:rPr>
        <w:t xml:space="preserve">.3. 3 Kategorija – </w:t>
      </w:r>
      <w:r w:rsidR="00D6251F">
        <w:rPr>
          <w:rFonts w:asciiTheme="minorHAnsi" w:hAnsiTheme="minorHAnsi" w:cstheme="minorHAnsi"/>
          <w:b/>
          <w:bCs/>
          <w:sz w:val="22"/>
          <w:szCs w:val="22"/>
        </w:rPr>
        <w:t>S</w:t>
      </w:r>
      <w:r w:rsidR="003C196E" w:rsidRPr="00BF4C40">
        <w:rPr>
          <w:rFonts w:asciiTheme="minorHAnsi" w:hAnsiTheme="minorHAnsi" w:cstheme="minorHAnsi"/>
          <w:b/>
          <w:bCs/>
          <w:sz w:val="22"/>
          <w:szCs w:val="22"/>
        </w:rPr>
        <w:t xml:space="preserve">usisiekimo komunikacijų, nesančių kultūros paveldo objekto teritorijoje, jo apsaugos zonoje, kultūros paveldo vietovėje, kurios priskiriamos neypatingų statinių grupei, rangos darbų </w:t>
      </w:r>
      <w:r w:rsidR="003C196E" w:rsidRPr="00BF4C40">
        <w:rPr>
          <w:rFonts w:asciiTheme="minorHAnsi" w:eastAsia="Arial" w:hAnsiTheme="minorHAnsi" w:cstheme="minorHAnsi"/>
          <w:b/>
          <w:bCs/>
          <w:sz w:val="22"/>
          <w:szCs w:val="22"/>
        </w:rPr>
        <w:t>pirkimas</w:t>
      </w:r>
      <w:r w:rsidR="007A7C77" w:rsidRPr="00BF4C40">
        <w:rPr>
          <w:rFonts w:asciiTheme="minorHAnsi" w:eastAsia="Times New Roman" w:hAnsiTheme="minorHAnsi" w:cstheme="minorHAnsi"/>
          <w:b/>
          <w:bCs/>
          <w:sz w:val="22"/>
          <w:szCs w:val="22"/>
        </w:rPr>
        <w:t>;</w:t>
      </w:r>
    </w:p>
    <w:p w14:paraId="4A59E5D5" w14:textId="0C2C9504" w:rsidR="00D70F96" w:rsidRPr="00BF4C40" w:rsidRDefault="00C8205C" w:rsidP="00D70F96">
      <w:pPr>
        <w:tabs>
          <w:tab w:val="left" w:pos="567"/>
        </w:tabs>
        <w:ind w:firstLine="567"/>
        <w:jc w:val="both"/>
        <w:rPr>
          <w:rFonts w:asciiTheme="minorHAnsi" w:eastAsia="Times New Roman" w:hAnsiTheme="minorHAnsi" w:cstheme="minorHAnsi"/>
          <w:b/>
          <w:bCs/>
          <w:sz w:val="22"/>
          <w:szCs w:val="22"/>
        </w:rPr>
      </w:pPr>
      <w:r>
        <w:rPr>
          <w:rFonts w:asciiTheme="minorHAnsi" w:eastAsia="Times New Roman" w:hAnsiTheme="minorHAnsi" w:cstheme="minorHAnsi"/>
          <w:b/>
          <w:bCs/>
          <w:sz w:val="22"/>
          <w:szCs w:val="22"/>
        </w:rPr>
        <w:t xml:space="preserve">   </w:t>
      </w:r>
      <w:r w:rsidR="00A1538E" w:rsidRPr="00BF4C40">
        <w:rPr>
          <w:rFonts w:asciiTheme="minorHAnsi" w:eastAsia="Times New Roman" w:hAnsiTheme="minorHAnsi" w:cstheme="minorHAnsi"/>
          <w:b/>
          <w:bCs/>
          <w:sz w:val="22"/>
          <w:szCs w:val="22"/>
        </w:rPr>
        <w:t>3</w:t>
      </w:r>
      <w:r w:rsidR="00D70F96" w:rsidRPr="00BF4C40">
        <w:rPr>
          <w:rFonts w:asciiTheme="minorHAnsi" w:eastAsia="Times New Roman" w:hAnsiTheme="minorHAnsi" w:cstheme="minorHAnsi"/>
          <w:b/>
          <w:bCs/>
          <w:sz w:val="22"/>
          <w:szCs w:val="22"/>
        </w:rPr>
        <w:t>.</w:t>
      </w:r>
      <w:r w:rsidR="00A1538E" w:rsidRPr="00BF4C40">
        <w:rPr>
          <w:rFonts w:asciiTheme="minorHAnsi" w:eastAsia="Times New Roman" w:hAnsiTheme="minorHAnsi" w:cstheme="minorHAnsi"/>
          <w:b/>
          <w:bCs/>
          <w:sz w:val="22"/>
          <w:szCs w:val="22"/>
        </w:rPr>
        <w:t>3</w:t>
      </w:r>
      <w:r w:rsidR="00D70F96" w:rsidRPr="00BF4C40">
        <w:rPr>
          <w:rFonts w:asciiTheme="minorHAnsi" w:eastAsia="Times New Roman" w:hAnsiTheme="minorHAnsi" w:cstheme="minorHAnsi"/>
          <w:b/>
          <w:bCs/>
          <w:sz w:val="22"/>
          <w:szCs w:val="22"/>
        </w:rPr>
        <w:t xml:space="preserve">.4. 4 Kategorija – </w:t>
      </w:r>
      <w:r w:rsidR="00D6251F">
        <w:rPr>
          <w:rFonts w:asciiTheme="minorHAnsi" w:hAnsiTheme="minorHAnsi" w:cstheme="minorHAnsi"/>
          <w:b/>
          <w:bCs/>
          <w:sz w:val="22"/>
          <w:szCs w:val="22"/>
        </w:rPr>
        <w:t>S</w:t>
      </w:r>
      <w:r w:rsidR="00BF4C40" w:rsidRPr="00BF4C40">
        <w:rPr>
          <w:rFonts w:asciiTheme="minorHAnsi" w:hAnsiTheme="minorHAnsi" w:cstheme="minorHAnsi"/>
          <w:b/>
          <w:bCs/>
          <w:sz w:val="22"/>
          <w:szCs w:val="22"/>
        </w:rPr>
        <w:t xml:space="preserve">usisiekimo komunikacijų, esančių kultūros paveldo objekto teritorijoje, jo apsaugos zonoje, kultūros paveldo vietovėje, kurios priskiriamos neypatingų statinių grupei, rangos darbų </w:t>
      </w:r>
      <w:r w:rsidR="00BF4C40" w:rsidRPr="00BF4C40">
        <w:rPr>
          <w:rFonts w:asciiTheme="minorHAnsi" w:eastAsia="Arial" w:hAnsiTheme="minorHAnsi" w:cstheme="minorHAnsi"/>
          <w:b/>
          <w:bCs/>
          <w:sz w:val="22"/>
          <w:szCs w:val="22"/>
        </w:rPr>
        <w:t>pirkimas</w:t>
      </w:r>
      <w:r w:rsidR="00BF4C40" w:rsidRPr="00BF4C40">
        <w:rPr>
          <w:rFonts w:asciiTheme="minorHAnsi" w:eastAsia="Times New Roman" w:hAnsiTheme="minorHAnsi" w:cstheme="minorHAnsi"/>
          <w:b/>
          <w:bCs/>
          <w:sz w:val="22"/>
          <w:szCs w:val="22"/>
        </w:rPr>
        <w:t>.</w:t>
      </w:r>
    </w:p>
    <w:p w14:paraId="000000B1" w14:textId="0268AA0D" w:rsidR="00944B1E" w:rsidRDefault="00C8205C" w:rsidP="00AD4B07">
      <w:pPr>
        <w:tabs>
          <w:tab w:val="left" w:pos="567"/>
        </w:tabs>
        <w:ind w:firstLine="567"/>
        <w:jc w:val="both"/>
        <w:rPr>
          <w:rFonts w:asciiTheme="minorHAnsi" w:eastAsia="Arial" w:hAnsiTheme="minorHAnsi" w:cstheme="minorHAnsi"/>
          <w:sz w:val="22"/>
          <w:szCs w:val="22"/>
        </w:rPr>
      </w:pPr>
      <w:r>
        <w:rPr>
          <w:rFonts w:asciiTheme="minorHAnsi" w:eastAsia="Arial" w:hAnsiTheme="minorHAnsi" w:cstheme="minorHAnsi"/>
          <w:sz w:val="22"/>
          <w:szCs w:val="22"/>
        </w:rPr>
        <w:t xml:space="preserve">   </w:t>
      </w:r>
      <w:r w:rsidR="00AE7922">
        <w:rPr>
          <w:rFonts w:asciiTheme="minorHAnsi" w:eastAsia="Arial" w:hAnsiTheme="minorHAnsi" w:cstheme="minorHAnsi"/>
          <w:sz w:val="22"/>
          <w:szCs w:val="22"/>
        </w:rPr>
        <w:t>3.</w:t>
      </w:r>
      <w:r w:rsidR="009F56ED">
        <w:rPr>
          <w:rFonts w:asciiTheme="minorHAnsi" w:eastAsia="Arial" w:hAnsiTheme="minorHAnsi" w:cstheme="minorHAnsi"/>
          <w:sz w:val="22"/>
          <w:szCs w:val="22"/>
        </w:rPr>
        <w:t>4</w:t>
      </w:r>
      <w:r w:rsidR="00AE7922">
        <w:rPr>
          <w:rFonts w:asciiTheme="minorHAnsi" w:eastAsia="Arial" w:hAnsiTheme="minorHAnsi" w:cstheme="minorHAnsi"/>
          <w:sz w:val="22"/>
          <w:szCs w:val="22"/>
        </w:rPr>
        <w:t xml:space="preserve">. </w:t>
      </w:r>
      <w:r w:rsidR="00AE7922" w:rsidRPr="00323BA3">
        <w:rPr>
          <w:rFonts w:asciiTheme="minorHAnsi" w:eastAsia="Arial" w:hAnsiTheme="minorHAnsi" w:cstheme="minorHAnsi"/>
          <w:b/>
          <w:bCs/>
          <w:sz w:val="22"/>
          <w:szCs w:val="22"/>
        </w:rPr>
        <w:t>DPS galioja 60 (šešiasdešimt) mėnesių nuo DPS sukūrimo datos.</w:t>
      </w:r>
      <w:r w:rsidR="00AD4B07" w:rsidRPr="00323BA3">
        <w:rPr>
          <w:rFonts w:asciiTheme="minorHAnsi" w:eastAsia="Arial" w:hAnsiTheme="minorHAnsi" w:cstheme="minorHAnsi"/>
          <w:b/>
          <w:bCs/>
          <w:sz w:val="22"/>
          <w:szCs w:val="22"/>
        </w:rPr>
        <w:t xml:space="preserve"> </w:t>
      </w:r>
      <w:r w:rsidR="00C9153E" w:rsidRPr="00D83FE5">
        <w:rPr>
          <w:rFonts w:asciiTheme="minorHAnsi" w:eastAsia="Arial" w:hAnsiTheme="minorHAnsi" w:cstheme="minorHAnsi"/>
          <w:sz w:val="22"/>
          <w:szCs w:val="22"/>
        </w:rPr>
        <w:t xml:space="preserve">Skelbime nurodytas </w:t>
      </w:r>
      <w:r w:rsidR="00194D39" w:rsidRPr="00D83FE5">
        <w:rPr>
          <w:rFonts w:asciiTheme="minorHAnsi" w:eastAsia="Arial" w:hAnsiTheme="minorHAnsi" w:cstheme="minorHAnsi"/>
          <w:sz w:val="22"/>
          <w:szCs w:val="22"/>
        </w:rPr>
        <w:t xml:space="preserve">DPS </w:t>
      </w:r>
      <w:r w:rsidR="00791E29" w:rsidRPr="00D83FE5">
        <w:rPr>
          <w:rFonts w:asciiTheme="minorHAnsi" w:eastAsia="Arial" w:hAnsiTheme="minorHAnsi" w:cstheme="minorHAnsi"/>
          <w:sz w:val="22"/>
          <w:szCs w:val="22"/>
        </w:rPr>
        <w:t xml:space="preserve">galiojimo terminas </w:t>
      </w:r>
      <w:r w:rsidR="00194D39" w:rsidRPr="00D83FE5">
        <w:rPr>
          <w:rFonts w:asciiTheme="minorHAnsi" w:eastAsia="Arial" w:hAnsiTheme="minorHAnsi" w:cstheme="minorHAnsi"/>
          <w:sz w:val="22"/>
          <w:szCs w:val="22"/>
        </w:rPr>
        <w:t>gali būti sutrumpint</w:t>
      </w:r>
      <w:r w:rsidR="0088101B" w:rsidRPr="00D83FE5">
        <w:rPr>
          <w:rFonts w:asciiTheme="minorHAnsi" w:eastAsia="Arial" w:hAnsiTheme="minorHAnsi" w:cstheme="minorHAnsi"/>
          <w:sz w:val="22"/>
          <w:szCs w:val="22"/>
        </w:rPr>
        <w:t>as</w:t>
      </w:r>
      <w:r w:rsidR="00194D39" w:rsidRPr="00D83FE5">
        <w:rPr>
          <w:rFonts w:asciiTheme="minorHAnsi" w:eastAsia="Arial" w:hAnsiTheme="minorHAnsi" w:cstheme="minorHAnsi"/>
          <w:sz w:val="22"/>
          <w:szCs w:val="22"/>
        </w:rPr>
        <w:t xml:space="preserve"> arba pratęst</w:t>
      </w:r>
      <w:r w:rsidR="0088101B" w:rsidRPr="00D83FE5">
        <w:rPr>
          <w:rFonts w:asciiTheme="minorHAnsi" w:eastAsia="Arial" w:hAnsiTheme="minorHAnsi" w:cstheme="minorHAnsi"/>
          <w:sz w:val="22"/>
          <w:szCs w:val="22"/>
        </w:rPr>
        <w:t>as</w:t>
      </w:r>
      <w:r w:rsidR="00194D39" w:rsidRPr="00D83FE5">
        <w:rPr>
          <w:rFonts w:asciiTheme="minorHAnsi" w:eastAsia="Arial" w:hAnsiTheme="minorHAnsi" w:cstheme="minorHAnsi"/>
          <w:sz w:val="22"/>
          <w:szCs w:val="22"/>
        </w:rPr>
        <w:t xml:space="preserve">, </w:t>
      </w:r>
      <w:r w:rsidR="0088101B" w:rsidRPr="00D83FE5">
        <w:rPr>
          <w:rFonts w:asciiTheme="minorHAnsi" w:eastAsia="Arial" w:hAnsiTheme="minorHAnsi" w:cstheme="minorHAnsi"/>
          <w:sz w:val="22"/>
          <w:szCs w:val="22"/>
        </w:rPr>
        <w:t xml:space="preserve">tačiau tik tuo atveju, </w:t>
      </w:r>
      <w:r w:rsidR="00194D39" w:rsidRPr="00D83FE5">
        <w:rPr>
          <w:rFonts w:asciiTheme="minorHAnsi" w:eastAsia="Arial" w:hAnsiTheme="minorHAnsi" w:cstheme="minorHAnsi"/>
          <w:sz w:val="22"/>
          <w:szCs w:val="22"/>
        </w:rPr>
        <w:t xml:space="preserve">jei neviršijama DPS maksimali numatoma apimtis. </w:t>
      </w:r>
      <w:r w:rsidR="00AE7922" w:rsidRPr="00B823D3">
        <w:rPr>
          <w:rFonts w:asciiTheme="minorHAnsi" w:eastAsia="Arial" w:hAnsiTheme="minorHAnsi" w:cstheme="minorHAnsi"/>
          <w:sz w:val="22"/>
          <w:szCs w:val="22"/>
        </w:rPr>
        <w:t>Paskutinis kvietimas pateikti pasiūlymus Konkrečiame pirkime pateikiamas ne vėliau kaip likus 30 (trisdešimt) darbo dienų iki DPS galiojimo pabaigos.</w:t>
      </w:r>
    </w:p>
    <w:p w14:paraId="1F2AF77D" w14:textId="275E734A" w:rsidR="00AE7922" w:rsidRDefault="00AE7922" w:rsidP="00D83FE5">
      <w:pPr>
        <w:ind w:left="7" w:firstLine="713"/>
        <w:jc w:val="both"/>
        <w:rPr>
          <w:rFonts w:asciiTheme="minorHAnsi" w:eastAsia="Arial" w:hAnsiTheme="minorHAnsi" w:cstheme="minorHAnsi"/>
          <w:sz w:val="22"/>
          <w:szCs w:val="22"/>
        </w:rPr>
      </w:pPr>
      <w:r>
        <w:rPr>
          <w:rFonts w:asciiTheme="minorHAnsi" w:eastAsia="Arial" w:hAnsiTheme="minorHAnsi" w:cstheme="minorHAnsi"/>
          <w:sz w:val="22"/>
          <w:szCs w:val="22"/>
        </w:rPr>
        <w:t>3.</w:t>
      </w:r>
      <w:r w:rsidR="009F56ED">
        <w:rPr>
          <w:rFonts w:asciiTheme="minorHAnsi" w:eastAsia="Arial" w:hAnsiTheme="minorHAnsi" w:cstheme="minorHAnsi"/>
          <w:sz w:val="22"/>
          <w:szCs w:val="22"/>
        </w:rPr>
        <w:t>5</w:t>
      </w:r>
      <w:r>
        <w:rPr>
          <w:rFonts w:asciiTheme="minorHAnsi" w:eastAsia="Arial" w:hAnsiTheme="minorHAnsi" w:cstheme="minorHAnsi"/>
          <w:sz w:val="22"/>
          <w:szCs w:val="22"/>
        </w:rPr>
        <w:t xml:space="preserve">. </w:t>
      </w:r>
      <w:r w:rsidRPr="00AE7922">
        <w:rPr>
          <w:rFonts w:asciiTheme="minorHAnsi" w:eastAsia="Arial" w:hAnsiTheme="minorHAnsi" w:cstheme="minorHAnsi"/>
          <w:sz w:val="22"/>
          <w:szCs w:val="22"/>
        </w:rPr>
        <w:t>Paslaugų teikimo vieta –</w:t>
      </w:r>
      <w:r w:rsidR="00B823D3">
        <w:rPr>
          <w:rFonts w:asciiTheme="minorHAnsi" w:eastAsia="Arial" w:hAnsiTheme="minorHAnsi" w:cstheme="minorHAnsi"/>
          <w:sz w:val="22"/>
          <w:szCs w:val="22"/>
        </w:rPr>
        <w:t xml:space="preserve"> </w:t>
      </w:r>
      <w:r w:rsidR="00892496">
        <w:rPr>
          <w:rFonts w:asciiTheme="minorHAnsi" w:eastAsia="Arial" w:hAnsiTheme="minorHAnsi" w:cstheme="minorHAnsi"/>
          <w:sz w:val="22"/>
          <w:szCs w:val="22"/>
        </w:rPr>
        <w:t>Vilniaus miesto</w:t>
      </w:r>
      <w:r w:rsidR="00841EE2">
        <w:rPr>
          <w:rFonts w:asciiTheme="minorHAnsi" w:eastAsia="Arial" w:hAnsiTheme="minorHAnsi" w:cstheme="minorHAnsi"/>
          <w:sz w:val="22"/>
          <w:szCs w:val="22"/>
        </w:rPr>
        <w:t xml:space="preserve"> ir</w:t>
      </w:r>
      <w:r w:rsidR="00B823D3">
        <w:rPr>
          <w:rFonts w:asciiTheme="minorHAnsi" w:eastAsia="Arial" w:hAnsiTheme="minorHAnsi" w:cstheme="minorHAnsi"/>
          <w:sz w:val="22"/>
          <w:szCs w:val="22"/>
        </w:rPr>
        <w:t xml:space="preserve"> rajono savivaldyb</w:t>
      </w:r>
      <w:r w:rsidR="00841EE2">
        <w:rPr>
          <w:rFonts w:asciiTheme="minorHAnsi" w:eastAsia="Arial" w:hAnsiTheme="minorHAnsi" w:cstheme="minorHAnsi"/>
          <w:sz w:val="22"/>
          <w:szCs w:val="22"/>
        </w:rPr>
        <w:t>ių teritorijų ribos</w:t>
      </w:r>
      <w:r w:rsidR="00B823D3">
        <w:rPr>
          <w:rFonts w:asciiTheme="minorHAnsi" w:eastAsia="Arial" w:hAnsiTheme="minorHAnsi" w:cstheme="minorHAnsi"/>
          <w:sz w:val="22"/>
          <w:szCs w:val="22"/>
        </w:rPr>
        <w:t>.</w:t>
      </w:r>
    </w:p>
    <w:p w14:paraId="64014964" w14:textId="130BBD8B" w:rsidR="00AE7922" w:rsidRPr="00C726FA" w:rsidRDefault="00AE7922" w:rsidP="00B823D3">
      <w:pPr>
        <w:ind w:left="6" w:firstLine="714"/>
        <w:jc w:val="both"/>
        <w:rPr>
          <w:rFonts w:ascii="Arial" w:eastAsia="Arial" w:hAnsi="Arial" w:cs="Arial"/>
          <w:sz w:val="21"/>
          <w:szCs w:val="21"/>
        </w:rPr>
      </w:pPr>
      <w:r>
        <w:rPr>
          <w:rFonts w:asciiTheme="minorHAnsi" w:eastAsia="Arial" w:hAnsiTheme="minorHAnsi" w:cstheme="minorHAnsi"/>
          <w:sz w:val="22"/>
          <w:szCs w:val="22"/>
        </w:rPr>
        <w:t>3.</w:t>
      </w:r>
      <w:r w:rsidR="009F56ED">
        <w:rPr>
          <w:rFonts w:asciiTheme="minorHAnsi" w:eastAsia="Arial" w:hAnsiTheme="minorHAnsi" w:cstheme="minorHAnsi"/>
          <w:sz w:val="22"/>
          <w:szCs w:val="22"/>
        </w:rPr>
        <w:t>6</w:t>
      </w:r>
      <w:r>
        <w:rPr>
          <w:rFonts w:asciiTheme="minorHAnsi" w:eastAsia="Arial" w:hAnsiTheme="minorHAnsi" w:cstheme="minorHAnsi"/>
          <w:sz w:val="22"/>
          <w:szCs w:val="22"/>
        </w:rPr>
        <w:t xml:space="preserve">. </w:t>
      </w:r>
      <w:r w:rsidRPr="00AE7922">
        <w:rPr>
          <w:rFonts w:asciiTheme="minorHAnsi" w:eastAsia="Arial" w:hAnsiTheme="minorHAnsi" w:cstheme="minorHAnsi"/>
          <w:sz w:val="22"/>
          <w:szCs w:val="22"/>
        </w:rPr>
        <w:t>DPS galiojimo metu gali būti tikslinamos paskelbtos arba kuriamos naujos techninės specifikacijos. DPS galiojimo metu negali būti kuriamos techninės specifikacijos, kurios nesusijusios su  šių sąlygų 3.1 punkte nurodytu pirkimo objektu. Apie techninių specifikacijų patikslinimus, naujai sukurtas technines specifikacijas informuojami visi DPS dalyvaujantys tiekėjai, jos paskelbiamos CVP IS. Pirkimo vykdytojas turi teisę pradėti konkretaus pirkimo procedūras praėjus 10 dienų nuo patikslintų/naujų techninių specifikacijų paskelbimo.</w:t>
      </w:r>
    </w:p>
    <w:p w14:paraId="011D567F" w14:textId="20696FC6" w:rsidR="00AE7922" w:rsidRPr="00AE7922" w:rsidRDefault="00AE7922" w:rsidP="00D83FE5">
      <w:pPr>
        <w:ind w:left="7" w:firstLine="713"/>
        <w:jc w:val="both"/>
        <w:rPr>
          <w:rFonts w:asciiTheme="minorHAnsi" w:eastAsia="Arial" w:hAnsiTheme="minorHAnsi" w:cstheme="minorHAnsi"/>
          <w:sz w:val="22"/>
          <w:szCs w:val="22"/>
        </w:rPr>
      </w:pPr>
    </w:p>
    <w:p w14:paraId="000000B5" w14:textId="325CB7F7" w:rsidR="00944B1E" w:rsidRPr="00D83FE5" w:rsidRDefault="00194D39" w:rsidP="00D83FE5">
      <w:pPr>
        <w:pStyle w:val="Heading3"/>
        <w:numPr>
          <w:ilvl w:val="0"/>
          <w:numId w:val="13"/>
        </w:numPr>
        <w:tabs>
          <w:tab w:val="left" w:pos="426"/>
        </w:tabs>
        <w:spacing w:before="0" w:after="0"/>
        <w:ind w:left="142" w:firstLine="0"/>
        <w:jc w:val="both"/>
        <w:rPr>
          <w:rFonts w:asciiTheme="minorHAnsi" w:hAnsiTheme="minorHAnsi" w:cstheme="minorHAnsi"/>
          <w:color w:val="002060"/>
          <w:sz w:val="22"/>
          <w:szCs w:val="22"/>
        </w:rPr>
      </w:pPr>
      <w:bookmarkStart w:id="7" w:name="_heading=h.3znysh7" w:colFirst="0" w:colLast="0"/>
      <w:bookmarkStart w:id="8" w:name="_Toc196213139"/>
      <w:bookmarkEnd w:id="7"/>
      <w:r w:rsidRPr="00D83FE5">
        <w:rPr>
          <w:rFonts w:asciiTheme="minorHAnsi" w:hAnsiTheme="minorHAnsi" w:cstheme="minorHAnsi"/>
          <w:color w:val="002060"/>
          <w:sz w:val="22"/>
          <w:szCs w:val="22"/>
        </w:rPr>
        <w:t xml:space="preserve">PIRKIMO DOKUMENTŲ PAAIŠKINIMAI IKI </w:t>
      </w:r>
      <w:r w:rsidR="00B13865" w:rsidRPr="00D83FE5">
        <w:rPr>
          <w:rFonts w:asciiTheme="minorHAnsi" w:hAnsiTheme="minorHAnsi" w:cstheme="minorHAnsi"/>
          <w:color w:val="002060"/>
          <w:sz w:val="22"/>
          <w:szCs w:val="22"/>
        </w:rPr>
        <w:t xml:space="preserve">PIRMINIŲ </w:t>
      </w:r>
      <w:r w:rsidRPr="00D83FE5">
        <w:rPr>
          <w:rFonts w:asciiTheme="minorHAnsi" w:hAnsiTheme="minorHAnsi" w:cstheme="minorHAnsi"/>
          <w:color w:val="002060"/>
          <w:sz w:val="22"/>
          <w:szCs w:val="22"/>
        </w:rPr>
        <w:t>PARAIŠKŲ PATEIKIMO TERMINO PABAIGOS</w:t>
      </w:r>
      <w:r w:rsidR="004A2D01" w:rsidRPr="00D83FE5">
        <w:rPr>
          <w:rFonts w:asciiTheme="minorHAnsi" w:hAnsiTheme="minorHAnsi" w:cstheme="minorHAnsi"/>
          <w:color w:val="002060"/>
          <w:sz w:val="22"/>
          <w:szCs w:val="22"/>
        </w:rPr>
        <w:t xml:space="preserve"> IR DPS GALIOJIMO LAIKOTARPIU</w:t>
      </w:r>
      <w:bookmarkEnd w:id="8"/>
    </w:p>
    <w:p w14:paraId="72AA9C18" w14:textId="16334BAB" w:rsidR="00576C5A" w:rsidRPr="00D83FE5" w:rsidRDefault="00576C5A" w:rsidP="00D83FE5">
      <w:pPr>
        <w:jc w:val="both"/>
        <w:rPr>
          <w:rFonts w:asciiTheme="minorHAnsi" w:eastAsia="Arial" w:hAnsiTheme="minorHAnsi" w:cstheme="minorHAnsi"/>
          <w:b/>
          <w:color w:val="44546A"/>
          <w:sz w:val="22"/>
          <w:szCs w:val="22"/>
        </w:rPr>
      </w:pPr>
    </w:p>
    <w:p w14:paraId="000000B7" w14:textId="2A1B02BD" w:rsidR="00944B1E" w:rsidRPr="00D83FE5" w:rsidRDefault="00251393" w:rsidP="00D83FE5">
      <w:pPr>
        <w:pStyle w:val="ListParagraph"/>
        <w:numPr>
          <w:ilvl w:val="1"/>
          <w:numId w:val="5"/>
        </w:numPr>
        <w:tabs>
          <w:tab w:val="left" w:pos="1134"/>
        </w:tabs>
        <w:ind w:left="0" w:firstLine="709"/>
        <w:jc w:val="both"/>
        <w:rPr>
          <w:rFonts w:asciiTheme="minorHAnsi" w:hAnsiTheme="minorHAnsi" w:cstheme="minorHAnsi"/>
          <w:b/>
          <w:sz w:val="22"/>
          <w:szCs w:val="22"/>
        </w:rPr>
      </w:pPr>
      <w:r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Pirkimo dokumentai gali būti paaiškinti, patikslinti tiekėjų iniciatyva, jiems CVP IS susirašinėjimo priemonėmis kreipiantis į </w:t>
      </w:r>
      <w:r w:rsidR="000A2F77" w:rsidRPr="00D83FE5">
        <w:rPr>
          <w:rFonts w:asciiTheme="minorHAnsi" w:eastAsia="Arial" w:hAnsiTheme="minorHAnsi" w:cstheme="minorHAnsi"/>
          <w:sz w:val="22"/>
          <w:szCs w:val="22"/>
        </w:rPr>
        <w:t>pirkimo vykdytoją</w:t>
      </w:r>
      <w:r w:rsidR="00194D39" w:rsidRPr="00D83FE5">
        <w:rPr>
          <w:rFonts w:asciiTheme="minorHAnsi" w:eastAsia="Arial" w:hAnsiTheme="minorHAnsi" w:cstheme="minorHAnsi"/>
          <w:sz w:val="22"/>
          <w:szCs w:val="22"/>
        </w:rPr>
        <w:t xml:space="preserve">. Prašymai </w:t>
      </w:r>
      <w:r w:rsidR="00194D39" w:rsidRPr="001F3AED">
        <w:rPr>
          <w:rFonts w:asciiTheme="minorHAnsi" w:eastAsia="Arial" w:hAnsiTheme="minorHAnsi" w:cstheme="minorHAnsi"/>
          <w:sz w:val="22"/>
          <w:szCs w:val="22"/>
        </w:rPr>
        <w:t xml:space="preserve">paaiškinti pirkimo </w:t>
      </w:r>
      <w:r w:rsidR="00E64FD0" w:rsidRPr="001F3AED">
        <w:rPr>
          <w:rFonts w:asciiTheme="minorHAnsi" w:eastAsia="Arial" w:hAnsiTheme="minorHAnsi" w:cstheme="minorHAnsi"/>
          <w:sz w:val="22"/>
          <w:szCs w:val="22"/>
        </w:rPr>
        <w:t>dokumentus</w:t>
      </w:r>
      <w:r w:rsidR="00194D39" w:rsidRPr="001F3AED">
        <w:rPr>
          <w:rFonts w:asciiTheme="minorHAnsi" w:eastAsia="Arial" w:hAnsiTheme="minorHAnsi" w:cstheme="minorHAnsi"/>
          <w:sz w:val="22"/>
          <w:szCs w:val="22"/>
        </w:rPr>
        <w:t xml:space="preserve"> </w:t>
      </w:r>
      <w:r w:rsidR="00175F93" w:rsidRPr="001F3AED">
        <w:rPr>
          <w:rFonts w:asciiTheme="minorHAnsi" w:eastAsia="Arial" w:hAnsiTheme="minorHAnsi" w:cstheme="minorHAnsi"/>
          <w:sz w:val="22"/>
          <w:szCs w:val="22"/>
        </w:rPr>
        <w:t>turi</w:t>
      </w:r>
      <w:r w:rsidR="00194D39" w:rsidRPr="001F3AED">
        <w:rPr>
          <w:rFonts w:asciiTheme="minorHAnsi" w:eastAsia="Arial" w:hAnsiTheme="minorHAnsi" w:cstheme="minorHAnsi"/>
          <w:sz w:val="22"/>
          <w:szCs w:val="22"/>
        </w:rPr>
        <w:t xml:space="preserve"> būti pateikiami CVP IS susirašinėjimo priemonėmis ne vėliau kaip likus </w:t>
      </w:r>
      <w:r w:rsidR="001F3AED" w:rsidRPr="001F3AED">
        <w:rPr>
          <w:rFonts w:asciiTheme="minorHAnsi" w:eastAsia="Arial" w:hAnsiTheme="minorHAnsi" w:cstheme="minorHAnsi"/>
          <w:sz w:val="22"/>
          <w:szCs w:val="22"/>
        </w:rPr>
        <w:t xml:space="preserve">10 (dešimt) </w:t>
      </w:r>
      <w:r w:rsidR="00972914" w:rsidRPr="001F3AED">
        <w:rPr>
          <w:rFonts w:asciiTheme="minorHAnsi" w:hAnsiTheme="minorHAnsi" w:cstheme="minorHAnsi"/>
          <w:sz w:val="22"/>
          <w:szCs w:val="22"/>
        </w:rPr>
        <w:t xml:space="preserve">dienų </w:t>
      </w:r>
      <w:r w:rsidR="00194D39" w:rsidRPr="001F3AED">
        <w:rPr>
          <w:rFonts w:asciiTheme="minorHAnsi" w:eastAsia="Arial" w:hAnsiTheme="minorHAnsi" w:cstheme="minorHAnsi"/>
          <w:sz w:val="22"/>
          <w:szCs w:val="22"/>
        </w:rPr>
        <w:t xml:space="preserve">iki </w:t>
      </w:r>
      <w:r w:rsidR="00E321BA" w:rsidRPr="001F3AED">
        <w:rPr>
          <w:rFonts w:asciiTheme="minorHAnsi" w:eastAsia="Arial" w:hAnsiTheme="minorHAnsi" w:cstheme="minorHAnsi"/>
          <w:sz w:val="22"/>
          <w:szCs w:val="22"/>
        </w:rPr>
        <w:t xml:space="preserve">pirminių </w:t>
      </w:r>
      <w:r w:rsidR="00194D39" w:rsidRPr="001F3AED">
        <w:rPr>
          <w:rFonts w:asciiTheme="minorHAnsi" w:eastAsia="Arial" w:hAnsiTheme="minorHAnsi" w:cstheme="minorHAnsi"/>
          <w:sz w:val="22"/>
          <w:szCs w:val="22"/>
        </w:rPr>
        <w:t>paraiškų (kurios teikiamos per</w:t>
      </w:r>
      <w:r w:rsidR="00435462" w:rsidRPr="001F3AED">
        <w:rPr>
          <w:rFonts w:asciiTheme="minorHAnsi" w:eastAsia="Arial" w:hAnsiTheme="minorHAnsi" w:cstheme="minorHAnsi"/>
          <w:sz w:val="22"/>
          <w:szCs w:val="22"/>
        </w:rPr>
        <w:t xml:space="preserve"> pirkimo dokumentuose </w:t>
      </w:r>
      <w:r w:rsidR="00654D69" w:rsidRPr="001F3AED">
        <w:rPr>
          <w:rFonts w:asciiTheme="minorHAnsi" w:eastAsia="Arial" w:hAnsiTheme="minorHAnsi" w:cstheme="minorHAnsi"/>
          <w:sz w:val="22"/>
          <w:szCs w:val="22"/>
        </w:rPr>
        <w:t xml:space="preserve">ir CVP IS </w:t>
      </w:r>
      <w:r w:rsidR="00194D39" w:rsidRPr="001F3AED">
        <w:rPr>
          <w:rFonts w:asciiTheme="minorHAnsi" w:eastAsia="Arial" w:hAnsiTheme="minorHAnsi" w:cstheme="minorHAnsi"/>
          <w:sz w:val="22"/>
          <w:szCs w:val="22"/>
        </w:rPr>
        <w:t xml:space="preserve">nustatytą terminą) pateikimo termino pabaigos. Tiekėjai turėtų būti aktyvūs ir pateikti klausimus ar paprašyti paaiškinti pirkimo dokumentus iš karto </w:t>
      </w:r>
      <w:r w:rsidR="00363980" w:rsidRPr="001F3AED">
        <w:rPr>
          <w:rFonts w:asciiTheme="minorHAnsi" w:eastAsia="Arial" w:hAnsiTheme="minorHAnsi" w:cstheme="minorHAnsi"/>
          <w:sz w:val="22"/>
          <w:szCs w:val="22"/>
        </w:rPr>
        <w:t xml:space="preserve">juos </w:t>
      </w:r>
      <w:r w:rsidR="00194D39" w:rsidRPr="001F3AED">
        <w:rPr>
          <w:rFonts w:asciiTheme="minorHAnsi" w:eastAsia="Arial" w:hAnsiTheme="minorHAnsi" w:cstheme="minorHAnsi"/>
          <w:sz w:val="22"/>
          <w:szCs w:val="22"/>
        </w:rPr>
        <w:t>išanalizavę</w:t>
      </w:r>
      <w:r w:rsidR="00A445A9" w:rsidRPr="00D83FE5">
        <w:rPr>
          <w:rFonts w:asciiTheme="minorHAnsi" w:eastAsia="Arial" w:hAnsiTheme="minorHAnsi" w:cstheme="minorHAnsi"/>
          <w:sz w:val="22"/>
          <w:szCs w:val="22"/>
        </w:rPr>
        <w:t>.</w:t>
      </w:r>
    </w:p>
    <w:p w14:paraId="000000B8" w14:textId="097D18B3" w:rsidR="00944B1E" w:rsidRPr="00D83FE5" w:rsidRDefault="00251393" w:rsidP="00D83FE5">
      <w:pPr>
        <w:pStyle w:val="ListParagraph"/>
        <w:numPr>
          <w:ilvl w:val="1"/>
          <w:numId w:val="5"/>
        </w:numPr>
        <w:tabs>
          <w:tab w:val="left" w:pos="1134"/>
        </w:tabs>
        <w:ind w:left="0"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Nesibaigus </w:t>
      </w:r>
      <w:r w:rsidR="00A42F21" w:rsidRPr="00D83FE5">
        <w:rPr>
          <w:rFonts w:asciiTheme="minorHAnsi" w:eastAsia="Arial" w:hAnsiTheme="minorHAnsi" w:cstheme="minorHAnsi"/>
          <w:sz w:val="22"/>
          <w:szCs w:val="22"/>
        </w:rPr>
        <w:t xml:space="preserve">pirminių </w:t>
      </w:r>
      <w:r w:rsidR="00194D39" w:rsidRPr="00D83FE5">
        <w:rPr>
          <w:rFonts w:asciiTheme="minorHAnsi" w:eastAsia="Arial" w:hAnsiTheme="minorHAnsi" w:cstheme="minorHAnsi"/>
          <w:sz w:val="22"/>
          <w:szCs w:val="22"/>
        </w:rPr>
        <w:t xml:space="preserve">paraiškų pateikimo terminui, </w:t>
      </w:r>
      <w:r w:rsidR="000A2F77"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turi teisę savo iniciatyva paaiškinti, patikslinti pirkimo dokumentus, laikantis pirkimo dokument</w:t>
      </w:r>
      <w:r w:rsidR="00D65109" w:rsidRPr="00D83FE5">
        <w:rPr>
          <w:rFonts w:asciiTheme="minorHAnsi" w:eastAsia="Arial" w:hAnsiTheme="minorHAnsi" w:cstheme="minorHAnsi"/>
          <w:sz w:val="22"/>
          <w:szCs w:val="22"/>
        </w:rPr>
        <w:t>uose nustatytų terminų.</w:t>
      </w:r>
    </w:p>
    <w:p w14:paraId="000000B9" w14:textId="6B2495D7" w:rsidR="00944B1E" w:rsidRPr="00D83FE5" w:rsidRDefault="00251393" w:rsidP="00D83FE5">
      <w:pPr>
        <w:tabs>
          <w:tab w:val="left" w:pos="993"/>
          <w:tab w:val="left" w:pos="1276"/>
        </w:tabs>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4.3. </w:t>
      </w:r>
      <w:r w:rsidR="00194D39" w:rsidRPr="00D83FE5">
        <w:rPr>
          <w:rFonts w:asciiTheme="minorHAnsi" w:eastAsia="Arial" w:hAnsiTheme="minorHAnsi" w:cstheme="minorHAnsi"/>
          <w:sz w:val="22"/>
          <w:szCs w:val="22"/>
        </w:rPr>
        <w:t>Atsakydama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į kiekvieną tiekėjo CVP IS susirašinėjimo priemonėmis pateiktą prašymą paaiškinti pirkimo </w:t>
      </w:r>
      <w:r w:rsidR="00D52FD8" w:rsidRPr="00D83FE5">
        <w:rPr>
          <w:rFonts w:asciiTheme="minorHAnsi" w:eastAsia="Arial" w:hAnsiTheme="minorHAnsi" w:cstheme="minorHAnsi"/>
          <w:sz w:val="22"/>
          <w:szCs w:val="22"/>
        </w:rPr>
        <w:t>dokumentus</w:t>
      </w:r>
      <w:r w:rsidR="00194D39" w:rsidRPr="00D83FE5">
        <w:rPr>
          <w:rFonts w:asciiTheme="minorHAnsi" w:eastAsia="Arial" w:hAnsiTheme="minorHAnsi" w:cstheme="minorHAnsi"/>
          <w:sz w:val="22"/>
          <w:szCs w:val="22"/>
        </w:rPr>
        <w:t>, jeigu jis buvo pateiktas nepasibaigus nustatytam terminui, arba aiškindama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tikslindama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pirkimo </w:t>
      </w:r>
      <w:r w:rsidR="00D52FD8" w:rsidRPr="00D83FE5">
        <w:rPr>
          <w:rFonts w:asciiTheme="minorHAnsi" w:eastAsia="Arial" w:hAnsiTheme="minorHAnsi" w:cstheme="minorHAnsi"/>
          <w:sz w:val="22"/>
          <w:szCs w:val="22"/>
        </w:rPr>
        <w:t xml:space="preserve">dokumentus </w:t>
      </w:r>
      <w:r w:rsidR="00194D39" w:rsidRPr="00D83FE5">
        <w:rPr>
          <w:rFonts w:asciiTheme="minorHAnsi" w:eastAsia="Arial" w:hAnsiTheme="minorHAnsi" w:cstheme="minorHAnsi"/>
          <w:sz w:val="22"/>
          <w:szCs w:val="22"/>
        </w:rPr>
        <w:t xml:space="preserve">savo iniciatyva, </w:t>
      </w:r>
      <w:r w:rsidR="000A2F77"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turi paaiškinimus, patikslinimus paskelbti CVP IS ir išsiųsti visiems tiekėjams</w:t>
      </w:r>
      <w:r w:rsidR="009F50E3" w:rsidRPr="00D83FE5">
        <w:rPr>
          <w:rFonts w:asciiTheme="minorHAnsi" w:eastAsia="Arial" w:hAnsiTheme="minorHAnsi" w:cstheme="minorHAnsi"/>
          <w:sz w:val="22"/>
          <w:szCs w:val="22"/>
        </w:rPr>
        <w:t xml:space="preserve"> CVP IS priemonėmis</w:t>
      </w:r>
      <w:r w:rsidR="00194D39" w:rsidRPr="00D83FE5">
        <w:rPr>
          <w:rFonts w:asciiTheme="minorHAnsi" w:eastAsia="Arial" w:hAnsiTheme="minorHAnsi" w:cstheme="minorHAnsi"/>
          <w:sz w:val="22"/>
          <w:szCs w:val="22"/>
        </w:rPr>
        <w:t xml:space="preserve">, kurie prisijungė prie pirkimo, ne vėliau kaip likus </w:t>
      </w:r>
      <w:r w:rsidR="00FD0ACA" w:rsidRPr="00700B73">
        <w:rPr>
          <w:rFonts w:asciiTheme="minorHAnsi" w:hAnsiTheme="minorHAnsi" w:cstheme="minorHAnsi"/>
          <w:sz w:val="22"/>
          <w:szCs w:val="22"/>
        </w:rPr>
        <w:t>6</w:t>
      </w:r>
      <w:r w:rsidR="008A6C9A" w:rsidRPr="00700B73">
        <w:rPr>
          <w:rFonts w:asciiTheme="minorHAnsi" w:hAnsiTheme="minorHAnsi" w:cstheme="minorHAnsi"/>
          <w:sz w:val="22"/>
          <w:szCs w:val="22"/>
        </w:rPr>
        <w:t xml:space="preserve"> (</w:t>
      </w:r>
      <w:r w:rsidR="00FD0ACA" w:rsidRPr="00700B73">
        <w:rPr>
          <w:rFonts w:asciiTheme="minorHAnsi" w:hAnsiTheme="minorHAnsi" w:cstheme="minorHAnsi"/>
          <w:sz w:val="22"/>
          <w:szCs w:val="22"/>
        </w:rPr>
        <w:t>šešio</w:t>
      </w:r>
      <w:r w:rsidR="00700B73" w:rsidRPr="00700B73">
        <w:rPr>
          <w:rFonts w:asciiTheme="minorHAnsi" w:hAnsiTheme="minorHAnsi" w:cstheme="minorHAnsi"/>
          <w:sz w:val="22"/>
          <w:szCs w:val="22"/>
        </w:rPr>
        <w:t>m</w:t>
      </w:r>
      <w:r w:rsidR="00FD0ACA" w:rsidRPr="00700B73">
        <w:rPr>
          <w:rFonts w:asciiTheme="minorHAnsi" w:hAnsiTheme="minorHAnsi" w:cstheme="minorHAnsi"/>
          <w:sz w:val="22"/>
          <w:szCs w:val="22"/>
        </w:rPr>
        <w:t>s</w:t>
      </w:r>
      <w:r w:rsidR="008A6C9A" w:rsidRPr="00700B73">
        <w:rPr>
          <w:rFonts w:asciiTheme="minorHAnsi" w:hAnsiTheme="minorHAnsi" w:cstheme="minorHAnsi"/>
          <w:sz w:val="22"/>
          <w:szCs w:val="22"/>
        </w:rPr>
        <w:t xml:space="preserve">) </w:t>
      </w:r>
      <w:r w:rsidR="00194D39" w:rsidRPr="00D83FE5">
        <w:rPr>
          <w:rFonts w:asciiTheme="minorHAnsi" w:eastAsia="Arial" w:hAnsiTheme="minorHAnsi" w:cstheme="minorHAnsi"/>
          <w:sz w:val="22"/>
          <w:szCs w:val="22"/>
        </w:rPr>
        <w:t>dienoms iki</w:t>
      </w:r>
      <w:r w:rsidR="00A42F21" w:rsidRPr="00D83FE5">
        <w:rPr>
          <w:rFonts w:asciiTheme="minorHAnsi" w:eastAsia="Arial" w:hAnsiTheme="minorHAnsi" w:cstheme="minorHAnsi"/>
          <w:sz w:val="22"/>
          <w:szCs w:val="22"/>
        </w:rPr>
        <w:t xml:space="preserve"> pirminių</w:t>
      </w:r>
      <w:r w:rsidR="00194D39" w:rsidRPr="00D83FE5">
        <w:rPr>
          <w:rFonts w:asciiTheme="minorHAnsi" w:eastAsia="Arial" w:hAnsiTheme="minorHAnsi" w:cstheme="minorHAnsi"/>
          <w:sz w:val="22"/>
          <w:szCs w:val="22"/>
        </w:rPr>
        <w:t xml:space="preserve"> paraiškų (kurios teikiamos per</w:t>
      </w:r>
      <w:r w:rsidR="00EF11E1" w:rsidRPr="00D83FE5">
        <w:rPr>
          <w:rFonts w:asciiTheme="minorHAnsi" w:eastAsia="Arial" w:hAnsiTheme="minorHAnsi" w:cstheme="minorHAnsi"/>
          <w:sz w:val="22"/>
          <w:szCs w:val="22"/>
        </w:rPr>
        <w:t xml:space="preserve"> pirkimo dokumentuose</w:t>
      </w:r>
      <w:r w:rsidR="00194D39" w:rsidRPr="00D83FE5">
        <w:rPr>
          <w:rFonts w:asciiTheme="minorHAnsi" w:eastAsia="Arial" w:hAnsiTheme="minorHAnsi" w:cstheme="minorHAnsi"/>
          <w:sz w:val="22"/>
          <w:szCs w:val="22"/>
        </w:rPr>
        <w:t xml:space="preserve"> </w:t>
      </w:r>
      <w:r w:rsidR="00E30665" w:rsidRPr="00D83FE5">
        <w:rPr>
          <w:rFonts w:asciiTheme="minorHAnsi" w:eastAsia="Arial" w:hAnsiTheme="minorHAnsi" w:cstheme="minorHAnsi"/>
          <w:sz w:val="22"/>
          <w:szCs w:val="22"/>
        </w:rPr>
        <w:t xml:space="preserve">ir CVP IS </w:t>
      </w:r>
      <w:r w:rsidR="00194D39" w:rsidRPr="00D83FE5">
        <w:rPr>
          <w:rFonts w:asciiTheme="minorHAnsi" w:eastAsia="Arial" w:hAnsiTheme="minorHAnsi" w:cstheme="minorHAnsi"/>
          <w:sz w:val="22"/>
          <w:szCs w:val="22"/>
        </w:rPr>
        <w:t xml:space="preserve">nustatytą terminą) pateikimo termino pabaigos. </w:t>
      </w:r>
      <w:r w:rsidR="000A2F77"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atsakydama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tiekėjui, kartu siunčia paaiškinimus </w:t>
      </w:r>
      <w:r w:rsidR="00FD1F98" w:rsidRPr="00D83FE5">
        <w:rPr>
          <w:rFonts w:asciiTheme="minorHAnsi" w:eastAsia="Arial" w:hAnsiTheme="minorHAnsi" w:cstheme="minorHAnsi"/>
          <w:sz w:val="22"/>
          <w:szCs w:val="22"/>
        </w:rPr>
        <w:t>visiems</w:t>
      </w:r>
      <w:r w:rsidR="00194D39" w:rsidRPr="00D83FE5">
        <w:rPr>
          <w:rFonts w:asciiTheme="minorHAnsi" w:eastAsia="Arial" w:hAnsiTheme="minorHAnsi" w:cstheme="minorHAnsi"/>
          <w:sz w:val="22"/>
          <w:szCs w:val="22"/>
        </w:rPr>
        <w:t xml:space="preserve"> prie pirkimo prisijungusiems tiekėjams, bet nenurodo, kuris tiekėjas pateikė prašymą paaiškinti pirkimo </w:t>
      </w:r>
      <w:r w:rsidR="003916F4" w:rsidRPr="00D83FE5">
        <w:rPr>
          <w:rFonts w:asciiTheme="minorHAnsi" w:eastAsia="Arial" w:hAnsiTheme="minorHAnsi" w:cstheme="minorHAnsi"/>
          <w:sz w:val="22"/>
          <w:szCs w:val="22"/>
        </w:rPr>
        <w:t>dokumentus</w:t>
      </w:r>
      <w:r w:rsidR="00194D39" w:rsidRPr="00D83FE5">
        <w:rPr>
          <w:rFonts w:asciiTheme="minorHAnsi" w:eastAsia="Arial" w:hAnsiTheme="minorHAnsi" w:cstheme="minorHAnsi"/>
          <w:sz w:val="22"/>
          <w:szCs w:val="22"/>
        </w:rPr>
        <w:t xml:space="preserve">. </w:t>
      </w:r>
    </w:p>
    <w:p w14:paraId="000000BA" w14:textId="77EC16BF" w:rsidR="00944B1E" w:rsidRPr="00D83FE5" w:rsidRDefault="00251393" w:rsidP="00D83FE5">
      <w:pPr>
        <w:tabs>
          <w:tab w:val="left" w:pos="993"/>
          <w:tab w:val="left" w:pos="1276"/>
        </w:tabs>
        <w:ind w:firstLine="720"/>
        <w:jc w:val="both"/>
        <w:rPr>
          <w:rFonts w:asciiTheme="minorHAnsi" w:eastAsia="Arial" w:hAnsiTheme="minorHAnsi" w:cstheme="minorHAnsi"/>
          <w:color w:val="7030A0"/>
          <w:sz w:val="22"/>
          <w:szCs w:val="22"/>
        </w:rPr>
      </w:pPr>
      <w:r w:rsidRPr="00D83FE5">
        <w:rPr>
          <w:rFonts w:asciiTheme="minorHAnsi" w:eastAsia="Arial" w:hAnsiTheme="minorHAnsi" w:cstheme="minorHAnsi"/>
          <w:sz w:val="22"/>
          <w:szCs w:val="22"/>
        </w:rPr>
        <w:t>4</w:t>
      </w:r>
      <w:r w:rsidR="00194D39" w:rsidRPr="00D83FE5">
        <w:rPr>
          <w:rFonts w:asciiTheme="minorHAnsi" w:eastAsia="Arial" w:hAnsiTheme="minorHAnsi" w:cstheme="minorHAnsi"/>
          <w:sz w:val="22"/>
          <w:szCs w:val="22"/>
        </w:rPr>
        <w:t xml:space="preserve">.4.Tuo atveju, kai tikslinama skelbime apie pirkimą paskelbta informacija, </w:t>
      </w:r>
      <w:r w:rsidR="000A2F77"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atitinkamai patikslina skelbimą apie pirkimą ir, prireikus, pratęsia paraiškų pateikimo terminą, </w:t>
      </w:r>
      <w:r w:rsidR="00FD1F98" w:rsidRPr="00D83FE5">
        <w:rPr>
          <w:rFonts w:asciiTheme="minorHAnsi" w:eastAsia="Arial" w:hAnsiTheme="minorHAnsi" w:cstheme="minorHAnsi"/>
          <w:sz w:val="22"/>
          <w:szCs w:val="22"/>
        </w:rPr>
        <w:t xml:space="preserve">tokiam laikotarpiui, kad </w:t>
      </w:r>
      <w:r w:rsidR="00194D39" w:rsidRPr="00D83FE5">
        <w:rPr>
          <w:rFonts w:asciiTheme="minorHAnsi" w:eastAsia="Arial" w:hAnsiTheme="minorHAnsi" w:cstheme="minorHAnsi"/>
          <w:sz w:val="22"/>
          <w:szCs w:val="22"/>
        </w:rPr>
        <w:t xml:space="preserve">tiekėjai, rengdami paraiškas, galėtų </w:t>
      </w:r>
      <w:r w:rsidR="00FD1F98" w:rsidRPr="00D83FE5">
        <w:rPr>
          <w:rFonts w:asciiTheme="minorHAnsi" w:eastAsia="Arial" w:hAnsiTheme="minorHAnsi" w:cstheme="minorHAnsi"/>
          <w:sz w:val="22"/>
          <w:szCs w:val="22"/>
        </w:rPr>
        <w:t>susipažinti ir įvertinti</w:t>
      </w:r>
      <w:r w:rsidR="00194D39" w:rsidRPr="00D83FE5">
        <w:rPr>
          <w:rFonts w:asciiTheme="minorHAnsi" w:eastAsia="Arial" w:hAnsiTheme="minorHAnsi" w:cstheme="minorHAnsi"/>
          <w:sz w:val="22"/>
          <w:szCs w:val="22"/>
        </w:rPr>
        <w:t xml:space="preserve"> patikslinimus. Jeigu </w:t>
      </w:r>
      <w:r w:rsidR="000A2F77"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paaiškindama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(patikslindama</w:t>
      </w:r>
      <w:r w:rsidR="000A2F77"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pirkimo dokumentus negali jų pateikti taip, kad visi tiekėjai juos gautų ne vėliau </w:t>
      </w:r>
      <w:bookmarkStart w:id="9" w:name="_Hlk86358068"/>
      <w:r w:rsidR="00430047" w:rsidRPr="00D83FE5">
        <w:rPr>
          <w:rFonts w:asciiTheme="minorHAnsi" w:eastAsia="Arial" w:hAnsiTheme="minorHAnsi" w:cstheme="minorHAnsi"/>
          <w:sz w:val="22"/>
          <w:szCs w:val="22"/>
        </w:rPr>
        <w:t>nei nurodyta šių sąlygų 4.3. punkte</w:t>
      </w:r>
      <w:bookmarkEnd w:id="9"/>
      <w:r w:rsidR="00194D39" w:rsidRPr="00D83FE5">
        <w:rPr>
          <w:rFonts w:asciiTheme="minorHAnsi" w:eastAsia="Arial" w:hAnsiTheme="minorHAnsi" w:cstheme="minorHAnsi"/>
          <w:sz w:val="22"/>
          <w:szCs w:val="22"/>
        </w:rPr>
        <w:t>, perkelia paraiškų pateikimo terminą</w:t>
      </w:r>
      <w:r w:rsidR="00EE6061" w:rsidRPr="00D83FE5">
        <w:rPr>
          <w:rFonts w:asciiTheme="minorHAnsi" w:eastAsia="Arial" w:hAnsiTheme="minorHAnsi" w:cstheme="minorHAnsi"/>
          <w:sz w:val="22"/>
          <w:szCs w:val="22"/>
        </w:rPr>
        <w:t xml:space="preserve"> tokiam laikotarpiui, kad </w:t>
      </w:r>
      <w:r w:rsidR="00194D39" w:rsidRPr="00D83FE5">
        <w:rPr>
          <w:rFonts w:asciiTheme="minorHAnsi" w:eastAsia="Arial" w:hAnsiTheme="minorHAnsi" w:cstheme="minorHAnsi"/>
          <w:sz w:val="22"/>
          <w:szCs w:val="22"/>
        </w:rPr>
        <w:t xml:space="preserve"> tiekėjai, </w:t>
      </w:r>
      <w:r w:rsidR="00EE6061" w:rsidRPr="00D83FE5">
        <w:rPr>
          <w:rFonts w:asciiTheme="minorHAnsi" w:eastAsia="Arial" w:hAnsiTheme="minorHAnsi" w:cstheme="minorHAnsi"/>
          <w:sz w:val="22"/>
          <w:szCs w:val="22"/>
        </w:rPr>
        <w:t xml:space="preserve">kurie </w:t>
      </w:r>
      <w:r w:rsidR="00194D39" w:rsidRPr="00D83FE5">
        <w:rPr>
          <w:rFonts w:asciiTheme="minorHAnsi" w:eastAsia="Arial" w:hAnsiTheme="minorHAnsi" w:cstheme="minorHAnsi"/>
          <w:sz w:val="22"/>
          <w:szCs w:val="22"/>
        </w:rPr>
        <w:t>reng</w:t>
      </w:r>
      <w:r w:rsidR="00EE6061" w:rsidRPr="00D83FE5">
        <w:rPr>
          <w:rFonts w:asciiTheme="minorHAnsi" w:eastAsia="Arial" w:hAnsiTheme="minorHAnsi" w:cstheme="minorHAnsi"/>
          <w:sz w:val="22"/>
          <w:szCs w:val="22"/>
        </w:rPr>
        <w:t>ia</w:t>
      </w:r>
      <w:r w:rsidR="00194D39" w:rsidRPr="00D83FE5">
        <w:rPr>
          <w:rFonts w:asciiTheme="minorHAnsi" w:eastAsia="Arial" w:hAnsiTheme="minorHAnsi" w:cstheme="minorHAnsi"/>
          <w:sz w:val="22"/>
          <w:szCs w:val="22"/>
        </w:rPr>
        <w:t xml:space="preserve"> paraiškas, galėtų </w:t>
      </w:r>
      <w:r w:rsidR="00EE6061" w:rsidRPr="00D83FE5">
        <w:rPr>
          <w:rFonts w:asciiTheme="minorHAnsi" w:eastAsia="Arial" w:hAnsiTheme="minorHAnsi" w:cstheme="minorHAnsi"/>
          <w:sz w:val="22"/>
          <w:szCs w:val="22"/>
        </w:rPr>
        <w:t>susipažinti su šiais</w:t>
      </w:r>
      <w:r w:rsidR="00194D39" w:rsidRPr="00D83FE5">
        <w:rPr>
          <w:rFonts w:asciiTheme="minorHAnsi" w:eastAsia="Arial" w:hAnsiTheme="minorHAnsi" w:cstheme="minorHAnsi"/>
          <w:sz w:val="22"/>
          <w:szCs w:val="22"/>
        </w:rPr>
        <w:t xml:space="preserve"> paaiškinim</w:t>
      </w:r>
      <w:r w:rsidR="00EE6061" w:rsidRPr="00D83FE5">
        <w:rPr>
          <w:rFonts w:asciiTheme="minorHAnsi" w:eastAsia="Arial" w:hAnsiTheme="minorHAnsi" w:cstheme="minorHAnsi"/>
          <w:sz w:val="22"/>
          <w:szCs w:val="22"/>
        </w:rPr>
        <w:t>ais</w:t>
      </w:r>
      <w:r w:rsidR="00194D39" w:rsidRPr="00D83FE5">
        <w:rPr>
          <w:rFonts w:asciiTheme="minorHAnsi" w:eastAsia="Arial" w:hAnsiTheme="minorHAnsi" w:cstheme="minorHAnsi"/>
          <w:sz w:val="22"/>
          <w:szCs w:val="22"/>
        </w:rPr>
        <w:t xml:space="preserve"> (patikslinim</w:t>
      </w:r>
      <w:r w:rsidR="00EE6061" w:rsidRPr="00D83FE5">
        <w:rPr>
          <w:rFonts w:asciiTheme="minorHAnsi" w:eastAsia="Arial" w:hAnsiTheme="minorHAnsi" w:cstheme="minorHAnsi"/>
          <w:sz w:val="22"/>
          <w:szCs w:val="22"/>
        </w:rPr>
        <w:t>ais</w:t>
      </w:r>
      <w:r w:rsidR="00194D39" w:rsidRPr="00D83FE5">
        <w:rPr>
          <w:rFonts w:asciiTheme="minorHAnsi" w:eastAsia="Arial" w:hAnsiTheme="minorHAnsi" w:cstheme="minorHAnsi"/>
          <w:sz w:val="22"/>
          <w:szCs w:val="22"/>
        </w:rPr>
        <w:t xml:space="preserve">). </w:t>
      </w:r>
    </w:p>
    <w:p w14:paraId="000000BB" w14:textId="68F845FC" w:rsidR="00944B1E" w:rsidRPr="00D83FE5" w:rsidRDefault="00251393" w:rsidP="00D83FE5">
      <w:pPr>
        <w:tabs>
          <w:tab w:val="left" w:pos="993"/>
          <w:tab w:val="left" w:pos="1276"/>
        </w:tabs>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4</w:t>
      </w:r>
      <w:r w:rsidR="00194D39" w:rsidRPr="00D83FE5">
        <w:rPr>
          <w:rFonts w:asciiTheme="minorHAnsi" w:eastAsia="Arial" w:hAnsiTheme="minorHAnsi" w:cstheme="minorHAnsi"/>
          <w:sz w:val="22"/>
          <w:szCs w:val="22"/>
        </w:rPr>
        <w:t xml:space="preserve">.5. Apie </w:t>
      </w:r>
      <w:r w:rsidR="00EF11E1" w:rsidRPr="00D83FE5">
        <w:rPr>
          <w:rFonts w:asciiTheme="minorHAnsi" w:eastAsia="Arial" w:hAnsiTheme="minorHAnsi" w:cstheme="minorHAnsi"/>
          <w:sz w:val="22"/>
          <w:szCs w:val="22"/>
        </w:rPr>
        <w:t xml:space="preserve">pirminių </w:t>
      </w:r>
      <w:r w:rsidR="00194D39" w:rsidRPr="00D83FE5">
        <w:rPr>
          <w:rFonts w:asciiTheme="minorHAnsi" w:eastAsia="Arial" w:hAnsiTheme="minorHAnsi" w:cstheme="minorHAnsi"/>
          <w:sz w:val="22"/>
          <w:szCs w:val="22"/>
        </w:rPr>
        <w:t xml:space="preserve">paraiškų pateikimo termino </w:t>
      </w:r>
      <w:r w:rsidR="00EF11E1" w:rsidRPr="00D83FE5">
        <w:rPr>
          <w:rFonts w:asciiTheme="minorHAnsi" w:eastAsia="Arial" w:hAnsiTheme="minorHAnsi" w:cstheme="minorHAnsi"/>
          <w:sz w:val="22"/>
          <w:szCs w:val="22"/>
        </w:rPr>
        <w:t xml:space="preserve">(jei jis buvo nurodytas skelbimo </w:t>
      </w:r>
      <w:r w:rsidR="000E6023" w:rsidRPr="00D83FE5">
        <w:rPr>
          <w:rFonts w:asciiTheme="minorHAnsi" w:eastAsia="Arial" w:hAnsiTheme="minorHAnsi" w:cstheme="minorHAnsi"/>
          <w:sz w:val="22"/>
          <w:szCs w:val="22"/>
        </w:rPr>
        <w:t>dalyje</w:t>
      </w:r>
      <w:r w:rsidR="002017B6" w:rsidRPr="00D83FE5">
        <w:rPr>
          <w:rFonts w:asciiTheme="minorHAnsi" w:eastAsia="Arial" w:hAnsiTheme="minorHAnsi" w:cstheme="minorHAnsi"/>
          <w:sz w:val="22"/>
          <w:szCs w:val="22"/>
        </w:rPr>
        <w:t xml:space="preserve"> „</w:t>
      </w:r>
      <w:r w:rsidR="00EF11E1" w:rsidRPr="00D83FE5">
        <w:rPr>
          <w:rFonts w:asciiTheme="minorHAnsi" w:eastAsia="Arial" w:hAnsiTheme="minorHAnsi" w:cstheme="minorHAnsi"/>
          <w:sz w:val="22"/>
          <w:szCs w:val="22"/>
        </w:rPr>
        <w:t>papildom</w:t>
      </w:r>
      <w:r w:rsidR="002017B6" w:rsidRPr="00D83FE5">
        <w:rPr>
          <w:rFonts w:asciiTheme="minorHAnsi" w:eastAsia="Arial" w:hAnsiTheme="minorHAnsi" w:cstheme="minorHAnsi"/>
          <w:sz w:val="22"/>
          <w:szCs w:val="22"/>
        </w:rPr>
        <w:t>a</w:t>
      </w:r>
      <w:r w:rsidR="00EF11E1" w:rsidRPr="00D83FE5">
        <w:rPr>
          <w:rFonts w:asciiTheme="minorHAnsi" w:eastAsia="Arial" w:hAnsiTheme="minorHAnsi" w:cstheme="minorHAnsi"/>
          <w:sz w:val="22"/>
          <w:szCs w:val="22"/>
        </w:rPr>
        <w:t xml:space="preserve"> informacij</w:t>
      </w:r>
      <w:r w:rsidR="002017B6" w:rsidRPr="00D83FE5">
        <w:rPr>
          <w:rFonts w:asciiTheme="minorHAnsi" w:eastAsia="Arial" w:hAnsiTheme="minorHAnsi" w:cstheme="minorHAnsi"/>
          <w:sz w:val="22"/>
          <w:szCs w:val="22"/>
        </w:rPr>
        <w:t>a“</w:t>
      </w:r>
      <w:r w:rsidR="00EF11E1"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pratęsimą pranešama patikslinant skelbimą. Pranešimai apie </w:t>
      </w:r>
      <w:r w:rsidR="001A342B" w:rsidRPr="00D83FE5">
        <w:rPr>
          <w:rFonts w:asciiTheme="minorHAnsi" w:eastAsia="Arial" w:hAnsiTheme="minorHAnsi" w:cstheme="minorHAnsi"/>
          <w:sz w:val="22"/>
          <w:szCs w:val="22"/>
        </w:rPr>
        <w:t xml:space="preserve">pirminių </w:t>
      </w:r>
      <w:r w:rsidR="00194D39" w:rsidRPr="00D83FE5">
        <w:rPr>
          <w:rFonts w:asciiTheme="minorHAnsi" w:eastAsia="Arial" w:hAnsiTheme="minorHAnsi" w:cstheme="minorHAnsi"/>
          <w:sz w:val="22"/>
          <w:szCs w:val="22"/>
        </w:rPr>
        <w:t xml:space="preserve">paraiškų pateikimo termino nukėlimą taip pat paskelbiami CVP IS ir išsiunčiami </w:t>
      </w:r>
      <w:r w:rsidR="00E75033" w:rsidRPr="00D83FE5">
        <w:rPr>
          <w:rFonts w:asciiTheme="minorHAnsi" w:eastAsia="Arial" w:hAnsiTheme="minorHAnsi" w:cstheme="minorHAnsi"/>
          <w:sz w:val="22"/>
          <w:szCs w:val="22"/>
        </w:rPr>
        <w:t xml:space="preserve">CVP IS priemonėmis </w:t>
      </w:r>
      <w:r w:rsidR="00194D39" w:rsidRPr="00D83FE5">
        <w:rPr>
          <w:rFonts w:asciiTheme="minorHAnsi" w:eastAsia="Arial" w:hAnsiTheme="minorHAnsi" w:cstheme="minorHAnsi"/>
          <w:sz w:val="22"/>
          <w:szCs w:val="22"/>
        </w:rPr>
        <w:t>visiems prie pirkimo prisijungusiems tiekėjams.</w:t>
      </w:r>
    </w:p>
    <w:p w14:paraId="000000BC" w14:textId="5216E4A1" w:rsidR="00944B1E" w:rsidRPr="00D83FE5" w:rsidRDefault="00251393" w:rsidP="00D83FE5">
      <w:pPr>
        <w:tabs>
          <w:tab w:val="left" w:pos="993"/>
          <w:tab w:val="left" w:pos="1276"/>
        </w:tabs>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lastRenderedPageBreak/>
        <w:t>4</w:t>
      </w:r>
      <w:r w:rsidR="00194D39" w:rsidRPr="00D83FE5">
        <w:rPr>
          <w:rFonts w:asciiTheme="minorHAnsi" w:eastAsia="Arial" w:hAnsiTheme="minorHAnsi" w:cstheme="minorHAnsi"/>
          <w:sz w:val="22"/>
          <w:szCs w:val="22"/>
        </w:rPr>
        <w:t xml:space="preserve">.6. Tiekėjas, šiame skyriuje nustatyta tvarka </w:t>
      </w:r>
      <w:r w:rsidR="008913BA" w:rsidRPr="00D83FE5">
        <w:rPr>
          <w:rFonts w:asciiTheme="minorHAnsi" w:eastAsia="Arial" w:hAnsiTheme="minorHAnsi" w:cstheme="minorHAnsi"/>
          <w:sz w:val="22"/>
          <w:szCs w:val="22"/>
        </w:rPr>
        <w:t xml:space="preserve">į pirkimo vykdytoją dėl pirkimo, kuriuo siekiama sukurti DPS, </w:t>
      </w:r>
      <w:r w:rsidR="006D682B" w:rsidRPr="00D83FE5">
        <w:rPr>
          <w:rFonts w:asciiTheme="minorHAnsi" w:eastAsia="Arial" w:hAnsiTheme="minorHAnsi" w:cstheme="minorHAnsi"/>
          <w:sz w:val="22"/>
          <w:szCs w:val="22"/>
        </w:rPr>
        <w:t>sąlygų</w:t>
      </w:r>
      <w:r w:rsidR="008913BA" w:rsidRPr="00D83FE5">
        <w:rPr>
          <w:rFonts w:asciiTheme="minorHAnsi" w:eastAsia="Arial" w:hAnsiTheme="minorHAnsi" w:cstheme="minorHAnsi"/>
          <w:sz w:val="22"/>
          <w:szCs w:val="22"/>
        </w:rPr>
        <w:t xml:space="preserve"> paaiškinimo </w:t>
      </w:r>
      <w:r w:rsidR="00194D39" w:rsidRPr="00D83FE5">
        <w:rPr>
          <w:rFonts w:asciiTheme="minorHAnsi" w:eastAsia="Arial" w:hAnsiTheme="minorHAnsi" w:cstheme="minorHAnsi"/>
          <w:sz w:val="22"/>
          <w:szCs w:val="22"/>
        </w:rPr>
        <w:t>gali kreiptis</w:t>
      </w:r>
      <w:r w:rsidR="00B42019" w:rsidRPr="00D83FE5">
        <w:rPr>
          <w:rFonts w:asciiTheme="minorHAnsi" w:eastAsia="Arial" w:hAnsiTheme="minorHAnsi" w:cstheme="minorHAnsi"/>
          <w:sz w:val="22"/>
          <w:szCs w:val="22"/>
        </w:rPr>
        <w:t xml:space="preserve"> ir </w:t>
      </w:r>
      <w:r w:rsidR="00D16B0E" w:rsidRPr="00D83FE5">
        <w:rPr>
          <w:rFonts w:asciiTheme="minorHAnsi" w:eastAsia="Arial" w:hAnsiTheme="minorHAnsi" w:cstheme="minorHAnsi"/>
          <w:sz w:val="22"/>
          <w:szCs w:val="22"/>
        </w:rPr>
        <w:t>esant sukurtai (galiojančiai)</w:t>
      </w:r>
      <w:r w:rsidR="00B42019" w:rsidRPr="00D83FE5">
        <w:rPr>
          <w:rFonts w:asciiTheme="minorHAnsi" w:eastAsia="Arial" w:hAnsiTheme="minorHAnsi" w:cstheme="minorHAnsi"/>
          <w:sz w:val="22"/>
          <w:szCs w:val="22"/>
        </w:rPr>
        <w:t xml:space="preserve"> DPS</w:t>
      </w:r>
      <w:r w:rsidR="00194D39" w:rsidRPr="00D83FE5">
        <w:rPr>
          <w:rFonts w:asciiTheme="minorHAnsi" w:eastAsia="Arial" w:hAnsiTheme="minorHAnsi" w:cstheme="minorHAnsi"/>
          <w:sz w:val="22"/>
          <w:szCs w:val="22"/>
        </w:rPr>
        <w:t xml:space="preserve">. </w:t>
      </w:r>
      <w:r w:rsidR="00216FFC"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taip pat turi teisę pirkimo dokumentus paaiškinti savo iniciatyva. </w:t>
      </w:r>
      <w:r w:rsidR="003034A9" w:rsidRPr="00D83FE5">
        <w:rPr>
          <w:rFonts w:asciiTheme="minorHAnsi" w:eastAsia="Arial" w:hAnsiTheme="minorHAnsi" w:cstheme="minorHAnsi"/>
          <w:sz w:val="22"/>
          <w:szCs w:val="22"/>
        </w:rPr>
        <w:t xml:space="preserve">Paaiškinimai </w:t>
      </w:r>
      <w:r w:rsidR="00806F4A" w:rsidRPr="00D83FE5">
        <w:rPr>
          <w:rFonts w:asciiTheme="minorHAnsi" w:eastAsia="Arial" w:hAnsiTheme="minorHAnsi" w:cstheme="minorHAnsi"/>
          <w:sz w:val="22"/>
          <w:szCs w:val="22"/>
        </w:rPr>
        <w:t xml:space="preserve">dėl pirkimo dokumentų </w:t>
      </w:r>
      <w:r w:rsidR="003034A9" w:rsidRPr="00D83FE5">
        <w:rPr>
          <w:rFonts w:asciiTheme="minorHAnsi" w:eastAsia="Arial" w:hAnsiTheme="minorHAnsi" w:cstheme="minorHAnsi"/>
          <w:sz w:val="22"/>
          <w:szCs w:val="22"/>
        </w:rPr>
        <w:t>teikiami per protingą terminą</w:t>
      </w:r>
      <w:r w:rsidR="00A87729" w:rsidRPr="00D83FE5">
        <w:rPr>
          <w:rFonts w:asciiTheme="minorHAnsi" w:eastAsia="Arial" w:hAnsiTheme="minorHAnsi" w:cstheme="minorHAnsi"/>
          <w:sz w:val="22"/>
          <w:szCs w:val="22"/>
        </w:rPr>
        <w:t xml:space="preserve">, </w:t>
      </w:r>
      <w:r w:rsidR="00216FFC" w:rsidRPr="00D83FE5">
        <w:rPr>
          <w:rFonts w:asciiTheme="minorHAnsi" w:eastAsia="Arial" w:hAnsiTheme="minorHAnsi" w:cstheme="minorHAnsi"/>
          <w:sz w:val="22"/>
          <w:szCs w:val="22"/>
        </w:rPr>
        <w:t xml:space="preserve">tačiau </w:t>
      </w:r>
      <w:r w:rsidR="00A80F4B" w:rsidRPr="00D83FE5">
        <w:rPr>
          <w:rFonts w:asciiTheme="minorHAnsi" w:eastAsia="Arial" w:hAnsiTheme="minorHAnsi" w:cstheme="minorHAnsi"/>
          <w:sz w:val="22"/>
          <w:szCs w:val="22"/>
        </w:rPr>
        <w:t>ne ilgesnį</w:t>
      </w:r>
      <w:r w:rsidR="00A87729" w:rsidRPr="00D83FE5">
        <w:rPr>
          <w:rFonts w:asciiTheme="minorHAnsi" w:eastAsia="Arial" w:hAnsiTheme="minorHAnsi" w:cstheme="minorHAnsi"/>
          <w:sz w:val="22"/>
          <w:szCs w:val="22"/>
        </w:rPr>
        <w:t xml:space="preserve"> kaip 5 darbo dien</w:t>
      </w:r>
      <w:r w:rsidR="00A80F4B" w:rsidRPr="00D83FE5">
        <w:rPr>
          <w:rFonts w:asciiTheme="minorHAnsi" w:eastAsia="Arial" w:hAnsiTheme="minorHAnsi" w:cstheme="minorHAnsi"/>
          <w:sz w:val="22"/>
          <w:szCs w:val="22"/>
        </w:rPr>
        <w:t>o</w:t>
      </w:r>
      <w:r w:rsidR="00A87729" w:rsidRPr="00D83FE5">
        <w:rPr>
          <w:rFonts w:asciiTheme="minorHAnsi" w:eastAsia="Arial" w:hAnsiTheme="minorHAnsi" w:cstheme="minorHAnsi"/>
          <w:sz w:val="22"/>
          <w:szCs w:val="22"/>
        </w:rPr>
        <w:t>s.</w:t>
      </w:r>
      <w:r w:rsidR="003034A9" w:rsidRPr="00D83FE5">
        <w:rPr>
          <w:rFonts w:asciiTheme="minorHAnsi" w:eastAsia="Arial" w:hAnsiTheme="minorHAnsi" w:cstheme="minorHAnsi"/>
          <w:sz w:val="22"/>
          <w:szCs w:val="22"/>
        </w:rPr>
        <w:t xml:space="preserve"> </w:t>
      </w:r>
      <w:r w:rsidR="00216FFC"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w:t>
      </w:r>
      <w:r w:rsidR="00806F4A" w:rsidRPr="00D83FE5">
        <w:rPr>
          <w:rFonts w:asciiTheme="minorHAnsi" w:eastAsia="Arial" w:hAnsiTheme="minorHAnsi" w:cstheme="minorHAnsi"/>
          <w:sz w:val="22"/>
          <w:szCs w:val="22"/>
        </w:rPr>
        <w:t xml:space="preserve">pirkimo dokumentų </w:t>
      </w:r>
      <w:r w:rsidR="00194D39" w:rsidRPr="00D83FE5">
        <w:rPr>
          <w:rFonts w:asciiTheme="minorHAnsi" w:eastAsia="Arial" w:hAnsiTheme="minorHAnsi" w:cstheme="minorHAnsi"/>
          <w:sz w:val="22"/>
          <w:szCs w:val="22"/>
        </w:rPr>
        <w:t xml:space="preserve">paaiškinimus turi paskelbti CVP IS ir išsiųsti </w:t>
      </w:r>
      <w:r w:rsidR="00FA46BA" w:rsidRPr="00D83FE5">
        <w:rPr>
          <w:rFonts w:asciiTheme="minorHAnsi" w:eastAsia="Arial" w:hAnsiTheme="minorHAnsi" w:cstheme="minorHAnsi"/>
          <w:sz w:val="22"/>
          <w:szCs w:val="22"/>
        </w:rPr>
        <w:t xml:space="preserve">CVP IS priemonėmis </w:t>
      </w:r>
      <w:r w:rsidR="00194D39" w:rsidRPr="00D83FE5">
        <w:rPr>
          <w:rFonts w:asciiTheme="minorHAnsi" w:eastAsia="Arial" w:hAnsiTheme="minorHAnsi" w:cstheme="minorHAnsi"/>
          <w:sz w:val="22"/>
          <w:szCs w:val="22"/>
        </w:rPr>
        <w:t xml:space="preserve">visiems prie pirkimo prisijungusiems tiekėjams. </w:t>
      </w:r>
      <w:r w:rsidR="00216FFC"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atsakydama</w:t>
      </w:r>
      <w:r w:rsidR="00216FFC" w:rsidRPr="00D83FE5">
        <w:rPr>
          <w:rFonts w:asciiTheme="minorHAnsi" w:eastAsia="Arial" w:hAnsiTheme="minorHAnsi" w:cstheme="minorHAnsi"/>
          <w:sz w:val="22"/>
          <w:szCs w:val="22"/>
        </w:rPr>
        <w:t>s</w:t>
      </w:r>
      <w:r w:rsidR="00194D39" w:rsidRPr="00D83FE5">
        <w:rPr>
          <w:rFonts w:asciiTheme="minorHAnsi" w:eastAsia="Arial" w:hAnsiTheme="minorHAnsi" w:cstheme="minorHAnsi"/>
          <w:sz w:val="22"/>
          <w:szCs w:val="22"/>
        </w:rPr>
        <w:t xml:space="preserve"> tiekėjui, kartu siunčia paaiškinimus ir visiems prie pirkimo prisijungusiems tiekėjams, bet nenurodo, kuris tiekėjas pateikė prašymą paaiškinti pirkimo </w:t>
      </w:r>
      <w:r w:rsidR="00806F4A" w:rsidRPr="00D83FE5">
        <w:rPr>
          <w:rFonts w:asciiTheme="minorHAnsi" w:eastAsia="Arial" w:hAnsiTheme="minorHAnsi" w:cstheme="minorHAnsi"/>
          <w:sz w:val="22"/>
          <w:szCs w:val="22"/>
        </w:rPr>
        <w:t>dokumentus</w:t>
      </w:r>
      <w:r w:rsidR="00194D39" w:rsidRPr="00D83FE5">
        <w:rPr>
          <w:rFonts w:asciiTheme="minorHAnsi" w:eastAsia="Arial" w:hAnsiTheme="minorHAnsi" w:cstheme="minorHAnsi"/>
          <w:sz w:val="22"/>
          <w:szCs w:val="22"/>
        </w:rPr>
        <w:t xml:space="preserve">.  </w:t>
      </w:r>
    </w:p>
    <w:p w14:paraId="000000BD" w14:textId="7D398262" w:rsidR="00944B1E" w:rsidRDefault="00251393" w:rsidP="00F50498">
      <w:pPr>
        <w:tabs>
          <w:tab w:val="left" w:pos="993"/>
          <w:tab w:val="left" w:pos="1276"/>
        </w:tabs>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4</w:t>
      </w:r>
      <w:r w:rsidR="00194D39" w:rsidRPr="00D83FE5">
        <w:rPr>
          <w:rFonts w:asciiTheme="minorHAnsi" w:eastAsia="Arial" w:hAnsiTheme="minorHAnsi" w:cstheme="minorHAnsi"/>
          <w:sz w:val="22"/>
          <w:szCs w:val="22"/>
        </w:rPr>
        <w:t xml:space="preserve">.7. Kai vykdomi </w:t>
      </w:r>
      <w:r w:rsidR="00496CB1"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 xml:space="preserve">onkretūs pirkimai DPS pagrindu, </w:t>
      </w:r>
      <w:r w:rsidR="00496CB1"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 xml:space="preserve">onkretaus pirkimo </w:t>
      </w:r>
      <w:r w:rsidR="003425C9" w:rsidRPr="00D83FE5">
        <w:rPr>
          <w:rFonts w:asciiTheme="minorHAnsi" w:eastAsia="Arial" w:hAnsiTheme="minorHAnsi" w:cstheme="minorHAnsi"/>
          <w:sz w:val="22"/>
          <w:szCs w:val="22"/>
        </w:rPr>
        <w:t xml:space="preserve">sąlygų </w:t>
      </w:r>
      <w:r w:rsidR="00194D39" w:rsidRPr="00D83FE5">
        <w:rPr>
          <w:rFonts w:asciiTheme="minorHAnsi" w:eastAsia="Arial" w:hAnsiTheme="minorHAnsi" w:cstheme="minorHAnsi"/>
          <w:sz w:val="22"/>
          <w:szCs w:val="22"/>
        </w:rPr>
        <w:t xml:space="preserve">paaiškinimai, patikslinimai teikiami </w:t>
      </w:r>
      <w:r w:rsidR="00496CB1"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 xml:space="preserve">onkretaus pirkimo </w:t>
      </w:r>
      <w:r w:rsidR="003425C9" w:rsidRPr="00D83FE5">
        <w:rPr>
          <w:rFonts w:asciiTheme="minorHAnsi" w:eastAsia="Arial" w:hAnsiTheme="minorHAnsi" w:cstheme="minorHAnsi"/>
          <w:sz w:val="22"/>
          <w:szCs w:val="22"/>
        </w:rPr>
        <w:t xml:space="preserve">sąlygose </w:t>
      </w:r>
      <w:r w:rsidR="00194D39" w:rsidRPr="00D83FE5">
        <w:rPr>
          <w:rFonts w:asciiTheme="minorHAnsi" w:eastAsia="Arial" w:hAnsiTheme="minorHAnsi" w:cstheme="minorHAnsi"/>
          <w:sz w:val="22"/>
          <w:szCs w:val="22"/>
        </w:rPr>
        <w:t>nu</w:t>
      </w:r>
      <w:r w:rsidR="00DF0113" w:rsidRPr="00D83FE5">
        <w:rPr>
          <w:rFonts w:asciiTheme="minorHAnsi" w:eastAsia="Arial" w:hAnsiTheme="minorHAnsi" w:cstheme="minorHAnsi"/>
          <w:sz w:val="22"/>
          <w:szCs w:val="22"/>
        </w:rPr>
        <w:t>statyta</w:t>
      </w:r>
      <w:r w:rsidR="00194D39" w:rsidRPr="00D83FE5">
        <w:rPr>
          <w:rFonts w:asciiTheme="minorHAnsi" w:eastAsia="Arial" w:hAnsiTheme="minorHAnsi" w:cstheme="minorHAnsi"/>
          <w:sz w:val="22"/>
          <w:szCs w:val="22"/>
        </w:rPr>
        <w:t xml:space="preserve"> tvarka.</w:t>
      </w:r>
    </w:p>
    <w:p w14:paraId="790343FA" w14:textId="648EFCDB" w:rsidR="000F6ED6" w:rsidRPr="000F6ED6" w:rsidRDefault="000F6ED6" w:rsidP="00F50498">
      <w:pPr>
        <w:tabs>
          <w:tab w:val="left" w:pos="993"/>
          <w:tab w:val="left" w:pos="1276"/>
        </w:tabs>
        <w:ind w:firstLine="720"/>
        <w:jc w:val="both"/>
        <w:rPr>
          <w:rFonts w:asciiTheme="minorHAnsi" w:eastAsia="Arial" w:hAnsiTheme="minorHAnsi" w:cstheme="minorHAnsi"/>
          <w:sz w:val="22"/>
          <w:szCs w:val="22"/>
        </w:rPr>
      </w:pPr>
      <w:r>
        <w:rPr>
          <w:rFonts w:asciiTheme="minorHAnsi" w:eastAsia="Arial" w:hAnsiTheme="minorHAnsi" w:cstheme="minorHAnsi"/>
          <w:sz w:val="22"/>
          <w:szCs w:val="22"/>
        </w:rPr>
        <w:t>4</w:t>
      </w:r>
      <w:r w:rsidRPr="000F6ED6">
        <w:rPr>
          <w:rFonts w:asciiTheme="minorHAnsi" w:eastAsia="Arial" w:hAnsiTheme="minorHAnsi" w:cstheme="minorHAnsi"/>
          <w:sz w:val="22"/>
          <w:szCs w:val="22"/>
        </w:rPr>
        <w:t>.8. Pirkimo vykdytojo atskiru sprendimu viso pirkimo, kuriuo siekiama sukurti DPS, ir DPS galiojimo metu gali būti rengiamas pirkimo dokumentų aiškinamasis susitikimas. Apie aiškinamojo susitikimo vietą, datą ir laiką tiekėjai informuojami CVP IS priemonėmis.</w:t>
      </w:r>
    </w:p>
    <w:p w14:paraId="170A7239" w14:textId="66B527BF" w:rsidR="000F6ED6" w:rsidRPr="000F6ED6" w:rsidRDefault="000F6ED6" w:rsidP="00F50498">
      <w:pPr>
        <w:tabs>
          <w:tab w:val="left" w:pos="993"/>
          <w:tab w:val="left" w:pos="1276"/>
        </w:tabs>
        <w:ind w:firstLine="720"/>
        <w:jc w:val="both"/>
        <w:rPr>
          <w:rFonts w:asciiTheme="minorHAnsi" w:eastAsia="Arial" w:hAnsiTheme="minorHAnsi" w:cstheme="minorHAnsi"/>
          <w:sz w:val="22"/>
          <w:szCs w:val="22"/>
        </w:rPr>
      </w:pPr>
      <w:r w:rsidRPr="000F6ED6">
        <w:rPr>
          <w:rFonts w:asciiTheme="minorHAnsi" w:eastAsia="Arial" w:hAnsiTheme="minorHAnsi" w:cstheme="minorHAnsi"/>
          <w:sz w:val="22"/>
          <w:szCs w:val="22"/>
        </w:rPr>
        <w:t>4.9. Aiškinamasis susitikimas yra protokoluojamas. Protokolo išrašas talpinamas CVP IS kartu su kitais pirkimo dokumentais.</w:t>
      </w:r>
    </w:p>
    <w:p w14:paraId="5642D884" w14:textId="77777777" w:rsidR="000F6ED6" w:rsidRPr="000F6ED6" w:rsidRDefault="000F6ED6" w:rsidP="00F50498">
      <w:pPr>
        <w:tabs>
          <w:tab w:val="left" w:pos="993"/>
          <w:tab w:val="left" w:pos="1276"/>
        </w:tabs>
        <w:ind w:firstLine="720"/>
        <w:jc w:val="both"/>
        <w:rPr>
          <w:rFonts w:asciiTheme="minorHAnsi" w:eastAsia="Arial" w:hAnsiTheme="minorHAnsi" w:cstheme="minorHAnsi"/>
          <w:sz w:val="22"/>
          <w:szCs w:val="22"/>
        </w:rPr>
      </w:pPr>
      <w:r w:rsidRPr="000F6ED6">
        <w:rPr>
          <w:rFonts w:asciiTheme="minorHAnsi" w:eastAsia="Arial" w:hAnsiTheme="minorHAnsi" w:cstheme="minorHAnsi"/>
          <w:sz w:val="22"/>
          <w:szCs w:val="22"/>
        </w:rPr>
        <w:t>4.10. Visas atvykimo į aiškinamąjį susirinkimą išlaidas padengia patys tiekėjai.</w:t>
      </w:r>
    </w:p>
    <w:p w14:paraId="3749D29A" w14:textId="77777777" w:rsidR="003B2926" w:rsidRPr="00D83FE5" w:rsidRDefault="003B2926" w:rsidP="00774078">
      <w:pPr>
        <w:tabs>
          <w:tab w:val="left" w:pos="993"/>
          <w:tab w:val="left" w:pos="1276"/>
        </w:tabs>
        <w:jc w:val="both"/>
        <w:rPr>
          <w:rFonts w:asciiTheme="minorHAnsi" w:eastAsia="Arial" w:hAnsiTheme="minorHAnsi" w:cstheme="minorHAnsi"/>
          <w:sz w:val="22"/>
          <w:szCs w:val="22"/>
        </w:rPr>
      </w:pPr>
    </w:p>
    <w:p w14:paraId="000000BF" w14:textId="6F23B6CA" w:rsidR="00944B1E" w:rsidRPr="00D83FE5" w:rsidRDefault="00D615C2" w:rsidP="00D83FE5">
      <w:pPr>
        <w:pStyle w:val="Heading3"/>
        <w:spacing w:before="0" w:after="0"/>
        <w:rPr>
          <w:rFonts w:asciiTheme="minorHAnsi" w:hAnsiTheme="minorHAnsi" w:cstheme="minorHAnsi"/>
          <w:sz w:val="22"/>
          <w:szCs w:val="22"/>
        </w:rPr>
      </w:pPr>
      <w:bookmarkStart w:id="10" w:name="_Toc196213140"/>
      <w:r w:rsidRPr="00D83FE5">
        <w:rPr>
          <w:rFonts w:asciiTheme="minorHAnsi" w:hAnsiTheme="minorHAnsi" w:cstheme="minorHAnsi"/>
          <w:color w:val="002060"/>
          <w:sz w:val="22"/>
          <w:szCs w:val="22"/>
        </w:rPr>
        <w:t>5</w:t>
      </w:r>
      <w:r w:rsidR="00194D39" w:rsidRPr="00D83FE5">
        <w:rPr>
          <w:rFonts w:asciiTheme="minorHAnsi" w:hAnsiTheme="minorHAnsi" w:cstheme="minorHAnsi"/>
          <w:color w:val="002060"/>
          <w:sz w:val="22"/>
          <w:szCs w:val="22"/>
        </w:rPr>
        <w:t>.</w:t>
      </w:r>
      <w:r w:rsidR="00194D39" w:rsidRPr="00D83FE5">
        <w:rPr>
          <w:rFonts w:asciiTheme="minorHAnsi" w:eastAsia="Times New Roman" w:hAnsiTheme="minorHAnsi" w:cstheme="minorHAnsi"/>
          <w:color w:val="002060"/>
          <w:sz w:val="22"/>
          <w:szCs w:val="22"/>
        </w:rPr>
        <w:tab/>
      </w:r>
      <w:sdt>
        <w:sdtPr>
          <w:rPr>
            <w:rFonts w:asciiTheme="minorHAnsi" w:hAnsiTheme="minorHAnsi" w:cstheme="minorHAnsi"/>
            <w:color w:val="002060"/>
            <w:sz w:val="22"/>
            <w:szCs w:val="22"/>
            <w:shd w:val="clear" w:color="auto" w:fill="E6E6E6"/>
          </w:rPr>
          <w:tag w:val="goog_rdk_69"/>
          <w:id w:val="-960339062"/>
        </w:sdtPr>
        <w:sdtEndPr/>
        <w:sdtContent/>
      </w:sdt>
      <w:sdt>
        <w:sdtPr>
          <w:rPr>
            <w:rFonts w:asciiTheme="minorHAnsi" w:hAnsiTheme="minorHAnsi" w:cstheme="minorHAnsi"/>
            <w:color w:val="002060"/>
            <w:sz w:val="22"/>
            <w:szCs w:val="22"/>
            <w:shd w:val="clear" w:color="auto" w:fill="E6E6E6"/>
          </w:rPr>
          <w:tag w:val="goog_rdk_70"/>
          <w:id w:val="-205251532"/>
        </w:sdtPr>
        <w:sdtEndPr/>
        <w:sdtContent/>
      </w:sdt>
      <w:r w:rsidR="00194D39" w:rsidRPr="00D83FE5">
        <w:rPr>
          <w:rFonts w:asciiTheme="minorHAnsi" w:hAnsiTheme="minorHAnsi" w:cstheme="minorHAnsi"/>
          <w:color w:val="002060"/>
          <w:sz w:val="22"/>
          <w:szCs w:val="22"/>
        </w:rPr>
        <w:t>PARAIŠKŲ TEIKIMAS</w:t>
      </w:r>
      <w:bookmarkEnd w:id="10"/>
    </w:p>
    <w:p w14:paraId="000000C0" w14:textId="77777777" w:rsidR="00944B1E" w:rsidRPr="00D83FE5" w:rsidRDefault="00944B1E" w:rsidP="00D83FE5">
      <w:pPr>
        <w:tabs>
          <w:tab w:val="left" w:pos="547"/>
        </w:tabs>
        <w:rPr>
          <w:rFonts w:asciiTheme="minorHAnsi" w:eastAsia="Arial" w:hAnsiTheme="minorHAnsi" w:cstheme="minorHAnsi"/>
          <w:b/>
          <w:color w:val="44546A"/>
          <w:sz w:val="22"/>
          <w:szCs w:val="22"/>
        </w:rPr>
      </w:pPr>
    </w:p>
    <w:p w14:paraId="62CCCB03" w14:textId="2B3A9889" w:rsidR="00952C38" w:rsidRPr="00D83FE5" w:rsidRDefault="003D2FD0"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.1. Tiekėjai, norintys dalyvauti DPS, teikia paraiškas</w:t>
      </w:r>
      <w:r w:rsidR="002169F8">
        <w:rPr>
          <w:rFonts w:asciiTheme="minorHAnsi" w:eastAsia="Arial" w:hAnsiTheme="minorHAnsi" w:cstheme="minorHAnsi"/>
          <w:sz w:val="22"/>
          <w:szCs w:val="22"/>
        </w:rPr>
        <w:t xml:space="preserve">, užpildydami DPS sukūrimo sąlygų priedą „Paraiškos forma“. </w:t>
      </w:r>
    </w:p>
    <w:p w14:paraId="000000C1" w14:textId="01FA83F5" w:rsidR="00944B1E" w:rsidRPr="00D83FE5" w:rsidRDefault="007F1E2F" w:rsidP="002A7C4C">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5.2.</w:t>
      </w:r>
      <w:r w:rsidR="002A7C4C">
        <w:rPr>
          <w:rFonts w:asciiTheme="minorHAnsi" w:eastAsia="Arial" w:hAnsiTheme="minorHAnsi" w:cstheme="minorHAnsi"/>
          <w:sz w:val="22"/>
          <w:szCs w:val="22"/>
        </w:rPr>
        <w:t xml:space="preserve"> </w:t>
      </w:r>
      <w:r w:rsidR="00952C38" w:rsidRPr="00D83FE5">
        <w:rPr>
          <w:rFonts w:asciiTheme="minorHAnsi" w:eastAsia="Arial" w:hAnsiTheme="minorHAnsi" w:cstheme="minorHAnsi"/>
          <w:sz w:val="22"/>
          <w:szCs w:val="22"/>
        </w:rPr>
        <w:t>T</w:t>
      </w:r>
      <w:r w:rsidR="00194D39" w:rsidRPr="00D83FE5">
        <w:rPr>
          <w:rFonts w:asciiTheme="minorHAnsi" w:eastAsia="Arial" w:hAnsiTheme="minorHAnsi" w:cstheme="minorHAnsi"/>
          <w:sz w:val="22"/>
          <w:szCs w:val="22"/>
        </w:rPr>
        <w:t xml:space="preserve">iekėjai gali pateikti paraiškas vienai, kelioms ar visoms kategorijoms. Kategorijų, dėl kurių tiekėjai gali teikti paraiškas, kiekis nėra ribojamas. </w:t>
      </w:r>
      <w:r w:rsidR="00706C90" w:rsidRPr="00D83FE5">
        <w:rPr>
          <w:rFonts w:asciiTheme="minorHAnsi" w:eastAsia="Arial" w:hAnsiTheme="minorHAnsi" w:cstheme="minorHAnsi"/>
          <w:sz w:val="22"/>
          <w:szCs w:val="22"/>
        </w:rPr>
        <w:t>Jei tiekėjas pateikia daugiau nei vieną paraišką ir (arba) kaip tiekėjų  grupės narys dalyvauja teikiant kelias paraiškas tai pačiai DPS kategorijai, visos tokios paraiškos tai DPS kategorijai bus atmestos.</w:t>
      </w:r>
    </w:p>
    <w:p w14:paraId="000000C2" w14:textId="375562BA" w:rsidR="00944B1E" w:rsidRPr="00D83FE5" w:rsidRDefault="003D2FD0"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w:t>
      </w:r>
      <w:r w:rsidR="00F65D5C" w:rsidRPr="00D83FE5">
        <w:rPr>
          <w:rFonts w:asciiTheme="minorHAnsi" w:eastAsia="Arial" w:hAnsiTheme="minorHAnsi" w:cstheme="minorHAnsi"/>
          <w:sz w:val="22"/>
          <w:szCs w:val="22"/>
        </w:rPr>
        <w:t>3</w:t>
      </w:r>
      <w:r w:rsidR="00194D39" w:rsidRPr="00D83FE5">
        <w:rPr>
          <w:rFonts w:asciiTheme="minorHAnsi" w:eastAsia="Arial" w:hAnsiTheme="minorHAnsi" w:cstheme="minorHAnsi"/>
          <w:sz w:val="22"/>
          <w:szCs w:val="22"/>
        </w:rPr>
        <w:t xml:space="preserve">. Paraiškos teikiamos, bei bet koks su tuo susijęs susirašinėjimas vykdomas tik CVP IS priemonėmis. Kitomis priemonėmis ar forma pateiktos </w:t>
      </w:r>
      <w:sdt>
        <w:sdtPr>
          <w:rPr>
            <w:rFonts w:asciiTheme="minorHAnsi" w:hAnsiTheme="minorHAnsi" w:cstheme="minorHAnsi"/>
            <w:color w:val="2B579A"/>
            <w:sz w:val="22"/>
            <w:szCs w:val="22"/>
            <w:shd w:val="clear" w:color="auto" w:fill="E6E6E6"/>
          </w:rPr>
          <w:tag w:val="goog_rdk_72"/>
          <w:id w:val="909963220"/>
        </w:sdtPr>
        <w:sdtEndPr>
          <w:rPr>
            <w:color w:val="auto"/>
            <w:shd w:val="clear" w:color="auto" w:fill="auto"/>
          </w:rPr>
        </w:sdtEndPr>
        <w:sdtContent/>
      </w:sdt>
      <w:r w:rsidR="00194D39" w:rsidRPr="00D83FE5">
        <w:rPr>
          <w:rFonts w:asciiTheme="minorHAnsi" w:eastAsia="Arial" w:hAnsiTheme="minorHAnsi" w:cstheme="minorHAnsi"/>
          <w:sz w:val="22"/>
          <w:szCs w:val="22"/>
        </w:rPr>
        <w:t xml:space="preserve">paraiškos </w:t>
      </w:r>
      <w:r w:rsidR="00D235EA" w:rsidRPr="00D83FE5">
        <w:rPr>
          <w:rFonts w:asciiTheme="minorHAnsi" w:eastAsia="Arial" w:hAnsiTheme="minorHAnsi" w:cstheme="minorHAnsi"/>
          <w:sz w:val="22"/>
          <w:szCs w:val="22"/>
        </w:rPr>
        <w:t>bus atmestos</w:t>
      </w:r>
      <w:r w:rsidR="00194D39" w:rsidRPr="00D83FE5">
        <w:rPr>
          <w:rFonts w:asciiTheme="minorHAnsi" w:eastAsia="Arial" w:hAnsiTheme="minorHAnsi" w:cstheme="minorHAnsi"/>
          <w:sz w:val="22"/>
          <w:szCs w:val="22"/>
        </w:rPr>
        <w:t xml:space="preserve">. </w:t>
      </w:r>
    </w:p>
    <w:p w14:paraId="000000C4" w14:textId="152802F1" w:rsidR="00944B1E" w:rsidRPr="00D83FE5" w:rsidRDefault="003D2FD0"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 xml:space="preserve">.4. Išsiuntus pirmąjį kvietimą dalyvauti konkrečiame pirkime, </w:t>
      </w:r>
      <w:r w:rsidR="00F65D5C" w:rsidRPr="00D83FE5">
        <w:rPr>
          <w:rFonts w:asciiTheme="minorHAnsi" w:eastAsia="Arial" w:hAnsiTheme="minorHAnsi" w:cstheme="minorHAnsi"/>
          <w:sz w:val="22"/>
          <w:szCs w:val="22"/>
        </w:rPr>
        <w:t xml:space="preserve">pirminių </w:t>
      </w:r>
      <w:r w:rsidR="00194D39" w:rsidRPr="00D83FE5">
        <w:rPr>
          <w:rFonts w:asciiTheme="minorHAnsi" w:eastAsia="Arial" w:hAnsiTheme="minorHAnsi" w:cstheme="minorHAnsi"/>
          <w:sz w:val="22"/>
          <w:szCs w:val="22"/>
        </w:rPr>
        <w:t xml:space="preserve">paraiškų pateikimo terminai nebetaikomi. Tiekėjai bet kuriuo DPS galiojimo metu </w:t>
      </w:r>
      <w:r w:rsidR="001C10B7" w:rsidRPr="00D83FE5">
        <w:rPr>
          <w:rFonts w:asciiTheme="minorHAnsi" w:eastAsia="Arial" w:hAnsiTheme="minorHAnsi" w:cstheme="minorHAnsi"/>
          <w:sz w:val="22"/>
          <w:szCs w:val="22"/>
        </w:rPr>
        <w:t xml:space="preserve">gali </w:t>
      </w:r>
      <w:r w:rsidR="00194D39" w:rsidRPr="00D83FE5">
        <w:rPr>
          <w:rFonts w:asciiTheme="minorHAnsi" w:eastAsia="Arial" w:hAnsiTheme="minorHAnsi" w:cstheme="minorHAnsi"/>
          <w:sz w:val="22"/>
          <w:szCs w:val="22"/>
        </w:rPr>
        <w:t xml:space="preserve">teikti paraiškas </w:t>
      </w:r>
      <w:r w:rsidR="003F4DCC" w:rsidRPr="00D83FE5">
        <w:rPr>
          <w:rFonts w:asciiTheme="minorHAnsi" w:eastAsia="Arial" w:hAnsiTheme="minorHAnsi" w:cstheme="minorHAnsi"/>
          <w:sz w:val="22"/>
          <w:szCs w:val="22"/>
        </w:rPr>
        <w:t xml:space="preserve">dalyvauti </w:t>
      </w:r>
      <w:r w:rsidR="009250B9" w:rsidRPr="00D83FE5">
        <w:rPr>
          <w:rFonts w:asciiTheme="minorHAnsi" w:eastAsia="Arial" w:hAnsiTheme="minorHAnsi" w:cstheme="minorHAnsi"/>
          <w:sz w:val="22"/>
          <w:szCs w:val="22"/>
        </w:rPr>
        <w:t xml:space="preserve">galiojančiame </w:t>
      </w:r>
      <w:r w:rsidR="00194D39" w:rsidRPr="00D83FE5">
        <w:rPr>
          <w:rFonts w:asciiTheme="minorHAnsi" w:eastAsia="Arial" w:hAnsiTheme="minorHAnsi" w:cstheme="minorHAnsi"/>
          <w:sz w:val="22"/>
          <w:szCs w:val="22"/>
        </w:rPr>
        <w:t>DPS</w:t>
      </w:r>
      <w:r w:rsidR="00B72AF9" w:rsidRPr="00D83FE5">
        <w:rPr>
          <w:rFonts w:asciiTheme="minorHAnsi" w:eastAsia="Arial" w:hAnsiTheme="minorHAnsi" w:cstheme="minorHAnsi"/>
          <w:sz w:val="22"/>
          <w:szCs w:val="22"/>
        </w:rPr>
        <w:t>. T</w:t>
      </w:r>
      <w:r w:rsidR="00194D39" w:rsidRPr="00D83FE5">
        <w:rPr>
          <w:rFonts w:asciiTheme="minorHAnsi" w:eastAsia="Arial" w:hAnsiTheme="minorHAnsi" w:cstheme="minorHAnsi"/>
          <w:sz w:val="22"/>
          <w:szCs w:val="22"/>
        </w:rPr>
        <w:t xml:space="preserve">iekėjai, iki paraiškų pateikimo termino pabaigos pateikę paraišką tik dėl </w:t>
      </w:r>
      <w:r w:rsidR="009250B9" w:rsidRPr="00D83FE5">
        <w:rPr>
          <w:rFonts w:asciiTheme="minorHAnsi" w:eastAsia="Arial" w:hAnsiTheme="minorHAnsi" w:cstheme="minorHAnsi"/>
          <w:sz w:val="22"/>
          <w:szCs w:val="22"/>
        </w:rPr>
        <w:t xml:space="preserve">dalyvavimo </w:t>
      </w:r>
      <w:r w:rsidR="00194D39" w:rsidRPr="00D83FE5">
        <w:rPr>
          <w:rFonts w:asciiTheme="minorHAnsi" w:eastAsia="Arial" w:hAnsiTheme="minorHAnsi" w:cstheme="minorHAnsi"/>
          <w:sz w:val="22"/>
          <w:szCs w:val="22"/>
        </w:rPr>
        <w:t>dal</w:t>
      </w:r>
      <w:r w:rsidR="009250B9" w:rsidRPr="00D83FE5">
        <w:rPr>
          <w:rFonts w:asciiTheme="minorHAnsi" w:eastAsia="Arial" w:hAnsiTheme="minorHAnsi" w:cstheme="minorHAnsi"/>
          <w:sz w:val="22"/>
          <w:szCs w:val="22"/>
        </w:rPr>
        <w:t>yje</w:t>
      </w:r>
      <w:r w:rsidR="00194D39" w:rsidRPr="00D83FE5">
        <w:rPr>
          <w:rFonts w:asciiTheme="minorHAnsi" w:eastAsia="Arial" w:hAnsiTheme="minorHAnsi" w:cstheme="minorHAnsi"/>
          <w:sz w:val="22"/>
          <w:szCs w:val="22"/>
        </w:rPr>
        <w:t xml:space="preserve"> DPS kategorijų, bet kuriuo metu DPS galiojimo </w:t>
      </w:r>
      <w:r w:rsidR="00C7536C" w:rsidRPr="00D83FE5">
        <w:rPr>
          <w:rFonts w:asciiTheme="minorHAnsi" w:eastAsia="Arial" w:hAnsiTheme="minorHAnsi" w:cstheme="minorHAnsi"/>
          <w:sz w:val="22"/>
          <w:szCs w:val="22"/>
        </w:rPr>
        <w:t>laikotarpiu</w:t>
      </w:r>
      <w:r w:rsidR="00194D39" w:rsidRPr="00D83FE5">
        <w:rPr>
          <w:rFonts w:asciiTheme="minorHAnsi" w:eastAsia="Arial" w:hAnsiTheme="minorHAnsi" w:cstheme="minorHAnsi"/>
          <w:sz w:val="22"/>
          <w:szCs w:val="22"/>
        </w:rPr>
        <w:t xml:space="preserve"> gali pateikti paraišką ir dėl </w:t>
      </w:r>
      <w:r w:rsidR="009250B9" w:rsidRPr="00D83FE5">
        <w:rPr>
          <w:rFonts w:asciiTheme="minorHAnsi" w:eastAsia="Arial" w:hAnsiTheme="minorHAnsi" w:cstheme="minorHAnsi"/>
          <w:sz w:val="22"/>
          <w:szCs w:val="22"/>
        </w:rPr>
        <w:t xml:space="preserve">dalyvavimo </w:t>
      </w:r>
      <w:r w:rsidR="00194D39" w:rsidRPr="00D83FE5">
        <w:rPr>
          <w:rFonts w:asciiTheme="minorHAnsi" w:eastAsia="Arial" w:hAnsiTheme="minorHAnsi" w:cstheme="minorHAnsi"/>
          <w:sz w:val="22"/>
          <w:szCs w:val="22"/>
        </w:rPr>
        <w:t>kit</w:t>
      </w:r>
      <w:r w:rsidR="009250B9" w:rsidRPr="00D83FE5">
        <w:rPr>
          <w:rFonts w:asciiTheme="minorHAnsi" w:eastAsia="Arial" w:hAnsiTheme="minorHAnsi" w:cstheme="minorHAnsi"/>
          <w:sz w:val="22"/>
          <w:szCs w:val="22"/>
        </w:rPr>
        <w:t>ose</w:t>
      </w:r>
      <w:r w:rsidR="00194D39" w:rsidRPr="00D83FE5">
        <w:rPr>
          <w:rFonts w:asciiTheme="minorHAnsi" w:eastAsia="Arial" w:hAnsiTheme="minorHAnsi" w:cstheme="minorHAnsi"/>
          <w:sz w:val="22"/>
          <w:szCs w:val="22"/>
        </w:rPr>
        <w:t xml:space="preserve"> kategorij</w:t>
      </w:r>
      <w:r w:rsidR="009250B9" w:rsidRPr="00D83FE5">
        <w:rPr>
          <w:rFonts w:asciiTheme="minorHAnsi" w:eastAsia="Arial" w:hAnsiTheme="minorHAnsi" w:cstheme="minorHAnsi"/>
          <w:sz w:val="22"/>
          <w:szCs w:val="22"/>
        </w:rPr>
        <w:t>ose</w:t>
      </w:r>
      <w:r w:rsidR="00194D39" w:rsidRPr="00D83FE5">
        <w:rPr>
          <w:rFonts w:asciiTheme="minorHAnsi" w:eastAsia="Arial" w:hAnsiTheme="minorHAnsi" w:cstheme="minorHAnsi"/>
          <w:sz w:val="22"/>
          <w:szCs w:val="22"/>
        </w:rPr>
        <w:t xml:space="preserve">. </w:t>
      </w:r>
    </w:p>
    <w:p w14:paraId="000000C5" w14:textId="6CD56889" w:rsidR="00944B1E" w:rsidRPr="002A7C4C" w:rsidRDefault="009D22E3" w:rsidP="00D83FE5">
      <w:pPr>
        <w:ind w:left="7" w:firstLine="713"/>
        <w:jc w:val="both"/>
        <w:rPr>
          <w:rFonts w:asciiTheme="minorHAnsi" w:eastAsia="Arial" w:hAnsiTheme="minorHAnsi" w:cstheme="minorHAnsi"/>
          <w:b/>
          <w:bCs/>
          <w:sz w:val="22"/>
          <w:szCs w:val="22"/>
        </w:rPr>
      </w:pPr>
      <w:r w:rsidRPr="002A7C4C">
        <w:rPr>
          <w:rFonts w:asciiTheme="minorHAnsi" w:eastAsia="Arial" w:hAnsiTheme="minorHAnsi" w:cstheme="minorHAnsi"/>
          <w:b/>
          <w:bCs/>
          <w:sz w:val="22"/>
          <w:szCs w:val="22"/>
        </w:rPr>
        <w:t>5</w:t>
      </w:r>
      <w:r w:rsidR="00194D39" w:rsidRPr="002A7C4C">
        <w:rPr>
          <w:rFonts w:asciiTheme="minorHAnsi" w:eastAsia="Arial" w:hAnsiTheme="minorHAnsi" w:cstheme="minorHAnsi"/>
          <w:b/>
          <w:bCs/>
          <w:sz w:val="22"/>
          <w:szCs w:val="22"/>
        </w:rPr>
        <w:t xml:space="preserve">.5. Paraišką sudaro šie dokumentai, kuriuos tiekėjas </w:t>
      </w:r>
      <w:sdt>
        <w:sdtPr>
          <w:rPr>
            <w:rFonts w:asciiTheme="minorHAnsi" w:hAnsiTheme="minorHAnsi" w:cstheme="minorHAnsi"/>
            <w:b/>
            <w:bCs/>
            <w:color w:val="2B579A"/>
            <w:sz w:val="22"/>
            <w:szCs w:val="22"/>
            <w:shd w:val="clear" w:color="auto" w:fill="E6E6E6"/>
          </w:rPr>
          <w:tag w:val="goog_rdk_76"/>
          <w:id w:val="-2036958308"/>
        </w:sdtPr>
        <w:sdtEndPr>
          <w:rPr>
            <w:color w:val="auto"/>
            <w:shd w:val="clear" w:color="auto" w:fill="auto"/>
          </w:rPr>
        </w:sdtEndPr>
        <w:sdtContent/>
      </w:sdt>
      <w:r w:rsidR="00194D39" w:rsidRPr="002A7C4C">
        <w:rPr>
          <w:rFonts w:asciiTheme="minorHAnsi" w:eastAsia="Arial" w:hAnsiTheme="minorHAnsi" w:cstheme="minorHAnsi"/>
          <w:b/>
          <w:bCs/>
          <w:sz w:val="22"/>
          <w:szCs w:val="22"/>
        </w:rPr>
        <w:t>privalo pateikti:</w:t>
      </w:r>
    </w:p>
    <w:p w14:paraId="5218342C" w14:textId="2726B2D9" w:rsidR="00D4748E" w:rsidRPr="00D83FE5" w:rsidRDefault="00D4748E" w:rsidP="00D83FE5">
      <w:pPr>
        <w:ind w:left="7" w:firstLine="713"/>
        <w:jc w:val="both"/>
        <w:rPr>
          <w:rFonts w:asciiTheme="minorHAnsi" w:eastAsia="Arial" w:hAnsiTheme="minorHAnsi" w:cstheme="minorHAnsi"/>
          <w:color w:val="0000FF"/>
          <w:sz w:val="22"/>
          <w:szCs w:val="22"/>
          <w:u w:val="single"/>
        </w:rPr>
      </w:pPr>
      <w:r w:rsidRPr="00D83FE5">
        <w:rPr>
          <w:rFonts w:asciiTheme="minorHAnsi" w:eastAsia="Arial" w:hAnsiTheme="minorHAnsi" w:cstheme="minorHAnsi"/>
          <w:sz w:val="22"/>
          <w:szCs w:val="22"/>
        </w:rPr>
        <w:t>5.5.1. Paraiškos forma (</w:t>
      </w:r>
      <w:hyperlink w:anchor="ketvirtaspriedas" w:history="1">
        <w:r w:rsidRPr="00D83FE5">
          <w:rPr>
            <w:rStyle w:val="Hyperlink"/>
            <w:rFonts w:asciiTheme="minorHAnsi" w:eastAsia="Arial" w:hAnsiTheme="minorHAnsi" w:cstheme="minorHAnsi"/>
            <w:sz w:val="22"/>
            <w:szCs w:val="22"/>
          </w:rPr>
          <w:t>pirkimo sąlygų 4 priedas</w:t>
        </w:r>
      </w:hyperlink>
      <w:r w:rsidR="007F5A83" w:rsidRPr="00D83FE5">
        <w:rPr>
          <w:rStyle w:val="Hyperlink"/>
          <w:rFonts w:asciiTheme="minorHAnsi" w:eastAsia="Arial" w:hAnsiTheme="minorHAnsi" w:cstheme="minorHAnsi"/>
          <w:sz w:val="22"/>
          <w:szCs w:val="22"/>
        </w:rPr>
        <w:t xml:space="preserve"> „Paraiškos forma“</w:t>
      </w:r>
      <w:r w:rsidRPr="00D83FE5">
        <w:rPr>
          <w:rFonts w:asciiTheme="minorHAnsi" w:eastAsia="Arial" w:hAnsiTheme="minorHAnsi" w:cstheme="minorHAnsi"/>
          <w:sz w:val="22"/>
          <w:szCs w:val="22"/>
        </w:rPr>
        <w:t>)</w:t>
      </w:r>
      <w:r w:rsidR="005821CB" w:rsidRPr="00D83FE5">
        <w:rPr>
          <w:rFonts w:asciiTheme="minorHAnsi" w:eastAsia="Arial" w:hAnsiTheme="minorHAnsi" w:cstheme="minorHAnsi"/>
          <w:sz w:val="22"/>
          <w:szCs w:val="22"/>
        </w:rPr>
        <w:t>;</w:t>
      </w:r>
    </w:p>
    <w:p w14:paraId="000000C6" w14:textId="0474AC72" w:rsidR="00944B1E" w:rsidRPr="00D83FE5" w:rsidRDefault="009D22E3"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.5.</w:t>
      </w:r>
      <w:r w:rsidR="00D4748E"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 EBVPD (</w:t>
      </w:r>
      <w:hyperlink w:anchor="ketvpriedas" w:history="1">
        <w:r w:rsidR="00194D39" w:rsidRPr="00D83FE5">
          <w:rPr>
            <w:rStyle w:val="Hyperlink"/>
            <w:rFonts w:asciiTheme="minorHAnsi" w:eastAsia="Arial" w:hAnsiTheme="minorHAnsi" w:cstheme="minorHAnsi"/>
            <w:sz w:val="22"/>
            <w:szCs w:val="22"/>
          </w:rPr>
          <w:t xml:space="preserve">pirkimo sąlygų </w:t>
        </w:r>
        <w:r w:rsidR="00DA7DF3" w:rsidRPr="00D83FE5">
          <w:rPr>
            <w:rStyle w:val="Hyperlink"/>
            <w:rFonts w:asciiTheme="minorHAnsi" w:eastAsia="Arial" w:hAnsiTheme="minorHAnsi" w:cstheme="minorHAnsi"/>
            <w:sz w:val="22"/>
            <w:szCs w:val="22"/>
          </w:rPr>
          <w:t xml:space="preserve">3 </w:t>
        </w:r>
        <w:r w:rsidR="00194D39" w:rsidRPr="00D83FE5">
          <w:rPr>
            <w:rStyle w:val="Hyperlink"/>
            <w:rFonts w:asciiTheme="minorHAnsi" w:eastAsia="Arial" w:hAnsiTheme="minorHAnsi" w:cstheme="minorHAnsi"/>
            <w:sz w:val="22"/>
            <w:szCs w:val="22"/>
          </w:rPr>
          <w:t>priedas „EBVPD“</w:t>
        </w:r>
      </w:hyperlink>
      <w:r w:rsidR="00194D39" w:rsidRPr="00D83FE5">
        <w:rPr>
          <w:rFonts w:asciiTheme="minorHAnsi" w:eastAsia="Arial" w:hAnsiTheme="minorHAnsi" w:cstheme="minorHAnsi"/>
          <w:sz w:val="22"/>
          <w:szCs w:val="22"/>
        </w:rPr>
        <w:t>);</w:t>
      </w:r>
    </w:p>
    <w:p w14:paraId="000000C7" w14:textId="788962A8" w:rsidR="00944B1E" w:rsidRPr="00D83FE5" w:rsidRDefault="72AC51C1"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AE8BEB4" w:rsidRPr="00D83FE5">
        <w:rPr>
          <w:rFonts w:asciiTheme="minorHAnsi" w:eastAsia="Arial" w:hAnsiTheme="minorHAnsi" w:cstheme="minorHAnsi"/>
          <w:sz w:val="22"/>
          <w:szCs w:val="22"/>
        </w:rPr>
        <w:t>.5.</w:t>
      </w:r>
      <w:r w:rsidR="675ABA71" w:rsidRPr="00D83FE5">
        <w:rPr>
          <w:rFonts w:asciiTheme="minorHAnsi" w:eastAsia="Arial" w:hAnsiTheme="minorHAnsi" w:cstheme="minorHAnsi"/>
          <w:sz w:val="22"/>
          <w:szCs w:val="22"/>
        </w:rPr>
        <w:t>3</w:t>
      </w:r>
      <w:r w:rsidR="00EC6155" w:rsidRPr="00D83FE5">
        <w:rPr>
          <w:rFonts w:asciiTheme="minorHAnsi" w:eastAsia="Arial" w:hAnsiTheme="minorHAnsi" w:cstheme="minorHAnsi"/>
          <w:sz w:val="22"/>
          <w:szCs w:val="22"/>
        </w:rPr>
        <w:t xml:space="preserve">. </w:t>
      </w:r>
      <w:r w:rsidR="0AE8BEB4" w:rsidRPr="00D83FE5">
        <w:rPr>
          <w:rFonts w:asciiTheme="minorHAnsi" w:eastAsia="Arial" w:hAnsiTheme="minorHAnsi" w:cstheme="minorHAnsi"/>
          <w:sz w:val="22"/>
          <w:szCs w:val="22"/>
        </w:rPr>
        <w:t xml:space="preserve">jungtinės veiklos sutarties kopija, pasirašyta visų jungtinės veiklos sutarties </w:t>
      </w:r>
      <w:r w:rsidR="6B6658F5" w:rsidRPr="00D83FE5">
        <w:rPr>
          <w:rFonts w:asciiTheme="minorHAnsi" w:eastAsia="Arial" w:hAnsiTheme="minorHAnsi" w:cstheme="minorHAnsi"/>
          <w:sz w:val="22"/>
          <w:szCs w:val="22"/>
        </w:rPr>
        <w:t>dalyvių</w:t>
      </w:r>
      <w:r w:rsidR="00E25DE9" w:rsidRPr="00D83FE5">
        <w:rPr>
          <w:rFonts w:asciiTheme="minorHAnsi" w:eastAsia="Arial" w:hAnsiTheme="minorHAnsi" w:cstheme="minorHAnsi"/>
          <w:sz w:val="22"/>
          <w:szCs w:val="22"/>
        </w:rPr>
        <w:t>, jei paraišką pateikia tiekėjų grupė</w:t>
      </w:r>
      <w:r w:rsidR="00EC6155" w:rsidRPr="00D83FE5">
        <w:rPr>
          <w:rFonts w:asciiTheme="minorHAnsi" w:eastAsia="Arial" w:hAnsiTheme="minorHAnsi" w:cstheme="minorHAnsi"/>
          <w:sz w:val="22"/>
          <w:szCs w:val="22"/>
        </w:rPr>
        <w:t>;</w:t>
      </w:r>
    </w:p>
    <w:p w14:paraId="000000C8" w14:textId="5672FA12" w:rsidR="00944B1E" w:rsidRPr="00D83FE5" w:rsidRDefault="009D22E3"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.5.</w:t>
      </w:r>
      <w:r w:rsidR="00D4748E" w:rsidRPr="00D83FE5">
        <w:rPr>
          <w:rFonts w:asciiTheme="minorHAnsi" w:eastAsia="Arial" w:hAnsiTheme="minorHAnsi" w:cstheme="minorHAnsi"/>
          <w:sz w:val="22"/>
          <w:szCs w:val="22"/>
        </w:rPr>
        <w:t>4</w:t>
      </w:r>
      <w:r w:rsidR="00194D39" w:rsidRPr="00D83FE5">
        <w:rPr>
          <w:rFonts w:asciiTheme="minorHAnsi" w:eastAsia="Arial" w:hAnsiTheme="minorHAnsi" w:cstheme="minorHAnsi"/>
          <w:sz w:val="22"/>
          <w:szCs w:val="22"/>
        </w:rPr>
        <w:t>. jei paraišką pasirašo tiekėjo vadovo įgaliotas asmuo, dokumentas, įrodantis to asmens teisę pasirašyti paraišką ir prisiimti visus su tuo susijusius įsipareigojimus;</w:t>
      </w:r>
    </w:p>
    <w:p w14:paraId="000000C9" w14:textId="2156CEE7" w:rsidR="00944B1E" w:rsidRPr="00D83FE5" w:rsidRDefault="009D22E3"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.5.</w:t>
      </w:r>
      <w:r w:rsidR="006C4E3C"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 xml:space="preserve">. jei tiekėjas </w:t>
      </w:r>
      <w:r w:rsidR="008C0C0F" w:rsidRPr="00D83FE5">
        <w:rPr>
          <w:rFonts w:asciiTheme="minorHAnsi" w:eastAsia="Arial" w:hAnsiTheme="minorHAnsi" w:cstheme="minorHAnsi"/>
          <w:sz w:val="22"/>
          <w:szCs w:val="22"/>
        </w:rPr>
        <w:t xml:space="preserve">remiasi kitų ūkio subjektų pajėgumais </w:t>
      </w:r>
      <w:r w:rsidR="00194D39" w:rsidRPr="00D83FE5">
        <w:rPr>
          <w:rFonts w:asciiTheme="minorHAnsi" w:eastAsia="Arial" w:hAnsiTheme="minorHAnsi" w:cstheme="minorHAnsi"/>
          <w:sz w:val="22"/>
          <w:szCs w:val="22"/>
        </w:rPr>
        <w:t>– įrodym</w:t>
      </w:r>
      <w:r w:rsidR="008C0C0F" w:rsidRPr="00D83FE5">
        <w:rPr>
          <w:rFonts w:asciiTheme="minorHAnsi" w:eastAsia="Arial" w:hAnsiTheme="minorHAnsi" w:cstheme="minorHAnsi"/>
          <w:sz w:val="22"/>
          <w:szCs w:val="22"/>
        </w:rPr>
        <w:t>ai</w:t>
      </w:r>
      <w:r w:rsidR="000F6ED6">
        <w:rPr>
          <w:rFonts w:asciiTheme="minorHAnsi" w:eastAsia="Arial" w:hAnsiTheme="minorHAnsi" w:cstheme="minorHAnsi"/>
          <w:sz w:val="22"/>
          <w:szCs w:val="22"/>
        </w:rPr>
        <w:t xml:space="preserve"> </w:t>
      </w:r>
      <w:r w:rsidR="000F6ED6" w:rsidRPr="000F6ED6">
        <w:rPr>
          <w:rFonts w:asciiTheme="minorHAnsi" w:eastAsia="Arial" w:hAnsiTheme="minorHAnsi" w:cstheme="minorHAnsi"/>
          <w:sz w:val="22"/>
          <w:szCs w:val="22"/>
        </w:rPr>
        <w:t>(pasirašytas ketinimų protokolas, pasirašyta subtiekimo sutartis ar kt.)</w:t>
      </w:r>
      <w:r w:rsidR="00194D39" w:rsidRPr="000F6ED6">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kad </w:t>
      </w:r>
      <w:r w:rsidR="008C0C0F" w:rsidRPr="00D83FE5">
        <w:rPr>
          <w:rFonts w:asciiTheme="minorHAnsi" w:eastAsia="Arial" w:hAnsiTheme="minorHAnsi" w:cstheme="minorHAnsi"/>
          <w:sz w:val="22"/>
          <w:szCs w:val="22"/>
        </w:rPr>
        <w:t xml:space="preserve">vykdant pirkimo sutartį šių ūkio subjektų </w:t>
      </w:r>
      <w:r w:rsidR="00194D39" w:rsidRPr="00D83FE5">
        <w:rPr>
          <w:rFonts w:asciiTheme="minorHAnsi" w:eastAsia="Arial" w:hAnsiTheme="minorHAnsi" w:cstheme="minorHAnsi"/>
          <w:sz w:val="22"/>
          <w:szCs w:val="22"/>
        </w:rPr>
        <w:t xml:space="preserve">ištekliai </w:t>
      </w:r>
      <w:r w:rsidR="008C0C0F" w:rsidRPr="00D83FE5">
        <w:rPr>
          <w:rFonts w:asciiTheme="minorHAnsi" w:eastAsia="Arial" w:hAnsiTheme="minorHAnsi" w:cstheme="minorHAnsi"/>
          <w:sz w:val="22"/>
          <w:szCs w:val="22"/>
        </w:rPr>
        <w:t xml:space="preserve">jam bus prieinami. </w:t>
      </w:r>
    </w:p>
    <w:p w14:paraId="5AAEA3D7" w14:textId="77777777" w:rsidR="007B2847" w:rsidRPr="00A540DB" w:rsidRDefault="00827E77" w:rsidP="00D83FE5">
      <w:pPr>
        <w:tabs>
          <w:tab w:val="left" w:pos="1134"/>
        </w:tabs>
        <w:ind w:firstLine="709"/>
        <w:contextualSpacing/>
        <w:jc w:val="both"/>
        <w:rPr>
          <w:rFonts w:asciiTheme="minorHAnsi" w:eastAsiaTheme="minorHAnsi" w:hAnsiTheme="minorHAnsi" w:cstheme="minorHAnsi"/>
          <w:sz w:val="22"/>
          <w:szCs w:val="22"/>
        </w:rPr>
      </w:pPr>
      <w:r w:rsidRPr="00D83FE5">
        <w:rPr>
          <w:rFonts w:asciiTheme="minorHAnsi" w:eastAsia="Arial" w:hAnsiTheme="minorHAnsi" w:cstheme="minorHAnsi"/>
          <w:sz w:val="22"/>
          <w:szCs w:val="22"/>
        </w:rPr>
        <w:t>5.5.6. deklaracij</w:t>
      </w:r>
      <w:r w:rsidR="00685F71" w:rsidRPr="00D83FE5">
        <w:rPr>
          <w:rFonts w:asciiTheme="minorHAnsi" w:eastAsia="Arial" w:hAnsiTheme="minorHAnsi" w:cstheme="minorHAnsi"/>
          <w:sz w:val="22"/>
          <w:szCs w:val="22"/>
        </w:rPr>
        <w:t>a (-os)</w:t>
      </w:r>
      <w:r w:rsidR="00FC4FCC" w:rsidRPr="00D83FE5">
        <w:rPr>
          <w:rFonts w:asciiTheme="minorHAnsi" w:eastAsia="Arial" w:hAnsiTheme="minorHAnsi" w:cstheme="minorHAnsi"/>
          <w:sz w:val="22"/>
          <w:szCs w:val="22"/>
        </w:rPr>
        <w:t xml:space="preserve"> dėl atitikties nacionalinio saugumo reikalavimams, kaip numatyta</w:t>
      </w:r>
      <w:r w:rsidR="00E25DE9" w:rsidRPr="00D83FE5">
        <w:rPr>
          <w:rFonts w:asciiTheme="minorHAnsi" w:eastAsia="Arial" w:hAnsiTheme="minorHAnsi" w:cstheme="minorHAnsi"/>
          <w:sz w:val="22"/>
          <w:szCs w:val="22"/>
        </w:rPr>
        <w:t xml:space="preserve"> šių sąlygų 8 </w:t>
      </w:r>
      <w:r w:rsidR="00E25DE9" w:rsidRPr="00A540DB">
        <w:rPr>
          <w:rFonts w:asciiTheme="minorHAnsi" w:eastAsia="Arial" w:hAnsiTheme="minorHAnsi" w:cstheme="minorHAnsi"/>
          <w:sz w:val="22"/>
          <w:szCs w:val="22"/>
        </w:rPr>
        <w:t xml:space="preserve">skyriuje </w:t>
      </w:r>
      <w:r w:rsidRPr="00A540DB">
        <w:rPr>
          <w:rFonts w:asciiTheme="minorHAnsi" w:eastAsiaTheme="minorHAnsi" w:hAnsiTheme="minorHAnsi" w:cstheme="minorHAnsi"/>
          <w:sz w:val="22"/>
          <w:szCs w:val="22"/>
        </w:rPr>
        <w:t>(kai taikoma);</w:t>
      </w:r>
    </w:p>
    <w:p w14:paraId="1742DCB6" w14:textId="38752B2D" w:rsidR="00A540DB" w:rsidRPr="00B94C3B" w:rsidRDefault="00A540DB" w:rsidP="00D83FE5">
      <w:pPr>
        <w:tabs>
          <w:tab w:val="left" w:pos="1134"/>
        </w:tabs>
        <w:ind w:firstLine="709"/>
        <w:contextualSpacing/>
        <w:jc w:val="both"/>
        <w:rPr>
          <w:rFonts w:asciiTheme="minorHAnsi" w:hAnsiTheme="minorHAnsi" w:cstheme="minorHAnsi"/>
          <w:b/>
          <w:bCs/>
          <w:sz w:val="22"/>
          <w:szCs w:val="22"/>
        </w:rPr>
      </w:pPr>
      <w:r w:rsidRPr="00FF5230">
        <w:rPr>
          <w:rFonts w:asciiTheme="minorHAnsi" w:eastAsiaTheme="minorHAnsi" w:hAnsiTheme="minorHAnsi" w:cstheme="minorHAnsi"/>
          <w:sz w:val="22"/>
          <w:szCs w:val="22"/>
        </w:rPr>
        <w:t>5.5.7</w:t>
      </w:r>
      <w:r w:rsidRPr="00B94C3B">
        <w:rPr>
          <w:rFonts w:asciiTheme="minorHAnsi" w:eastAsiaTheme="minorHAnsi" w:hAnsiTheme="minorHAnsi" w:cstheme="minorHAnsi"/>
          <w:b/>
          <w:bCs/>
          <w:sz w:val="22"/>
          <w:szCs w:val="22"/>
        </w:rPr>
        <w:t xml:space="preserve">. </w:t>
      </w:r>
      <w:r w:rsidR="000F6ED6" w:rsidRPr="00B94C3B">
        <w:rPr>
          <w:rFonts w:asciiTheme="minorHAnsi" w:eastAsiaTheme="minorHAnsi" w:hAnsiTheme="minorHAnsi" w:cstheme="minorHAnsi"/>
          <w:b/>
          <w:bCs/>
          <w:sz w:val="22"/>
          <w:szCs w:val="22"/>
        </w:rPr>
        <w:t xml:space="preserve">aktualūs dokumentai patvirtinantys pašalinimo pagrindų nebuvimą, atitiktį kvalifikacijos </w:t>
      </w:r>
      <w:r w:rsidR="00064E79" w:rsidRPr="00B94C3B">
        <w:rPr>
          <w:rFonts w:asciiTheme="minorHAnsi" w:eastAsiaTheme="minorHAnsi" w:hAnsiTheme="minorHAnsi" w:cstheme="minorHAnsi"/>
          <w:b/>
          <w:bCs/>
          <w:sz w:val="22"/>
          <w:szCs w:val="22"/>
        </w:rPr>
        <w:t xml:space="preserve">ir aplinkos apsaugos vadybos sistemos standartų </w:t>
      </w:r>
      <w:r w:rsidR="000F6ED6" w:rsidRPr="00B94C3B">
        <w:rPr>
          <w:rFonts w:asciiTheme="minorHAnsi" w:eastAsiaTheme="minorHAnsi" w:hAnsiTheme="minorHAnsi" w:cstheme="minorHAnsi"/>
          <w:b/>
          <w:bCs/>
          <w:sz w:val="22"/>
          <w:szCs w:val="22"/>
        </w:rPr>
        <w:t>reikalavimams</w:t>
      </w:r>
      <w:r w:rsidR="000F6ED6" w:rsidRPr="00B94C3B">
        <w:rPr>
          <w:rFonts w:asciiTheme="minorHAnsi" w:hAnsiTheme="minorHAnsi" w:cstheme="minorHAnsi"/>
          <w:b/>
          <w:bCs/>
          <w:sz w:val="22"/>
          <w:szCs w:val="22"/>
        </w:rPr>
        <w:t>;</w:t>
      </w:r>
    </w:p>
    <w:p w14:paraId="42E11EC3" w14:textId="51FFF8CA" w:rsidR="000F6ED6" w:rsidRPr="000F6ED6" w:rsidRDefault="000F6ED6" w:rsidP="00D83FE5">
      <w:pPr>
        <w:tabs>
          <w:tab w:val="left" w:pos="1134"/>
        </w:tabs>
        <w:ind w:firstLine="709"/>
        <w:contextualSpacing/>
        <w:jc w:val="both"/>
        <w:rPr>
          <w:rFonts w:asciiTheme="minorHAnsi" w:eastAsiaTheme="minorHAnsi" w:hAnsiTheme="minorHAnsi" w:cstheme="minorHAnsi"/>
          <w:sz w:val="22"/>
          <w:szCs w:val="22"/>
        </w:rPr>
      </w:pPr>
      <w:r w:rsidRPr="000F6ED6">
        <w:rPr>
          <w:rFonts w:asciiTheme="minorHAnsi" w:hAnsiTheme="minorHAnsi" w:cstheme="minorHAnsi"/>
          <w:sz w:val="22"/>
          <w:szCs w:val="22"/>
        </w:rPr>
        <w:t xml:space="preserve">5.5.8. </w:t>
      </w:r>
      <w:r w:rsidRPr="000F6ED6">
        <w:rPr>
          <w:rFonts w:asciiTheme="minorHAnsi" w:eastAsiaTheme="minorHAnsi" w:hAnsiTheme="minorHAnsi" w:cstheme="minorHAnsi"/>
          <w:sz w:val="22"/>
          <w:szCs w:val="22"/>
        </w:rPr>
        <w:t>dokumentai, pagrindžiantys tiekėjo taikomas apsivalymo priemones pagal VPĮ 46 straipsnio 3 ir 10 dalis (teikiama tuo atveju, jeigu tiekėjas atitinka pašalinimo pagrindus).</w:t>
      </w:r>
    </w:p>
    <w:p w14:paraId="651D43EE" w14:textId="77777777" w:rsidR="007B2847" w:rsidRPr="00D83FE5" w:rsidRDefault="007B2847" w:rsidP="00D83FE5">
      <w:pPr>
        <w:ind w:firstLine="709"/>
        <w:jc w:val="both"/>
        <w:rPr>
          <w:rFonts w:asciiTheme="minorHAnsi" w:hAnsiTheme="minorHAnsi" w:cstheme="minorHAnsi"/>
          <w:sz w:val="22"/>
          <w:szCs w:val="22"/>
        </w:rPr>
      </w:pPr>
      <w:r w:rsidRPr="00D83FE5">
        <w:rPr>
          <w:rFonts w:asciiTheme="minorHAnsi" w:eastAsiaTheme="minorHAnsi" w:hAnsiTheme="minorHAnsi" w:cstheme="minorHAnsi"/>
          <w:sz w:val="22"/>
          <w:szCs w:val="22"/>
        </w:rPr>
        <w:t>5.6</w:t>
      </w:r>
      <w:bookmarkStart w:id="11" w:name="_Hlk151973836"/>
      <w:r w:rsidRPr="00D83FE5">
        <w:rPr>
          <w:rFonts w:asciiTheme="minorHAnsi" w:eastAsiaTheme="minorHAnsi" w:hAnsiTheme="minorHAnsi" w:cstheme="minorHAnsi"/>
          <w:sz w:val="22"/>
          <w:szCs w:val="22"/>
        </w:rPr>
        <w:t xml:space="preserve">. </w:t>
      </w:r>
      <w:r w:rsidR="00471901" w:rsidRPr="00D83FE5">
        <w:rPr>
          <w:rFonts w:asciiTheme="minorHAnsi" w:hAnsiTheme="minorHAnsi" w:cstheme="minorHAnsi"/>
          <w:sz w:val="22"/>
          <w:szCs w:val="22"/>
        </w:rPr>
        <w:t xml:space="preserve">Tiekėjui, teikiančiam paraišką savarankiškai ar kaip tiekėjų grupės nariui, nedraudžiama būti kito tiekėjo subtiekėju ar ūkio subjektu, kurio pajėgumais remiamasi kitas tiekėjas, tame pačiame pirkime. </w:t>
      </w:r>
    </w:p>
    <w:bookmarkEnd w:id="11"/>
    <w:p w14:paraId="2C9F9F9E" w14:textId="2E13C45E" w:rsidR="00F22492" w:rsidRPr="00D83FE5" w:rsidRDefault="72AC51C1"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AE8BEB4" w:rsidRPr="00D83FE5">
        <w:rPr>
          <w:rFonts w:asciiTheme="minorHAnsi" w:eastAsia="Arial" w:hAnsiTheme="minorHAnsi" w:cstheme="minorHAnsi"/>
          <w:sz w:val="22"/>
          <w:szCs w:val="22"/>
        </w:rPr>
        <w:t>.</w:t>
      </w:r>
      <w:r w:rsidR="007B2847" w:rsidRPr="00D83FE5">
        <w:rPr>
          <w:rFonts w:asciiTheme="minorHAnsi" w:eastAsia="Arial" w:hAnsiTheme="minorHAnsi" w:cstheme="minorHAnsi"/>
          <w:sz w:val="22"/>
          <w:szCs w:val="22"/>
        </w:rPr>
        <w:t>7</w:t>
      </w:r>
      <w:r w:rsidR="0AE8BEB4" w:rsidRPr="00D83FE5">
        <w:rPr>
          <w:rFonts w:asciiTheme="minorHAnsi" w:eastAsia="Arial" w:hAnsiTheme="minorHAnsi" w:cstheme="minorHAnsi"/>
          <w:sz w:val="22"/>
          <w:szCs w:val="22"/>
        </w:rPr>
        <w:t xml:space="preserve">. </w:t>
      </w:r>
      <w:r w:rsidR="2594F6AB" w:rsidRPr="00D83FE5">
        <w:rPr>
          <w:rFonts w:asciiTheme="minorHAnsi" w:eastAsia="Arial" w:hAnsiTheme="minorHAnsi" w:cstheme="minorHAnsi"/>
          <w:sz w:val="22"/>
          <w:szCs w:val="22"/>
        </w:rPr>
        <w:t>Pirkimo vykdytojas</w:t>
      </w:r>
      <w:r w:rsidR="0AE8BEB4" w:rsidRPr="00D83FE5">
        <w:rPr>
          <w:rFonts w:asciiTheme="minorHAnsi" w:eastAsia="Arial" w:hAnsiTheme="minorHAnsi" w:cstheme="minorHAnsi"/>
          <w:sz w:val="22"/>
          <w:szCs w:val="22"/>
        </w:rPr>
        <w:t xml:space="preserve"> nereikalauja kartu su paraiška pateikti EBVPD nurodytą informaciją patvirtinančių dokumentų. </w:t>
      </w:r>
      <w:r w:rsidR="0937B786" w:rsidRPr="00D83FE5">
        <w:rPr>
          <w:rFonts w:asciiTheme="minorHAnsi" w:eastAsia="Arial" w:hAnsiTheme="minorHAnsi" w:cstheme="minorHAnsi"/>
          <w:sz w:val="22"/>
          <w:szCs w:val="22"/>
        </w:rPr>
        <w:t>P</w:t>
      </w:r>
      <w:r w:rsidR="2594F6AB" w:rsidRPr="00D83FE5">
        <w:rPr>
          <w:rFonts w:asciiTheme="minorHAnsi" w:eastAsia="Arial" w:hAnsiTheme="minorHAnsi" w:cstheme="minorHAnsi"/>
          <w:sz w:val="22"/>
          <w:szCs w:val="22"/>
        </w:rPr>
        <w:t>irkimo vykdytojas</w:t>
      </w:r>
      <w:r w:rsidR="0AE8BEB4" w:rsidRPr="00D83FE5">
        <w:rPr>
          <w:rFonts w:asciiTheme="minorHAnsi" w:eastAsia="Arial" w:hAnsiTheme="minorHAnsi" w:cstheme="minorHAnsi"/>
          <w:sz w:val="22"/>
          <w:szCs w:val="22"/>
        </w:rPr>
        <w:t xml:space="preserve"> bet kuriuo DPS galiojimo </w:t>
      </w:r>
      <w:r w:rsidR="55B1F4B8" w:rsidRPr="00D83FE5">
        <w:rPr>
          <w:rFonts w:asciiTheme="minorHAnsi" w:eastAsia="Arial" w:hAnsiTheme="minorHAnsi" w:cstheme="minorHAnsi"/>
          <w:sz w:val="22"/>
          <w:szCs w:val="22"/>
        </w:rPr>
        <w:t xml:space="preserve">laikotarpiu </w:t>
      </w:r>
      <w:r w:rsidR="0AE8BEB4" w:rsidRPr="00D83FE5">
        <w:rPr>
          <w:rFonts w:asciiTheme="minorHAnsi" w:eastAsia="Arial" w:hAnsiTheme="minorHAnsi" w:cstheme="minorHAnsi"/>
          <w:sz w:val="22"/>
          <w:szCs w:val="22"/>
        </w:rPr>
        <w:t xml:space="preserve">gali paprašyti kandidatų ar dalyvių pateikti visus ar dalį šių dokumentų, jeigu tai būtina siekiant užtikrinti tinkamą pirkimo procedūros atlikimą. </w:t>
      </w:r>
    </w:p>
    <w:p w14:paraId="000000CB" w14:textId="7008681F" w:rsidR="00944B1E" w:rsidRPr="00D83FE5" w:rsidRDefault="00F835BD"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w:t>
      </w:r>
      <w:r w:rsidR="007B2847" w:rsidRPr="00D83FE5">
        <w:rPr>
          <w:rFonts w:asciiTheme="minorHAnsi" w:eastAsia="Arial" w:hAnsiTheme="minorHAnsi" w:cstheme="minorHAnsi"/>
          <w:sz w:val="22"/>
          <w:szCs w:val="22"/>
        </w:rPr>
        <w:t>8</w:t>
      </w:r>
      <w:r w:rsidR="00194D39" w:rsidRPr="00D83FE5">
        <w:rPr>
          <w:rFonts w:asciiTheme="minorHAnsi" w:eastAsia="Arial" w:hAnsiTheme="minorHAnsi" w:cstheme="minorHAnsi"/>
          <w:sz w:val="22"/>
          <w:szCs w:val="22"/>
        </w:rPr>
        <w:t xml:space="preserve">. Pateikdamas paraišką, tiekėjas sutinka su </w:t>
      </w:r>
      <w:r w:rsidR="008303FC" w:rsidRPr="00D83FE5">
        <w:rPr>
          <w:rFonts w:asciiTheme="minorHAnsi" w:eastAsia="Arial" w:hAnsiTheme="minorHAnsi" w:cstheme="minorHAnsi"/>
          <w:sz w:val="22"/>
          <w:szCs w:val="22"/>
        </w:rPr>
        <w:t xml:space="preserve">šiose sąlygose </w:t>
      </w:r>
      <w:r w:rsidR="00194D39" w:rsidRPr="00D83FE5">
        <w:rPr>
          <w:rFonts w:asciiTheme="minorHAnsi" w:eastAsia="Arial" w:hAnsiTheme="minorHAnsi" w:cstheme="minorHAnsi"/>
          <w:sz w:val="22"/>
          <w:szCs w:val="22"/>
        </w:rPr>
        <w:t>nustatyt</w:t>
      </w:r>
      <w:r w:rsidR="008303FC" w:rsidRPr="00D83FE5">
        <w:rPr>
          <w:rFonts w:asciiTheme="minorHAnsi" w:eastAsia="Arial" w:hAnsiTheme="minorHAnsi" w:cstheme="minorHAnsi"/>
          <w:sz w:val="22"/>
          <w:szCs w:val="22"/>
        </w:rPr>
        <w:t>ais</w:t>
      </w:r>
      <w:r w:rsidR="00194D39" w:rsidRPr="00D83FE5">
        <w:rPr>
          <w:rFonts w:asciiTheme="minorHAnsi" w:eastAsia="Arial" w:hAnsiTheme="minorHAnsi" w:cstheme="minorHAnsi"/>
          <w:sz w:val="22"/>
          <w:szCs w:val="22"/>
        </w:rPr>
        <w:t xml:space="preserve"> </w:t>
      </w:r>
      <w:r w:rsidR="008303FC" w:rsidRPr="00D83FE5">
        <w:rPr>
          <w:rFonts w:asciiTheme="minorHAnsi" w:eastAsia="Arial" w:hAnsiTheme="minorHAnsi" w:cstheme="minorHAnsi"/>
          <w:sz w:val="22"/>
          <w:szCs w:val="22"/>
        </w:rPr>
        <w:t xml:space="preserve">reikalavimais </w:t>
      </w:r>
      <w:r w:rsidR="00194D39" w:rsidRPr="00D83FE5">
        <w:rPr>
          <w:rFonts w:asciiTheme="minorHAnsi" w:eastAsia="Arial" w:hAnsiTheme="minorHAnsi" w:cstheme="minorHAnsi"/>
          <w:sz w:val="22"/>
          <w:szCs w:val="22"/>
        </w:rPr>
        <w:t>ir patvirtina, kad jo paraiškoje pateikta informacija yra teisinga.</w:t>
      </w:r>
    </w:p>
    <w:p w14:paraId="000000CC" w14:textId="4F4DE3AC" w:rsidR="00944B1E" w:rsidRPr="00D83FE5" w:rsidRDefault="00F835BD"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w:t>
      </w:r>
      <w:r w:rsidR="007B2847" w:rsidRPr="00D83FE5">
        <w:rPr>
          <w:rFonts w:asciiTheme="minorHAnsi" w:eastAsia="Arial" w:hAnsiTheme="minorHAnsi" w:cstheme="minorHAnsi"/>
          <w:sz w:val="22"/>
          <w:szCs w:val="22"/>
        </w:rPr>
        <w:t>9</w:t>
      </w:r>
      <w:r w:rsidR="00194D39" w:rsidRPr="00D83FE5">
        <w:rPr>
          <w:rFonts w:asciiTheme="minorHAnsi" w:eastAsia="Arial" w:hAnsiTheme="minorHAnsi" w:cstheme="minorHAnsi"/>
          <w:sz w:val="22"/>
          <w:szCs w:val="22"/>
        </w:rPr>
        <w:t xml:space="preserve">. Visi dokumentai turi būti pateikiami elektronine forma, t. y. tiesiogiai suformuoti elektroninėmis priemonėmis (pvz. EBVPD užpildytas XML formatu) ar pateikiant skaitmenines dokumentų kopijas (pvz. </w:t>
      </w:r>
      <w:r w:rsidR="00194D39" w:rsidRPr="00D83FE5">
        <w:rPr>
          <w:rFonts w:asciiTheme="minorHAnsi" w:eastAsia="Arial" w:hAnsiTheme="minorHAnsi" w:cstheme="minorHAnsi"/>
          <w:sz w:val="22"/>
          <w:szCs w:val="22"/>
        </w:rPr>
        <w:lastRenderedPageBreak/>
        <w:t xml:space="preserve">skenuotas įgaliojimas PDF formatu). Visi pateikiami dokumentai ar skaitmeninės dokumentų kopijos turi būti prieinami naudojant nediskriminuojančius, visuotinai prieinamus duomenų failų formatus (pvz., doc, docx, pdf, xls, xlsx, jpg, xml ir kt.). </w:t>
      </w:r>
    </w:p>
    <w:p w14:paraId="6983827A" w14:textId="1E2C5909" w:rsidR="00AD07C4" w:rsidRPr="002A7C4C" w:rsidRDefault="00F835BD" w:rsidP="002A7C4C">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w:t>
      </w:r>
      <w:r w:rsidR="007B2847" w:rsidRPr="00D83FE5">
        <w:rPr>
          <w:rFonts w:asciiTheme="minorHAnsi" w:eastAsia="Arial" w:hAnsiTheme="minorHAnsi" w:cstheme="minorHAnsi"/>
          <w:sz w:val="22"/>
          <w:szCs w:val="22"/>
        </w:rPr>
        <w:t>10</w:t>
      </w:r>
      <w:r w:rsidR="00194D39" w:rsidRPr="00D83FE5">
        <w:rPr>
          <w:rFonts w:asciiTheme="minorHAnsi" w:eastAsia="Arial" w:hAnsiTheme="minorHAnsi" w:cstheme="minorHAnsi"/>
          <w:sz w:val="22"/>
          <w:szCs w:val="22"/>
        </w:rPr>
        <w:t>.</w:t>
      </w:r>
      <w:r w:rsidR="00AD07C4" w:rsidRPr="00D83FE5">
        <w:rPr>
          <w:rFonts w:asciiTheme="minorHAnsi" w:eastAsia="Arial" w:hAnsiTheme="minorHAnsi" w:cstheme="minorHAnsi"/>
          <w:sz w:val="22"/>
          <w:szCs w:val="22"/>
        </w:rPr>
        <w:t xml:space="preserve"> </w:t>
      </w:r>
      <w:r w:rsidR="00C043F4" w:rsidRPr="00D83FE5">
        <w:rPr>
          <w:rFonts w:asciiTheme="minorHAnsi" w:hAnsiTheme="minorHAnsi" w:cstheme="minorHAnsi"/>
          <w:iCs/>
          <w:sz w:val="22"/>
          <w:szCs w:val="22"/>
        </w:rPr>
        <w:t>Paraiška gali būti pasirašyta kvalifikuotu elektroniniu parašu</w:t>
      </w:r>
      <w:r w:rsidR="004C55D2" w:rsidRPr="00D83FE5">
        <w:rPr>
          <w:rFonts w:asciiTheme="minorHAnsi" w:hAnsiTheme="minorHAnsi" w:cstheme="minorHAnsi"/>
          <w:iCs/>
          <w:sz w:val="22"/>
          <w:szCs w:val="22"/>
        </w:rPr>
        <w:t xml:space="preserve"> arba fiziniu </w:t>
      </w:r>
      <w:r w:rsidR="004C55D2" w:rsidRPr="002A7C4C">
        <w:rPr>
          <w:rFonts w:asciiTheme="minorHAnsi" w:hAnsiTheme="minorHAnsi" w:cstheme="minorHAnsi"/>
          <w:iCs/>
          <w:sz w:val="22"/>
          <w:szCs w:val="22"/>
        </w:rPr>
        <w:t>parašu</w:t>
      </w:r>
      <w:r w:rsidR="00C043F4" w:rsidRPr="002A7C4C">
        <w:rPr>
          <w:rFonts w:asciiTheme="minorHAnsi" w:hAnsiTheme="minorHAnsi" w:cstheme="minorHAnsi"/>
          <w:iCs/>
          <w:sz w:val="22"/>
          <w:szCs w:val="22"/>
        </w:rPr>
        <w:t xml:space="preserve">. Jeigu tiekėjas </w:t>
      </w:r>
      <w:r w:rsidR="006E3D62" w:rsidRPr="002A7C4C">
        <w:rPr>
          <w:rFonts w:asciiTheme="minorHAnsi" w:hAnsiTheme="minorHAnsi" w:cstheme="minorHAnsi"/>
          <w:iCs/>
          <w:sz w:val="22"/>
          <w:szCs w:val="22"/>
        </w:rPr>
        <w:t xml:space="preserve">dokumentus tvirtina </w:t>
      </w:r>
      <w:r w:rsidR="004C55D2" w:rsidRPr="002A7C4C">
        <w:rPr>
          <w:rFonts w:asciiTheme="minorHAnsi" w:hAnsiTheme="minorHAnsi" w:cstheme="minorHAnsi"/>
          <w:iCs/>
          <w:sz w:val="22"/>
          <w:szCs w:val="22"/>
        </w:rPr>
        <w:t>naudo</w:t>
      </w:r>
      <w:r w:rsidR="00AD799F" w:rsidRPr="002A7C4C">
        <w:rPr>
          <w:rFonts w:asciiTheme="minorHAnsi" w:hAnsiTheme="minorHAnsi" w:cstheme="minorHAnsi"/>
          <w:iCs/>
          <w:sz w:val="22"/>
          <w:szCs w:val="22"/>
        </w:rPr>
        <w:t>damas</w:t>
      </w:r>
      <w:r w:rsidR="004C55D2" w:rsidRPr="002A7C4C">
        <w:rPr>
          <w:rFonts w:asciiTheme="minorHAnsi" w:hAnsiTheme="minorHAnsi" w:cstheme="minorHAnsi"/>
          <w:iCs/>
          <w:sz w:val="22"/>
          <w:szCs w:val="22"/>
        </w:rPr>
        <w:t xml:space="preserve"> </w:t>
      </w:r>
      <w:r w:rsidR="00C043F4" w:rsidRPr="002A7C4C">
        <w:rPr>
          <w:rFonts w:asciiTheme="minorHAnsi" w:hAnsiTheme="minorHAnsi" w:cstheme="minorHAnsi"/>
          <w:iCs/>
          <w:sz w:val="22"/>
          <w:szCs w:val="22"/>
        </w:rPr>
        <w:t xml:space="preserve">elektroninį, o ne fizinį parašą, elektroninis parašas turi atitikti VPĮ 22 straipsnio 11 dalies 2 ir 3 punktuose nustatytus reikalavimus. </w:t>
      </w:r>
      <w:r w:rsidRPr="002A7C4C">
        <w:rPr>
          <w:rFonts w:asciiTheme="minorHAnsi" w:eastAsiaTheme="minorHAnsi" w:hAnsiTheme="minorHAnsi" w:cstheme="minorHAnsi"/>
          <w:bCs/>
          <w:iCs/>
          <w:sz w:val="22"/>
          <w:szCs w:val="22"/>
        </w:rPr>
        <w:t>Pirkimo vykdytojui</w:t>
      </w:r>
      <w:r w:rsidR="00C043F4" w:rsidRPr="002A7C4C">
        <w:rPr>
          <w:rFonts w:asciiTheme="minorHAnsi" w:eastAsiaTheme="minorHAnsi" w:hAnsiTheme="minorHAnsi" w:cstheme="minorHAnsi"/>
          <w:bCs/>
          <w:iCs/>
          <w:sz w:val="22"/>
          <w:szCs w:val="22"/>
        </w:rPr>
        <w:t xml:space="preserve"> kilus abejonių dėl dokumen</w:t>
      </w:r>
      <w:r w:rsidR="00C043F4" w:rsidRPr="00D83FE5">
        <w:rPr>
          <w:rFonts w:asciiTheme="minorHAnsi" w:eastAsiaTheme="minorHAnsi" w:hAnsiTheme="minorHAnsi" w:cstheme="minorHAnsi"/>
          <w:bCs/>
          <w:iCs/>
          <w:sz w:val="22"/>
          <w:szCs w:val="22"/>
        </w:rPr>
        <w:t>tų tikrumo, ji</w:t>
      </w:r>
      <w:r w:rsidRPr="00D83FE5">
        <w:rPr>
          <w:rFonts w:asciiTheme="minorHAnsi" w:eastAsiaTheme="minorHAnsi" w:hAnsiTheme="minorHAnsi" w:cstheme="minorHAnsi"/>
          <w:bCs/>
          <w:iCs/>
          <w:sz w:val="22"/>
          <w:szCs w:val="22"/>
        </w:rPr>
        <w:t>s</w:t>
      </w:r>
      <w:r w:rsidR="00C043F4" w:rsidRPr="00D83FE5">
        <w:rPr>
          <w:rFonts w:asciiTheme="minorHAnsi" w:eastAsiaTheme="minorHAnsi" w:hAnsiTheme="minorHAnsi" w:cstheme="minorHAnsi"/>
          <w:bCs/>
          <w:iCs/>
          <w:sz w:val="22"/>
          <w:szCs w:val="22"/>
        </w:rPr>
        <w:t xml:space="preserve"> turi teisę reikalauti pateikti dokumentų originalus.</w:t>
      </w:r>
      <w:r w:rsidR="00C043F4" w:rsidRPr="00D83FE5">
        <w:rPr>
          <w:rFonts w:asciiTheme="minorHAnsi" w:hAnsiTheme="minorHAnsi" w:cstheme="minorHAnsi"/>
          <w:iCs/>
          <w:sz w:val="22"/>
          <w:szCs w:val="22"/>
        </w:rPr>
        <w:t xml:space="preserve"> </w:t>
      </w:r>
      <w:r w:rsidR="00DD3EB0" w:rsidRPr="00D83FE5">
        <w:rPr>
          <w:rFonts w:asciiTheme="minorHAnsi" w:hAnsiTheme="minorHAnsi" w:cstheme="minorHAnsi"/>
          <w:iCs/>
          <w:sz w:val="22"/>
          <w:szCs w:val="22"/>
        </w:rPr>
        <w:t>Gali būti</w:t>
      </w:r>
      <w:r w:rsidR="0056655D" w:rsidRPr="00D83FE5">
        <w:rPr>
          <w:rFonts w:asciiTheme="minorHAnsi" w:hAnsiTheme="minorHAnsi" w:cstheme="minorHAnsi"/>
          <w:iCs/>
          <w:sz w:val="22"/>
          <w:szCs w:val="22"/>
        </w:rPr>
        <w:t xml:space="preserve"> pateikiami</w:t>
      </w:r>
      <w:r w:rsidR="00214062" w:rsidRPr="00D83FE5">
        <w:rPr>
          <w:rFonts w:asciiTheme="minorHAnsi" w:hAnsiTheme="minorHAnsi" w:cstheme="minorHAnsi"/>
          <w:iCs/>
          <w:sz w:val="22"/>
          <w:szCs w:val="22"/>
        </w:rPr>
        <w:t>:</w:t>
      </w:r>
    </w:p>
    <w:p w14:paraId="62E2FAC3" w14:textId="3D0DC079" w:rsidR="00214062" w:rsidRPr="00D83FE5" w:rsidRDefault="00B90F40" w:rsidP="00D83FE5">
      <w:pPr>
        <w:pStyle w:val="ListParagraph"/>
        <w:tabs>
          <w:tab w:val="left" w:pos="1418"/>
        </w:tabs>
        <w:ind w:left="0" w:firstLine="709"/>
        <w:jc w:val="both"/>
        <w:rPr>
          <w:rFonts w:asciiTheme="minorHAnsi" w:hAnsiTheme="minorHAnsi" w:cstheme="minorHAnsi"/>
          <w:bCs/>
          <w:iCs/>
          <w:sz w:val="22"/>
          <w:szCs w:val="22"/>
        </w:rPr>
      </w:pPr>
      <w:r w:rsidRPr="00D83FE5">
        <w:rPr>
          <w:rFonts w:asciiTheme="minorHAnsi" w:hAnsiTheme="minorHAnsi" w:cstheme="minorHAnsi"/>
          <w:bCs/>
          <w:iCs/>
          <w:sz w:val="22"/>
          <w:szCs w:val="22"/>
        </w:rPr>
        <w:t>5.</w:t>
      </w:r>
      <w:r w:rsidR="007B2847" w:rsidRPr="00D83FE5">
        <w:rPr>
          <w:rFonts w:asciiTheme="minorHAnsi" w:hAnsiTheme="minorHAnsi" w:cstheme="minorHAnsi"/>
          <w:bCs/>
          <w:iCs/>
          <w:sz w:val="22"/>
          <w:szCs w:val="22"/>
        </w:rPr>
        <w:t>10</w:t>
      </w:r>
      <w:r w:rsidRPr="00D83FE5">
        <w:rPr>
          <w:rFonts w:asciiTheme="minorHAnsi" w:hAnsiTheme="minorHAnsi" w:cstheme="minorHAnsi"/>
          <w:bCs/>
          <w:iCs/>
          <w:sz w:val="22"/>
          <w:szCs w:val="22"/>
        </w:rPr>
        <w:t xml:space="preserve">.1. </w:t>
      </w:r>
      <w:r w:rsidR="00AA2BA0" w:rsidRPr="00D83FE5">
        <w:rPr>
          <w:rFonts w:asciiTheme="minorHAnsi" w:hAnsiTheme="minorHAnsi" w:cstheme="minorHAnsi"/>
          <w:bCs/>
          <w:iCs/>
          <w:sz w:val="22"/>
          <w:szCs w:val="22"/>
        </w:rPr>
        <w:t xml:space="preserve">kvalifikuotu elektroniniu parašu </w:t>
      </w:r>
      <w:r w:rsidR="009836C7" w:rsidRPr="00D83FE5">
        <w:rPr>
          <w:rFonts w:asciiTheme="minorHAnsi" w:hAnsiTheme="minorHAnsi" w:cstheme="minorHAnsi"/>
          <w:bCs/>
          <w:iCs/>
          <w:sz w:val="22"/>
          <w:szCs w:val="22"/>
        </w:rPr>
        <w:t xml:space="preserve">pasirašyti </w:t>
      </w:r>
      <w:r w:rsidR="000E674A" w:rsidRPr="00D83FE5">
        <w:rPr>
          <w:rFonts w:asciiTheme="minorHAnsi" w:hAnsiTheme="minorHAnsi" w:cstheme="minorHAnsi"/>
          <w:bCs/>
          <w:iCs/>
          <w:sz w:val="22"/>
          <w:szCs w:val="22"/>
        </w:rPr>
        <w:t xml:space="preserve">elektroninėmis priemonėmis suformuoti </w:t>
      </w:r>
      <w:r w:rsidR="000E7846" w:rsidRPr="00D83FE5">
        <w:rPr>
          <w:rFonts w:asciiTheme="minorHAnsi" w:hAnsiTheme="minorHAnsi" w:cstheme="minorHAnsi"/>
          <w:bCs/>
          <w:iCs/>
          <w:sz w:val="22"/>
          <w:szCs w:val="22"/>
        </w:rPr>
        <w:t>dokumentai;</w:t>
      </w:r>
    </w:p>
    <w:p w14:paraId="5EA228F6" w14:textId="290CE308" w:rsidR="000E7846" w:rsidRPr="00D83FE5" w:rsidRDefault="000E7846" w:rsidP="00D83FE5">
      <w:pPr>
        <w:pStyle w:val="ListParagraph"/>
        <w:ind w:left="0" w:firstLine="709"/>
        <w:jc w:val="both"/>
        <w:rPr>
          <w:rFonts w:asciiTheme="minorHAnsi" w:hAnsiTheme="minorHAnsi" w:cstheme="minorHAnsi"/>
          <w:bCs/>
          <w:iCs/>
          <w:sz w:val="22"/>
          <w:szCs w:val="22"/>
        </w:rPr>
      </w:pPr>
      <w:r w:rsidRPr="00D83FE5">
        <w:rPr>
          <w:rFonts w:asciiTheme="minorHAnsi" w:hAnsiTheme="minorHAnsi" w:cstheme="minorHAnsi"/>
          <w:bCs/>
          <w:iCs/>
          <w:sz w:val="22"/>
          <w:szCs w:val="22"/>
        </w:rPr>
        <w:t>5.</w:t>
      </w:r>
      <w:r w:rsidR="007B2847" w:rsidRPr="00D83FE5">
        <w:rPr>
          <w:rFonts w:asciiTheme="minorHAnsi" w:hAnsiTheme="minorHAnsi" w:cstheme="minorHAnsi"/>
          <w:bCs/>
          <w:iCs/>
          <w:sz w:val="22"/>
          <w:szCs w:val="22"/>
        </w:rPr>
        <w:t>10</w:t>
      </w:r>
      <w:r w:rsidRPr="00D83FE5">
        <w:rPr>
          <w:rFonts w:asciiTheme="minorHAnsi" w:hAnsiTheme="minorHAnsi" w:cstheme="minorHAnsi"/>
          <w:bCs/>
          <w:iCs/>
          <w:sz w:val="22"/>
          <w:szCs w:val="22"/>
        </w:rPr>
        <w:t xml:space="preserve">.2. </w:t>
      </w:r>
      <w:r w:rsidR="00A367F5" w:rsidRPr="00D83FE5">
        <w:rPr>
          <w:rFonts w:asciiTheme="minorHAnsi" w:hAnsiTheme="minorHAnsi" w:cstheme="minorHAnsi"/>
          <w:bCs/>
          <w:iCs/>
          <w:sz w:val="22"/>
          <w:szCs w:val="22"/>
        </w:rPr>
        <w:t>skaitmeninės dokumentų kopijos</w:t>
      </w:r>
      <w:r w:rsidR="00BA1D06" w:rsidRPr="00D83FE5">
        <w:rPr>
          <w:rFonts w:asciiTheme="minorHAnsi" w:hAnsiTheme="minorHAnsi" w:cstheme="minorHAnsi"/>
          <w:bCs/>
          <w:iCs/>
          <w:sz w:val="22"/>
          <w:szCs w:val="22"/>
        </w:rPr>
        <w:t xml:space="preserve"> (fiziniu parašu </w:t>
      </w:r>
      <w:r w:rsidR="0093092A" w:rsidRPr="00D83FE5">
        <w:rPr>
          <w:rFonts w:asciiTheme="minorHAnsi" w:hAnsiTheme="minorHAnsi" w:cstheme="minorHAnsi"/>
          <w:bCs/>
          <w:iCs/>
          <w:sz w:val="22"/>
          <w:szCs w:val="22"/>
        </w:rPr>
        <w:t xml:space="preserve">tvirtinami dokumentai </w:t>
      </w:r>
      <w:r w:rsidR="00664F99" w:rsidRPr="00D83FE5">
        <w:rPr>
          <w:rFonts w:asciiTheme="minorHAnsi" w:hAnsiTheme="minorHAnsi" w:cstheme="minorHAnsi"/>
          <w:bCs/>
          <w:iCs/>
          <w:sz w:val="22"/>
          <w:szCs w:val="22"/>
        </w:rPr>
        <w:t xml:space="preserve">turi būti </w:t>
      </w:r>
      <w:r w:rsidR="00091173" w:rsidRPr="00D83FE5">
        <w:rPr>
          <w:rFonts w:asciiTheme="minorHAnsi" w:hAnsiTheme="minorHAnsi" w:cstheme="minorHAnsi"/>
          <w:bCs/>
          <w:iCs/>
          <w:sz w:val="22"/>
          <w:szCs w:val="22"/>
        </w:rPr>
        <w:t xml:space="preserve">pateikiami pasirašyti </w:t>
      </w:r>
      <w:r w:rsidR="00504F2A" w:rsidRPr="00D83FE5">
        <w:rPr>
          <w:rFonts w:asciiTheme="minorHAnsi" w:hAnsiTheme="minorHAnsi" w:cstheme="minorHAnsi"/>
          <w:bCs/>
          <w:iCs/>
          <w:sz w:val="22"/>
          <w:szCs w:val="22"/>
        </w:rPr>
        <w:t>ir nuskenuoti</w:t>
      </w:r>
      <w:r w:rsidR="00E763AC" w:rsidRPr="00D83FE5">
        <w:rPr>
          <w:rFonts w:asciiTheme="minorHAnsi" w:hAnsiTheme="minorHAnsi" w:cstheme="minorHAnsi"/>
          <w:bCs/>
          <w:iCs/>
          <w:sz w:val="22"/>
          <w:szCs w:val="22"/>
        </w:rPr>
        <w:t>).</w:t>
      </w:r>
    </w:p>
    <w:p w14:paraId="000000D0" w14:textId="0257E60D" w:rsidR="00944B1E" w:rsidRPr="00D83FE5" w:rsidRDefault="00F835BD" w:rsidP="00D83FE5">
      <w:pPr>
        <w:ind w:left="7"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1</w:t>
      </w:r>
      <w:r w:rsidR="00194D39" w:rsidRPr="00D83FE5">
        <w:rPr>
          <w:rFonts w:asciiTheme="minorHAnsi" w:eastAsia="Arial" w:hAnsiTheme="minorHAnsi" w:cstheme="minorHAnsi"/>
          <w:sz w:val="22"/>
          <w:szCs w:val="22"/>
        </w:rPr>
        <w:t xml:space="preserve">. </w:t>
      </w:r>
      <w:r w:rsidR="0076479F" w:rsidRPr="0076479F">
        <w:rPr>
          <w:rFonts w:asciiTheme="minorHAnsi" w:eastAsia="Arial" w:hAnsiTheme="minorHAnsi" w:cstheme="minorHAnsi"/>
          <w:sz w:val="22"/>
          <w:szCs w:val="22"/>
        </w:rPr>
        <w:t>Tiekėjai, pateikę paraiškas DPS pirkime, turi teisę jas atsiimti ar pakeisti tiek iki paraiškų teikimo termino pabaigos, tiek jam pasibaigus bet kuriuo DPS galiojimo metu, neprarasdami teisės vėliau ją pateikti pakartotinai. Jeigu tiekėjas paraišką atsiima ir pateikia naują (pakeičia) paraiškos vertinimo metu, tokia paraiška laikoma nauja paraiška. Pateikus paraišką naujai ar ją pakeitus po paraiškų pateikimo termino pabaigos, paraiškos nagrinėjimui taikomos tos pirkimo dokumentų nuostatos, kurios skirtos paraiškoms, pateiktoms DPS galiojimo metu</w:t>
      </w:r>
      <w:r w:rsidR="0076479F">
        <w:rPr>
          <w:rFonts w:asciiTheme="minorHAnsi" w:eastAsia="Arial" w:hAnsiTheme="minorHAnsi" w:cstheme="minorHAnsi"/>
          <w:sz w:val="22"/>
          <w:szCs w:val="22"/>
        </w:rPr>
        <w:t>.</w:t>
      </w:r>
    </w:p>
    <w:p w14:paraId="1773C867" w14:textId="2ACBEA8E" w:rsidR="004544F2" w:rsidRDefault="00F835BD" w:rsidP="00D83FE5">
      <w:pPr>
        <w:ind w:left="7" w:firstLine="713"/>
        <w:jc w:val="both"/>
        <w:rPr>
          <w:rFonts w:asciiTheme="minorHAnsi" w:eastAsiaTheme="minorHAnsi" w:hAnsiTheme="minorHAnsi" w:cstheme="minorHAnsi"/>
          <w:bCs/>
          <w:iCs/>
          <w:sz w:val="22"/>
          <w:szCs w:val="22"/>
        </w:rPr>
      </w:pPr>
      <w:r w:rsidRPr="00D83FE5">
        <w:rPr>
          <w:rFonts w:asciiTheme="minorHAnsi" w:eastAsia="Arial" w:hAnsiTheme="minorHAnsi" w:cstheme="minorHAnsi"/>
          <w:sz w:val="22"/>
          <w:szCs w:val="22"/>
        </w:rPr>
        <w:t>5</w:t>
      </w:r>
      <w:r w:rsidR="00194D39" w:rsidRPr="00D83FE5">
        <w:rPr>
          <w:rFonts w:asciiTheme="minorHAnsi" w:eastAsia="Arial" w:hAnsiTheme="minorHAnsi" w:cstheme="minorHAnsi"/>
          <w:sz w:val="22"/>
          <w:szCs w:val="22"/>
        </w:rPr>
        <w:t>.1</w:t>
      </w:r>
      <w:r w:rsidR="007B2847" w:rsidRPr="00D83FE5">
        <w:rPr>
          <w:rFonts w:asciiTheme="minorHAnsi" w:eastAsia="Arial" w:hAnsiTheme="minorHAnsi" w:cstheme="minorHAnsi"/>
          <w:sz w:val="22"/>
          <w:szCs w:val="22"/>
        </w:rPr>
        <w:t>2</w:t>
      </w:r>
      <w:r w:rsidR="00194D39" w:rsidRPr="00D83FE5">
        <w:rPr>
          <w:rFonts w:asciiTheme="minorHAnsi" w:eastAsia="Arial" w:hAnsiTheme="minorHAnsi" w:cstheme="minorHAnsi"/>
          <w:sz w:val="22"/>
          <w:szCs w:val="22"/>
        </w:rPr>
        <w:t xml:space="preserve">. Paraiška turi būti rengiama, susirašinėjimas tarp tiekėjo ir </w:t>
      </w:r>
      <w:r w:rsidRPr="00D83FE5">
        <w:rPr>
          <w:rFonts w:asciiTheme="minorHAnsi" w:eastAsia="Arial" w:hAnsiTheme="minorHAnsi" w:cstheme="minorHAnsi"/>
          <w:sz w:val="22"/>
          <w:szCs w:val="22"/>
        </w:rPr>
        <w:t>pirkimo vykdytojo</w:t>
      </w:r>
      <w:r w:rsidR="00194D39" w:rsidRPr="00D83FE5">
        <w:rPr>
          <w:rFonts w:asciiTheme="minorHAnsi" w:eastAsia="Arial" w:hAnsiTheme="minorHAnsi" w:cstheme="minorHAnsi"/>
          <w:sz w:val="22"/>
          <w:szCs w:val="22"/>
        </w:rPr>
        <w:t xml:space="preserve"> vykdomas – </w:t>
      </w:r>
      <w:sdt>
        <w:sdtPr>
          <w:rPr>
            <w:rFonts w:asciiTheme="minorHAnsi" w:hAnsiTheme="minorHAnsi" w:cstheme="minorHAnsi"/>
            <w:color w:val="2B579A"/>
            <w:sz w:val="22"/>
            <w:szCs w:val="22"/>
            <w:shd w:val="clear" w:color="auto" w:fill="E6E6E6"/>
          </w:rPr>
          <w:tag w:val="goog_rdk_86"/>
          <w:id w:val="778682356"/>
          <w:showingPlcHdr/>
        </w:sdtPr>
        <w:sdtEndPr>
          <w:rPr>
            <w:color w:val="auto"/>
            <w:shd w:val="clear" w:color="auto" w:fill="auto"/>
          </w:rPr>
        </w:sdtEndPr>
        <w:sdtContent>
          <w:r w:rsidR="001C1F70" w:rsidRPr="00D83FE5">
            <w:rPr>
              <w:rFonts w:asciiTheme="minorHAnsi" w:hAnsiTheme="minorHAnsi" w:cstheme="minorHAnsi"/>
              <w:sz w:val="22"/>
              <w:szCs w:val="22"/>
            </w:rPr>
            <w:t xml:space="preserve">     </w:t>
          </w:r>
        </w:sdtContent>
      </w:sdt>
      <w:r w:rsidR="00194D39" w:rsidRPr="00D83FE5">
        <w:rPr>
          <w:rFonts w:asciiTheme="minorHAnsi" w:eastAsia="Arial" w:hAnsiTheme="minorHAnsi" w:cstheme="minorHAnsi"/>
          <w:sz w:val="22"/>
          <w:szCs w:val="22"/>
        </w:rPr>
        <w:t>lietuvių kalb</w:t>
      </w:r>
      <w:r w:rsidR="008B4890">
        <w:rPr>
          <w:rFonts w:asciiTheme="minorHAnsi" w:eastAsia="Arial" w:hAnsiTheme="minorHAnsi" w:cstheme="minorHAnsi"/>
          <w:sz w:val="22"/>
          <w:szCs w:val="22"/>
        </w:rPr>
        <w:t>a</w:t>
      </w:r>
      <w:r w:rsidR="00194D39" w:rsidRPr="00D83FE5">
        <w:rPr>
          <w:rFonts w:asciiTheme="minorHAnsi" w:eastAsia="Arial" w:hAnsiTheme="minorHAnsi" w:cstheme="minorHAnsi"/>
          <w:sz w:val="22"/>
          <w:szCs w:val="22"/>
        </w:rPr>
        <w:t xml:space="preserve">. Jei su paraiška </w:t>
      </w:r>
      <w:r w:rsidR="00D34E92" w:rsidRPr="00D83FE5">
        <w:rPr>
          <w:rFonts w:asciiTheme="minorHAnsi" w:eastAsia="Arial" w:hAnsiTheme="minorHAnsi" w:cstheme="minorHAnsi"/>
          <w:sz w:val="22"/>
          <w:szCs w:val="22"/>
        </w:rPr>
        <w:t>pa</w:t>
      </w:r>
      <w:r w:rsidR="00194D39" w:rsidRPr="00D83FE5">
        <w:rPr>
          <w:rFonts w:asciiTheme="minorHAnsi" w:eastAsia="Arial" w:hAnsiTheme="minorHAnsi" w:cstheme="minorHAnsi"/>
          <w:sz w:val="22"/>
          <w:szCs w:val="22"/>
        </w:rPr>
        <w:t xml:space="preserve">teikiami dokumentai </w:t>
      </w:r>
      <w:r w:rsidR="003E7056" w:rsidRPr="00D83FE5">
        <w:rPr>
          <w:rFonts w:asciiTheme="minorHAnsi" w:eastAsia="Arial" w:hAnsiTheme="minorHAnsi" w:cstheme="minorHAnsi"/>
          <w:sz w:val="22"/>
          <w:szCs w:val="22"/>
        </w:rPr>
        <w:t xml:space="preserve">negali būti pateikiami </w:t>
      </w:r>
      <w:r w:rsidR="00194D39" w:rsidRPr="00D83FE5">
        <w:rPr>
          <w:rFonts w:asciiTheme="minorHAnsi" w:eastAsia="Arial" w:hAnsiTheme="minorHAnsi" w:cstheme="minorHAnsi"/>
          <w:sz w:val="22"/>
          <w:szCs w:val="22"/>
        </w:rPr>
        <w:t xml:space="preserve">lietuvių kalba, </w:t>
      </w:r>
      <w:r w:rsidR="00FA4520" w:rsidRPr="00D83FE5">
        <w:rPr>
          <w:rFonts w:asciiTheme="minorHAnsi" w:eastAsia="Arial" w:hAnsiTheme="minorHAnsi" w:cstheme="minorHAnsi"/>
          <w:sz w:val="22"/>
          <w:szCs w:val="22"/>
        </w:rPr>
        <w:t xml:space="preserve">šie dokumentai </w:t>
      </w:r>
      <w:r w:rsidR="00194D39" w:rsidRPr="00D83FE5">
        <w:rPr>
          <w:rFonts w:asciiTheme="minorHAnsi" w:eastAsia="Arial" w:hAnsiTheme="minorHAnsi" w:cstheme="minorHAnsi"/>
          <w:sz w:val="22"/>
          <w:szCs w:val="22"/>
        </w:rPr>
        <w:t>turi būti pateikt</w:t>
      </w:r>
      <w:r w:rsidR="005109DB" w:rsidRPr="00D83FE5">
        <w:rPr>
          <w:rFonts w:asciiTheme="minorHAnsi" w:eastAsia="Arial" w:hAnsiTheme="minorHAnsi" w:cstheme="minorHAnsi"/>
          <w:sz w:val="22"/>
          <w:szCs w:val="22"/>
        </w:rPr>
        <w:t>i</w:t>
      </w:r>
      <w:r w:rsidR="00194D39" w:rsidRPr="00D83FE5">
        <w:rPr>
          <w:rFonts w:asciiTheme="minorHAnsi" w:eastAsia="Arial" w:hAnsiTheme="minorHAnsi" w:cstheme="minorHAnsi"/>
          <w:sz w:val="22"/>
          <w:szCs w:val="22"/>
        </w:rPr>
        <w:t xml:space="preserve"> </w:t>
      </w:r>
      <w:r w:rsidR="005109DB" w:rsidRPr="00D83FE5">
        <w:rPr>
          <w:rFonts w:asciiTheme="minorHAnsi" w:hAnsiTheme="minorHAnsi" w:cstheme="minorHAnsi"/>
          <w:sz w:val="22"/>
          <w:szCs w:val="22"/>
        </w:rPr>
        <w:t>originalo kalba</w:t>
      </w:r>
      <w:r w:rsidR="005856B0" w:rsidRPr="00D83FE5">
        <w:rPr>
          <w:rFonts w:asciiTheme="minorHAnsi" w:hAnsiTheme="minorHAnsi" w:cstheme="minorHAnsi"/>
          <w:sz w:val="22"/>
          <w:szCs w:val="22"/>
        </w:rPr>
        <w:t xml:space="preserve">, pridedant </w:t>
      </w:r>
      <w:r w:rsidR="00A576E8" w:rsidRPr="00D83FE5">
        <w:rPr>
          <w:rFonts w:asciiTheme="minorHAnsi" w:hAnsiTheme="minorHAnsi" w:cstheme="minorHAnsi"/>
          <w:sz w:val="22"/>
          <w:szCs w:val="22"/>
        </w:rPr>
        <w:t xml:space="preserve">jų vertimą į </w:t>
      </w:r>
      <w:r w:rsidR="00B451C8" w:rsidRPr="00D83FE5">
        <w:rPr>
          <w:rFonts w:asciiTheme="minorHAnsi" w:hAnsiTheme="minorHAnsi" w:cstheme="minorHAnsi"/>
          <w:sz w:val="22"/>
          <w:szCs w:val="22"/>
        </w:rPr>
        <w:t>lietuvių kalbą</w:t>
      </w:r>
      <w:r w:rsidR="00AE3B1F" w:rsidRPr="00D83FE5">
        <w:rPr>
          <w:rFonts w:asciiTheme="minorHAnsi" w:hAnsiTheme="minorHAnsi" w:cstheme="minorHAnsi"/>
          <w:sz w:val="22"/>
          <w:szCs w:val="22"/>
        </w:rPr>
        <w:t xml:space="preserve">. </w:t>
      </w:r>
      <w:r w:rsidR="004544F2" w:rsidRPr="00D83FE5">
        <w:rPr>
          <w:rFonts w:asciiTheme="minorHAnsi" w:eastAsiaTheme="minorHAnsi" w:hAnsiTheme="minorHAnsi" w:cstheme="minorHAnsi"/>
          <w:bCs/>
          <w:iCs/>
          <w:sz w:val="22"/>
          <w:szCs w:val="22"/>
        </w:rPr>
        <w:t xml:space="preserve">Kilus įtarimų dėl pateikto dokumento vertimo kokybės ir (ar) jo atitikties dokumento originalo turiniui, </w:t>
      </w:r>
      <w:r w:rsidRPr="00D83FE5">
        <w:rPr>
          <w:rFonts w:asciiTheme="minorHAnsi" w:eastAsiaTheme="minorHAnsi" w:hAnsiTheme="minorHAnsi" w:cstheme="minorHAnsi"/>
          <w:bCs/>
          <w:iCs/>
          <w:sz w:val="22"/>
          <w:szCs w:val="22"/>
        </w:rPr>
        <w:t>pirkimo vykdytojas</w:t>
      </w:r>
      <w:r w:rsidR="004544F2" w:rsidRPr="00D83FE5">
        <w:rPr>
          <w:rFonts w:asciiTheme="minorHAnsi" w:eastAsiaTheme="minorHAnsi" w:hAnsiTheme="minorHAnsi" w:cstheme="minorHAnsi"/>
          <w:bCs/>
          <w:iCs/>
          <w:sz w:val="22"/>
          <w:szCs w:val="22"/>
        </w:rPr>
        <w:t xml:space="preserve"> pasilieka teisę reikalauti pateikti vertėjo parašu ir vertimų biuro antspaudu (jei turi) patvirtintą šio dokumento vertimą ir (arba) nurodyti, kad vertimą atlikusio asmens parašas būtų patvirtintas notariškai.</w:t>
      </w:r>
      <w:r w:rsidR="00E30021" w:rsidRPr="00D83FE5">
        <w:rPr>
          <w:rFonts w:asciiTheme="minorHAnsi" w:eastAsiaTheme="minorHAnsi" w:hAnsiTheme="minorHAnsi" w:cstheme="minorHAnsi"/>
          <w:bCs/>
          <w:iCs/>
          <w:sz w:val="22"/>
          <w:szCs w:val="22"/>
        </w:rPr>
        <w:t xml:space="preserve"> </w:t>
      </w:r>
    </w:p>
    <w:p w14:paraId="22B32991" w14:textId="3CE1097B" w:rsidR="00343C7E" w:rsidRDefault="00B55451" w:rsidP="002169F8">
      <w:pPr>
        <w:ind w:left="7" w:firstLine="713"/>
        <w:jc w:val="both"/>
        <w:rPr>
          <w:rFonts w:asciiTheme="minorHAnsi" w:eastAsiaTheme="minorHAnsi" w:hAnsiTheme="minorHAnsi" w:cstheme="minorHAnsi"/>
          <w:bCs/>
          <w:iCs/>
          <w:sz w:val="22"/>
          <w:szCs w:val="22"/>
        </w:rPr>
      </w:pPr>
      <w:r>
        <w:rPr>
          <w:rFonts w:asciiTheme="minorHAnsi" w:eastAsiaTheme="minorHAnsi" w:hAnsiTheme="minorHAnsi" w:cstheme="minorHAnsi"/>
          <w:bCs/>
          <w:iCs/>
          <w:sz w:val="22"/>
          <w:szCs w:val="22"/>
        </w:rPr>
        <w:t>5.13</w:t>
      </w:r>
      <w:r w:rsidRPr="00B55451">
        <w:rPr>
          <w:rFonts w:asciiTheme="minorHAnsi" w:eastAsiaTheme="minorHAnsi" w:hAnsiTheme="minorHAnsi" w:cstheme="minorHAnsi"/>
          <w:bCs/>
          <w:iCs/>
          <w:sz w:val="22"/>
          <w:szCs w:val="22"/>
        </w:rPr>
        <w:t>. Pirkimo vykdytojas neatsako už CVP IS sutrikimus ar kitus nenumatytus atvejus, dėl kurių paraiškos nebuvo gautos ar pateiktos pavėluotai. Atsižvelgiant į tai, tiekėjams siūloma rengti paraišką taip, kad liktų pakankamai laiko joms laiku ir tinkamai pateikti. Dėl klausimų, susijusių su CVP IS naudojimu, veikimu ar galimybėmis, siūloma kreiptis tiesiogiai į Viešųjų pirkimų tarnyba</w:t>
      </w:r>
      <w:r w:rsidR="00774078">
        <w:rPr>
          <w:rFonts w:asciiTheme="minorHAnsi" w:eastAsiaTheme="minorHAnsi" w:hAnsiTheme="minorHAnsi" w:cstheme="minorHAnsi"/>
          <w:bCs/>
          <w:iCs/>
          <w:sz w:val="22"/>
          <w:szCs w:val="22"/>
        </w:rPr>
        <w:t>.</w:t>
      </w:r>
    </w:p>
    <w:p w14:paraId="4F4C4ADE" w14:textId="77777777" w:rsidR="00774078" w:rsidRPr="00D83FE5" w:rsidRDefault="00774078" w:rsidP="002169F8">
      <w:pPr>
        <w:ind w:left="7" w:firstLine="713"/>
        <w:jc w:val="both"/>
        <w:rPr>
          <w:rFonts w:asciiTheme="minorHAnsi" w:eastAsiaTheme="minorHAnsi" w:hAnsiTheme="minorHAnsi" w:cstheme="minorHAnsi"/>
          <w:bCs/>
          <w:iCs/>
          <w:sz w:val="22"/>
          <w:szCs w:val="22"/>
        </w:rPr>
      </w:pPr>
    </w:p>
    <w:p w14:paraId="000000D4" w14:textId="4C75CEC1" w:rsidR="00944B1E" w:rsidRPr="00D83FE5" w:rsidRDefault="00D615C2" w:rsidP="00D83FE5">
      <w:pPr>
        <w:pStyle w:val="Heading3"/>
        <w:spacing w:before="0" w:after="0"/>
        <w:rPr>
          <w:rFonts w:asciiTheme="minorHAnsi" w:hAnsiTheme="minorHAnsi" w:cstheme="minorHAnsi"/>
          <w:color w:val="002060"/>
          <w:sz w:val="22"/>
          <w:szCs w:val="22"/>
        </w:rPr>
      </w:pPr>
      <w:bookmarkStart w:id="12" w:name="_Toc196213141"/>
      <w:r w:rsidRPr="00D83FE5">
        <w:rPr>
          <w:rFonts w:asciiTheme="minorHAnsi" w:hAnsiTheme="minorHAnsi" w:cstheme="minorHAnsi"/>
          <w:color w:val="002060"/>
          <w:sz w:val="22"/>
          <w:szCs w:val="22"/>
        </w:rPr>
        <w:t>6</w:t>
      </w:r>
      <w:r w:rsidR="00194D39" w:rsidRPr="00D83FE5">
        <w:rPr>
          <w:rFonts w:asciiTheme="minorHAnsi" w:hAnsiTheme="minorHAnsi" w:cstheme="minorHAnsi"/>
          <w:color w:val="002060"/>
          <w:sz w:val="22"/>
          <w:szCs w:val="22"/>
        </w:rPr>
        <w:t>.</w:t>
      </w:r>
      <w:r w:rsidR="00194D39" w:rsidRPr="00D83FE5">
        <w:rPr>
          <w:rFonts w:asciiTheme="minorHAnsi" w:eastAsia="Times New Roman" w:hAnsiTheme="minorHAnsi" w:cstheme="minorHAnsi"/>
          <w:color w:val="002060"/>
          <w:sz w:val="22"/>
          <w:szCs w:val="22"/>
        </w:rPr>
        <w:tab/>
      </w:r>
      <w:r w:rsidR="00194D39" w:rsidRPr="00D83FE5">
        <w:rPr>
          <w:rFonts w:asciiTheme="minorHAnsi" w:hAnsiTheme="minorHAnsi" w:cstheme="minorHAnsi"/>
          <w:color w:val="002060"/>
          <w:sz w:val="22"/>
          <w:szCs w:val="22"/>
        </w:rPr>
        <w:t>PARAIŠKŲ VERTINIMAS</w:t>
      </w:r>
      <w:bookmarkEnd w:id="12"/>
      <w:r w:rsidR="00194D39" w:rsidRPr="00D83FE5">
        <w:rPr>
          <w:rFonts w:asciiTheme="minorHAnsi" w:hAnsiTheme="minorHAnsi" w:cstheme="minorHAnsi"/>
          <w:color w:val="002060"/>
          <w:sz w:val="22"/>
          <w:szCs w:val="22"/>
        </w:rPr>
        <w:t xml:space="preserve"> </w:t>
      </w:r>
    </w:p>
    <w:p w14:paraId="450402DF" w14:textId="77777777" w:rsidR="003B0BAE" w:rsidRPr="00D83FE5" w:rsidRDefault="003B0BAE" w:rsidP="00D83FE5">
      <w:pPr>
        <w:rPr>
          <w:rFonts w:asciiTheme="minorHAnsi" w:hAnsiTheme="minorHAnsi" w:cstheme="minorHAnsi"/>
          <w:sz w:val="22"/>
          <w:szCs w:val="22"/>
        </w:rPr>
      </w:pPr>
    </w:p>
    <w:p w14:paraId="000000D5" w14:textId="55686B15" w:rsidR="00944B1E" w:rsidRPr="00A8476A" w:rsidRDefault="003B0BAE" w:rsidP="00F9587E">
      <w:pPr>
        <w:ind w:left="6" w:firstLine="714"/>
        <w:jc w:val="both"/>
        <w:rPr>
          <w:rFonts w:ascii="Arial" w:eastAsia="Arial" w:hAnsi="Arial" w:cs="Arial"/>
          <w:sz w:val="21"/>
          <w:szCs w:val="21"/>
        </w:rPr>
      </w:pPr>
      <w:r w:rsidRPr="00D83FE5">
        <w:rPr>
          <w:rFonts w:asciiTheme="minorHAnsi" w:eastAsia="Arial" w:hAnsiTheme="minorHAnsi" w:cstheme="minorHAnsi"/>
          <w:sz w:val="22"/>
          <w:szCs w:val="22"/>
        </w:rPr>
        <w:t xml:space="preserve">6.1. </w:t>
      </w:r>
      <w:r w:rsidR="17BF6A64" w:rsidRPr="00D83FE5">
        <w:rPr>
          <w:rFonts w:asciiTheme="minorHAnsi" w:eastAsia="Arial" w:hAnsiTheme="minorHAnsi" w:cstheme="minorHAnsi"/>
          <w:sz w:val="22"/>
          <w:szCs w:val="22"/>
        </w:rPr>
        <w:t>S</w:t>
      </w:r>
      <w:r w:rsidR="0AE8BEB4" w:rsidRPr="00D83FE5">
        <w:rPr>
          <w:rFonts w:asciiTheme="minorHAnsi" w:eastAsia="Arial" w:hAnsiTheme="minorHAnsi" w:cstheme="minorHAnsi"/>
          <w:sz w:val="22"/>
          <w:szCs w:val="22"/>
        </w:rPr>
        <w:t xml:space="preserve">u CVP IS priemonėmis pateiktomis tiekėjų paraiškomis </w:t>
      </w:r>
      <w:r w:rsidR="7A763414" w:rsidRPr="00D83FE5">
        <w:rPr>
          <w:rFonts w:asciiTheme="minorHAnsi" w:eastAsia="Arial" w:hAnsiTheme="minorHAnsi" w:cstheme="minorHAnsi"/>
          <w:sz w:val="22"/>
          <w:szCs w:val="22"/>
        </w:rPr>
        <w:t xml:space="preserve">susipažįsta vienas iš </w:t>
      </w:r>
      <w:r w:rsidR="37B70A84" w:rsidRPr="00D83FE5">
        <w:rPr>
          <w:rFonts w:asciiTheme="minorHAnsi" w:eastAsia="Arial" w:hAnsiTheme="minorHAnsi" w:cstheme="minorHAnsi"/>
          <w:sz w:val="22"/>
          <w:szCs w:val="22"/>
        </w:rPr>
        <w:t>k</w:t>
      </w:r>
      <w:r w:rsidR="6BECB66D" w:rsidRPr="00D83FE5">
        <w:rPr>
          <w:rFonts w:asciiTheme="minorHAnsi" w:eastAsia="Arial" w:hAnsiTheme="minorHAnsi" w:cstheme="minorHAnsi"/>
          <w:sz w:val="22"/>
          <w:szCs w:val="22"/>
        </w:rPr>
        <w:t>omisijos narių</w:t>
      </w:r>
      <w:r w:rsidR="009D7800" w:rsidRPr="00D83FE5">
        <w:rPr>
          <w:rFonts w:asciiTheme="minorHAnsi" w:eastAsia="Arial" w:hAnsiTheme="minorHAnsi" w:cstheme="minorHAnsi"/>
          <w:sz w:val="22"/>
          <w:szCs w:val="22"/>
        </w:rPr>
        <w:t>.</w:t>
      </w:r>
      <w:r w:rsidR="6BECB66D" w:rsidRPr="00D83FE5">
        <w:rPr>
          <w:rFonts w:asciiTheme="minorHAnsi" w:eastAsia="Arial" w:hAnsiTheme="minorHAnsi" w:cstheme="minorHAnsi"/>
          <w:sz w:val="22"/>
          <w:szCs w:val="22"/>
        </w:rPr>
        <w:t xml:space="preserve"> </w:t>
      </w:r>
      <w:r w:rsidR="00A8476A" w:rsidRPr="00A8476A">
        <w:rPr>
          <w:rFonts w:asciiTheme="minorHAnsi" w:eastAsia="Arial" w:hAnsiTheme="minorHAnsi" w:cstheme="minorHAnsi"/>
          <w:sz w:val="22"/>
          <w:szCs w:val="22"/>
        </w:rPr>
        <w:t>Tiekėjai arba jų atstovai susipažinimo su CVP IS priemonėmis gautomis paraiškomis procedūroje nedalyvauja.</w:t>
      </w:r>
    </w:p>
    <w:p w14:paraId="000000D6" w14:textId="01F41864" w:rsidR="00944B1E" w:rsidRPr="00D83FE5" w:rsidRDefault="00F35089" w:rsidP="00F9587E">
      <w:pPr>
        <w:ind w:left="6"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.2. </w:t>
      </w:r>
      <w:r w:rsidR="00861E5B" w:rsidRPr="00D83FE5">
        <w:rPr>
          <w:rFonts w:asciiTheme="minorHAnsi" w:eastAsia="Arial" w:hAnsiTheme="minorHAnsi" w:cstheme="minorHAnsi"/>
          <w:sz w:val="22"/>
          <w:szCs w:val="22"/>
        </w:rPr>
        <w:t>T</w:t>
      </w:r>
      <w:r w:rsidR="00194D39" w:rsidRPr="00D83FE5">
        <w:rPr>
          <w:rFonts w:asciiTheme="minorHAnsi" w:eastAsia="Arial" w:hAnsiTheme="minorHAnsi" w:cstheme="minorHAnsi"/>
          <w:sz w:val="22"/>
          <w:szCs w:val="22"/>
        </w:rPr>
        <w:t>iekėjų paraiškas, EBVPD bei kitus su paraiškomis pateiktus dokumentus</w:t>
      </w:r>
      <w:r w:rsidR="00861E5B" w:rsidRPr="00D83FE5">
        <w:rPr>
          <w:rFonts w:asciiTheme="minorHAnsi" w:eastAsia="Arial" w:hAnsiTheme="minorHAnsi" w:cstheme="minorHAnsi"/>
          <w:sz w:val="22"/>
          <w:szCs w:val="22"/>
        </w:rPr>
        <w:t xml:space="preserve"> patikrina </w:t>
      </w:r>
      <w:r w:rsidR="008B2502">
        <w:rPr>
          <w:rFonts w:asciiTheme="minorHAnsi" w:eastAsia="Arial" w:hAnsiTheme="minorHAnsi" w:cstheme="minorHAnsi"/>
          <w:sz w:val="22"/>
          <w:szCs w:val="22"/>
        </w:rPr>
        <w:t>K</w:t>
      </w:r>
      <w:r w:rsidR="00861E5B" w:rsidRPr="00D83FE5">
        <w:rPr>
          <w:rFonts w:asciiTheme="minorHAnsi" w:eastAsia="Arial" w:hAnsiTheme="minorHAnsi" w:cstheme="minorHAnsi"/>
          <w:sz w:val="22"/>
          <w:szCs w:val="22"/>
        </w:rPr>
        <w:t>omisija</w:t>
      </w:r>
      <w:r w:rsidR="00194D39" w:rsidRPr="00D83FE5">
        <w:rPr>
          <w:rFonts w:asciiTheme="minorHAnsi" w:eastAsia="Arial" w:hAnsiTheme="minorHAnsi" w:cstheme="minorHAnsi"/>
          <w:sz w:val="22"/>
          <w:szCs w:val="22"/>
        </w:rPr>
        <w:t xml:space="preserve">. </w:t>
      </w:r>
    </w:p>
    <w:p w14:paraId="000000DA" w14:textId="56589DB0" w:rsidR="00944B1E" w:rsidRPr="00D83FE5" w:rsidRDefault="00F35089" w:rsidP="00F9587E">
      <w:pPr>
        <w:ind w:left="6"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.3. </w:t>
      </w:r>
      <w:r w:rsidR="00F05646" w:rsidRPr="00D83FE5">
        <w:rPr>
          <w:rFonts w:asciiTheme="minorHAnsi" w:eastAsia="Arial" w:hAnsiTheme="minorHAnsi" w:cstheme="minorHAnsi"/>
          <w:sz w:val="22"/>
          <w:szCs w:val="22"/>
        </w:rPr>
        <w:t xml:space="preserve">Iki pirkimo </w:t>
      </w:r>
      <w:r w:rsidR="00861E5B" w:rsidRPr="00D83FE5">
        <w:rPr>
          <w:rFonts w:asciiTheme="minorHAnsi" w:eastAsia="Arial" w:hAnsiTheme="minorHAnsi" w:cstheme="minorHAnsi"/>
          <w:sz w:val="22"/>
          <w:szCs w:val="22"/>
        </w:rPr>
        <w:t>sąlygose</w:t>
      </w:r>
      <w:r w:rsidR="00F05646" w:rsidRPr="00D83FE5">
        <w:rPr>
          <w:rFonts w:asciiTheme="minorHAnsi" w:eastAsia="Arial" w:hAnsiTheme="minorHAnsi" w:cstheme="minorHAnsi"/>
          <w:sz w:val="22"/>
          <w:szCs w:val="22"/>
        </w:rPr>
        <w:t xml:space="preserve"> nustatyto pirminių paraiškų pateikimo termino g</w:t>
      </w:r>
      <w:r w:rsidR="00194D39" w:rsidRPr="00D83FE5">
        <w:rPr>
          <w:rFonts w:asciiTheme="minorHAnsi" w:eastAsia="Arial" w:hAnsiTheme="minorHAnsi" w:cstheme="minorHAnsi"/>
          <w:sz w:val="22"/>
          <w:szCs w:val="22"/>
        </w:rPr>
        <w:t xml:space="preserve">autas paraiškas </w:t>
      </w:r>
      <w:r w:rsidR="00B226D2">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 xml:space="preserve">omisija turi patikrinti per ne ilgesnį </w:t>
      </w:r>
      <w:r w:rsidR="00194D39" w:rsidRPr="00B72780">
        <w:rPr>
          <w:rFonts w:asciiTheme="minorHAnsi" w:eastAsia="Arial" w:hAnsiTheme="minorHAnsi" w:cstheme="minorHAnsi"/>
          <w:sz w:val="22"/>
          <w:szCs w:val="22"/>
        </w:rPr>
        <w:t xml:space="preserve">kaip </w:t>
      </w:r>
      <w:r w:rsidR="00194D39" w:rsidRPr="00B72780">
        <w:rPr>
          <w:rFonts w:asciiTheme="minorHAnsi" w:eastAsia="Arial" w:hAnsiTheme="minorHAnsi" w:cstheme="minorHAnsi"/>
          <w:b/>
          <w:bCs/>
          <w:sz w:val="22"/>
          <w:szCs w:val="22"/>
        </w:rPr>
        <w:t>10 darbo dienų terminą</w:t>
      </w:r>
      <w:r w:rsidR="003400D8" w:rsidRPr="00B72780">
        <w:rPr>
          <w:rFonts w:asciiTheme="minorHAnsi" w:eastAsia="Arial" w:hAnsiTheme="minorHAnsi" w:cstheme="minorHAnsi"/>
          <w:b/>
          <w:bCs/>
          <w:sz w:val="22"/>
          <w:szCs w:val="22"/>
        </w:rPr>
        <w:t xml:space="preserve"> nuo </w:t>
      </w:r>
      <w:r w:rsidR="00A570A1" w:rsidRPr="00B72780">
        <w:rPr>
          <w:rFonts w:asciiTheme="minorHAnsi" w:eastAsia="Arial" w:hAnsiTheme="minorHAnsi" w:cstheme="minorHAnsi"/>
          <w:b/>
          <w:bCs/>
          <w:sz w:val="22"/>
          <w:szCs w:val="22"/>
        </w:rPr>
        <w:t>jų</w:t>
      </w:r>
      <w:r w:rsidR="003400D8" w:rsidRPr="00B72780">
        <w:rPr>
          <w:rFonts w:asciiTheme="minorHAnsi" w:eastAsia="Arial" w:hAnsiTheme="minorHAnsi" w:cstheme="minorHAnsi"/>
          <w:b/>
          <w:bCs/>
          <w:sz w:val="22"/>
          <w:szCs w:val="22"/>
        </w:rPr>
        <w:t xml:space="preserve"> gavimo dienos</w:t>
      </w:r>
      <w:r w:rsidR="00194D39" w:rsidRPr="00B72780">
        <w:rPr>
          <w:rFonts w:asciiTheme="minorHAnsi" w:eastAsia="Arial" w:hAnsiTheme="minorHAnsi" w:cstheme="minorHAnsi"/>
          <w:b/>
          <w:bCs/>
          <w:sz w:val="22"/>
          <w:szCs w:val="22"/>
        </w:rPr>
        <w:t>.</w:t>
      </w:r>
      <w:r w:rsidR="00194D39" w:rsidRPr="00B72780">
        <w:rPr>
          <w:rFonts w:asciiTheme="minorHAnsi" w:eastAsia="Arial" w:hAnsiTheme="minorHAnsi" w:cstheme="minorHAnsi"/>
          <w:sz w:val="22"/>
          <w:szCs w:val="22"/>
        </w:rPr>
        <w:t xml:space="preserve"> </w:t>
      </w:r>
    </w:p>
    <w:p w14:paraId="000000DB" w14:textId="507AE9EB" w:rsidR="00944B1E" w:rsidRPr="00D83FE5" w:rsidRDefault="00F35089" w:rsidP="00D83FE5">
      <w:pPr>
        <w:ind w:left="7"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.4. </w:t>
      </w:r>
      <w:r w:rsidR="00731339" w:rsidRPr="00D83FE5">
        <w:rPr>
          <w:rFonts w:asciiTheme="minorHAnsi" w:eastAsia="Arial" w:hAnsiTheme="minorHAnsi" w:cstheme="minorHAnsi"/>
          <w:sz w:val="22"/>
          <w:szCs w:val="22"/>
        </w:rPr>
        <w:t>Š</w:t>
      </w:r>
      <w:r w:rsidR="00194D39" w:rsidRPr="00D83FE5">
        <w:rPr>
          <w:rFonts w:asciiTheme="minorHAnsi" w:eastAsia="Arial" w:hAnsiTheme="minorHAnsi" w:cstheme="minorHAnsi"/>
          <w:sz w:val="22"/>
          <w:szCs w:val="22"/>
        </w:rPr>
        <w:t xml:space="preserve">ių sąlygų </w:t>
      </w:r>
      <w:r w:rsidR="00731339"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.3. punkte nurodytas terminas gali būti pailgintas iki 15 darbo dienų, kai prireikia papildomų dokumentų ar kitokio papildomo patikrinimo dėl </w:t>
      </w:r>
      <w:r w:rsidR="00942340" w:rsidRPr="00D83FE5">
        <w:rPr>
          <w:rFonts w:asciiTheme="minorHAnsi" w:eastAsia="Arial" w:hAnsiTheme="minorHAnsi" w:cstheme="minorHAnsi"/>
          <w:sz w:val="22"/>
          <w:szCs w:val="22"/>
        </w:rPr>
        <w:t xml:space="preserve">tiekėjų </w:t>
      </w:r>
      <w:r w:rsidR="00194D39" w:rsidRPr="00D83FE5">
        <w:rPr>
          <w:rFonts w:asciiTheme="minorHAnsi" w:eastAsia="Arial" w:hAnsiTheme="minorHAnsi" w:cstheme="minorHAnsi"/>
          <w:sz w:val="22"/>
          <w:szCs w:val="22"/>
        </w:rPr>
        <w:t xml:space="preserve"> </w:t>
      </w:r>
      <w:sdt>
        <w:sdtPr>
          <w:rPr>
            <w:rFonts w:asciiTheme="minorHAnsi" w:hAnsiTheme="minorHAnsi" w:cstheme="minorHAnsi"/>
            <w:color w:val="2B579A"/>
            <w:sz w:val="22"/>
            <w:szCs w:val="22"/>
            <w:shd w:val="clear" w:color="auto" w:fill="E6E6E6"/>
          </w:rPr>
          <w:tag w:val="goog_rdk_91"/>
          <w:id w:val="1200824686"/>
        </w:sdtPr>
        <w:sdtEndPr>
          <w:rPr>
            <w:color w:val="auto"/>
            <w:shd w:val="clear" w:color="auto" w:fill="auto"/>
          </w:rPr>
        </w:sdtEndPr>
        <w:sdtContent/>
      </w:sdt>
      <w:r w:rsidR="00194D39" w:rsidRPr="00D83FE5">
        <w:rPr>
          <w:rFonts w:asciiTheme="minorHAnsi" w:eastAsia="Arial" w:hAnsiTheme="minorHAnsi" w:cstheme="minorHAnsi"/>
          <w:sz w:val="22"/>
          <w:szCs w:val="22"/>
        </w:rPr>
        <w:t xml:space="preserve">atitikties </w:t>
      </w:r>
      <w:r w:rsidR="005F4ABC" w:rsidRPr="00D83FE5">
        <w:rPr>
          <w:rFonts w:asciiTheme="minorHAnsi" w:eastAsia="Arial" w:hAnsiTheme="minorHAnsi" w:cstheme="minorHAnsi"/>
          <w:sz w:val="22"/>
          <w:szCs w:val="22"/>
        </w:rPr>
        <w:t xml:space="preserve">kvalifikaciniams </w:t>
      </w:r>
      <w:r w:rsidR="00194D39" w:rsidRPr="00D83FE5">
        <w:rPr>
          <w:rFonts w:asciiTheme="minorHAnsi" w:eastAsia="Arial" w:hAnsiTheme="minorHAnsi" w:cstheme="minorHAnsi"/>
          <w:sz w:val="22"/>
          <w:szCs w:val="22"/>
        </w:rPr>
        <w:t>reikalavimams.</w:t>
      </w:r>
    </w:p>
    <w:p w14:paraId="56B33699" w14:textId="57DC960A" w:rsidR="002550B3" w:rsidRPr="00D83FE5" w:rsidRDefault="6F71BB8D" w:rsidP="00D83FE5">
      <w:pPr>
        <w:ind w:left="7"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6.5. Paraiškos, pateiktos iki sprendimo dėl DPS sukūrimo priėmimo, tačiau jau pasibaigus </w:t>
      </w:r>
      <w:r w:rsidR="005A64B6" w:rsidRPr="00D83FE5">
        <w:rPr>
          <w:rFonts w:asciiTheme="minorHAnsi" w:eastAsia="Arial" w:hAnsiTheme="minorHAnsi" w:cstheme="minorHAnsi"/>
          <w:sz w:val="22"/>
          <w:szCs w:val="22"/>
        </w:rPr>
        <w:t xml:space="preserve">pirminių </w:t>
      </w:r>
      <w:r w:rsidRPr="00D83FE5">
        <w:rPr>
          <w:rFonts w:asciiTheme="minorHAnsi" w:eastAsia="Arial" w:hAnsiTheme="minorHAnsi" w:cstheme="minorHAnsi"/>
          <w:sz w:val="22"/>
          <w:szCs w:val="22"/>
        </w:rPr>
        <w:t>paraiškų pateikimo terminui, vertinamos taip</w:t>
      </w:r>
      <w:r w:rsidR="57D3451B" w:rsidRPr="00D83FE5">
        <w:rPr>
          <w:rFonts w:asciiTheme="minorHAnsi" w:eastAsia="Arial" w:hAnsiTheme="minorHAnsi" w:cstheme="minorHAnsi"/>
          <w:sz w:val="22"/>
          <w:szCs w:val="22"/>
        </w:rPr>
        <w:t>,</w:t>
      </w:r>
      <w:r w:rsidRPr="00D83FE5">
        <w:rPr>
          <w:rFonts w:asciiTheme="minorHAnsi" w:eastAsia="Arial" w:hAnsiTheme="minorHAnsi" w:cstheme="minorHAnsi"/>
          <w:sz w:val="22"/>
          <w:szCs w:val="22"/>
        </w:rPr>
        <w:t xml:space="preserve"> kaip paraiškos, gautos DPS galiojimo metu.</w:t>
      </w:r>
      <w:r w:rsidR="006D57A5" w:rsidRPr="006D57A5">
        <w:rPr>
          <w:rFonts w:ascii="Arial" w:eastAsia="Arial" w:hAnsi="Arial" w:cs="Arial"/>
          <w:sz w:val="21"/>
          <w:szCs w:val="21"/>
        </w:rPr>
        <w:t xml:space="preserve"> </w:t>
      </w:r>
      <w:r w:rsidR="006D57A5" w:rsidRPr="006D57A5">
        <w:rPr>
          <w:rFonts w:asciiTheme="minorHAnsi" w:eastAsia="Arial" w:hAnsiTheme="minorHAnsi" w:cstheme="minorHAnsi"/>
          <w:sz w:val="22"/>
          <w:szCs w:val="22"/>
        </w:rPr>
        <w:t>Šios paraiškos vertinamos tik tuo atveju, jeigu iki pirkimo sąlygose nustatyto pirminių paraiškų pateikimo termino  yra gautos ir patvirtintos paraiškos.</w:t>
      </w:r>
    </w:p>
    <w:p w14:paraId="000000DD" w14:textId="40E1A515" w:rsidR="00944B1E" w:rsidRPr="00D83FE5" w:rsidRDefault="00F35089" w:rsidP="00D83FE5">
      <w:pPr>
        <w:ind w:left="7"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w:t>
      </w:r>
      <w:r w:rsidR="004C404A"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 Kilus klausimų dėl paraiškos turinio ar tiekėjui kartu su paraiška pateikus netikslius, neišsamius ar klaidingus dokumentus, ar paraiškoje trūkstant dokumentų ar duomenų, </w:t>
      </w:r>
      <w:r w:rsidR="00731339"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omisija</w:t>
      </w:r>
      <w:r w:rsidR="00731339"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w:t>
      </w:r>
      <w:r w:rsidR="00C722AF" w:rsidRPr="00D83FE5">
        <w:rPr>
          <w:rFonts w:asciiTheme="minorHAnsi" w:eastAsia="Arial" w:hAnsiTheme="minorHAnsi" w:cstheme="minorHAnsi"/>
          <w:sz w:val="22"/>
          <w:szCs w:val="22"/>
        </w:rPr>
        <w:t xml:space="preserve">kai ji tą gali daryti </w:t>
      </w:r>
      <w:r w:rsidR="00194D39" w:rsidRPr="00D83FE5">
        <w:rPr>
          <w:rFonts w:asciiTheme="minorHAnsi" w:eastAsia="Arial" w:hAnsiTheme="minorHAnsi" w:cstheme="minorHAnsi"/>
          <w:sz w:val="22"/>
          <w:szCs w:val="22"/>
        </w:rPr>
        <w:t>nepažeisdama lygiateisiškumo ir skaidrumo principų</w:t>
      </w:r>
      <w:r w:rsidR="00731339"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kreipiasi į tiekėją šiuos dokumentus ar duomenis patikslinti, papildyti arba paaiškinti</w:t>
      </w:r>
      <w:r w:rsidR="00A457C4" w:rsidRPr="00D83FE5">
        <w:rPr>
          <w:rFonts w:asciiTheme="minorHAnsi" w:eastAsia="Arial" w:hAnsiTheme="minorHAnsi" w:cstheme="minorHAnsi"/>
          <w:sz w:val="22"/>
          <w:szCs w:val="22"/>
        </w:rPr>
        <w:t xml:space="preserve"> per jos </w:t>
      </w:r>
      <w:r w:rsidR="00681F6C" w:rsidRPr="00D83FE5">
        <w:rPr>
          <w:rFonts w:asciiTheme="minorHAnsi" w:eastAsia="Arial" w:hAnsiTheme="minorHAnsi" w:cstheme="minorHAnsi"/>
          <w:sz w:val="22"/>
          <w:szCs w:val="22"/>
        </w:rPr>
        <w:t xml:space="preserve">nustatytą </w:t>
      </w:r>
      <w:r w:rsidR="0057183C" w:rsidRPr="00D83FE5">
        <w:rPr>
          <w:rFonts w:asciiTheme="minorHAnsi" w:eastAsia="Arial" w:hAnsiTheme="minorHAnsi" w:cstheme="minorHAnsi"/>
          <w:sz w:val="22"/>
          <w:szCs w:val="22"/>
        </w:rPr>
        <w:t>protingą terminą</w:t>
      </w:r>
      <w:r w:rsidR="00194D39" w:rsidRPr="00D83FE5">
        <w:rPr>
          <w:rFonts w:asciiTheme="minorHAnsi" w:eastAsia="Arial" w:hAnsiTheme="minorHAnsi" w:cstheme="minorHAnsi"/>
          <w:sz w:val="22"/>
          <w:szCs w:val="22"/>
        </w:rPr>
        <w:t>.</w:t>
      </w:r>
      <w:r w:rsidR="00FA5195" w:rsidRPr="00D83FE5">
        <w:rPr>
          <w:rFonts w:asciiTheme="minorHAnsi" w:eastAsia="Arial" w:hAnsiTheme="minorHAnsi" w:cstheme="minorHAnsi"/>
          <w:sz w:val="22"/>
          <w:szCs w:val="22"/>
        </w:rPr>
        <w:t xml:space="preserve"> Duomenys </w:t>
      </w:r>
      <w:r w:rsidR="0035286D" w:rsidRPr="00D83FE5">
        <w:rPr>
          <w:rFonts w:asciiTheme="minorHAnsi" w:eastAsia="Arial" w:hAnsiTheme="minorHAnsi" w:cstheme="minorHAnsi"/>
          <w:sz w:val="22"/>
          <w:szCs w:val="22"/>
        </w:rPr>
        <w:t xml:space="preserve">ir (arba) dokumentai </w:t>
      </w:r>
      <w:r w:rsidR="00011A45" w:rsidRPr="00D83FE5">
        <w:rPr>
          <w:rFonts w:asciiTheme="minorHAnsi" w:eastAsia="Arial" w:hAnsiTheme="minorHAnsi" w:cstheme="minorHAnsi"/>
          <w:sz w:val="22"/>
          <w:szCs w:val="22"/>
        </w:rPr>
        <w:t>tikslinami, aiškinami</w:t>
      </w:r>
      <w:r w:rsidR="008550EC" w:rsidRPr="00D83FE5">
        <w:rPr>
          <w:rFonts w:asciiTheme="minorHAnsi" w:eastAsia="Arial" w:hAnsiTheme="minorHAnsi" w:cstheme="minorHAnsi"/>
          <w:sz w:val="22"/>
          <w:szCs w:val="22"/>
        </w:rPr>
        <w:t xml:space="preserve"> ar papildomi </w:t>
      </w:r>
      <w:r w:rsidR="00392201" w:rsidRPr="00D83FE5">
        <w:rPr>
          <w:rFonts w:asciiTheme="minorHAnsi" w:eastAsia="Arial" w:hAnsiTheme="minorHAnsi" w:cstheme="minorHAnsi"/>
          <w:sz w:val="22"/>
          <w:szCs w:val="22"/>
        </w:rPr>
        <w:t xml:space="preserve">vadovaujantis Viešųjų pirkimų tarnybos </w:t>
      </w:r>
      <w:r w:rsidR="008A6ECD" w:rsidRPr="00D83FE5">
        <w:rPr>
          <w:rFonts w:asciiTheme="minorHAnsi" w:eastAsia="Arial" w:hAnsiTheme="minorHAnsi" w:cstheme="minorHAnsi"/>
          <w:sz w:val="22"/>
          <w:szCs w:val="22"/>
        </w:rPr>
        <w:t>nustatytomis taisyklėmis</w:t>
      </w:r>
      <w:r w:rsidR="008F2941" w:rsidRPr="00D83FE5">
        <w:rPr>
          <w:rStyle w:val="FootnoteReference"/>
          <w:rFonts w:asciiTheme="minorHAnsi" w:eastAsia="Arial" w:hAnsiTheme="minorHAnsi" w:cstheme="minorHAnsi"/>
          <w:sz w:val="22"/>
          <w:szCs w:val="22"/>
        </w:rPr>
        <w:footnoteReference w:id="2"/>
      </w:r>
      <w:r w:rsidR="00501271"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w:t>
      </w:r>
    </w:p>
    <w:p w14:paraId="000000DF" w14:textId="74002F09" w:rsidR="00944B1E" w:rsidRPr="00D83FE5" w:rsidRDefault="00F35089" w:rsidP="00D83FE5">
      <w:pPr>
        <w:tabs>
          <w:tab w:val="left" w:pos="1134"/>
        </w:tabs>
        <w:ind w:left="7"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w:t>
      </w:r>
      <w:r w:rsidR="004C404A" w:rsidRPr="00D83FE5">
        <w:rPr>
          <w:rFonts w:asciiTheme="minorHAnsi" w:eastAsia="Arial" w:hAnsiTheme="minorHAnsi" w:cstheme="minorHAnsi"/>
          <w:sz w:val="22"/>
          <w:szCs w:val="22"/>
        </w:rPr>
        <w:t>7</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ab/>
        <w:t xml:space="preserve">Komisija, išnagrinėjusi gautas </w:t>
      </w:r>
      <w:sdt>
        <w:sdtPr>
          <w:rPr>
            <w:rFonts w:asciiTheme="minorHAnsi" w:hAnsiTheme="minorHAnsi" w:cstheme="minorHAnsi"/>
            <w:color w:val="2B579A"/>
            <w:sz w:val="22"/>
            <w:szCs w:val="22"/>
            <w:shd w:val="clear" w:color="auto" w:fill="E6E6E6"/>
          </w:rPr>
          <w:tag w:val="goog_rdk_93"/>
          <w:id w:val="1461448644"/>
        </w:sdtPr>
        <w:sdtEndPr>
          <w:rPr>
            <w:color w:val="auto"/>
            <w:shd w:val="clear" w:color="auto" w:fill="auto"/>
          </w:rPr>
        </w:sdtEndPr>
        <w:sdtContent/>
      </w:sdt>
      <w:r w:rsidR="00194D39" w:rsidRPr="00D83FE5">
        <w:rPr>
          <w:rFonts w:asciiTheme="minorHAnsi" w:eastAsia="Arial" w:hAnsiTheme="minorHAnsi" w:cstheme="minorHAnsi"/>
          <w:sz w:val="22"/>
          <w:szCs w:val="22"/>
        </w:rPr>
        <w:t>paraiškas ir įvertinusi EBVPD pateiktą informaciją (</w:t>
      </w:r>
      <w:sdt>
        <w:sdtPr>
          <w:rPr>
            <w:rFonts w:asciiTheme="minorHAnsi" w:hAnsiTheme="minorHAnsi" w:cstheme="minorHAnsi"/>
            <w:color w:val="2B579A"/>
            <w:sz w:val="22"/>
            <w:szCs w:val="22"/>
            <w:shd w:val="clear" w:color="auto" w:fill="E6E6E6"/>
          </w:rPr>
          <w:tag w:val="goog_rdk_94"/>
          <w:id w:val="-121693614"/>
        </w:sdtPr>
        <w:sdtEndPr>
          <w:rPr>
            <w:color w:val="auto"/>
            <w:shd w:val="clear" w:color="auto" w:fill="auto"/>
          </w:rPr>
        </w:sdtEndPr>
        <w:sdtContent/>
      </w:sdt>
      <w:r w:rsidR="00194D39" w:rsidRPr="00D83FE5">
        <w:rPr>
          <w:rFonts w:asciiTheme="minorHAnsi" w:eastAsia="Arial" w:hAnsiTheme="minorHAnsi" w:cstheme="minorHAnsi"/>
          <w:sz w:val="22"/>
          <w:szCs w:val="22"/>
        </w:rPr>
        <w:t xml:space="preserve">bei EBVPD pateiktą informaciją pagrindžiančius dokumentus, jei jų buvo reikalauta), priima sprendimą dėl kiekvieno paraišką pateikusio kandidato atitikties reikalavimams ir ne vėliau kaip per </w:t>
      </w:r>
      <w:r w:rsidR="00E331D9" w:rsidRPr="00D83FE5">
        <w:rPr>
          <w:rFonts w:asciiTheme="minorHAnsi" w:eastAsia="Arial" w:hAnsiTheme="minorHAnsi" w:cstheme="minorHAnsi"/>
          <w:sz w:val="22"/>
          <w:szCs w:val="22"/>
        </w:rPr>
        <w:t>3</w:t>
      </w:r>
      <w:r w:rsidR="00E331D9" w:rsidRPr="00D83FE5">
        <w:rPr>
          <w:rFonts w:asciiTheme="minorHAnsi" w:eastAsia="Arial" w:hAnsiTheme="minorHAnsi" w:cstheme="minorHAnsi"/>
          <w:color w:val="00B050"/>
          <w:sz w:val="22"/>
          <w:szCs w:val="22"/>
        </w:rPr>
        <w:t xml:space="preserve"> </w:t>
      </w:r>
      <w:r w:rsidR="00194D39" w:rsidRPr="00D83FE5">
        <w:rPr>
          <w:rFonts w:asciiTheme="minorHAnsi" w:eastAsia="Arial" w:hAnsiTheme="minorHAnsi" w:cstheme="minorHAnsi"/>
          <w:sz w:val="22"/>
          <w:szCs w:val="22"/>
        </w:rPr>
        <w:t>darbo dien</w:t>
      </w:r>
      <w:r w:rsidR="00E331D9" w:rsidRPr="00D83FE5">
        <w:rPr>
          <w:rFonts w:asciiTheme="minorHAnsi" w:eastAsia="Arial" w:hAnsiTheme="minorHAnsi" w:cstheme="minorHAnsi"/>
          <w:sz w:val="22"/>
          <w:szCs w:val="22"/>
        </w:rPr>
        <w:t>as</w:t>
      </w:r>
      <w:r w:rsidR="00194D39" w:rsidRPr="00D83FE5">
        <w:rPr>
          <w:rFonts w:asciiTheme="minorHAnsi" w:eastAsia="Arial" w:hAnsiTheme="minorHAnsi" w:cstheme="minorHAnsi"/>
          <w:sz w:val="22"/>
          <w:szCs w:val="22"/>
        </w:rPr>
        <w:t xml:space="preserve"> CVP IS priemonėmis</w:t>
      </w:r>
      <w:r w:rsidR="004238FD" w:rsidRPr="00D83FE5">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kiekvienam iš jų praneša apie šio patikrinimo rezultatus</w:t>
      </w:r>
      <w:r w:rsidR="00731339"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 xml:space="preserve"> </w:t>
      </w:r>
    </w:p>
    <w:p w14:paraId="000000E1" w14:textId="3F5A29C9" w:rsidR="00944B1E" w:rsidRDefault="00F35089" w:rsidP="00D83FE5">
      <w:pPr>
        <w:ind w:left="7" w:firstLine="714"/>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w:t>
      </w:r>
      <w:r w:rsidR="004C404A" w:rsidRPr="00D83FE5">
        <w:rPr>
          <w:rFonts w:asciiTheme="minorHAnsi" w:eastAsia="Arial" w:hAnsiTheme="minorHAnsi" w:cstheme="minorHAnsi"/>
          <w:sz w:val="22"/>
          <w:szCs w:val="22"/>
        </w:rPr>
        <w:t>8</w:t>
      </w:r>
      <w:r w:rsidR="00194D39" w:rsidRPr="00D83FE5">
        <w:rPr>
          <w:rFonts w:asciiTheme="minorHAnsi" w:eastAsia="Arial" w:hAnsiTheme="minorHAnsi" w:cstheme="minorHAnsi"/>
          <w:sz w:val="22"/>
          <w:szCs w:val="22"/>
        </w:rPr>
        <w:t xml:space="preserve">. </w:t>
      </w:r>
      <w:r w:rsidR="00D32094" w:rsidRPr="00D32094">
        <w:rPr>
          <w:rFonts w:asciiTheme="minorHAnsi" w:eastAsia="Arial" w:hAnsiTheme="minorHAnsi" w:cstheme="minorHAnsi"/>
          <w:sz w:val="22"/>
          <w:szCs w:val="22"/>
        </w:rPr>
        <w:t>Pirmas konkretus pirkimas gali būti pradedamas tik tuomet, kai įvertinamos visos iki DPS pirkimo pirminių paraiškų pateikimo termino pabaigos gautos paraiškos ir sukuriama DPS.</w:t>
      </w:r>
      <w:r w:rsidR="00D32094" w:rsidRPr="00C726FA">
        <w:rPr>
          <w:rFonts w:ascii="Arial" w:eastAsia="Arial" w:hAnsi="Arial" w:cs="Arial"/>
          <w:sz w:val="21"/>
          <w:szCs w:val="21"/>
        </w:rPr>
        <w:t xml:space="preserve"> </w:t>
      </w:r>
      <w:r w:rsidR="00731339" w:rsidRPr="00D83FE5">
        <w:rPr>
          <w:rFonts w:asciiTheme="minorHAnsi" w:eastAsia="Arial" w:hAnsiTheme="minorHAnsi" w:cstheme="minorHAnsi"/>
          <w:sz w:val="22"/>
          <w:szCs w:val="22"/>
        </w:rPr>
        <w:t>Pirkimo vykdytojas</w:t>
      </w:r>
      <w:r w:rsidR="00194D39" w:rsidRPr="00D83FE5">
        <w:rPr>
          <w:rFonts w:asciiTheme="minorHAnsi" w:eastAsia="Arial" w:hAnsiTheme="minorHAnsi" w:cstheme="minorHAnsi"/>
          <w:sz w:val="22"/>
          <w:szCs w:val="22"/>
        </w:rPr>
        <w:t xml:space="preserve"> negali išsiųsti pirmojo kvietimo teikti pasiūlymus dėl </w:t>
      </w:r>
      <w:r w:rsidR="00731339" w:rsidRPr="00D83FE5">
        <w:rPr>
          <w:rFonts w:asciiTheme="minorHAnsi" w:eastAsia="Arial" w:hAnsiTheme="minorHAnsi" w:cstheme="minorHAnsi"/>
          <w:sz w:val="22"/>
          <w:szCs w:val="22"/>
        </w:rPr>
        <w:t>k</w:t>
      </w:r>
      <w:r w:rsidR="00194D39" w:rsidRPr="00D83FE5">
        <w:rPr>
          <w:rFonts w:asciiTheme="minorHAnsi" w:eastAsia="Arial" w:hAnsiTheme="minorHAnsi" w:cstheme="minorHAnsi"/>
          <w:sz w:val="22"/>
          <w:szCs w:val="22"/>
        </w:rPr>
        <w:t xml:space="preserve">onkretaus pirkimo DPS pagrindu, kol nesibaigė šių sąlygų </w:t>
      </w:r>
      <w:r w:rsidR="00731339"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 xml:space="preserve">.3. </w:t>
      </w:r>
      <w:r w:rsidR="00B5069A" w:rsidRPr="00D83FE5">
        <w:rPr>
          <w:rFonts w:asciiTheme="minorHAnsi" w:eastAsia="Arial" w:hAnsiTheme="minorHAnsi" w:cstheme="minorHAnsi"/>
          <w:sz w:val="22"/>
          <w:szCs w:val="22"/>
        </w:rPr>
        <w:t xml:space="preserve">punkte </w:t>
      </w:r>
      <w:r w:rsidR="00194D39" w:rsidRPr="00D83FE5">
        <w:rPr>
          <w:rFonts w:asciiTheme="minorHAnsi" w:eastAsia="Arial" w:hAnsiTheme="minorHAnsi" w:cstheme="minorHAnsi"/>
          <w:sz w:val="22"/>
          <w:szCs w:val="22"/>
        </w:rPr>
        <w:t xml:space="preserve">nustatytas arba vadovaujantis </w:t>
      </w:r>
      <w:r w:rsidR="00731339" w:rsidRPr="00D83FE5">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.4. punkto nuostatomis pailgintas tiekėjų paraiškų tikrinimo terminas.</w:t>
      </w:r>
    </w:p>
    <w:p w14:paraId="558A1825" w14:textId="55BF9DE9" w:rsidR="006D57A5" w:rsidRDefault="006D57A5" w:rsidP="00D83FE5">
      <w:pPr>
        <w:ind w:left="7" w:firstLine="714"/>
        <w:jc w:val="both"/>
        <w:rPr>
          <w:rFonts w:ascii="Arial" w:eastAsia="Arial" w:hAnsi="Arial" w:cs="Arial"/>
          <w:sz w:val="21"/>
          <w:szCs w:val="21"/>
        </w:rPr>
      </w:pPr>
      <w:r>
        <w:rPr>
          <w:rFonts w:asciiTheme="minorHAnsi" w:eastAsia="Arial" w:hAnsiTheme="minorHAnsi" w:cstheme="minorHAnsi"/>
          <w:sz w:val="22"/>
          <w:szCs w:val="22"/>
        </w:rPr>
        <w:lastRenderedPageBreak/>
        <w:t>6.9</w:t>
      </w:r>
      <w:r w:rsidRPr="006D57A5">
        <w:rPr>
          <w:rFonts w:asciiTheme="minorHAnsi" w:eastAsia="Arial" w:hAnsiTheme="minorHAnsi" w:cstheme="minorHAnsi"/>
          <w:sz w:val="22"/>
          <w:szCs w:val="22"/>
        </w:rPr>
        <w:t>. DPS laikoma sukurta, jei iki nustatyto termino yra gauta nustatytus reikalavimus atitinkančių paraiškų ir šias paraišką pateikę tiekėjai yra informuojami apie įtraukimą į DPS. Iki nustatyto paraiškų pateikimo termino negavus paraiškų arba, jeigu visos paraiškos buvo atmestos, pirkimas pasibaigia ir DPS nesukuriama.</w:t>
      </w:r>
    </w:p>
    <w:p w14:paraId="099818C6" w14:textId="6026CC3E" w:rsidR="006D57A5" w:rsidRDefault="006D57A5" w:rsidP="00D83FE5">
      <w:pPr>
        <w:ind w:left="7" w:firstLine="714"/>
        <w:jc w:val="both"/>
        <w:rPr>
          <w:rFonts w:asciiTheme="minorHAnsi" w:eastAsia="Arial" w:hAnsiTheme="minorHAnsi" w:cstheme="minorHAnsi"/>
          <w:sz w:val="22"/>
          <w:szCs w:val="22"/>
        </w:rPr>
      </w:pPr>
      <w:r>
        <w:rPr>
          <w:rFonts w:asciiTheme="minorHAnsi" w:eastAsia="Arial" w:hAnsiTheme="minorHAnsi" w:cstheme="minorHAnsi"/>
          <w:sz w:val="22"/>
          <w:szCs w:val="22"/>
        </w:rPr>
        <w:t>6</w:t>
      </w:r>
      <w:r w:rsidRPr="00D32094">
        <w:rPr>
          <w:rFonts w:asciiTheme="minorHAnsi" w:eastAsia="Arial" w:hAnsiTheme="minorHAnsi" w:cstheme="minorHAnsi"/>
          <w:sz w:val="22"/>
          <w:szCs w:val="22"/>
        </w:rPr>
        <w:t xml:space="preserve">.10. </w:t>
      </w:r>
      <w:r w:rsidR="00D32094" w:rsidRPr="00D32094">
        <w:rPr>
          <w:rFonts w:asciiTheme="minorHAnsi" w:eastAsia="Arial" w:hAnsiTheme="minorHAnsi" w:cstheme="minorHAnsi"/>
          <w:sz w:val="22"/>
          <w:szCs w:val="22"/>
        </w:rPr>
        <w:t>Konkrečių pirkimų procedūrose gali dalyvauti tik priimti į DPS tiekėjai.</w:t>
      </w:r>
    </w:p>
    <w:p w14:paraId="192E254C" w14:textId="77777777" w:rsidR="00CD25D4" w:rsidRPr="00D83FE5" w:rsidRDefault="00CD25D4" w:rsidP="00D83FE5">
      <w:pPr>
        <w:ind w:left="7" w:firstLine="714"/>
        <w:jc w:val="both"/>
        <w:rPr>
          <w:rFonts w:asciiTheme="minorHAnsi" w:eastAsia="Arial" w:hAnsiTheme="minorHAnsi" w:cstheme="minorHAnsi"/>
          <w:sz w:val="22"/>
          <w:szCs w:val="22"/>
        </w:rPr>
      </w:pPr>
    </w:p>
    <w:p w14:paraId="000000E3" w14:textId="2F03CDD6" w:rsidR="00944B1E" w:rsidRPr="00D83FE5" w:rsidRDefault="00194D39" w:rsidP="00D83FE5">
      <w:pPr>
        <w:pStyle w:val="Heading3"/>
        <w:spacing w:before="0" w:after="0"/>
        <w:rPr>
          <w:rFonts w:asciiTheme="minorHAnsi" w:hAnsiTheme="minorHAnsi" w:cstheme="minorHAnsi"/>
          <w:color w:val="002060"/>
          <w:sz w:val="22"/>
          <w:szCs w:val="22"/>
        </w:rPr>
      </w:pPr>
      <w:bookmarkStart w:id="13" w:name="_heading=h.2et92p0" w:colFirst="0" w:colLast="0"/>
      <w:bookmarkEnd w:id="13"/>
      <w:r w:rsidRPr="00D83FE5">
        <w:rPr>
          <w:rFonts w:asciiTheme="minorHAnsi" w:hAnsiTheme="minorHAnsi" w:cstheme="minorHAnsi"/>
          <w:color w:val="002060"/>
          <w:sz w:val="22"/>
          <w:szCs w:val="22"/>
        </w:rPr>
        <w:t xml:space="preserve"> </w:t>
      </w:r>
      <w:bookmarkStart w:id="14" w:name="_Toc196213142"/>
      <w:r w:rsidR="00D615C2" w:rsidRPr="00D83FE5">
        <w:rPr>
          <w:rFonts w:asciiTheme="minorHAnsi" w:hAnsiTheme="minorHAnsi" w:cstheme="minorHAnsi"/>
          <w:color w:val="002060"/>
          <w:sz w:val="22"/>
          <w:szCs w:val="22"/>
        </w:rPr>
        <w:t>7</w:t>
      </w:r>
      <w:r w:rsidRPr="00D83FE5">
        <w:rPr>
          <w:rFonts w:asciiTheme="minorHAnsi" w:hAnsiTheme="minorHAnsi" w:cstheme="minorHAnsi"/>
          <w:color w:val="002060"/>
          <w:sz w:val="22"/>
          <w:szCs w:val="22"/>
        </w:rPr>
        <w:t>.</w:t>
      </w:r>
      <w:r w:rsidRPr="00D83FE5">
        <w:rPr>
          <w:rFonts w:asciiTheme="minorHAnsi" w:eastAsia="Times New Roman" w:hAnsiTheme="minorHAnsi" w:cstheme="minorHAnsi"/>
          <w:color w:val="002060"/>
          <w:sz w:val="22"/>
          <w:szCs w:val="22"/>
        </w:rPr>
        <w:tab/>
      </w:r>
      <w:r w:rsidRPr="00D83FE5">
        <w:rPr>
          <w:rFonts w:asciiTheme="minorHAnsi" w:hAnsiTheme="minorHAnsi" w:cstheme="minorHAnsi"/>
          <w:color w:val="002060"/>
          <w:sz w:val="22"/>
          <w:szCs w:val="22"/>
        </w:rPr>
        <w:t>PARAIŠKŲ ATMETIMAS</w:t>
      </w:r>
      <w:bookmarkEnd w:id="14"/>
      <w:r w:rsidRPr="00D83FE5">
        <w:rPr>
          <w:rFonts w:asciiTheme="minorHAnsi" w:hAnsiTheme="minorHAnsi" w:cstheme="minorHAnsi"/>
          <w:color w:val="002060"/>
          <w:sz w:val="22"/>
          <w:szCs w:val="22"/>
        </w:rPr>
        <w:t xml:space="preserve"> </w:t>
      </w:r>
    </w:p>
    <w:p w14:paraId="000000E4" w14:textId="77777777" w:rsidR="00944B1E" w:rsidRPr="00D83FE5" w:rsidRDefault="00944B1E" w:rsidP="00D83FE5">
      <w:pPr>
        <w:ind w:left="7"/>
        <w:jc w:val="both"/>
        <w:rPr>
          <w:rFonts w:asciiTheme="minorHAnsi" w:eastAsia="Arial" w:hAnsiTheme="minorHAnsi" w:cstheme="minorHAnsi"/>
          <w:sz w:val="22"/>
          <w:szCs w:val="22"/>
        </w:rPr>
      </w:pPr>
    </w:p>
    <w:p w14:paraId="000000E5" w14:textId="30CC0E8B" w:rsidR="00944B1E" w:rsidRPr="00D83FE5" w:rsidRDefault="00832C77" w:rsidP="00D83FE5">
      <w:pPr>
        <w:ind w:left="7" w:firstLine="702"/>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7</w:t>
      </w:r>
      <w:r w:rsidR="00194D39" w:rsidRPr="00D83FE5">
        <w:rPr>
          <w:rFonts w:asciiTheme="minorHAnsi" w:eastAsia="Arial" w:hAnsiTheme="minorHAnsi" w:cstheme="minorHAnsi"/>
          <w:sz w:val="22"/>
          <w:szCs w:val="22"/>
        </w:rPr>
        <w:t xml:space="preserve">.1. </w:t>
      </w:r>
      <w:r w:rsidR="00942340" w:rsidRPr="00D83FE5">
        <w:rPr>
          <w:rFonts w:asciiTheme="minorHAnsi" w:eastAsia="Arial" w:hAnsiTheme="minorHAnsi" w:cstheme="minorHAnsi"/>
          <w:sz w:val="22"/>
          <w:szCs w:val="22"/>
        </w:rPr>
        <w:t xml:space="preserve">Tiekėjo </w:t>
      </w:r>
      <w:r w:rsidR="00194D39" w:rsidRPr="00D83FE5">
        <w:rPr>
          <w:rFonts w:asciiTheme="minorHAnsi" w:eastAsia="Arial" w:hAnsiTheme="minorHAnsi" w:cstheme="minorHAnsi"/>
          <w:sz w:val="22"/>
          <w:szCs w:val="22"/>
        </w:rPr>
        <w:t xml:space="preserve">paraiška atmetama ir </w:t>
      </w:r>
      <w:r w:rsidR="004C404A" w:rsidRPr="00D83FE5">
        <w:rPr>
          <w:rFonts w:asciiTheme="minorHAnsi" w:eastAsia="Arial" w:hAnsiTheme="minorHAnsi" w:cstheme="minorHAnsi"/>
          <w:sz w:val="22"/>
          <w:szCs w:val="22"/>
        </w:rPr>
        <w:t>jis</w:t>
      </w:r>
      <w:r w:rsidR="00194D39" w:rsidRPr="00D83FE5">
        <w:rPr>
          <w:rFonts w:asciiTheme="minorHAnsi" w:eastAsia="Arial" w:hAnsiTheme="minorHAnsi" w:cstheme="minorHAnsi"/>
          <w:sz w:val="22"/>
          <w:szCs w:val="22"/>
        </w:rPr>
        <w:t xml:space="preserve"> neįtraukiamas į DPS, jeigu:</w:t>
      </w:r>
    </w:p>
    <w:p w14:paraId="000000E6" w14:textId="726CFDEA" w:rsidR="00944B1E" w:rsidRPr="00D83FE5" w:rsidRDefault="00832C77" w:rsidP="00D83FE5">
      <w:pPr>
        <w:tabs>
          <w:tab w:val="left" w:pos="1276"/>
        </w:tabs>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7</w:t>
      </w:r>
      <w:r w:rsidR="00194D39" w:rsidRPr="00D83FE5">
        <w:rPr>
          <w:rFonts w:asciiTheme="minorHAnsi" w:eastAsia="Arial" w:hAnsiTheme="minorHAnsi" w:cstheme="minorHAnsi"/>
          <w:sz w:val="22"/>
          <w:szCs w:val="22"/>
        </w:rPr>
        <w:t>.1.1.</w:t>
      </w:r>
      <w:r w:rsidR="00194D39" w:rsidRPr="00D83FE5">
        <w:rPr>
          <w:rFonts w:asciiTheme="minorHAnsi" w:eastAsia="Arial" w:hAnsiTheme="minorHAnsi" w:cstheme="minorHAnsi"/>
          <w:sz w:val="22"/>
          <w:szCs w:val="22"/>
        </w:rPr>
        <w:tab/>
      </w:r>
      <w:r w:rsidR="00942340" w:rsidRPr="00D83FE5">
        <w:rPr>
          <w:rFonts w:asciiTheme="minorHAnsi" w:eastAsia="Arial" w:hAnsiTheme="minorHAnsi" w:cstheme="minorHAnsi"/>
          <w:sz w:val="22"/>
          <w:szCs w:val="22"/>
        </w:rPr>
        <w:t xml:space="preserve">tiekėjas </w:t>
      </w:r>
      <w:r w:rsidR="00194D39" w:rsidRPr="00D83FE5">
        <w:rPr>
          <w:rFonts w:asciiTheme="minorHAnsi" w:eastAsia="Arial" w:hAnsiTheme="minorHAnsi" w:cstheme="minorHAnsi"/>
          <w:sz w:val="22"/>
          <w:szCs w:val="22"/>
        </w:rPr>
        <w:t xml:space="preserve">paraišką pateikė ne CVP IS priemonėmis; </w:t>
      </w:r>
    </w:p>
    <w:p w14:paraId="0E21A043" w14:textId="39089E76" w:rsidR="00421754" w:rsidRPr="00D83FE5" w:rsidRDefault="00421754"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7.1.2. </w:t>
      </w:r>
      <w:r w:rsidR="00942340" w:rsidRPr="00D83FE5">
        <w:rPr>
          <w:rFonts w:asciiTheme="minorHAnsi" w:eastAsia="Arial" w:hAnsiTheme="minorHAnsi" w:cstheme="minorHAnsi"/>
          <w:color w:val="000000"/>
          <w:sz w:val="22"/>
          <w:szCs w:val="22"/>
        </w:rPr>
        <w:t>tiekėjas</w:t>
      </w:r>
      <w:r w:rsidRPr="00D83FE5">
        <w:rPr>
          <w:rFonts w:asciiTheme="minorHAnsi" w:eastAsia="Arial" w:hAnsiTheme="minorHAnsi" w:cstheme="minorHAnsi"/>
          <w:color w:val="000000"/>
          <w:sz w:val="22"/>
          <w:szCs w:val="22"/>
        </w:rPr>
        <w:t xml:space="preserve"> turi būti pašalintas dėl egzistuojančių pašalinimo pagrindų, taip pat ir tais atvejais, kai </w:t>
      </w:r>
      <w:r w:rsidR="004C404A" w:rsidRPr="00D83FE5">
        <w:rPr>
          <w:rFonts w:asciiTheme="minorHAnsi" w:eastAsia="Arial" w:hAnsiTheme="minorHAnsi" w:cstheme="minorHAnsi"/>
          <w:color w:val="000000"/>
          <w:sz w:val="22"/>
          <w:szCs w:val="22"/>
        </w:rPr>
        <w:t>jis</w:t>
      </w:r>
      <w:r w:rsidRPr="00D83FE5">
        <w:rPr>
          <w:rFonts w:asciiTheme="minorHAnsi" w:eastAsia="Arial" w:hAnsiTheme="minorHAnsi" w:cstheme="minorHAnsi"/>
          <w:color w:val="000000"/>
          <w:sz w:val="22"/>
          <w:szCs w:val="22"/>
        </w:rPr>
        <w:t xml:space="preserve"> remiasi ūkio subjekto pajėgumais, arba pasitelkia subtiekėją ir jiems </w:t>
      </w:r>
      <w:r w:rsidR="00AE2DA9" w:rsidRPr="00D83FE5">
        <w:rPr>
          <w:rFonts w:asciiTheme="minorHAnsi" w:eastAsia="Arial" w:hAnsiTheme="minorHAnsi" w:cstheme="minorHAnsi"/>
          <w:color w:val="000000"/>
          <w:sz w:val="22"/>
          <w:szCs w:val="22"/>
        </w:rPr>
        <w:t xml:space="preserve">yra </w:t>
      </w:r>
      <w:r w:rsidRPr="00D83FE5">
        <w:rPr>
          <w:rFonts w:asciiTheme="minorHAnsi" w:eastAsia="Arial" w:hAnsiTheme="minorHAnsi" w:cstheme="minorHAnsi"/>
          <w:color w:val="000000"/>
          <w:sz w:val="22"/>
          <w:szCs w:val="22"/>
        </w:rPr>
        <w:t xml:space="preserve">keliami reikalavimai dėl pašalinimo pagrindų, tačiau ūkio subjekto ar subtiekėjo padėtis atitinka nustatytus pašalinimo pagrindus ir pirkimo vykdytojo nurodymu </w:t>
      </w:r>
      <w:r w:rsidR="00A10692" w:rsidRPr="00D83FE5">
        <w:rPr>
          <w:rFonts w:asciiTheme="minorHAnsi" w:eastAsia="Arial" w:hAnsiTheme="minorHAnsi" w:cstheme="minorHAnsi"/>
          <w:color w:val="000000"/>
          <w:sz w:val="22"/>
          <w:szCs w:val="22"/>
        </w:rPr>
        <w:t>tiekėjas</w:t>
      </w:r>
      <w:r w:rsidRPr="00D83FE5">
        <w:rPr>
          <w:rFonts w:asciiTheme="minorHAnsi" w:eastAsia="Arial" w:hAnsiTheme="minorHAnsi" w:cstheme="minorHAnsi"/>
          <w:color w:val="000000"/>
          <w:sz w:val="22"/>
          <w:szCs w:val="22"/>
        </w:rPr>
        <w:t xml:space="preserve"> nepakeitė šio ūkio subjekto ar subtiekėjo į pašalinimo pagrindų neturintį ūkio subjektą</w:t>
      </w:r>
      <w:r w:rsidR="00211035" w:rsidRPr="00D83FE5">
        <w:rPr>
          <w:rFonts w:asciiTheme="minorHAnsi" w:eastAsia="Arial" w:hAnsiTheme="minorHAnsi" w:cstheme="minorHAnsi"/>
          <w:color w:val="000000"/>
          <w:sz w:val="22"/>
          <w:szCs w:val="22"/>
        </w:rPr>
        <w:t xml:space="preserve"> ar subtiekėją</w:t>
      </w:r>
      <w:r w:rsidRPr="00D83FE5">
        <w:rPr>
          <w:rFonts w:asciiTheme="minorHAnsi" w:eastAsia="Arial" w:hAnsiTheme="minorHAnsi" w:cstheme="minorHAnsi"/>
          <w:color w:val="000000"/>
          <w:sz w:val="22"/>
          <w:szCs w:val="22"/>
        </w:rPr>
        <w:t xml:space="preserve">. </w:t>
      </w:r>
      <w:r w:rsidR="00942340" w:rsidRPr="00D83FE5">
        <w:rPr>
          <w:rFonts w:asciiTheme="minorHAnsi" w:eastAsia="Arial" w:hAnsiTheme="minorHAnsi" w:cstheme="minorHAnsi"/>
          <w:color w:val="000000"/>
          <w:sz w:val="22"/>
          <w:szCs w:val="22"/>
        </w:rPr>
        <w:t xml:space="preserve">Tiekėjai </w:t>
      </w:r>
      <w:r w:rsidRPr="00D83FE5">
        <w:rPr>
          <w:rFonts w:asciiTheme="minorHAnsi" w:eastAsia="Arial" w:hAnsiTheme="minorHAnsi" w:cstheme="minorHAnsi"/>
          <w:color w:val="000000"/>
          <w:sz w:val="22"/>
          <w:szCs w:val="22"/>
        </w:rPr>
        <w:t>nepašalinami</w:t>
      </w:r>
      <w:r w:rsidR="00987662" w:rsidRPr="00D83FE5">
        <w:rPr>
          <w:rFonts w:asciiTheme="minorHAnsi" w:eastAsia="Arial" w:hAnsiTheme="minorHAnsi" w:cstheme="minorHAnsi"/>
          <w:color w:val="000000"/>
          <w:sz w:val="22"/>
          <w:szCs w:val="22"/>
        </w:rPr>
        <w:t xml:space="preserve">, </w:t>
      </w:r>
      <w:r w:rsidRPr="00D83FE5">
        <w:rPr>
          <w:rFonts w:asciiTheme="minorHAnsi" w:eastAsia="Arial" w:hAnsiTheme="minorHAnsi" w:cstheme="minorHAnsi"/>
          <w:color w:val="000000"/>
          <w:sz w:val="22"/>
          <w:szCs w:val="22"/>
        </w:rPr>
        <w:t xml:space="preserve">jeigu yra sąlygos, nustatytos VPĮ 46 straipsnio 3 ir </w:t>
      </w:r>
      <w:r w:rsidR="004F294F" w:rsidRPr="00D83FE5">
        <w:rPr>
          <w:rFonts w:asciiTheme="minorHAnsi" w:eastAsia="Arial" w:hAnsiTheme="minorHAnsi" w:cstheme="minorHAnsi"/>
          <w:color w:val="000000"/>
          <w:sz w:val="22"/>
          <w:szCs w:val="22"/>
        </w:rPr>
        <w:t xml:space="preserve">10 </w:t>
      </w:r>
      <w:r w:rsidRPr="00D83FE5">
        <w:rPr>
          <w:rFonts w:asciiTheme="minorHAnsi" w:eastAsia="Arial" w:hAnsiTheme="minorHAnsi" w:cstheme="minorHAnsi"/>
          <w:color w:val="000000"/>
          <w:sz w:val="22"/>
          <w:szCs w:val="22"/>
        </w:rPr>
        <w:t>dalyse;</w:t>
      </w:r>
    </w:p>
    <w:p w14:paraId="3B0DF438" w14:textId="5C6E48C4" w:rsidR="00421754" w:rsidRPr="00D83FE5" w:rsidRDefault="00987662" w:rsidP="00D83FE5">
      <w:pPr>
        <w:pBdr>
          <w:top w:val="nil"/>
          <w:left w:val="nil"/>
          <w:bottom w:val="nil"/>
          <w:right w:val="nil"/>
          <w:between w:val="nil"/>
        </w:pBdr>
        <w:ind w:firstLine="425"/>
        <w:jc w:val="both"/>
        <w:rPr>
          <w:rFonts w:asciiTheme="minorHAnsi" w:eastAsia="Arial" w:hAnsiTheme="minorHAnsi" w:cstheme="minorHAnsi"/>
          <w:strike/>
          <w:color w:val="000000"/>
          <w:sz w:val="22"/>
          <w:szCs w:val="22"/>
        </w:rPr>
      </w:pPr>
      <w:r w:rsidRPr="00D83FE5">
        <w:rPr>
          <w:rFonts w:asciiTheme="minorHAnsi" w:eastAsia="Arial" w:hAnsiTheme="minorHAnsi" w:cstheme="minorHAnsi"/>
          <w:color w:val="000000"/>
          <w:sz w:val="22"/>
          <w:szCs w:val="22"/>
        </w:rPr>
        <w:tab/>
      </w:r>
      <w:r w:rsidR="00AE2DA9" w:rsidRPr="00D83FE5">
        <w:rPr>
          <w:rFonts w:asciiTheme="minorHAnsi" w:eastAsia="Arial" w:hAnsiTheme="minorHAnsi" w:cstheme="minorHAnsi"/>
          <w:color w:val="000000"/>
          <w:sz w:val="22"/>
          <w:szCs w:val="22"/>
        </w:rPr>
        <w:t>7</w:t>
      </w:r>
      <w:r w:rsidR="00421754" w:rsidRPr="00D83FE5">
        <w:rPr>
          <w:rFonts w:asciiTheme="minorHAnsi" w:eastAsia="Arial" w:hAnsiTheme="minorHAnsi" w:cstheme="minorHAnsi"/>
          <w:color w:val="000000"/>
          <w:sz w:val="22"/>
          <w:szCs w:val="22"/>
        </w:rPr>
        <w:t>.1.</w:t>
      </w:r>
      <w:r w:rsidR="00AE2DA9" w:rsidRPr="00D83FE5">
        <w:rPr>
          <w:rFonts w:asciiTheme="minorHAnsi" w:eastAsia="Arial" w:hAnsiTheme="minorHAnsi" w:cstheme="minorHAnsi"/>
          <w:color w:val="000000"/>
          <w:sz w:val="22"/>
          <w:szCs w:val="22"/>
        </w:rPr>
        <w:t>3</w:t>
      </w:r>
      <w:r w:rsidR="00421754" w:rsidRPr="00D83FE5">
        <w:rPr>
          <w:rFonts w:asciiTheme="minorHAnsi" w:eastAsia="Arial" w:hAnsiTheme="minorHAnsi" w:cstheme="minorHAnsi"/>
          <w:color w:val="000000"/>
          <w:sz w:val="22"/>
          <w:szCs w:val="22"/>
        </w:rPr>
        <w:t xml:space="preserve">. </w:t>
      </w:r>
      <w:r w:rsidR="00942340" w:rsidRPr="00D83FE5">
        <w:rPr>
          <w:rFonts w:asciiTheme="minorHAnsi" w:eastAsia="Arial" w:hAnsiTheme="minorHAnsi" w:cstheme="minorHAnsi"/>
          <w:color w:val="000000"/>
          <w:sz w:val="22"/>
          <w:szCs w:val="22"/>
        </w:rPr>
        <w:t>tiekėjas</w:t>
      </w:r>
      <w:r w:rsidR="00421754" w:rsidRPr="00D83FE5">
        <w:rPr>
          <w:rFonts w:asciiTheme="minorHAnsi" w:eastAsia="Arial" w:hAnsiTheme="minorHAnsi" w:cstheme="minorHAnsi"/>
          <w:color w:val="000000"/>
          <w:sz w:val="22"/>
          <w:szCs w:val="22"/>
        </w:rPr>
        <w:t xml:space="preserve"> neatitinka kvalifikacijos reikalavim</w:t>
      </w:r>
      <w:r w:rsidR="00B975A1" w:rsidRPr="00D83FE5">
        <w:rPr>
          <w:rFonts w:asciiTheme="minorHAnsi" w:eastAsia="Arial" w:hAnsiTheme="minorHAnsi" w:cstheme="minorHAnsi"/>
          <w:color w:val="000000"/>
          <w:sz w:val="22"/>
          <w:szCs w:val="22"/>
        </w:rPr>
        <w:t>ų</w:t>
      </w:r>
      <w:r w:rsidR="00421754" w:rsidRPr="00D83FE5">
        <w:rPr>
          <w:rFonts w:asciiTheme="minorHAnsi" w:eastAsia="Arial" w:hAnsiTheme="minorHAnsi" w:cstheme="minorHAnsi"/>
          <w:color w:val="000000"/>
          <w:sz w:val="22"/>
          <w:szCs w:val="22"/>
        </w:rPr>
        <w:t xml:space="preserve"> ir (ar)</w:t>
      </w:r>
      <w:r w:rsidR="00CD25D4">
        <w:rPr>
          <w:rFonts w:asciiTheme="minorHAnsi" w:eastAsia="Arial" w:hAnsiTheme="minorHAnsi" w:cstheme="minorHAnsi"/>
          <w:color w:val="000000"/>
          <w:sz w:val="22"/>
          <w:szCs w:val="22"/>
        </w:rPr>
        <w:t xml:space="preserve"> </w:t>
      </w:r>
      <w:r w:rsidR="00421754" w:rsidRPr="00D83FE5">
        <w:rPr>
          <w:rFonts w:asciiTheme="minorHAnsi" w:eastAsia="Arial" w:hAnsiTheme="minorHAnsi" w:cstheme="minorHAnsi"/>
          <w:color w:val="000000"/>
          <w:sz w:val="22"/>
          <w:szCs w:val="22"/>
        </w:rPr>
        <w:t>aplinkos apsaugos vadybos sistemos standart</w:t>
      </w:r>
      <w:r w:rsidR="00B975A1" w:rsidRPr="00D83FE5">
        <w:rPr>
          <w:rFonts w:asciiTheme="minorHAnsi" w:eastAsia="Arial" w:hAnsiTheme="minorHAnsi" w:cstheme="minorHAnsi"/>
          <w:color w:val="000000"/>
          <w:sz w:val="22"/>
          <w:szCs w:val="22"/>
        </w:rPr>
        <w:t>ų</w:t>
      </w:r>
      <w:r w:rsidR="00421754" w:rsidRPr="00D83FE5">
        <w:rPr>
          <w:rFonts w:asciiTheme="minorHAnsi" w:eastAsia="Arial" w:hAnsiTheme="minorHAnsi" w:cstheme="minorHAnsi"/>
          <w:color w:val="000000"/>
          <w:sz w:val="22"/>
          <w:szCs w:val="22"/>
        </w:rPr>
        <w:t xml:space="preserve"> ir (ar) ūkio subjektas, kurio pajėgumais remiasi tiekėjas</w:t>
      </w:r>
      <w:r w:rsidR="00EE36E6" w:rsidRPr="00D83FE5">
        <w:rPr>
          <w:rFonts w:asciiTheme="minorHAnsi" w:eastAsia="Arial" w:hAnsiTheme="minorHAnsi" w:cstheme="minorHAnsi"/>
          <w:color w:val="000000"/>
          <w:sz w:val="22"/>
          <w:szCs w:val="22"/>
        </w:rPr>
        <w:t xml:space="preserve"> </w:t>
      </w:r>
      <w:r w:rsidR="00421754" w:rsidRPr="00D83FE5">
        <w:rPr>
          <w:rFonts w:asciiTheme="minorHAnsi" w:eastAsia="Arial" w:hAnsiTheme="minorHAnsi" w:cstheme="minorHAnsi"/>
          <w:color w:val="000000"/>
          <w:sz w:val="22"/>
          <w:szCs w:val="22"/>
        </w:rPr>
        <w:t xml:space="preserve">netenkina jam </w:t>
      </w:r>
      <w:r w:rsidR="00B975A1" w:rsidRPr="00D83FE5">
        <w:rPr>
          <w:rFonts w:asciiTheme="minorHAnsi" w:eastAsia="Arial" w:hAnsiTheme="minorHAnsi" w:cstheme="minorHAnsi"/>
          <w:color w:val="000000"/>
          <w:sz w:val="22"/>
          <w:szCs w:val="22"/>
        </w:rPr>
        <w:t>nustatytų</w:t>
      </w:r>
      <w:r w:rsidR="00421754" w:rsidRPr="00D83FE5">
        <w:rPr>
          <w:rFonts w:asciiTheme="minorHAnsi" w:eastAsia="Arial" w:hAnsiTheme="minorHAnsi" w:cstheme="minorHAnsi"/>
          <w:color w:val="000000"/>
          <w:sz w:val="22"/>
          <w:szCs w:val="22"/>
        </w:rPr>
        <w:t xml:space="preserve"> kvalifikacijos reikalavimų ir pirkimo vykdytojo nurodymu nebuvo pakeistas į reikalavimus atitinkantį ūkio subjektą;</w:t>
      </w:r>
    </w:p>
    <w:p w14:paraId="61A1A3CD" w14:textId="16F752E3" w:rsidR="00421754" w:rsidRPr="00D83FE5" w:rsidRDefault="00987662" w:rsidP="00D83FE5">
      <w:pPr>
        <w:pBdr>
          <w:top w:val="nil"/>
          <w:left w:val="nil"/>
          <w:bottom w:val="nil"/>
          <w:right w:val="nil"/>
          <w:between w:val="nil"/>
        </w:pBdr>
        <w:ind w:firstLine="425"/>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ab/>
      </w:r>
      <w:r w:rsidR="00AE2DA9" w:rsidRPr="00D83FE5">
        <w:rPr>
          <w:rFonts w:asciiTheme="minorHAnsi" w:eastAsia="Arial" w:hAnsiTheme="minorHAnsi" w:cstheme="minorHAnsi"/>
          <w:color w:val="000000"/>
          <w:sz w:val="22"/>
          <w:szCs w:val="22"/>
        </w:rPr>
        <w:t>7</w:t>
      </w:r>
      <w:r w:rsidR="00421754" w:rsidRPr="00D83FE5">
        <w:rPr>
          <w:rFonts w:asciiTheme="minorHAnsi" w:eastAsia="Arial" w:hAnsiTheme="minorHAnsi" w:cstheme="minorHAnsi"/>
          <w:color w:val="000000"/>
          <w:sz w:val="22"/>
          <w:szCs w:val="22"/>
        </w:rPr>
        <w:t>.1.</w:t>
      </w:r>
      <w:r w:rsidR="00AE2DA9" w:rsidRPr="00D83FE5">
        <w:rPr>
          <w:rFonts w:asciiTheme="minorHAnsi" w:eastAsia="Arial" w:hAnsiTheme="minorHAnsi" w:cstheme="minorHAnsi"/>
          <w:color w:val="000000"/>
          <w:sz w:val="22"/>
          <w:szCs w:val="22"/>
        </w:rPr>
        <w:t>4</w:t>
      </w:r>
      <w:r w:rsidR="00421754" w:rsidRPr="00D83FE5">
        <w:rPr>
          <w:rFonts w:asciiTheme="minorHAnsi" w:eastAsia="Arial" w:hAnsiTheme="minorHAnsi" w:cstheme="minorHAnsi"/>
          <w:color w:val="000000"/>
          <w:sz w:val="22"/>
          <w:szCs w:val="22"/>
        </w:rPr>
        <w:t xml:space="preserve">. per pirkimo vykdytojo nustatytą terminą nepatikslino, nepapildė, nepaaiškino </w:t>
      </w:r>
      <w:r w:rsidR="002A1819" w:rsidRPr="00D83FE5">
        <w:rPr>
          <w:rFonts w:asciiTheme="minorHAnsi" w:eastAsia="Arial" w:hAnsiTheme="minorHAnsi" w:cstheme="minorHAnsi"/>
          <w:color w:val="000000"/>
          <w:sz w:val="22"/>
          <w:szCs w:val="22"/>
        </w:rPr>
        <w:t xml:space="preserve">pirkimo vykdytojo </w:t>
      </w:r>
      <w:r w:rsidR="00421754" w:rsidRPr="00D83FE5">
        <w:rPr>
          <w:rFonts w:asciiTheme="minorHAnsi" w:eastAsia="Arial" w:hAnsiTheme="minorHAnsi" w:cstheme="minorHAnsi"/>
          <w:color w:val="000000"/>
          <w:sz w:val="22"/>
          <w:szCs w:val="22"/>
        </w:rPr>
        <w:t>prašomos informacijos;</w:t>
      </w:r>
    </w:p>
    <w:p w14:paraId="7F550456" w14:textId="6960523F" w:rsidR="00653AE1" w:rsidRDefault="00653AE1" w:rsidP="00D83FE5">
      <w:pPr>
        <w:pBdr>
          <w:top w:val="nil"/>
          <w:left w:val="nil"/>
          <w:bottom w:val="nil"/>
          <w:right w:val="nil"/>
          <w:between w:val="nil"/>
        </w:pBdr>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 xml:space="preserve">7.1.5. </w:t>
      </w:r>
      <w:r w:rsidR="00942340" w:rsidRPr="00D83FE5">
        <w:rPr>
          <w:rFonts w:asciiTheme="minorHAnsi" w:eastAsia="Arial" w:hAnsiTheme="minorHAnsi" w:cstheme="minorHAnsi"/>
          <w:color w:val="000000"/>
          <w:sz w:val="22"/>
          <w:szCs w:val="22"/>
        </w:rPr>
        <w:t>tiekėjas</w:t>
      </w:r>
      <w:r w:rsidR="00105389" w:rsidRPr="00D83FE5">
        <w:rPr>
          <w:rFonts w:asciiTheme="minorHAnsi" w:eastAsia="Arial" w:hAnsiTheme="minorHAnsi" w:cstheme="minorHAnsi"/>
          <w:color w:val="000000"/>
          <w:sz w:val="22"/>
          <w:szCs w:val="22"/>
        </w:rPr>
        <w:t xml:space="preserve"> per pirkimo vykdytojo </w:t>
      </w:r>
      <w:r w:rsidR="002B2DAC" w:rsidRPr="00D83FE5">
        <w:rPr>
          <w:rFonts w:asciiTheme="minorHAnsi" w:eastAsia="Arial" w:hAnsiTheme="minorHAnsi" w:cstheme="minorHAnsi"/>
          <w:color w:val="000000"/>
          <w:sz w:val="22"/>
          <w:szCs w:val="22"/>
        </w:rPr>
        <w:t xml:space="preserve">nustatytą terminą </w:t>
      </w:r>
      <w:r w:rsidR="00015CBC" w:rsidRPr="00D83FE5">
        <w:rPr>
          <w:rFonts w:asciiTheme="minorHAnsi" w:eastAsia="Arial" w:hAnsiTheme="minorHAnsi" w:cstheme="minorHAnsi"/>
          <w:color w:val="000000"/>
          <w:sz w:val="22"/>
          <w:szCs w:val="22"/>
        </w:rPr>
        <w:t xml:space="preserve">patikslino, papildė, paaiškino </w:t>
      </w:r>
      <w:r w:rsidR="00BB535B" w:rsidRPr="00D83FE5">
        <w:rPr>
          <w:rFonts w:asciiTheme="minorHAnsi" w:eastAsia="Arial" w:hAnsiTheme="minorHAnsi" w:cstheme="minorHAnsi"/>
          <w:color w:val="000000"/>
          <w:sz w:val="22"/>
          <w:szCs w:val="22"/>
        </w:rPr>
        <w:t xml:space="preserve">pirkimo vykdytojo prašomą informaciją </w:t>
      </w:r>
      <w:r w:rsidR="00850300" w:rsidRPr="00D83FE5">
        <w:rPr>
          <w:rFonts w:asciiTheme="minorHAnsi" w:eastAsia="Arial" w:hAnsiTheme="minorHAnsi" w:cstheme="minorHAnsi"/>
          <w:color w:val="000000"/>
          <w:sz w:val="22"/>
          <w:szCs w:val="22"/>
        </w:rPr>
        <w:t xml:space="preserve">nesilaikant </w:t>
      </w:r>
      <w:r w:rsidR="0009539B" w:rsidRPr="00D83FE5">
        <w:rPr>
          <w:rFonts w:asciiTheme="minorHAnsi" w:eastAsia="Arial" w:hAnsiTheme="minorHAnsi" w:cstheme="minorHAnsi"/>
          <w:color w:val="000000"/>
          <w:sz w:val="22"/>
          <w:szCs w:val="22"/>
        </w:rPr>
        <w:t>Viešųjų pirkimų tarnybos nustatytų taisyklių</w:t>
      </w:r>
      <w:r w:rsidR="00505811" w:rsidRPr="00D83FE5">
        <w:rPr>
          <w:rStyle w:val="FootnoteReference"/>
          <w:rFonts w:asciiTheme="minorHAnsi" w:eastAsia="Arial" w:hAnsiTheme="minorHAnsi" w:cstheme="minorHAnsi"/>
          <w:color w:val="000000"/>
          <w:sz w:val="22"/>
          <w:szCs w:val="22"/>
        </w:rPr>
        <w:footnoteReference w:id="3"/>
      </w:r>
      <w:r w:rsidR="003A22B3">
        <w:rPr>
          <w:rFonts w:asciiTheme="minorHAnsi" w:eastAsia="Arial" w:hAnsiTheme="minorHAnsi" w:cstheme="minorHAnsi"/>
          <w:color w:val="000000"/>
          <w:sz w:val="22"/>
          <w:szCs w:val="22"/>
        </w:rPr>
        <w:t>;</w:t>
      </w:r>
    </w:p>
    <w:p w14:paraId="000000E9" w14:textId="3228F61C" w:rsidR="00944B1E" w:rsidRDefault="00832C77" w:rsidP="00D201B5">
      <w:pPr>
        <w:tabs>
          <w:tab w:val="left" w:pos="1276"/>
        </w:tabs>
        <w:ind w:firstLine="70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7</w:t>
      </w:r>
      <w:r w:rsidR="00194D39" w:rsidRPr="00D83FE5">
        <w:rPr>
          <w:rFonts w:asciiTheme="minorHAnsi" w:eastAsia="Arial" w:hAnsiTheme="minorHAnsi" w:cstheme="minorHAnsi"/>
          <w:sz w:val="22"/>
          <w:szCs w:val="22"/>
        </w:rPr>
        <w:t>.1.</w:t>
      </w:r>
      <w:r w:rsidR="00310821">
        <w:rPr>
          <w:rFonts w:asciiTheme="minorHAnsi" w:eastAsia="Arial" w:hAnsiTheme="minorHAnsi" w:cstheme="minorHAnsi"/>
          <w:sz w:val="22"/>
          <w:szCs w:val="22"/>
        </w:rPr>
        <w:t>6</w:t>
      </w:r>
      <w:r w:rsidR="00194D39" w:rsidRPr="00D83FE5">
        <w:rPr>
          <w:rFonts w:asciiTheme="minorHAnsi" w:eastAsia="Arial" w:hAnsiTheme="minorHAnsi" w:cstheme="minorHAnsi"/>
          <w:sz w:val="22"/>
          <w:szCs w:val="22"/>
        </w:rPr>
        <w:t>.</w:t>
      </w:r>
      <w:r w:rsidR="00194D39" w:rsidRPr="00D83FE5">
        <w:rPr>
          <w:rFonts w:asciiTheme="minorHAnsi" w:eastAsia="Arial" w:hAnsiTheme="minorHAnsi" w:cstheme="minorHAnsi"/>
          <w:sz w:val="22"/>
          <w:szCs w:val="22"/>
        </w:rPr>
        <w:tab/>
        <w:t xml:space="preserve">neatitinka </w:t>
      </w:r>
      <w:r w:rsidR="00E56046" w:rsidRPr="00D83FE5">
        <w:rPr>
          <w:rFonts w:asciiTheme="minorHAnsi" w:eastAsia="Arial" w:hAnsiTheme="minorHAnsi" w:cstheme="minorHAnsi"/>
          <w:sz w:val="22"/>
          <w:szCs w:val="22"/>
        </w:rPr>
        <w:t>šiose</w:t>
      </w:r>
      <w:r w:rsidR="00194D39" w:rsidRPr="00D83FE5">
        <w:rPr>
          <w:rFonts w:asciiTheme="minorHAnsi" w:eastAsia="Arial" w:hAnsiTheme="minorHAnsi" w:cstheme="minorHAnsi"/>
          <w:sz w:val="22"/>
          <w:szCs w:val="22"/>
        </w:rPr>
        <w:t xml:space="preserve"> </w:t>
      </w:r>
      <w:r w:rsidR="00505811" w:rsidRPr="00D83FE5">
        <w:rPr>
          <w:rFonts w:asciiTheme="minorHAnsi" w:eastAsia="Arial" w:hAnsiTheme="minorHAnsi" w:cstheme="minorHAnsi"/>
          <w:sz w:val="22"/>
          <w:szCs w:val="22"/>
        </w:rPr>
        <w:t>sąlyg</w:t>
      </w:r>
      <w:r w:rsidR="00E56046" w:rsidRPr="00D83FE5">
        <w:rPr>
          <w:rFonts w:asciiTheme="minorHAnsi" w:eastAsia="Arial" w:hAnsiTheme="minorHAnsi" w:cstheme="minorHAnsi"/>
          <w:sz w:val="22"/>
          <w:szCs w:val="22"/>
        </w:rPr>
        <w:t>ose</w:t>
      </w:r>
      <w:r w:rsidR="00505811" w:rsidRPr="00D83FE5">
        <w:rPr>
          <w:rFonts w:asciiTheme="minorHAnsi" w:eastAsia="Arial" w:hAnsiTheme="minorHAnsi" w:cstheme="minorHAnsi"/>
          <w:sz w:val="22"/>
          <w:szCs w:val="22"/>
        </w:rPr>
        <w:t xml:space="preserve"> </w:t>
      </w:r>
      <w:r w:rsidR="00E56046" w:rsidRPr="00D83FE5">
        <w:rPr>
          <w:rFonts w:asciiTheme="minorHAnsi" w:eastAsia="Arial" w:hAnsiTheme="minorHAnsi" w:cstheme="minorHAnsi"/>
          <w:sz w:val="22"/>
          <w:szCs w:val="22"/>
        </w:rPr>
        <w:t xml:space="preserve">nustatytų </w:t>
      </w:r>
      <w:r w:rsidR="00194D39" w:rsidRPr="00D83FE5">
        <w:rPr>
          <w:rFonts w:asciiTheme="minorHAnsi" w:eastAsia="Arial" w:hAnsiTheme="minorHAnsi" w:cstheme="minorHAnsi"/>
          <w:sz w:val="22"/>
          <w:szCs w:val="22"/>
        </w:rPr>
        <w:t>reikalavimų.</w:t>
      </w:r>
    </w:p>
    <w:p w14:paraId="4374B3CD" w14:textId="1AD9A0D6" w:rsidR="000114FE" w:rsidRDefault="000114FE" w:rsidP="00D201B5">
      <w:pPr>
        <w:tabs>
          <w:tab w:val="left" w:pos="1276"/>
        </w:tabs>
        <w:ind w:firstLine="703"/>
        <w:jc w:val="both"/>
        <w:rPr>
          <w:rFonts w:asciiTheme="minorHAnsi" w:eastAsia="Arial" w:hAnsiTheme="minorHAnsi" w:cstheme="minorHAnsi"/>
          <w:sz w:val="22"/>
          <w:szCs w:val="22"/>
        </w:rPr>
      </w:pPr>
      <w:r>
        <w:rPr>
          <w:rFonts w:asciiTheme="minorHAnsi" w:eastAsia="Arial" w:hAnsiTheme="minorHAnsi" w:cstheme="minorHAnsi"/>
          <w:sz w:val="22"/>
          <w:szCs w:val="22"/>
        </w:rPr>
        <w:t>7.2.</w:t>
      </w:r>
      <w:r w:rsidRPr="000114FE">
        <w:rPr>
          <w:rFonts w:ascii="Arial" w:eastAsia="Arial" w:hAnsi="Arial" w:cs="Arial"/>
          <w:sz w:val="21"/>
          <w:szCs w:val="21"/>
        </w:rPr>
        <w:t xml:space="preserve"> </w:t>
      </w:r>
      <w:r w:rsidRPr="000114FE">
        <w:rPr>
          <w:rFonts w:asciiTheme="minorHAnsi" w:eastAsia="Arial" w:hAnsiTheme="minorHAnsi" w:cstheme="minorHAnsi"/>
          <w:sz w:val="22"/>
          <w:szCs w:val="22"/>
        </w:rPr>
        <w:t>Atmetus tiekėjo paraišką, jis apie tai yra informuojamas ir nėra įtraukiamas į DPS.</w:t>
      </w:r>
    </w:p>
    <w:p w14:paraId="5CBA607D" w14:textId="2D924209" w:rsidR="000114FE" w:rsidRPr="00C726FA" w:rsidRDefault="000114FE" w:rsidP="00D201B5">
      <w:pPr>
        <w:tabs>
          <w:tab w:val="left" w:pos="1276"/>
        </w:tabs>
        <w:ind w:firstLine="703"/>
        <w:jc w:val="both"/>
        <w:rPr>
          <w:rFonts w:ascii="Arial" w:eastAsia="Arial" w:hAnsi="Arial" w:cs="Arial"/>
          <w:sz w:val="21"/>
          <w:szCs w:val="21"/>
        </w:rPr>
      </w:pPr>
      <w:r>
        <w:rPr>
          <w:rFonts w:asciiTheme="minorHAnsi" w:eastAsia="Arial" w:hAnsiTheme="minorHAnsi" w:cstheme="minorHAnsi"/>
          <w:sz w:val="22"/>
          <w:szCs w:val="22"/>
        </w:rPr>
        <w:t>7.3.</w:t>
      </w:r>
      <w:r w:rsidRPr="000114FE">
        <w:rPr>
          <w:rFonts w:ascii="Arial" w:eastAsia="Arial" w:hAnsi="Arial" w:cs="Arial"/>
          <w:sz w:val="21"/>
          <w:szCs w:val="21"/>
        </w:rPr>
        <w:t xml:space="preserve"> </w:t>
      </w:r>
      <w:r w:rsidRPr="000114FE">
        <w:rPr>
          <w:rFonts w:asciiTheme="minorHAnsi" w:eastAsia="Arial" w:hAnsiTheme="minorHAnsi" w:cstheme="minorHAnsi"/>
          <w:sz w:val="22"/>
          <w:szCs w:val="22"/>
        </w:rPr>
        <w:t>Pirkimo vykdytojas CVP IS skelbia VPĮ 52 straipsnio 1 dalyje numatytą informaciją apie tiekėją (tiekėjų grupės atveju – tik tą (tuos) narį (-ius), kuris (-ie) pateikė melagingą informaciją), kuris pirkimo procedūrų metu nuslėpė informaciją ar pateikė melagingą informaciją apie atitiktį pirkimo dokumentuose nustatytiems reikalavimams, arba apie tiekėją, kuris dėl pateiktos melagingos informacijos nepateikė patvirtinančių dokumentų, reikalaujamų pagal VPĮ 50 straipsnį. Šiame papunktyje nurodyta informacija skelbiama VPĮ 52 straipsnyje ir Viešųjų pirkimų tarnybos nustatyta tvarka ir terminais. Tiekėjas turi teisę Viešųjų pirkimų tarnybos nustatyta tvarka pateikti VPĮ 52 straipsnio 1 dalies 1 punkte nurodytos informacijos paaiškinimą.</w:t>
      </w:r>
    </w:p>
    <w:p w14:paraId="4160DCC0" w14:textId="751479D1" w:rsidR="000114FE" w:rsidRPr="00C726FA" w:rsidRDefault="000114FE" w:rsidP="000114FE">
      <w:pPr>
        <w:tabs>
          <w:tab w:val="left" w:pos="1276"/>
        </w:tabs>
        <w:spacing w:line="295" w:lineRule="auto"/>
        <w:ind w:firstLine="702"/>
        <w:jc w:val="both"/>
        <w:rPr>
          <w:rFonts w:ascii="Arial" w:eastAsia="Arial" w:hAnsi="Arial" w:cs="Arial"/>
          <w:sz w:val="21"/>
          <w:szCs w:val="21"/>
        </w:rPr>
      </w:pPr>
    </w:p>
    <w:p w14:paraId="67725F08" w14:textId="635B2E2E" w:rsidR="00933398" w:rsidRPr="00D83FE5" w:rsidRDefault="00933398" w:rsidP="00D83FE5">
      <w:pPr>
        <w:pStyle w:val="Heading3"/>
        <w:spacing w:before="0" w:after="0"/>
        <w:rPr>
          <w:rFonts w:asciiTheme="minorHAnsi" w:hAnsiTheme="minorHAnsi" w:cstheme="minorHAnsi"/>
          <w:color w:val="002060"/>
          <w:sz w:val="22"/>
          <w:szCs w:val="22"/>
        </w:rPr>
      </w:pPr>
      <w:bookmarkStart w:id="15" w:name="_Toc196213143"/>
      <w:r w:rsidRPr="00D83FE5">
        <w:rPr>
          <w:rFonts w:asciiTheme="minorHAnsi" w:eastAsia="Arial" w:hAnsiTheme="minorHAnsi" w:cstheme="minorHAnsi"/>
          <w:color w:val="002060"/>
          <w:sz w:val="22"/>
          <w:szCs w:val="22"/>
        </w:rPr>
        <w:t xml:space="preserve">8. </w:t>
      </w:r>
      <w:bookmarkEnd w:id="15"/>
      <w:r w:rsidR="00A8756F" w:rsidRPr="00A8756F">
        <w:rPr>
          <w:rFonts w:asciiTheme="minorHAnsi" w:hAnsiTheme="minorHAnsi" w:cstheme="minorHAnsi"/>
          <w:color w:val="002060"/>
          <w:sz w:val="22"/>
          <w:szCs w:val="22"/>
        </w:rPr>
        <w:t>2022 m. balandžio 8 d. Tarybos Reglamento (ES) 2022/576 reikalavimai</w:t>
      </w:r>
      <w:r w:rsidRPr="00D83FE5">
        <w:rPr>
          <w:rFonts w:asciiTheme="minorHAnsi" w:hAnsiTheme="minorHAnsi" w:cstheme="minorHAnsi"/>
          <w:color w:val="002060"/>
          <w:sz w:val="22"/>
          <w:szCs w:val="22"/>
        </w:rPr>
        <w:t xml:space="preserve"> </w:t>
      </w:r>
    </w:p>
    <w:p w14:paraId="5E7E2176" w14:textId="77777777" w:rsidR="00933398" w:rsidRPr="00D83FE5" w:rsidRDefault="00933398" w:rsidP="00D83FE5">
      <w:pPr>
        <w:rPr>
          <w:rFonts w:asciiTheme="minorHAnsi" w:hAnsiTheme="minorHAnsi" w:cstheme="minorHAnsi"/>
          <w:sz w:val="22"/>
          <w:szCs w:val="22"/>
        </w:rPr>
      </w:pPr>
    </w:p>
    <w:p w14:paraId="696F793D" w14:textId="0DE03C8E" w:rsidR="00FD5D11" w:rsidRPr="002B5B84" w:rsidRDefault="0DE7A242" w:rsidP="00D83FE5">
      <w:pPr>
        <w:ind w:firstLine="709"/>
        <w:jc w:val="both"/>
        <w:rPr>
          <w:rFonts w:asciiTheme="minorHAnsi" w:hAnsiTheme="minorHAnsi" w:cstheme="minorHAnsi"/>
          <w:color w:val="000000" w:themeColor="text1"/>
          <w:sz w:val="22"/>
          <w:szCs w:val="22"/>
        </w:rPr>
      </w:pPr>
      <w:r w:rsidRPr="00D83FE5">
        <w:rPr>
          <w:rFonts w:asciiTheme="minorHAnsi" w:hAnsiTheme="minorHAnsi" w:cstheme="minorHAnsi"/>
          <w:color w:val="000000" w:themeColor="text1"/>
          <w:sz w:val="22"/>
          <w:szCs w:val="22"/>
        </w:rPr>
        <w:t>8</w:t>
      </w:r>
      <w:r w:rsidR="334E026B" w:rsidRPr="00D83FE5">
        <w:rPr>
          <w:rFonts w:asciiTheme="minorHAnsi" w:hAnsiTheme="minorHAnsi" w:cstheme="minorHAnsi"/>
          <w:color w:val="000000" w:themeColor="text1"/>
          <w:sz w:val="22"/>
          <w:szCs w:val="22"/>
        </w:rPr>
        <w:t xml:space="preserve">.1. </w:t>
      </w:r>
      <w:r w:rsidR="00D9114F" w:rsidRPr="00D83FE5">
        <w:rPr>
          <w:rFonts w:asciiTheme="minorHAnsi" w:hAnsiTheme="minorHAnsi" w:cstheme="minorHAnsi"/>
          <w:color w:val="000000" w:themeColor="text1"/>
          <w:sz w:val="22"/>
          <w:szCs w:val="22"/>
        </w:rPr>
        <w:t xml:space="preserve">Šiame pirkime taikomos </w:t>
      </w:r>
      <w:r w:rsidR="334E026B" w:rsidRPr="00D83FE5">
        <w:rPr>
          <w:rFonts w:asciiTheme="minorHAnsi" w:hAnsiTheme="minorHAnsi" w:cstheme="minorHAnsi"/>
          <w:color w:val="000000" w:themeColor="text1"/>
          <w:sz w:val="22"/>
          <w:szCs w:val="22"/>
        </w:rPr>
        <w:t xml:space="preserve">Reglamento nuostatos. Kartu su </w:t>
      </w:r>
      <w:r w:rsidRPr="005713D5">
        <w:rPr>
          <w:rFonts w:asciiTheme="minorHAnsi" w:hAnsiTheme="minorHAnsi" w:cstheme="minorHAnsi"/>
          <w:color w:val="000000" w:themeColor="text1"/>
          <w:sz w:val="22"/>
          <w:szCs w:val="22"/>
        </w:rPr>
        <w:t>paraiška</w:t>
      </w:r>
      <w:r w:rsidR="334E026B" w:rsidRPr="005713D5">
        <w:rPr>
          <w:rFonts w:asciiTheme="minorHAnsi" w:hAnsiTheme="minorHAnsi" w:cstheme="minorHAnsi"/>
          <w:color w:val="000000" w:themeColor="text1"/>
          <w:sz w:val="22"/>
          <w:szCs w:val="22"/>
        </w:rPr>
        <w:t xml:space="preserve"> </w:t>
      </w:r>
      <w:r w:rsidR="00174A39" w:rsidRPr="005713D5">
        <w:rPr>
          <w:rFonts w:asciiTheme="minorHAnsi" w:hAnsiTheme="minorHAnsi" w:cstheme="minorHAnsi"/>
          <w:color w:val="000000" w:themeColor="text1"/>
          <w:sz w:val="22"/>
          <w:szCs w:val="22"/>
        </w:rPr>
        <w:t xml:space="preserve">tiekėjas </w:t>
      </w:r>
      <w:r w:rsidR="334E026B" w:rsidRPr="005713D5">
        <w:rPr>
          <w:rFonts w:asciiTheme="minorHAnsi" w:hAnsiTheme="minorHAnsi" w:cstheme="minorHAnsi"/>
          <w:color w:val="000000" w:themeColor="text1"/>
          <w:sz w:val="22"/>
          <w:szCs w:val="22"/>
        </w:rPr>
        <w:t>tu</w:t>
      </w:r>
      <w:r w:rsidR="279F7948" w:rsidRPr="005713D5">
        <w:rPr>
          <w:rFonts w:asciiTheme="minorHAnsi" w:hAnsiTheme="minorHAnsi" w:cstheme="minorHAnsi"/>
          <w:color w:val="000000" w:themeColor="text1"/>
          <w:sz w:val="22"/>
          <w:szCs w:val="22"/>
        </w:rPr>
        <w:t>rės</w:t>
      </w:r>
      <w:r w:rsidR="334E026B" w:rsidRPr="005713D5">
        <w:rPr>
          <w:rFonts w:asciiTheme="minorHAnsi" w:hAnsiTheme="minorHAnsi" w:cstheme="minorHAnsi"/>
          <w:color w:val="000000" w:themeColor="text1"/>
          <w:sz w:val="22"/>
          <w:szCs w:val="22"/>
        </w:rPr>
        <w:t xml:space="preserve"> pateikti užpildytą deklaraciją dėl (ne)atitikties Reglamento nuostatoms, kuri pateikta </w:t>
      </w:r>
      <w:r w:rsidR="279F7948" w:rsidRPr="005713D5">
        <w:rPr>
          <w:rFonts w:asciiTheme="minorHAnsi" w:hAnsiTheme="minorHAnsi" w:cstheme="minorHAnsi"/>
          <w:color w:val="000000" w:themeColor="text1"/>
          <w:sz w:val="22"/>
          <w:szCs w:val="22"/>
        </w:rPr>
        <w:t>šių</w:t>
      </w:r>
      <w:r w:rsidR="334E026B" w:rsidRPr="005713D5">
        <w:rPr>
          <w:rFonts w:asciiTheme="minorHAnsi" w:hAnsiTheme="minorHAnsi" w:cstheme="minorHAnsi"/>
          <w:color w:val="000000" w:themeColor="text1"/>
          <w:sz w:val="22"/>
          <w:szCs w:val="22"/>
        </w:rPr>
        <w:t xml:space="preserve"> pirkimo sąlygų </w:t>
      </w:r>
      <w:r w:rsidR="00C17473" w:rsidRPr="005713D5">
        <w:rPr>
          <w:rFonts w:asciiTheme="minorHAnsi" w:hAnsiTheme="minorHAnsi" w:cstheme="minorHAnsi"/>
          <w:color w:val="000000" w:themeColor="text1"/>
          <w:sz w:val="22"/>
          <w:szCs w:val="22"/>
        </w:rPr>
        <w:t>5</w:t>
      </w:r>
      <w:r w:rsidR="00B72780" w:rsidRPr="005713D5">
        <w:rPr>
          <w:rFonts w:asciiTheme="minorHAnsi" w:hAnsiTheme="minorHAnsi" w:cstheme="minorHAnsi"/>
          <w:color w:val="000000" w:themeColor="text1"/>
          <w:sz w:val="22"/>
          <w:szCs w:val="22"/>
        </w:rPr>
        <w:t xml:space="preserve"> arba </w:t>
      </w:r>
      <w:r w:rsidR="00C17473" w:rsidRPr="005713D5">
        <w:rPr>
          <w:rFonts w:asciiTheme="minorHAnsi" w:hAnsiTheme="minorHAnsi" w:cstheme="minorHAnsi"/>
          <w:color w:val="000000" w:themeColor="text1"/>
          <w:sz w:val="22"/>
          <w:szCs w:val="22"/>
        </w:rPr>
        <w:t>6</w:t>
      </w:r>
      <w:r w:rsidR="00D47FCE" w:rsidRPr="005713D5">
        <w:rPr>
          <w:rFonts w:asciiTheme="minorHAnsi" w:hAnsiTheme="minorHAnsi" w:cstheme="minorHAnsi"/>
          <w:color w:val="000000" w:themeColor="text1"/>
          <w:sz w:val="22"/>
          <w:szCs w:val="22"/>
        </w:rPr>
        <w:t xml:space="preserve"> </w:t>
      </w:r>
      <w:r w:rsidR="334E026B" w:rsidRPr="005713D5">
        <w:rPr>
          <w:rFonts w:asciiTheme="minorHAnsi" w:hAnsiTheme="minorHAnsi" w:cstheme="minorHAnsi"/>
          <w:color w:val="000000" w:themeColor="text1"/>
          <w:sz w:val="22"/>
          <w:szCs w:val="22"/>
        </w:rPr>
        <w:t xml:space="preserve">priede. Kilus abejonių dėl </w:t>
      </w:r>
      <w:r w:rsidR="00174A39" w:rsidRPr="005713D5">
        <w:rPr>
          <w:rFonts w:asciiTheme="minorHAnsi" w:hAnsiTheme="minorHAnsi" w:cstheme="minorHAnsi"/>
          <w:color w:val="000000" w:themeColor="text1"/>
          <w:sz w:val="22"/>
          <w:szCs w:val="22"/>
        </w:rPr>
        <w:t>tiekėjo</w:t>
      </w:r>
      <w:r w:rsidR="334E026B" w:rsidRPr="005713D5">
        <w:rPr>
          <w:rFonts w:asciiTheme="minorHAnsi" w:hAnsiTheme="minorHAnsi" w:cstheme="minorHAnsi"/>
          <w:color w:val="000000" w:themeColor="text1"/>
          <w:sz w:val="22"/>
          <w:szCs w:val="22"/>
        </w:rPr>
        <w:t xml:space="preserve"> (ne)atitikties Reglamento nuostatoms, </w:t>
      </w:r>
      <w:r w:rsidR="279F7948" w:rsidRPr="005713D5">
        <w:rPr>
          <w:rFonts w:asciiTheme="minorHAnsi" w:hAnsiTheme="minorHAnsi" w:cstheme="minorHAnsi"/>
          <w:color w:val="000000" w:themeColor="text1"/>
          <w:sz w:val="22"/>
          <w:szCs w:val="22"/>
        </w:rPr>
        <w:t>pirkimo vykdytojas</w:t>
      </w:r>
      <w:r w:rsidR="334E026B" w:rsidRPr="005713D5">
        <w:rPr>
          <w:rFonts w:asciiTheme="minorHAnsi" w:hAnsiTheme="minorHAnsi" w:cstheme="minorHAnsi"/>
          <w:color w:val="000000" w:themeColor="text1"/>
          <w:sz w:val="22"/>
          <w:szCs w:val="22"/>
        </w:rPr>
        <w:t xml:space="preserve"> iš galimo laimėtojo </w:t>
      </w:r>
      <w:r w:rsidR="000935D1" w:rsidRPr="005713D5">
        <w:rPr>
          <w:rFonts w:asciiTheme="minorHAnsi" w:hAnsiTheme="minorHAnsi" w:cstheme="minorHAnsi"/>
          <w:color w:val="000000" w:themeColor="text1"/>
          <w:sz w:val="22"/>
          <w:szCs w:val="22"/>
        </w:rPr>
        <w:t xml:space="preserve">konkretaus pirkimo vykdymo metu </w:t>
      </w:r>
      <w:r w:rsidR="334E026B" w:rsidRPr="005713D5">
        <w:rPr>
          <w:rFonts w:asciiTheme="minorHAnsi" w:hAnsiTheme="minorHAnsi" w:cstheme="minorHAnsi"/>
          <w:color w:val="000000" w:themeColor="text1"/>
          <w:sz w:val="22"/>
          <w:szCs w:val="22"/>
        </w:rPr>
        <w:t>prašys pateikti dokumentus, įrodančius deklaracijoje pateiktų duomenų teisingumą.</w:t>
      </w:r>
      <w:r w:rsidR="003F132E" w:rsidRPr="003F132E">
        <w:rPr>
          <w:rFonts w:ascii="Arial" w:hAnsi="Arial" w:cs="Arial"/>
          <w:color w:val="000000" w:themeColor="text1"/>
          <w:sz w:val="21"/>
          <w:szCs w:val="21"/>
        </w:rPr>
        <w:t xml:space="preserve"> </w:t>
      </w:r>
      <w:r w:rsidR="003F132E" w:rsidRPr="002B5B84">
        <w:rPr>
          <w:rFonts w:asciiTheme="minorHAnsi" w:hAnsiTheme="minorHAnsi" w:cstheme="minorHAnsi"/>
          <w:color w:val="000000" w:themeColor="text1"/>
          <w:sz w:val="22"/>
          <w:szCs w:val="22"/>
        </w:rPr>
        <w:t>Pirkimo vykdytojas šių dokumentų gali paprašyti ir iš visų tiekėjų bet kuriuo pirkimo procedūros metu, jeigu tai būtina siekiant užtikrinti tinkamą pirkimo procedūrų atlikimą.</w:t>
      </w:r>
    </w:p>
    <w:p w14:paraId="7680FDD6" w14:textId="6707312B" w:rsidR="00300456" w:rsidRDefault="002C4B56" w:rsidP="00D83FE5">
      <w:pPr>
        <w:ind w:firstLine="709"/>
        <w:jc w:val="both"/>
        <w:rPr>
          <w:rFonts w:asciiTheme="minorHAnsi" w:hAnsiTheme="minorHAnsi" w:cstheme="minorHAnsi"/>
          <w:color w:val="000000" w:themeColor="text1"/>
          <w:sz w:val="22"/>
          <w:szCs w:val="22"/>
        </w:rPr>
      </w:pPr>
      <w:r w:rsidRPr="002B5B84">
        <w:rPr>
          <w:rFonts w:asciiTheme="minorHAnsi" w:hAnsiTheme="minorHAnsi" w:cstheme="minorHAnsi"/>
          <w:color w:val="000000" w:themeColor="text1"/>
          <w:sz w:val="22"/>
          <w:szCs w:val="22"/>
        </w:rPr>
        <w:t>8</w:t>
      </w:r>
      <w:r w:rsidR="00FD5D11" w:rsidRPr="002B5B84">
        <w:rPr>
          <w:rFonts w:asciiTheme="minorHAnsi" w:hAnsiTheme="minorHAnsi" w:cstheme="minorHAnsi"/>
          <w:color w:val="000000" w:themeColor="text1"/>
          <w:sz w:val="22"/>
          <w:szCs w:val="22"/>
        </w:rPr>
        <w:t xml:space="preserve">.2. </w:t>
      </w:r>
      <w:r w:rsidR="00B62214" w:rsidRPr="002B5B84">
        <w:rPr>
          <w:rFonts w:asciiTheme="minorHAnsi" w:hAnsiTheme="minorHAnsi" w:cstheme="minorHAnsi"/>
          <w:color w:val="000000" w:themeColor="text1"/>
          <w:sz w:val="22"/>
          <w:szCs w:val="22"/>
        </w:rPr>
        <w:t>Pirkimo vykdytojas</w:t>
      </w:r>
      <w:r w:rsidR="00FD5D11" w:rsidRPr="002B5B84">
        <w:rPr>
          <w:rFonts w:asciiTheme="minorHAnsi" w:hAnsiTheme="minorHAnsi" w:cstheme="minorHAnsi"/>
          <w:color w:val="000000" w:themeColor="text1"/>
          <w:sz w:val="22"/>
          <w:szCs w:val="22"/>
        </w:rPr>
        <w:t xml:space="preserve"> nusta</w:t>
      </w:r>
      <w:r w:rsidR="00B62214" w:rsidRPr="002B5B84">
        <w:rPr>
          <w:rFonts w:asciiTheme="minorHAnsi" w:hAnsiTheme="minorHAnsi" w:cstheme="minorHAnsi"/>
          <w:color w:val="000000" w:themeColor="text1"/>
          <w:sz w:val="22"/>
          <w:szCs w:val="22"/>
        </w:rPr>
        <w:t>tęs</w:t>
      </w:r>
      <w:r w:rsidR="00FD5D11" w:rsidRPr="002B5B84">
        <w:rPr>
          <w:rFonts w:asciiTheme="minorHAnsi" w:hAnsiTheme="minorHAnsi" w:cstheme="minorHAnsi"/>
          <w:color w:val="000000" w:themeColor="text1"/>
          <w:sz w:val="22"/>
          <w:szCs w:val="22"/>
        </w:rPr>
        <w:t xml:space="preserve">, kad </w:t>
      </w:r>
      <w:r w:rsidR="00174A39" w:rsidRPr="002B5B84">
        <w:rPr>
          <w:rFonts w:asciiTheme="minorHAnsi" w:hAnsiTheme="minorHAnsi" w:cstheme="minorHAnsi"/>
          <w:color w:val="000000" w:themeColor="text1"/>
          <w:sz w:val="22"/>
          <w:szCs w:val="22"/>
        </w:rPr>
        <w:t>tiekėjo</w:t>
      </w:r>
      <w:r w:rsidR="00FD5D11" w:rsidRPr="002B5B84">
        <w:rPr>
          <w:rFonts w:asciiTheme="minorHAnsi" w:hAnsiTheme="minorHAnsi" w:cstheme="minorHAnsi"/>
          <w:color w:val="000000" w:themeColor="text1"/>
          <w:sz w:val="22"/>
          <w:szCs w:val="22"/>
        </w:rPr>
        <w:t xml:space="preserve"> pasitelktas subtiekėjas ar ūkio subjektas, kurio pajėgumais remiamasi, tenkina Reglamento 5 k straipsnyje nustatytus ribojimus</w:t>
      </w:r>
      <w:r w:rsidR="00FD5D11" w:rsidRPr="00D83FE5">
        <w:rPr>
          <w:rFonts w:asciiTheme="minorHAnsi" w:hAnsiTheme="minorHAnsi" w:cstheme="minorHAnsi"/>
          <w:color w:val="000000" w:themeColor="text1"/>
          <w:sz w:val="22"/>
          <w:szCs w:val="22"/>
        </w:rPr>
        <w:t xml:space="preserve">, reikalaus </w:t>
      </w:r>
      <w:r w:rsidR="00174A39" w:rsidRPr="00D83FE5">
        <w:rPr>
          <w:rFonts w:asciiTheme="minorHAnsi" w:hAnsiTheme="minorHAnsi" w:cstheme="minorHAnsi"/>
          <w:color w:val="000000" w:themeColor="text1"/>
          <w:sz w:val="22"/>
          <w:szCs w:val="22"/>
        </w:rPr>
        <w:t>tiekėjo</w:t>
      </w:r>
      <w:r w:rsidR="00FD5D11" w:rsidRPr="00D83FE5">
        <w:rPr>
          <w:rFonts w:asciiTheme="minorHAnsi" w:hAnsiTheme="minorHAnsi" w:cstheme="minorHAnsi"/>
          <w:color w:val="000000" w:themeColor="text1"/>
          <w:sz w:val="22"/>
          <w:szCs w:val="22"/>
        </w:rPr>
        <w:t xml:space="preserve"> juos pakeisti kitais, pirkimo sąlygų reikalavimus atitinkančiais, subjektais. </w:t>
      </w:r>
    </w:p>
    <w:p w14:paraId="526DD5A6" w14:textId="0DF22B03" w:rsidR="005F7CBF" w:rsidRPr="00D83FE5" w:rsidRDefault="00300456" w:rsidP="005F5406">
      <w:pPr>
        <w:jc w:val="both"/>
        <w:rPr>
          <w:rFonts w:asciiTheme="minorHAnsi" w:hAnsiTheme="minorHAnsi" w:cstheme="minorHAnsi"/>
          <w:sz w:val="22"/>
          <w:szCs w:val="22"/>
        </w:rPr>
      </w:pPr>
      <w:r w:rsidRPr="00D83FE5">
        <w:rPr>
          <w:rFonts w:asciiTheme="minorHAnsi" w:hAnsiTheme="minorHAnsi" w:cstheme="minorHAnsi"/>
          <w:color w:val="000000" w:themeColor="text1"/>
          <w:sz w:val="22"/>
          <w:szCs w:val="22"/>
        </w:rPr>
        <w:tab/>
      </w:r>
    </w:p>
    <w:p w14:paraId="000000EC" w14:textId="08C929AE" w:rsidR="00944B1E" w:rsidRPr="00D83FE5" w:rsidRDefault="00CA0067" w:rsidP="00D83FE5">
      <w:pPr>
        <w:pStyle w:val="Heading3"/>
        <w:spacing w:before="0" w:after="0"/>
        <w:rPr>
          <w:rFonts w:asciiTheme="minorHAnsi" w:hAnsiTheme="minorHAnsi" w:cstheme="minorHAnsi"/>
          <w:color w:val="002060"/>
          <w:sz w:val="22"/>
          <w:szCs w:val="22"/>
        </w:rPr>
      </w:pPr>
      <w:bookmarkStart w:id="16" w:name="_Toc196213144"/>
      <w:r w:rsidRPr="00D83FE5">
        <w:rPr>
          <w:rFonts w:asciiTheme="minorHAnsi" w:hAnsiTheme="minorHAnsi" w:cstheme="minorHAnsi"/>
          <w:color w:val="002060"/>
          <w:sz w:val="22"/>
          <w:szCs w:val="22"/>
        </w:rPr>
        <w:t>9</w:t>
      </w:r>
      <w:r w:rsidR="00194D39" w:rsidRPr="00D83FE5">
        <w:rPr>
          <w:rFonts w:asciiTheme="minorHAnsi" w:hAnsiTheme="minorHAnsi" w:cstheme="minorHAnsi"/>
          <w:color w:val="002060"/>
          <w:sz w:val="22"/>
          <w:szCs w:val="22"/>
        </w:rPr>
        <w:t>. TIEKĖJŲ PAŠALINIMO PAGRINDAI</w:t>
      </w:r>
      <w:bookmarkEnd w:id="16"/>
      <w:r w:rsidR="00194D39" w:rsidRPr="00D83FE5">
        <w:rPr>
          <w:rFonts w:asciiTheme="minorHAnsi" w:hAnsiTheme="minorHAnsi" w:cstheme="minorHAnsi"/>
          <w:color w:val="002060"/>
          <w:sz w:val="22"/>
          <w:szCs w:val="22"/>
        </w:rPr>
        <w:t xml:space="preserve"> </w:t>
      </w:r>
    </w:p>
    <w:p w14:paraId="3FEE9A84" w14:textId="77777777" w:rsidR="00685F71" w:rsidRPr="00D83FE5" w:rsidRDefault="00685F71" w:rsidP="00D83FE5">
      <w:pPr>
        <w:rPr>
          <w:rFonts w:asciiTheme="minorHAnsi" w:hAnsiTheme="minorHAnsi" w:cstheme="minorHAnsi"/>
          <w:sz w:val="22"/>
          <w:szCs w:val="22"/>
        </w:rPr>
      </w:pPr>
    </w:p>
    <w:p w14:paraId="000000F0" w14:textId="41B481C2" w:rsidR="00944B1E" w:rsidRPr="005F7CBF" w:rsidRDefault="00194D39" w:rsidP="00D83FE5">
      <w:pPr>
        <w:tabs>
          <w:tab w:val="left" w:pos="547"/>
        </w:tabs>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ab/>
      </w:r>
      <w:r w:rsidR="00CA0067" w:rsidRPr="00D83FE5">
        <w:rPr>
          <w:rFonts w:asciiTheme="minorHAnsi" w:eastAsia="Arial" w:hAnsiTheme="minorHAnsi" w:cstheme="minorHAnsi"/>
          <w:sz w:val="22"/>
          <w:szCs w:val="22"/>
        </w:rPr>
        <w:t>9</w:t>
      </w:r>
      <w:r w:rsidR="0092138B" w:rsidRPr="00D83FE5">
        <w:rPr>
          <w:rFonts w:asciiTheme="minorHAnsi" w:eastAsia="Arial" w:hAnsiTheme="minorHAnsi" w:cstheme="minorHAnsi"/>
          <w:sz w:val="22"/>
          <w:szCs w:val="22"/>
        </w:rPr>
        <w:t xml:space="preserve">.1. </w:t>
      </w:r>
      <w:r w:rsidRPr="00D83FE5">
        <w:rPr>
          <w:rFonts w:asciiTheme="minorHAnsi" w:eastAsia="Arial" w:hAnsiTheme="minorHAnsi" w:cstheme="minorHAnsi"/>
          <w:sz w:val="22"/>
          <w:szCs w:val="22"/>
        </w:rPr>
        <w:t xml:space="preserve">Reikalavimai dėl </w:t>
      </w:r>
      <w:sdt>
        <w:sdtPr>
          <w:rPr>
            <w:rFonts w:asciiTheme="minorHAnsi" w:hAnsiTheme="minorHAnsi" w:cstheme="minorHAnsi"/>
            <w:color w:val="2B579A"/>
            <w:sz w:val="22"/>
            <w:szCs w:val="22"/>
            <w:shd w:val="clear" w:color="auto" w:fill="E6E6E6"/>
          </w:rPr>
          <w:tag w:val="goog_rdk_95"/>
          <w:id w:val="-1708559028"/>
        </w:sdtPr>
        <w:sdtEndPr/>
        <w:sdtContent/>
      </w:sdt>
      <w:r w:rsidRPr="00D83FE5">
        <w:rPr>
          <w:rFonts w:asciiTheme="minorHAnsi" w:eastAsia="Arial" w:hAnsiTheme="minorHAnsi" w:cstheme="minorHAnsi"/>
          <w:sz w:val="22"/>
          <w:szCs w:val="22"/>
        </w:rPr>
        <w:t xml:space="preserve">tiekėjo ir, </w:t>
      </w:r>
      <w:r w:rsidR="008A1F6F" w:rsidRPr="00D83FE5">
        <w:rPr>
          <w:rFonts w:asciiTheme="minorHAnsi" w:eastAsia="Arial" w:hAnsiTheme="minorHAnsi" w:cstheme="minorHAnsi"/>
          <w:sz w:val="22"/>
          <w:szCs w:val="22"/>
        </w:rPr>
        <w:t>kai</w:t>
      </w:r>
      <w:r w:rsidRPr="00D83FE5">
        <w:rPr>
          <w:rFonts w:asciiTheme="minorHAnsi" w:eastAsia="Arial" w:hAnsiTheme="minorHAnsi" w:cstheme="minorHAnsi"/>
          <w:sz w:val="22"/>
          <w:szCs w:val="22"/>
        </w:rPr>
        <w:t xml:space="preserve"> taikoma, </w:t>
      </w:r>
      <w:sdt>
        <w:sdtPr>
          <w:rPr>
            <w:rFonts w:asciiTheme="minorHAnsi" w:hAnsiTheme="minorHAnsi" w:cstheme="minorHAnsi"/>
            <w:color w:val="2B579A"/>
            <w:sz w:val="22"/>
            <w:szCs w:val="22"/>
            <w:shd w:val="clear" w:color="auto" w:fill="E6E6E6"/>
          </w:rPr>
          <w:tag w:val="goog_rdk_96"/>
          <w:id w:val="1215244765"/>
        </w:sdtPr>
        <w:sdtEndPr/>
        <w:sdtContent/>
      </w:sdt>
      <w:r w:rsidRPr="00D83FE5">
        <w:rPr>
          <w:rFonts w:asciiTheme="minorHAnsi" w:eastAsia="Arial" w:hAnsiTheme="minorHAnsi" w:cstheme="minorHAnsi"/>
          <w:sz w:val="22"/>
          <w:szCs w:val="22"/>
        </w:rPr>
        <w:t xml:space="preserve">subtiekėjų </w:t>
      </w:r>
      <w:r w:rsidR="00772132" w:rsidRPr="00D83FE5">
        <w:rPr>
          <w:rFonts w:asciiTheme="minorHAnsi" w:eastAsia="Arial" w:hAnsiTheme="minorHAnsi" w:cstheme="minorHAnsi"/>
          <w:sz w:val="22"/>
          <w:szCs w:val="22"/>
        </w:rPr>
        <w:t xml:space="preserve">ir ūkio subjektų, kurių pajėgumais tiekėjas remiasi </w:t>
      </w:r>
      <w:r w:rsidRPr="00D83FE5">
        <w:rPr>
          <w:rFonts w:asciiTheme="minorHAnsi" w:eastAsia="Arial" w:hAnsiTheme="minorHAnsi" w:cstheme="minorHAnsi"/>
          <w:sz w:val="22"/>
          <w:szCs w:val="22"/>
        </w:rPr>
        <w:t xml:space="preserve">pašalinimo pagrindų nebuvimo bei jų nebuvimą patvirtinantys dokumentai nurodyti </w:t>
      </w:r>
      <w:r w:rsidRPr="005F7CBF">
        <w:rPr>
          <w:rFonts w:asciiTheme="minorHAnsi" w:eastAsia="Arial" w:hAnsiTheme="minorHAnsi" w:cstheme="minorHAnsi"/>
          <w:sz w:val="22"/>
          <w:szCs w:val="22"/>
        </w:rPr>
        <w:t>šių</w:t>
      </w:r>
      <w:r w:rsidR="007A0618" w:rsidRPr="005F7CBF">
        <w:rPr>
          <w:rFonts w:asciiTheme="minorHAnsi" w:eastAsia="Arial" w:hAnsiTheme="minorHAnsi" w:cstheme="minorHAnsi"/>
          <w:sz w:val="22"/>
          <w:szCs w:val="22"/>
        </w:rPr>
        <w:t xml:space="preserve"> </w:t>
      </w:r>
      <w:hyperlink w:anchor="antraspriedas" w:history="1">
        <w:r w:rsidRPr="005F7CBF">
          <w:rPr>
            <w:rStyle w:val="Hyperlink"/>
            <w:rFonts w:asciiTheme="minorHAnsi" w:eastAsia="Arial" w:hAnsiTheme="minorHAnsi" w:cstheme="minorHAnsi"/>
            <w:color w:val="auto"/>
            <w:sz w:val="22"/>
            <w:szCs w:val="22"/>
            <w:u w:val="none"/>
          </w:rPr>
          <w:t xml:space="preserve">sąlygų </w:t>
        </w:r>
        <w:r w:rsidR="00DA7DF3" w:rsidRPr="005F7CBF">
          <w:rPr>
            <w:rStyle w:val="Hyperlink"/>
            <w:rFonts w:asciiTheme="minorHAnsi" w:eastAsia="Arial" w:hAnsiTheme="minorHAnsi" w:cstheme="minorHAnsi"/>
            <w:color w:val="auto"/>
            <w:sz w:val="22"/>
            <w:szCs w:val="22"/>
            <w:u w:val="none"/>
          </w:rPr>
          <w:t xml:space="preserve">1 </w:t>
        </w:r>
        <w:r w:rsidRPr="005F7CBF">
          <w:rPr>
            <w:rStyle w:val="Hyperlink"/>
            <w:rFonts w:asciiTheme="minorHAnsi" w:eastAsia="Arial" w:hAnsiTheme="minorHAnsi" w:cstheme="minorHAnsi"/>
            <w:color w:val="auto"/>
            <w:sz w:val="22"/>
            <w:szCs w:val="22"/>
            <w:u w:val="none"/>
          </w:rPr>
          <w:t>priede „Tiekėjų pašalinimo pagrindai“</w:t>
        </w:r>
      </w:hyperlink>
      <w:r w:rsidRPr="005F7CBF">
        <w:rPr>
          <w:rFonts w:asciiTheme="minorHAnsi" w:eastAsia="Arial" w:hAnsiTheme="minorHAnsi" w:cstheme="minorHAnsi"/>
          <w:sz w:val="22"/>
          <w:szCs w:val="22"/>
        </w:rPr>
        <w:t>.</w:t>
      </w:r>
    </w:p>
    <w:p w14:paraId="4DB1447D" w14:textId="0EFB7346" w:rsidR="00000F2A" w:rsidRPr="00D83FE5" w:rsidRDefault="20361208" w:rsidP="00D83FE5">
      <w:pPr>
        <w:pStyle w:val="ListParagraph"/>
        <w:numPr>
          <w:ilvl w:val="1"/>
          <w:numId w:val="8"/>
        </w:numPr>
        <w:tabs>
          <w:tab w:val="left" w:pos="993"/>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Pirkimo vykdytojas</w:t>
      </w:r>
      <w:r w:rsidR="5624C8EA" w:rsidRPr="00D83FE5">
        <w:rPr>
          <w:rFonts w:asciiTheme="minorHAnsi" w:hAnsiTheme="minorHAnsi" w:cstheme="minorHAnsi"/>
          <w:sz w:val="22"/>
          <w:szCs w:val="22"/>
        </w:rPr>
        <w:t xml:space="preserve"> tiekėją pašalina iš pirkimo procedūros, jeigu paaiškėja, kad dėl savo veiksmų ar neveikimo prieš </w:t>
      </w:r>
      <w:r w:rsidR="5E7A28C6" w:rsidRPr="00D83FE5">
        <w:rPr>
          <w:rFonts w:asciiTheme="minorHAnsi" w:hAnsiTheme="minorHAnsi" w:cstheme="minorHAnsi"/>
          <w:sz w:val="22"/>
          <w:szCs w:val="22"/>
        </w:rPr>
        <w:t xml:space="preserve">tokią </w:t>
      </w:r>
      <w:r w:rsidR="5624C8EA" w:rsidRPr="00D83FE5">
        <w:rPr>
          <w:rFonts w:asciiTheme="minorHAnsi" w:hAnsiTheme="minorHAnsi" w:cstheme="minorHAnsi"/>
          <w:sz w:val="22"/>
          <w:szCs w:val="22"/>
        </w:rPr>
        <w:t xml:space="preserve">pirkimo procedūrą ar jos metu tiekėjas atitinka bent vieną iš </w:t>
      </w:r>
      <w:r w:rsidR="5E7A28C6" w:rsidRPr="00D83FE5">
        <w:rPr>
          <w:rFonts w:asciiTheme="minorHAnsi" w:hAnsiTheme="minorHAnsi" w:cstheme="minorHAnsi"/>
          <w:sz w:val="22"/>
          <w:szCs w:val="22"/>
        </w:rPr>
        <w:t>šių sąlygų 1 priede „Tiekėjų pašalinimo pagrindai“</w:t>
      </w:r>
      <w:r w:rsidR="5624C8EA" w:rsidRPr="00D83FE5">
        <w:rPr>
          <w:rFonts w:asciiTheme="minorHAnsi" w:hAnsiTheme="minorHAnsi" w:cstheme="minorHAnsi"/>
          <w:sz w:val="22"/>
          <w:szCs w:val="22"/>
        </w:rPr>
        <w:t xml:space="preserve"> nustatytų tiekėjo pašalinimo pagrindų.</w:t>
      </w:r>
    </w:p>
    <w:p w14:paraId="249D46EE" w14:textId="181493FA" w:rsidR="00000F2A" w:rsidRPr="00D83FE5" w:rsidRDefault="00E157DD" w:rsidP="00D83FE5">
      <w:pPr>
        <w:pStyle w:val="ListParagraph"/>
        <w:numPr>
          <w:ilvl w:val="1"/>
          <w:numId w:val="8"/>
        </w:numPr>
        <w:tabs>
          <w:tab w:val="left" w:pos="993"/>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Pirkimo vykdytojas</w:t>
      </w:r>
      <w:r w:rsidR="00000F2A" w:rsidRPr="00D83FE5">
        <w:rPr>
          <w:rFonts w:asciiTheme="minorHAnsi" w:hAnsiTheme="minorHAnsi" w:cstheme="minorHAnsi"/>
          <w:sz w:val="22"/>
          <w:szCs w:val="22"/>
        </w:rPr>
        <w:t xml:space="preserve"> pašalina tiekėją iš pirkimo procedūros pagal VPĮ 46 straipsnio 4 ir 6 dalyse nurodytus ir </w:t>
      </w:r>
      <w:r w:rsidR="008D5D1F" w:rsidRPr="00D83FE5">
        <w:rPr>
          <w:rFonts w:asciiTheme="minorHAnsi" w:hAnsiTheme="minorHAnsi" w:cstheme="minorHAnsi"/>
          <w:sz w:val="22"/>
          <w:szCs w:val="22"/>
        </w:rPr>
        <w:t>šių sąlygų 1 priede „Tiekėjų pašalinimo pagrindai“</w:t>
      </w:r>
      <w:r w:rsidR="00000F2A" w:rsidRPr="00D83FE5">
        <w:rPr>
          <w:rFonts w:asciiTheme="minorHAnsi" w:hAnsiTheme="minorHAnsi" w:cstheme="minorHAnsi"/>
          <w:sz w:val="22"/>
          <w:szCs w:val="22"/>
        </w:rPr>
        <w:t xml:space="preserve"> ir tuo atveju, kai ji</w:t>
      </w:r>
      <w:r w:rsidR="001D281D" w:rsidRPr="00D83FE5">
        <w:rPr>
          <w:rFonts w:asciiTheme="minorHAnsi" w:hAnsiTheme="minorHAnsi" w:cstheme="minorHAnsi"/>
          <w:sz w:val="22"/>
          <w:szCs w:val="22"/>
        </w:rPr>
        <w:t xml:space="preserve">s </w:t>
      </w:r>
      <w:r w:rsidR="00000F2A" w:rsidRPr="00D83FE5">
        <w:rPr>
          <w:rFonts w:asciiTheme="minorHAnsi" w:hAnsiTheme="minorHAnsi" w:cstheme="minorHAnsi"/>
          <w:sz w:val="22"/>
          <w:szCs w:val="22"/>
        </w:rPr>
        <w:t xml:space="preserve">turi įtikinamų duomenų, kad </w:t>
      </w:r>
      <w:r w:rsidR="00000F2A" w:rsidRPr="00D83FE5">
        <w:rPr>
          <w:rFonts w:asciiTheme="minorHAnsi" w:hAnsiTheme="minorHAnsi" w:cstheme="minorHAnsi"/>
          <w:sz w:val="22"/>
          <w:szCs w:val="22"/>
        </w:rPr>
        <w:lastRenderedPageBreak/>
        <w:t>tiekėjas yra įsteigtas arba dalyvauja pirkime vietoj kito asmens, siekiant išvengti VPĮ 46 straipsnio 4 ir 6 dalyse nurodytų pašalinimo pagrindų taikymo.</w:t>
      </w:r>
    </w:p>
    <w:p w14:paraId="40B6D1EE" w14:textId="281315D0" w:rsidR="00000F2A" w:rsidRPr="00D83FE5" w:rsidRDefault="001D281D" w:rsidP="00D83FE5">
      <w:pPr>
        <w:pStyle w:val="ListParagraph"/>
        <w:numPr>
          <w:ilvl w:val="1"/>
          <w:numId w:val="8"/>
        </w:numPr>
        <w:tabs>
          <w:tab w:val="left" w:pos="567"/>
          <w:tab w:val="left" w:pos="993"/>
        </w:tabs>
        <w:ind w:left="0" w:firstLine="567"/>
        <w:contextualSpacing/>
        <w:jc w:val="both"/>
        <w:rPr>
          <w:rFonts w:asciiTheme="minorHAnsi" w:eastAsia="Arial" w:hAnsiTheme="minorHAnsi" w:cstheme="minorHAnsi"/>
          <w:sz w:val="22"/>
          <w:szCs w:val="22"/>
        </w:rPr>
      </w:pPr>
      <w:r w:rsidRPr="00D83FE5">
        <w:rPr>
          <w:rFonts w:asciiTheme="minorHAnsi" w:hAnsiTheme="minorHAnsi" w:cstheme="minorHAnsi"/>
          <w:sz w:val="22"/>
          <w:szCs w:val="22"/>
        </w:rPr>
        <w:t>Pirkimo vykdytojas</w:t>
      </w:r>
      <w:r w:rsidR="00000F2A" w:rsidRPr="00D83FE5">
        <w:rPr>
          <w:rFonts w:asciiTheme="minorHAnsi" w:hAnsiTheme="minorHAnsi" w:cstheme="minorHAnsi"/>
          <w:sz w:val="22"/>
          <w:szCs w:val="22"/>
        </w:rPr>
        <w:t xml:space="preserve"> taip pat patikrina, ar dėl ūkio subjektų, kurių pajėgumais ketina remtis tiekėjas, nėra </w:t>
      </w:r>
      <w:r w:rsidR="00611E78" w:rsidRPr="00D83FE5">
        <w:rPr>
          <w:rFonts w:asciiTheme="minorHAnsi" w:hAnsiTheme="minorHAnsi" w:cstheme="minorHAnsi"/>
          <w:sz w:val="22"/>
          <w:szCs w:val="22"/>
        </w:rPr>
        <w:t xml:space="preserve">šių sąlygų 1 priede „Tiekėjų pašalinimo pagrindai“  </w:t>
      </w:r>
      <w:r w:rsidR="00000F2A" w:rsidRPr="00D83FE5">
        <w:rPr>
          <w:rFonts w:asciiTheme="minorHAnsi" w:hAnsiTheme="minorHAnsi" w:cstheme="minorHAnsi"/>
          <w:sz w:val="22"/>
          <w:szCs w:val="22"/>
        </w:rPr>
        <w:t xml:space="preserve">nustatytų pašalinimo pagrindų. Jeigu dėl ūkio subjekto yra bent vienas pašalinimo pagrindas,  </w:t>
      </w:r>
      <w:r w:rsidR="00C3099D" w:rsidRPr="00D83FE5">
        <w:rPr>
          <w:rFonts w:asciiTheme="minorHAnsi" w:hAnsiTheme="minorHAnsi" w:cstheme="minorHAnsi"/>
          <w:sz w:val="22"/>
          <w:szCs w:val="22"/>
        </w:rPr>
        <w:t>pirkimo vykdytojas</w:t>
      </w:r>
      <w:r w:rsidR="00000F2A" w:rsidRPr="00D83FE5">
        <w:rPr>
          <w:rFonts w:asciiTheme="minorHAnsi" w:hAnsiTheme="minorHAnsi" w:cstheme="minorHAnsi"/>
          <w:sz w:val="22"/>
          <w:szCs w:val="22"/>
        </w:rPr>
        <w:t xml:space="preserve"> reikalaus per jo</w:t>
      </w:r>
      <w:r w:rsidR="00C3099D" w:rsidRPr="00D83FE5">
        <w:rPr>
          <w:rFonts w:asciiTheme="minorHAnsi" w:hAnsiTheme="minorHAnsi" w:cstheme="minorHAnsi"/>
          <w:sz w:val="22"/>
          <w:szCs w:val="22"/>
        </w:rPr>
        <w:t xml:space="preserve"> </w:t>
      </w:r>
      <w:r w:rsidR="00000F2A" w:rsidRPr="00D83FE5">
        <w:rPr>
          <w:rFonts w:asciiTheme="minorHAnsi" w:hAnsiTheme="minorHAnsi" w:cstheme="minorHAnsi"/>
          <w:sz w:val="22"/>
          <w:szCs w:val="22"/>
        </w:rPr>
        <w:t xml:space="preserve">nustatytą terminą pakeisti jį kitu ūkio subjektu, dėl kurio nėra pašalinimo pagrindų.  Šio punkto nuostatos taikomos ir subtiekėjams, jeigu </w:t>
      </w:r>
      <w:r w:rsidR="00237719" w:rsidRPr="00D83FE5">
        <w:rPr>
          <w:rFonts w:asciiTheme="minorHAnsi" w:hAnsiTheme="minorHAnsi" w:cstheme="minorHAnsi"/>
          <w:sz w:val="22"/>
          <w:szCs w:val="22"/>
        </w:rPr>
        <w:t xml:space="preserve">šių sąlygų 1 priede „Tiekėjų pašalinimo pagrindai“ </w:t>
      </w:r>
      <w:r w:rsidR="00000F2A" w:rsidRPr="00D83FE5">
        <w:rPr>
          <w:rFonts w:asciiTheme="minorHAnsi" w:hAnsiTheme="minorHAnsi" w:cstheme="minorHAnsi"/>
          <w:sz w:val="22"/>
          <w:szCs w:val="22"/>
        </w:rPr>
        <w:t xml:space="preserve">nustatyta, kad pašalinimo pagrindai taikomi ir jiems. </w:t>
      </w:r>
    </w:p>
    <w:p w14:paraId="40A07D83" w14:textId="5AAA2688" w:rsidR="00000F2A" w:rsidRDefault="00000F2A" w:rsidP="002B5B84">
      <w:pPr>
        <w:pStyle w:val="ListParagraph"/>
        <w:numPr>
          <w:ilvl w:val="1"/>
          <w:numId w:val="8"/>
        </w:numPr>
        <w:tabs>
          <w:tab w:val="left" w:pos="567"/>
          <w:tab w:val="left" w:pos="993"/>
        </w:tabs>
        <w:ind w:left="0" w:firstLine="567"/>
        <w:contextualSpacing/>
        <w:jc w:val="both"/>
        <w:rPr>
          <w:rFonts w:asciiTheme="minorHAnsi" w:eastAsia="Arial" w:hAnsiTheme="minorHAnsi" w:cstheme="minorHAnsi"/>
          <w:sz w:val="22"/>
          <w:szCs w:val="22"/>
        </w:rPr>
      </w:pPr>
      <w:r w:rsidRPr="00D83FE5">
        <w:rPr>
          <w:rFonts w:asciiTheme="minorHAnsi" w:hAnsiTheme="minorHAnsi" w:cstheme="minorHAnsi"/>
          <w:sz w:val="22"/>
          <w:szCs w:val="22"/>
        </w:rPr>
        <w:t xml:space="preserve">Nepaisant </w:t>
      </w:r>
      <w:r w:rsidR="003F6DF2" w:rsidRPr="00D83FE5">
        <w:rPr>
          <w:rFonts w:asciiTheme="minorHAnsi" w:hAnsiTheme="minorHAnsi" w:cstheme="minorHAnsi"/>
          <w:sz w:val="22"/>
          <w:szCs w:val="22"/>
        </w:rPr>
        <w:t>9</w:t>
      </w:r>
      <w:r w:rsidRPr="00D83FE5">
        <w:rPr>
          <w:rFonts w:asciiTheme="minorHAnsi" w:hAnsiTheme="minorHAnsi" w:cstheme="minorHAnsi"/>
          <w:sz w:val="22"/>
          <w:szCs w:val="22"/>
        </w:rPr>
        <w:t xml:space="preserve">.2. ir </w:t>
      </w:r>
      <w:r w:rsidR="003F6DF2" w:rsidRPr="00D83FE5">
        <w:rPr>
          <w:rFonts w:asciiTheme="minorHAnsi" w:hAnsiTheme="minorHAnsi" w:cstheme="minorHAnsi"/>
          <w:sz w:val="22"/>
          <w:szCs w:val="22"/>
        </w:rPr>
        <w:t>9</w:t>
      </w:r>
      <w:r w:rsidRPr="00D83FE5">
        <w:rPr>
          <w:rFonts w:asciiTheme="minorHAnsi" w:hAnsiTheme="minorHAnsi" w:cstheme="minorHAnsi"/>
          <w:sz w:val="22"/>
          <w:szCs w:val="22"/>
        </w:rPr>
        <w:t>.3. punkt</w:t>
      </w:r>
      <w:r w:rsidR="00237719" w:rsidRPr="00D83FE5">
        <w:rPr>
          <w:rFonts w:asciiTheme="minorHAnsi" w:hAnsiTheme="minorHAnsi" w:cstheme="minorHAnsi"/>
          <w:sz w:val="22"/>
          <w:szCs w:val="22"/>
        </w:rPr>
        <w:t>ų</w:t>
      </w:r>
      <w:r w:rsidRPr="00D83FE5">
        <w:rPr>
          <w:rFonts w:asciiTheme="minorHAnsi" w:hAnsiTheme="minorHAnsi" w:cstheme="minorHAnsi"/>
          <w:sz w:val="22"/>
          <w:szCs w:val="22"/>
        </w:rPr>
        <w:t xml:space="preserve"> nuostatų, tiekėjas iš pirkimo nepašalinamas VPĮ 46 straipsnio 3 ir 10  dalyse nustatytais atvejais (atsižvelgiant į VPĮ 46 straipsnio 11 ir 12 dalių nuostatas),</w:t>
      </w:r>
      <w:r w:rsidRPr="00D83FE5">
        <w:rPr>
          <w:rFonts w:asciiTheme="minorHAnsi" w:eastAsia="Arial" w:hAnsiTheme="minorHAnsi" w:cstheme="minorHAnsi"/>
          <w:sz w:val="22"/>
          <w:szCs w:val="22"/>
        </w:rPr>
        <w:t xml:space="preserve"> taip pat jeigu pagal VPĮ 46 straipsnio 8 dalį vertindama</w:t>
      </w:r>
      <w:r w:rsidR="007E2F63" w:rsidRPr="00D83FE5">
        <w:rPr>
          <w:rFonts w:asciiTheme="minorHAnsi" w:eastAsia="Arial" w:hAnsiTheme="minorHAnsi" w:cstheme="minorHAnsi"/>
          <w:sz w:val="22"/>
          <w:szCs w:val="22"/>
        </w:rPr>
        <w:t>s</w:t>
      </w:r>
      <w:r w:rsidRPr="00D83FE5">
        <w:rPr>
          <w:rFonts w:asciiTheme="minorHAnsi" w:eastAsia="Arial" w:hAnsiTheme="minorHAnsi" w:cstheme="minorHAnsi"/>
          <w:sz w:val="22"/>
          <w:szCs w:val="22"/>
        </w:rPr>
        <w:t xml:space="preserve"> tiekėjo patikimumą </w:t>
      </w:r>
      <w:r w:rsidR="007E2F63" w:rsidRPr="00D83FE5">
        <w:rPr>
          <w:rFonts w:asciiTheme="minorHAnsi" w:hAnsiTheme="minorHAnsi" w:cstheme="minorHAnsi"/>
          <w:sz w:val="22"/>
          <w:szCs w:val="22"/>
        </w:rPr>
        <w:t>pirkimo vykdytojas</w:t>
      </w:r>
      <w:r w:rsidRPr="00D83FE5">
        <w:rPr>
          <w:rFonts w:asciiTheme="minorHAnsi" w:eastAsia="Arial" w:hAnsiTheme="minorHAnsi" w:cstheme="minorHAnsi"/>
          <w:sz w:val="22"/>
          <w:szCs w:val="22"/>
        </w:rPr>
        <w:t xml:space="preserve"> priėmė sprendimą, kad tiekėjo pašalinimas iš pirkimo procedūros būtų neproporcingas vertinamam tiekėjo elgesiui </w:t>
      </w:r>
      <w:r w:rsidR="007E2F63"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priėmė sprendimą, kad esant nustatytam pašalinimo pagrindui pagal VPĮ 46 straipsnio 4 dalies 7 punkto c papunktį būtų reikšmingai apribota konkurencija. Priimant sprendimus dėl tiekėjo pašalinimo iš pirkimo procedūros </w:t>
      </w:r>
      <w:r w:rsidR="00AA26E7"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 xml:space="preserve">.3 punkte nurodytais pašalinimo pagrindais gali būti atsižvelgiama į </w:t>
      </w:r>
      <w:r w:rsidRPr="004061A7">
        <w:rPr>
          <w:rFonts w:asciiTheme="minorHAnsi" w:eastAsia="Arial" w:hAnsiTheme="minorHAnsi" w:cstheme="minorHAnsi"/>
          <w:color w:val="000000" w:themeColor="text1"/>
          <w:sz w:val="22"/>
          <w:szCs w:val="22"/>
        </w:rPr>
        <w:t xml:space="preserve">pagal VPĮ 52 ir 91 straipsnius </w:t>
      </w:r>
      <w:r w:rsidRPr="00D83FE5">
        <w:rPr>
          <w:rFonts w:asciiTheme="minorHAnsi" w:eastAsia="Arial" w:hAnsiTheme="minorHAnsi" w:cstheme="minorHAnsi"/>
          <w:sz w:val="22"/>
          <w:szCs w:val="22"/>
        </w:rPr>
        <w:t xml:space="preserve">skelbiamą informaciją. </w:t>
      </w:r>
    </w:p>
    <w:p w14:paraId="68A5FA6D" w14:textId="77777777" w:rsidR="00A504D9" w:rsidRPr="00A504D9" w:rsidRDefault="00A504D9" w:rsidP="002B5B84">
      <w:pPr>
        <w:pStyle w:val="ListParagraph"/>
        <w:numPr>
          <w:ilvl w:val="1"/>
          <w:numId w:val="8"/>
        </w:numPr>
        <w:tabs>
          <w:tab w:val="left" w:pos="567"/>
          <w:tab w:val="left" w:pos="993"/>
        </w:tabs>
        <w:ind w:left="0" w:firstLine="567"/>
        <w:contextualSpacing/>
        <w:jc w:val="both"/>
        <w:rPr>
          <w:rFonts w:asciiTheme="minorHAnsi" w:eastAsia="Arial" w:hAnsiTheme="minorHAnsi" w:cstheme="minorHAnsi"/>
          <w:sz w:val="22"/>
          <w:szCs w:val="22"/>
        </w:rPr>
      </w:pPr>
      <w:r w:rsidRPr="00A504D9">
        <w:rPr>
          <w:rFonts w:asciiTheme="minorHAnsi" w:eastAsia="Arial" w:hAnsiTheme="minorHAnsi" w:cstheme="minorHAnsi"/>
          <w:sz w:val="22"/>
          <w:szCs w:val="22"/>
        </w:rPr>
        <w:t>Jeigu paraišką teikia tiekėjų grupė, veikianti pagal jungtinės veiklos sutartį, tiekėjų pašalinimo pagrindai taikomi kiekvienam tiekėjų grupės nariui.</w:t>
      </w:r>
    </w:p>
    <w:p w14:paraId="7ADD8027" w14:textId="77777777" w:rsidR="00000F2A" w:rsidRPr="00D83FE5" w:rsidRDefault="00000F2A" w:rsidP="00D83FE5">
      <w:pPr>
        <w:tabs>
          <w:tab w:val="left" w:pos="547"/>
        </w:tabs>
        <w:jc w:val="both"/>
        <w:rPr>
          <w:rFonts w:asciiTheme="minorHAnsi" w:eastAsia="Arial" w:hAnsiTheme="minorHAnsi" w:cstheme="minorHAnsi"/>
          <w:sz w:val="22"/>
          <w:szCs w:val="22"/>
        </w:rPr>
      </w:pPr>
    </w:p>
    <w:p w14:paraId="000000F1" w14:textId="6D96BB92" w:rsidR="00944B1E" w:rsidRPr="00D83FE5" w:rsidRDefault="00D426C5" w:rsidP="00D83FE5">
      <w:pPr>
        <w:pStyle w:val="Heading3"/>
        <w:spacing w:before="0" w:after="0"/>
        <w:rPr>
          <w:rFonts w:asciiTheme="minorHAnsi" w:hAnsiTheme="minorHAnsi" w:cstheme="minorHAnsi"/>
          <w:color w:val="002060"/>
          <w:sz w:val="22"/>
          <w:szCs w:val="22"/>
        </w:rPr>
      </w:pPr>
      <w:bookmarkStart w:id="17" w:name="_Toc196213145"/>
      <w:r w:rsidRPr="00D83FE5">
        <w:rPr>
          <w:rFonts w:asciiTheme="minorHAnsi" w:hAnsiTheme="minorHAnsi" w:cstheme="minorHAnsi"/>
          <w:color w:val="002060"/>
          <w:sz w:val="22"/>
          <w:szCs w:val="22"/>
        </w:rPr>
        <w:t>10</w:t>
      </w:r>
      <w:r w:rsidR="0022600D" w:rsidRPr="00D83FE5">
        <w:rPr>
          <w:rFonts w:asciiTheme="minorHAnsi" w:hAnsiTheme="minorHAnsi" w:cstheme="minorHAnsi"/>
          <w:color w:val="002060"/>
          <w:sz w:val="22"/>
          <w:szCs w:val="22"/>
        </w:rPr>
        <w:t xml:space="preserve">. </w:t>
      </w:r>
      <w:r w:rsidR="00194D39" w:rsidRPr="00D83FE5">
        <w:rPr>
          <w:rFonts w:asciiTheme="minorHAnsi" w:hAnsiTheme="minorHAnsi" w:cstheme="minorHAnsi"/>
          <w:color w:val="002060"/>
          <w:sz w:val="22"/>
          <w:szCs w:val="22"/>
        </w:rPr>
        <w:t>TIEKĖJŲ KVALIFIKACIJOS REIKALAVIMAI IR REIKALAUJAMI KOKYBĖS BEI APLINKOS APSAUGOS VADYBOS SISTEMŲ STANDARTAI</w:t>
      </w:r>
      <w:bookmarkEnd w:id="17"/>
    </w:p>
    <w:p w14:paraId="000000F2" w14:textId="77777777" w:rsidR="00944B1E" w:rsidRPr="00D83FE5" w:rsidRDefault="00944B1E" w:rsidP="00D83FE5">
      <w:pPr>
        <w:ind w:left="7"/>
        <w:jc w:val="both"/>
        <w:rPr>
          <w:rFonts w:asciiTheme="minorHAnsi" w:eastAsia="Arial" w:hAnsiTheme="minorHAnsi" w:cstheme="minorHAnsi"/>
          <w:sz w:val="22"/>
          <w:szCs w:val="22"/>
        </w:rPr>
      </w:pPr>
    </w:p>
    <w:p w14:paraId="000000F5" w14:textId="4C9523EB" w:rsidR="00944B1E" w:rsidRPr="005713D5" w:rsidRDefault="00194D39" w:rsidP="00D83FE5">
      <w:pPr>
        <w:tabs>
          <w:tab w:val="left" w:pos="547"/>
        </w:tabs>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ab/>
      </w:r>
      <w:r w:rsidR="00D426C5" w:rsidRPr="00D83FE5">
        <w:rPr>
          <w:rFonts w:asciiTheme="minorHAnsi" w:eastAsia="Arial" w:hAnsiTheme="minorHAnsi" w:cstheme="minorHAnsi"/>
          <w:sz w:val="22"/>
          <w:szCs w:val="22"/>
        </w:rPr>
        <w:t>10</w:t>
      </w:r>
      <w:r w:rsidR="0092138B" w:rsidRPr="00D83FE5">
        <w:rPr>
          <w:rFonts w:asciiTheme="minorHAnsi" w:eastAsia="Arial" w:hAnsiTheme="minorHAnsi" w:cstheme="minorHAnsi"/>
          <w:sz w:val="22"/>
          <w:szCs w:val="22"/>
        </w:rPr>
        <w:t xml:space="preserve">.1. </w:t>
      </w:r>
      <w:r w:rsidRPr="00D83FE5">
        <w:rPr>
          <w:rFonts w:asciiTheme="minorHAnsi" w:eastAsia="Arial" w:hAnsiTheme="minorHAnsi" w:cstheme="minorHAnsi"/>
          <w:sz w:val="22"/>
          <w:szCs w:val="22"/>
        </w:rPr>
        <w:t xml:space="preserve">Tiekėjams, ūkio subjektams, kurių pajėgumais tiekėjai remiasi ir, </w:t>
      </w:r>
      <w:r w:rsidR="008A1F6F" w:rsidRPr="00D83FE5">
        <w:rPr>
          <w:rFonts w:asciiTheme="minorHAnsi" w:eastAsia="Arial" w:hAnsiTheme="minorHAnsi" w:cstheme="minorHAnsi"/>
          <w:sz w:val="22"/>
          <w:szCs w:val="22"/>
        </w:rPr>
        <w:t>kai</w:t>
      </w:r>
      <w:r w:rsidRPr="00D83FE5">
        <w:rPr>
          <w:rFonts w:asciiTheme="minorHAnsi" w:eastAsia="Arial" w:hAnsiTheme="minorHAnsi" w:cstheme="minorHAnsi"/>
          <w:sz w:val="22"/>
          <w:szCs w:val="22"/>
        </w:rPr>
        <w:t xml:space="preserve"> taikoma, subtiekėjams nustatomi kvalifikacijos reikalavimai ir (arba) </w:t>
      </w:r>
      <w:r w:rsidRPr="005713D5">
        <w:rPr>
          <w:rFonts w:asciiTheme="minorHAnsi" w:eastAsia="Arial" w:hAnsiTheme="minorHAnsi" w:cstheme="minorHAnsi"/>
          <w:sz w:val="22"/>
          <w:szCs w:val="22"/>
        </w:rPr>
        <w:t xml:space="preserve">reikalavimai dėl aplinkos apsaugos vadybos sistemos standartų laikymosi ir jų atitiktį patvirtinantys dokumentai nurodyti šių </w:t>
      </w:r>
      <w:hyperlink w:anchor="treciaspriedas" w:history="1">
        <w:r w:rsidRPr="005713D5">
          <w:rPr>
            <w:rStyle w:val="Hyperlink"/>
            <w:rFonts w:asciiTheme="minorHAnsi" w:eastAsia="Arial" w:hAnsiTheme="minorHAnsi" w:cstheme="minorHAnsi"/>
            <w:color w:val="auto"/>
            <w:sz w:val="22"/>
            <w:szCs w:val="22"/>
            <w:u w:val="none"/>
          </w:rPr>
          <w:t xml:space="preserve">sąlygų </w:t>
        </w:r>
        <w:r w:rsidR="00DA7DF3" w:rsidRPr="005713D5">
          <w:rPr>
            <w:rStyle w:val="Hyperlink"/>
            <w:rFonts w:asciiTheme="minorHAnsi" w:eastAsia="Arial" w:hAnsiTheme="minorHAnsi" w:cstheme="minorHAnsi"/>
            <w:color w:val="auto"/>
            <w:sz w:val="22"/>
            <w:szCs w:val="22"/>
            <w:u w:val="none"/>
          </w:rPr>
          <w:t xml:space="preserve">2 </w:t>
        </w:r>
        <w:r w:rsidRPr="005713D5">
          <w:rPr>
            <w:rStyle w:val="Hyperlink"/>
            <w:rFonts w:asciiTheme="minorHAnsi" w:eastAsia="Arial" w:hAnsiTheme="minorHAnsi" w:cstheme="minorHAnsi"/>
            <w:color w:val="auto"/>
            <w:sz w:val="22"/>
            <w:szCs w:val="22"/>
            <w:u w:val="none"/>
          </w:rPr>
          <w:t>priede „Tiekėjų kvalifikacijos reikalavimai ir reikalaujami kokybės bei aplinkos apsaugos vadybos sistemų standartai“</w:t>
        </w:r>
      </w:hyperlink>
      <w:r w:rsidRPr="005713D5">
        <w:rPr>
          <w:rFonts w:asciiTheme="minorHAnsi" w:eastAsia="Arial" w:hAnsiTheme="minorHAnsi" w:cstheme="minorHAnsi"/>
          <w:sz w:val="22"/>
          <w:szCs w:val="22"/>
        </w:rPr>
        <w:t>.</w:t>
      </w:r>
    </w:p>
    <w:p w14:paraId="47FB780F" w14:textId="233AA984" w:rsidR="0071419C" w:rsidRPr="004061A7" w:rsidRDefault="0071419C" w:rsidP="00D83FE5">
      <w:pPr>
        <w:pStyle w:val="ListParagraph"/>
        <w:numPr>
          <w:ilvl w:val="1"/>
          <w:numId w:val="9"/>
        </w:numPr>
        <w:tabs>
          <w:tab w:val="left" w:pos="567"/>
          <w:tab w:val="left" w:pos="1134"/>
        </w:tabs>
        <w:ind w:left="0" w:firstLine="567"/>
        <w:contextualSpacing/>
        <w:jc w:val="both"/>
        <w:rPr>
          <w:rFonts w:asciiTheme="minorHAnsi" w:eastAsiaTheme="minorHAnsi" w:hAnsiTheme="minorHAnsi" w:cstheme="minorHAnsi"/>
          <w:b/>
          <w:bCs/>
          <w:sz w:val="22"/>
          <w:szCs w:val="22"/>
        </w:rPr>
      </w:pPr>
      <w:r w:rsidRPr="005713D5">
        <w:rPr>
          <w:rFonts w:asciiTheme="minorHAnsi" w:hAnsiTheme="minorHAnsi" w:cstheme="minorHAnsi"/>
          <w:b/>
          <w:bCs/>
          <w:sz w:val="22"/>
          <w:szCs w:val="22"/>
        </w:rPr>
        <w:t>Jeigu tiekėjo kvalifikacija dėl teisės verstis atitinkama veikla nebuvo</w:t>
      </w:r>
      <w:r w:rsidRPr="004061A7">
        <w:rPr>
          <w:rFonts w:asciiTheme="minorHAnsi" w:hAnsiTheme="minorHAnsi" w:cstheme="minorHAnsi"/>
          <w:b/>
          <w:bCs/>
          <w:sz w:val="22"/>
          <w:szCs w:val="22"/>
        </w:rPr>
        <w:t xml:space="preserve"> tikrinama arba tikrinama ne visa apimtimi, tiekėjas</w:t>
      </w:r>
      <w:r w:rsidR="004F78EB" w:rsidRPr="004061A7">
        <w:rPr>
          <w:rFonts w:asciiTheme="minorHAnsi" w:hAnsiTheme="minorHAnsi" w:cstheme="minorHAnsi"/>
          <w:b/>
          <w:bCs/>
          <w:sz w:val="22"/>
          <w:szCs w:val="22"/>
        </w:rPr>
        <w:t xml:space="preserve"> </w:t>
      </w:r>
      <w:r w:rsidR="008B3D4A" w:rsidRPr="004061A7">
        <w:rPr>
          <w:rFonts w:asciiTheme="minorHAnsi" w:hAnsiTheme="minorHAnsi" w:cstheme="minorHAnsi"/>
          <w:b/>
          <w:bCs/>
          <w:sz w:val="22"/>
          <w:szCs w:val="22"/>
        </w:rPr>
        <w:t xml:space="preserve">pirkimo vykdytojui </w:t>
      </w:r>
      <w:r w:rsidRPr="004061A7">
        <w:rPr>
          <w:rFonts w:asciiTheme="minorHAnsi" w:hAnsiTheme="minorHAnsi" w:cstheme="minorHAnsi"/>
          <w:b/>
          <w:bCs/>
          <w:sz w:val="22"/>
          <w:szCs w:val="22"/>
        </w:rPr>
        <w:t xml:space="preserve"> įsipareigoja, kad sutartį vykdys tik teisę verstis atitinkama veikla turintys asmenys.</w:t>
      </w:r>
    </w:p>
    <w:p w14:paraId="1539BD34" w14:textId="3233E1B4" w:rsidR="0071419C" w:rsidRPr="005F7CBF" w:rsidRDefault="0071419C" w:rsidP="00D83FE5">
      <w:pPr>
        <w:pStyle w:val="ListParagraph"/>
        <w:numPr>
          <w:ilvl w:val="1"/>
          <w:numId w:val="9"/>
        </w:numPr>
        <w:tabs>
          <w:tab w:val="left" w:pos="567"/>
          <w:tab w:val="left" w:pos="1134"/>
        </w:tabs>
        <w:ind w:left="0" w:firstLine="567"/>
        <w:contextualSpacing/>
        <w:jc w:val="both"/>
        <w:rPr>
          <w:rFonts w:asciiTheme="minorHAnsi" w:eastAsiaTheme="minorHAnsi" w:hAnsiTheme="minorHAnsi" w:cstheme="minorHAnsi"/>
          <w:sz w:val="22"/>
          <w:szCs w:val="22"/>
        </w:rPr>
      </w:pPr>
      <w:r w:rsidRPr="00D83FE5">
        <w:rPr>
          <w:rFonts w:asciiTheme="minorHAnsi" w:hAnsiTheme="minorHAnsi" w:cstheme="minorHAnsi"/>
          <w:sz w:val="22"/>
          <w:szCs w:val="22"/>
        </w:rPr>
        <w:t xml:space="preserve"> Jeigu ūkio subjektas, kurio pajėgumais tiekėjas remiasi, netenkina jam keliamų kvalifikacijos reikalavimų,  </w:t>
      </w:r>
      <w:r w:rsidR="00FC1B9F" w:rsidRPr="00D83FE5">
        <w:rPr>
          <w:rFonts w:asciiTheme="minorHAnsi" w:hAnsiTheme="minorHAnsi" w:cstheme="minorHAnsi"/>
          <w:sz w:val="22"/>
          <w:szCs w:val="22"/>
        </w:rPr>
        <w:t>pirkimo vykdytojas</w:t>
      </w:r>
      <w:r w:rsidRPr="00D83FE5">
        <w:rPr>
          <w:rFonts w:asciiTheme="minorHAnsi" w:hAnsiTheme="minorHAnsi" w:cstheme="minorHAnsi"/>
          <w:sz w:val="22"/>
          <w:szCs w:val="22"/>
        </w:rPr>
        <w:t xml:space="preserve"> pareikalaus per jo nustatytą terminą pakeisti jį reikalavimus atitinkančiu ūkio subjektu.</w:t>
      </w:r>
    </w:p>
    <w:p w14:paraId="79989369" w14:textId="77777777" w:rsidR="005F7CBF" w:rsidRPr="00D83FE5" w:rsidRDefault="005F7CBF" w:rsidP="005F7CBF">
      <w:pPr>
        <w:pStyle w:val="ListParagraph"/>
        <w:tabs>
          <w:tab w:val="left" w:pos="567"/>
          <w:tab w:val="left" w:pos="1134"/>
        </w:tabs>
        <w:ind w:left="567"/>
        <w:contextualSpacing/>
        <w:jc w:val="both"/>
        <w:rPr>
          <w:rFonts w:asciiTheme="minorHAnsi" w:eastAsiaTheme="minorHAnsi" w:hAnsiTheme="minorHAnsi" w:cstheme="minorHAnsi"/>
          <w:sz w:val="22"/>
          <w:szCs w:val="22"/>
        </w:rPr>
      </w:pPr>
    </w:p>
    <w:p w14:paraId="4648A52C" w14:textId="313D06C3" w:rsidR="00AB24FA" w:rsidRPr="00D83FE5" w:rsidRDefault="00F56537" w:rsidP="00D83FE5">
      <w:pPr>
        <w:pStyle w:val="Heading3"/>
        <w:numPr>
          <w:ilvl w:val="0"/>
          <w:numId w:val="9"/>
        </w:numPr>
        <w:spacing w:before="0" w:after="0"/>
        <w:jc w:val="both"/>
        <w:rPr>
          <w:rFonts w:asciiTheme="minorHAnsi" w:hAnsiTheme="minorHAnsi" w:cstheme="minorHAnsi"/>
          <w:color w:val="002060"/>
          <w:sz w:val="22"/>
          <w:szCs w:val="22"/>
        </w:rPr>
      </w:pPr>
      <w:bookmarkStart w:id="18" w:name="_Toc196213146"/>
      <w:r w:rsidRPr="00D83FE5">
        <w:rPr>
          <w:rFonts w:asciiTheme="minorHAnsi" w:hAnsiTheme="minorHAnsi" w:cstheme="minorHAnsi"/>
          <w:color w:val="002060"/>
          <w:sz w:val="22"/>
          <w:szCs w:val="22"/>
        </w:rPr>
        <w:t>RĖMIMASIS ŪKIO SUBJEKTŲ PAJĖGUMAIS</w:t>
      </w:r>
      <w:bookmarkEnd w:id="18"/>
    </w:p>
    <w:p w14:paraId="0D392509" w14:textId="4456829D" w:rsidR="00F56537" w:rsidRPr="00D83FE5" w:rsidRDefault="00F56537" w:rsidP="00D83FE5">
      <w:pPr>
        <w:rPr>
          <w:rFonts w:asciiTheme="minorHAnsi" w:hAnsiTheme="minorHAnsi" w:cstheme="minorHAnsi"/>
          <w:sz w:val="22"/>
          <w:szCs w:val="22"/>
        </w:rPr>
      </w:pPr>
    </w:p>
    <w:p w14:paraId="208BEFAA" w14:textId="6D5C2A03" w:rsidR="00F02908" w:rsidRPr="00D83FE5" w:rsidRDefault="00F02908" w:rsidP="00D83FE5">
      <w:pPr>
        <w:pStyle w:val="ListParagraph"/>
        <w:numPr>
          <w:ilvl w:val="1"/>
          <w:numId w:val="10"/>
        </w:numPr>
        <w:tabs>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 xml:space="preserve">Tiekėjas gali remtis kitų ūkio subjektų pajėgumais </w:t>
      </w:r>
      <w:r w:rsidRPr="005F7CBF">
        <w:rPr>
          <w:rFonts w:asciiTheme="minorHAnsi" w:hAnsiTheme="minorHAnsi" w:cstheme="minorHAnsi"/>
          <w:sz w:val="22"/>
          <w:szCs w:val="22"/>
        </w:rPr>
        <w:t xml:space="preserve">pagal VPĮ 49 straipsnį, kad atitiktų pirkimo </w:t>
      </w:r>
      <w:r w:rsidR="007C0A05" w:rsidRPr="005F7CBF">
        <w:rPr>
          <w:rFonts w:asciiTheme="minorHAnsi" w:hAnsiTheme="minorHAnsi" w:cstheme="minorHAnsi"/>
          <w:sz w:val="22"/>
          <w:szCs w:val="22"/>
        </w:rPr>
        <w:t>sąlygose</w:t>
      </w:r>
      <w:r w:rsidRPr="005F7CBF">
        <w:rPr>
          <w:rFonts w:asciiTheme="minorHAnsi" w:hAnsiTheme="minorHAnsi" w:cstheme="minorHAnsi"/>
          <w:sz w:val="22"/>
          <w:szCs w:val="22"/>
        </w:rPr>
        <w:t xml:space="preserve"> nustatytus kvalifikacijos reikalavimus, neatsižvelgiant į ryšio su tais ūkio subjektais teisinį </w:t>
      </w:r>
      <w:r w:rsidRPr="00D83FE5">
        <w:rPr>
          <w:rFonts w:asciiTheme="minorHAnsi" w:hAnsiTheme="minorHAnsi" w:cstheme="minorHAnsi"/>
          <w:sz w:val="22"/>
          <w:szCs w:val="22"/>
        </w:rPr>
        <w:t xml:space="preserve">pobūdį. </w:t>
      </w:r>
      <w:r w:rsidRPr="00D83FE5">
        <w:rPr>
          <w:rFonts w:asciiTheme="minorHAnsi" w:hAnsiTheme="minorHAnsi" w:cstheme="minorHAnsi"/>
          <w:color w:val="000000" w:themeColor="text1"/>
          <w:sz w:val="22"/>
          <w:szCs w:val="22"/>
        </w:rPr>
        <w:t xml:space="preserve">Šiais ūkio subjektais laikomi ir </w:t>
      </w:r>
      <w:r w:rsidRPr="00D83FE5">
        <w:rPr>
          <w:rFonts w:asciiTheme="minorHAnsi" w:hAnsiTheme="minorHAnsi" w:cstheme="minorHAnsi"/>
          <w:sz w:val="22"/>
          <w:szCs w:val="22"/>
        </w:rPr>
        <w:t>fiziniai asmenys, kuriuos pirkimo laimėjimo ir sutarties sudarymo atveju tiekėjas ar jo pasitelkiamas ūkio subjektas įdarbins (kvazisubtiekėjai).</w:t>
      </w:r>
    </w:p>
    <w:p w14:paraId="337605EE" w14:textId="4835B218" w:rsidR="00F02908" w:rsidRPr="00D83FE5" w:rsidRDefault="00F02908" w:rsidP="00D83FE5">
      <w:pPr>
        <w:pStyle w:val="Body2"/>
        <w:numPr>
          <w:ilvl w:val="1"/>
          <w:numId w:val="10"/>
        </w:numPr>
        <w:tabs>
          <w:tab w:val="left" w:pos="1134"/>
        </w:tabs>
        <w:spacing w:after="0"/>
        <w:ind w:left="0" w:firstLine="567"/>
        <w:rPr>
          <w:rFonts w:asciiTheme="minorHAnsi" w:hAnsiTheme="minorHAnsi" w:cstheme="minorHAnsi"/>
          <w:sz w:val="22"/>
          <w:szCs w:val="22"/>
          <w:lang w:val="lt-LT"/>
        </w:rPr>
      </w:pPr>
      <w:r w:rsidRPr="00D83FE5">
        <w:rPr>
          <w:rFonts w:asciiTheme="minorHAnsi" w:hAnsiTheme="minorHAnsi" w:cstheme="minorHAnsi"/>
          <w:sz w:val="22"/>
          <w:szCs w:val="22"/>
          <w:lang w:val="lt-LT"/>
        </w:rPr>
        <w:t xml:space="preserve">Tiekėjas, pageidaujantis remtis kitų ūkio subjektų pajėgumais, privalo juos nurodyti </w:t>
      </w:r>
      <w:r w:rsidR="00351B54" w:rsidRPr="00D83FE5">
        <w:rPr>
          <w:rFonts w:asciiTheme="minorHAnsi" w:hAnsiTheme="minorHAnsi" w:cstheme="minorHAnsi"/>
          <w:sz w:val="22"/>
          <w:szCs w:val="22"/>
          <w:lang w:val="lt-LT"/>
        </w:rPr>
        <w:t>paraiškoje</w:t>
      </w:r>
      <w:r w:rsidR="00DD3EF3" w:rsidRPr="00D83FE5">
        <w:rPr>
          <w:rFonts w:asciiTheme="minorHAnsi" w:hAnsiTheme="minorHAnsi" w:cstheme="minorHAnsi"/>
          <w:sz w:val="22"/>
          <w:szCs w:val="22"/>
          <w:lang w:val="lt-LT"/>
        </w:rPr>
        <w:t xml:space="preserve">. </w:t>
      </w:r>
      <w:r w:rsidRPr="00D83FE5">
        <w:rPr>
          <w:rFonts w:asciiTheme="minorHAnsi" w:hAnsiTheme="minorHAnsi" w:cstheme="minorHAnsi"/>
          <w:color w:val="auto"/>
          <w:sz w:val="22"/>
          <w:szCs w:val="22"/>
          <w:lang w:val="lt-LT"/>
        </w:rPr>
        <w:t xml:space="preserve">Tiekėjas, </w:t>
      </w:r>
      <w:r w:rsidRPr="00D83FE5">
        <w:rPr>
          <w:rFonts w:asciiTheme="minorHAnsi" w:hAnsiTheme="minorHAnsi" w:cstheme="minorHAnsi"/>
          <w:color w:val="auto"/>
          <w:spacing w:val="2"/>
          <w:sz w:val="22"/>
          <w:szCs w:val="22"/>
          <w:shd w:val="clear" w:color="auto" w:fill="FFFFFF"/>
          <w:lang w:val="lt-LT"/>
        </w:rPr>
        <w:t xml:space="preserve">nenurodęs, jog remiasi kitų ūkio subjektų pajėgumais (kvalifikacija), tačiau pats neatitinka </w:t>
      </w:r>
      <w:r w:rsidR="00671063" w:rsidRPr="00D83FE5">
        <w:rPr>
          <w:rFonts w:asciiTheme="minorHAnsi" w:hAnsiTheme="minorHAnsi" w:cstheme="minorHAnsi"/>
          <w:color w:val="auto"/>
          <w:spacing w:val="2"/>
          <w:sz w:val="22"/>
          <w:szCs w:val="22"/>
          <w:shd w:val="clear" w:color="auto" w:fill="FFFFFF"/>
          <w:lang w:val="lt-LT"/>
        </w:rPr>
        <w:t>šiose</w:t>
      </w:r>
      <w:r w:rsidRPr="00D83FE5">
        <w:rPr>
          <w:rFonts w:asciiTheme="minorHAnsi" w:hAnsiTheme="minorHAnsi" w:cstheme="minorHAnsi"/>
          <w:color w:val="auto"/>
          <w:spacing w:val="2"/>
          <w:sz w:val="22"/>
          <w:szCs w:val="22"/>
          <w:shd w:val="clear" w:color="auto" w:fill="FFFFFF"/>
          <w:lang w:val="lt-LT"/>
        </w:rPr>
        <w:t xml:space="preserve"> pirkimo sąlygose nurodytų kvalifikacijos reikalavimų, neįgyja teisės po </w:t>
      </w:r>
      <w:r w:rsidR="000348E4" w:rsidRPr="00D83FE5">
        <w:rPr>
          <w:rFonts w:asciiTheme="minorHAnsi" w:hAnsiTheme="minorHAnsi" w:cstheme="minorHAnsi"/>
          <w:color w:val="auto"/>
          <w:spacing w:val="2"/>
          <w:sz w:val="22"/>
          <w:szCs w:val="22"/>
          <w:shd w:val="clear" w:color="auto" w:fill="FFFFFF"/>
          <w:lang w:val="lt-LT"/>
        </w:rPr>
        <w:t xml:space="preserve">paraiškų </w:t>
      </w:r>
      <w:r w:rsidRPr="00D83FE5">
        <w:rPr>
          <w:rFonts w:asciiTheme="minorHAnsi" w:hAnsiTheme="minorHAnsi" w:cstheme="minorHAnsi"/>
          <w:color w:val="auto"/>
          <w:spacing w:val="2"/>
          <w:sz w:val="22"/>
          <w:szCs w:val="22"/>
          <w:shd w:val="clear" w:color="auto" w:fill="FFFFFF"/>
          <w:lang w:val="lt-LT"/>
        </w:rPr>
        <w:t>pateikimo termino pabaigos pasitelkti (nurodyti) naujų subjektų tam, kad atitiktų kvalifikacijos reikalavimus. </w:t>
      </w:r>
    </w:p>
    <w:p w14:paraId="51CE45A4" w14:textId="77777777" w:rsidR="00F02908" w:rsidRPr="00D83FE5" w:rsidRDefault="00F02908" w:rsidP="00D83FE5">
      <w:pPr>
        <w:pStyle w:val="ListParagraph"/>
        <w:numPr>
          <w:ilvl w:val="1"/>
          <w:numId w:val="10"/>
        </w:numPr>
        <w:tabs>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bCs/>
          <w:sz w:val="22"/>
          <w:szCs w:val="22"/>
        </w:rPr>
        <w:t>Skirtingi tiekėjai gali remtis tų pačių ūkio subjektų pajėgumais,</w:t>
      </w:r>
      <w:r w:rsidRPr="00D83FE5">
        <w:rPr>
          <w:rFonts w:asciiTheme="minorHAnsi" w:hAnsiTheme="minorHAnsi" w:cstheme="minorHAnsi"/>
          <w:sz w:val="22"/>
          <w:szCs w:val="22"/>
        </w:rPr>
        <w:t xml:space="preserve"> tačiau tai negali sąlygoti draudžiamų susitarimų</w:t>
      </w:r>
      <w:r w:rsidRPr="00D83FE5">
        <w:rPr>
          <w:rFonts w:asciiTheme="minorHAnsi" w:hAnsiTheme="minorHAnsi" w:cstheme="minorHAnsi"/>
          <w:bCs/>
          <w:sz w:val="22"/>
          <w:szCs w:val="22"/>
        </w:rPr>
        <w:t>.</w:t>
      </w:r>
    </w:p>
    <w:p w14:paraId="715277AC" w14:textId="2263FD1B" w:rsidR="00F02908" w:rsidRPr="00D83FE5" w:rsidRDefault="00F02908" w:rsidP="00D83FE5">
      <w:pPr>
        <w:pStyle w:val="ListParagraph"/>
        <w:numPr>
          <w:ilvl w:val="1"/>
          <w:numId w:val="10"/>
        </w:numPr>
        <w:tabs>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Tiekėjų grupė gali remtis grupės dalyvių arba kitų ūkio subjektų pajėgumais, laikantis šiame pirkimo sąlygų skyriuje nustatytų sąlygų.</w:t>
      </w:r>
    </w:p>
    <w:p w14:paraId="03C5EC30" w14:textId="2C4C5DCD" w:rsidR="00F02908" w:rsidRPr="00D83FE5" w:rsidRDefault="00501798" w:rsidP="00D83FE5">
      <w:pPr>
        <w:pStyle w:val="ListParagraph"/>
        <w:numPr>
          <w:ilvl w:val="1"/>
          <w:numId w:val="10"/>
        </w:numPr>
        <w:tabs>
          <w:tab w:val="left" w:pos="851"/>
          <w:tab w:val="left" w:pos="993"/>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P</w:t>
      </w:r>
      <w:r w:rsidR="00FE31F1" w:rsidRPr="00D83FE5">
        <w:rPr>
          <w:rFonts w:asciiTheme="minorHAnsi" w:hAnsiTheme="minorHAnsi" w:cstheme="minorHAnsi"/>
          <w:sz w:val="22"/>
          <w:szCs w:val="22"/>
        </w:rPr>
        <w:t>irkimo vykdytojui</w:t>
      </w:r>
      <w:r w:rsidR="00F02908" w:rsidRPr="00D83FE5">
        <w:rPr>
          <w:rFonts w:asciiTheme="minorHAnsi" w:hAnsiTheme="minorHAnsi" w:cstheme="minorHAnsi"/>
          <w:sz w:val="22"/>
          <w:szCs w:val="22"/>
        </w:rPr>
        <w:t xml:space="preserve"> keliant kvalifikacijos reikalavimus tiekėjui ar jo vadovaujančiam personalui turėti atitinkamą išsilavinimą, profesinę kvalifikaciją ar profesinę patirtį, tiekėjas gali remtis kitų ūkio subjektų pajėgumais tik tuomet, kai tie ūkio subjektai, kurių pajėgumais buvo remtasi, patys ir teiks tas paslaugas ar atliks darbus, kuriems reikia jų pajėgumų.</w:t>
      </w:r>
    </w:p>
    <w:p w14:paraId="5B0293B9" w14:textId="36488639" w:rsidR="00F02908" w:rsidRPr="00F27381" w:rsidRDefault="0E3871E7" w:rsidP="00D83FE5">
      <w:pPr>
        <w:pStyle w:val="ListParagraph"/>
        <w:numPr>
          <w:ilvl w:val="1"/>
          <w:numId w:val="10"/>
        </w:numPr>
        <w:tabs>
          <w:tab w:val="left" w:pos="547"/>
          <w:tab w:val="left" w:pos="993"/>
          <w:tab w:val="left" w:pos="1134"/>
        </w:tabs>
        <w:ind w:left="0" w:firstLine="567"/>
        <w:jc w:val="both"/>
        <w:rPr>
          <w:rFonts w:asciiTheme="minorHAnsi" w:eastAsia="Arial" w:hAnsiTheme="minorHAnsi" w:cstheme="minorHAnsi"/>
          <w:sz w:val="22"/>
          <w:szCs w:val="22"/>
        </w:rPr>
      </w:pPr>
      <w:r w:rsidRPr="00D83FE5">
        <w:rPr>
          <w:rFonts w:asciiTheme="minorHAnsi" w:hAnsiTheme="minorHAnsi" w:cstheme="minorHAnsi"/>
          <w:sz w:val="22"/>
          <w:szCs w:val="22"/>
        </w:rPr>
        <w:t xml:space="preserve">Jei tiekėjas remiasi ūkio subjektų pajėgumais, atsižvelgdamas į </w:t>
      </w:r>
      <w:r w:rsidR="25E86151" w:rsidRPr="00D83FE5">
        <w:rPr>
          <w:rFonts w:asciiTheme="minorHAnsi" w:hAnsiTheme="minorHAnsi" w:cstheme="minorHAnsi"/>
          <w:sz w:val="22"/>
          <w:szCs w:val="22"/>
        </w:rPr>
        <w:t xml:space="preserve">šių pirkimo sąlygų </w:t>
      </w:r>
      <w:r w:rsidR="23C49736" w:rsidRPr="00D83FE5">
        <w:rPr>
          <w:rFonts w:asciiTheme="minorHAnsi" w:eastAsia="Arial" w:hAnsiTheme="minorHAnsi" w:cstheme="minorHAnsi"/>
          <w:sz w:val="22"/>
          <w:szCs w:val="22"/>
        </w:rPr>
        <w:t>2 priede „Tiekėjų kvalifikacijos reikalavimai ir reikalaujami kokybės bei aplinkos apsaugos vadybos sistemų standartai“</w:t>
      </w:r>
      <w:r w:rsidR="2C2D4090" w:rsidRPr="00D83FE5">
        <w:rPr>
          <w:rFonts w:asciiTheme="minorHAnsi" w:eastAsia="Arial" w:hAnsiTheme="minorHAnsi" w:cstheme="minorHAnsi"/>
          <w:sz w:val="22"/>
          <w:szCs w:val="22"/>
        </w:rPr>
        <w:t xml:space="preserve"> </w:t>
      </w:r>
      <w:r w:rsidRPr="00D83FE5">
        <w:rPr>
          <w:rFonts w:asciiTheme="minorHAnsi" w:hAnsiTheme="minorHAnsi" w:cstheme="minorHAnsi"/>
          <w:sz w:val="22"/>
          <w:szCs w:val="22"/>
        </w:rPr>
        <w:t>nustatytus ekonominio ir finansinio pajėgumo reikalavimus, tiekėjas ir šie ūkio subjektai, kurių pajėgumais remiamasi, turi prisiimti solidarią atsakomybę už sutarties įvykdymą.</w:t>
      </w:r>
      <w:r w:rsidRPr="00D83FE5">
        <w:rPr>
          <w:rFonts w:asciiTheme="minorHAnsi" w:hAnsiTheme="minorHAnsi" w:cstheme="minorHAnsi"/>
          <w:color w:val="FF0000"/>
          <w:sz w:val="22"/>
          <w:szCs w:val="22"/>
        </w:rPr>
        <w:t xml:space="preserve"> </w:t>
      </w:r>
    </w:p>
    <w:p w14:paraId="4D1F162F" w14:textId="77777777" w:rsidR="00F27381" w:rsidRPr="00F27381" w:rsidRDefault="00F27381" w:rsidP="002B5B84">
      <w:pPr>
        <w:pStyle w:val="ListParagraph"/>
        <w:numPr>
          <w:ilvl w:val="1"/>
          <w:numId w:val="10"/>
        </w:numPr>
        <w:tabs>
          <w:tab w:val="left" w:pos="547"/>
          <w:tab w:val="left" w:pos="993"/>
          <w:tab w:val="left" w:pos="1134"/>
        </w:tabs>
        <w:ind w:left="0" w:firstLine="567"/>
        <w:jc w:val="both"/>
        <w:rPr>
          <w:rFonts w:asciiTheme="minorHAnsi" w:eastAsia="Arial" w:hAnsiTheme="minorHAnsi" w:cstheme="minorHAnsi"/>
          <w:sz w:val="22"/>
          <w:szCs w:val="22"/>
        </w:rPr>
      </w:pPr>
      <w:r w:rsidRPr="00F27381">
        <w:rPr>
          <w:rFonts w:asciiTheme="minorHAnsi" w:hAnsiTheme="minorHAnsi" w:cstheme="minorHAnsi"/>
          <w:sz w:val="22"/>
          <w:szCs w:val="22"/>
        </w:rPr>
        <w:lastRenderedPageBreak/>
        <w:t xml:space="preserve">Jeigu tiekėjas, DPS galiojimo laikotarpiu siekia pakeisti / pasitelkti naują ūkio subjektą, kurio pajėgumais remiasi kvalifikacijos reikalavimams atitikti, tokį keitimą / pasitelkimą tiekėjas turi atlikti tikslindamas paraišką. </w:t>
      </w:r>
    </w:p>
    <w:p w14:paraId="3CA2EE9A" w14:textId="77777777" w:rsidR="00F27381" w:rsidRPr="00F27381" w:rsidRDefault="00F27381" w:rsidP="002B5B84">
      <w:pPr>
        <w:pStyle w:val="ListParagraph"/>
        <w:numPr>
          <w:ilvl w:val="1"/>
          <w:numId w:val="10"/>
        </w:numPr>
        <w:tabs>
          <w:tab w:val="left" w:pos="547"/>
          <w:tab w:val="left" w:pos="993"/>
          <w:tab w:val="left" w:pos="1134"/>
        </w:tabs>
        <w:ind w:left="0" w:firstLine="567"/>
        <w:jc w:val="both"/>
        <w:rPr>
          <w:rFonts w:asciiTheme="minorHAnsi" w:eastAsia="Arial" w:hAnsiTheme="minorHAnsi" w:cstheme="minorHAnsi"/>
          <w:sz w:val="22"/>
          <w:szCs w:val="22"/>
        </w:rPr>
      </w:pPr>
      <w:r w:rsidRPr="00F27381">
        <w:rPr>
          <w:rFonts w:asciiTheme="minorHAnsi" w:hAnsiTheme="minorHAnsi" w:cstheme="minorHAnsi"/>
          <w:sz w:val="22"/>
          <w:szCs w:val="22"/>
        </w:rPr>
        <w:t>Konkretaus pirkimo metu ūkio subjektas, kurio pajėgumais remiasi tiekėjas, kai toks ūkio subjektas netenkina jam keliamų reikalavimų ir (arba) atitinka pašalinimo pagrindus, negali būti keičiamas.</w:t>
      </w:r>
    </w:p>
    <w:p w14:paraId="51A86881" w14:textId="77777777" w:rsidR="00F27381" w:rsidRPr="00F27381" w:rsidRDefault="00F27381" w:rsidP="002B5B84">
      <w:pPr>
        <w:pStyle w:val="ListParagraph"/>
        <w:numPr>
          <w:ilvl w:val="1"/>
          <w:numId w:val="10"/>
        </w:numPr>
        <w:tabs>
          <w:tab w:val="left" w:pos="547"/>
          <w:tab w:val="left" w:pos="993"/>
          <w:tab w:val="left" w:pos="1134"/>
        </w:tabs>
        <w:ind w:left="0" w:firstLine="567"/>
        <w:jc w:val="both"/>
        <w:rPr>
          <w:rFonts w:asciiTheme="minorHAnsi" w:eastAsia="Arial" w:hAnsiTheme="minorHAnsi" w:cstheme="minorHAnsi"/>
          <w:sz w:val="22"/>
          <w:szCs w:val="22"/>
        </w:rPr>
      </w:pPr>
      <w:r w:rsidRPr="00F27381">
        <w:rPr>
          <w:rFonts w:asciiTheme="minorHAnsi" w:hAnsiTheme="minorHAnsi" w:cstheme="minorHAnsi"/>
          <w:sz w:val="22"/>
          <w:szCs w:val="22"/>
        </w:rPr>
        <w:t>Konkretaus pirkimo metu nustačius, kad ūkio subjektas, kurio pajėgumais remiasi tiekėjas, netenkina jam keliamų reikalavimų ir (arba) atitinka pašalinimo pagrindus, toks tiekėjas šalinamas iš konkretaus pirkimo procedūros ir jo dalyvavimas DPS stabdomas iki bus pašalinti trūkumai. Atnaujinus tiekėjo dalyvavimą DPS, tiekėjas galės dalyvauti tik po paraiškos patikslinimo paskelbtuose konkrečiuose pirkimuose.</w:t>
      </w:r>
    </w:p>
    <w:p w14:paraId="2C26D319" w14:textId="77777777" w:rsidR="005F7CBF" w:rsidRPr="00D83FE5" w:rsidRDefault="005F7CBF" w:rsidP="005F7CBF">
      <w:pPr>
        <w:pStyle w:val="ListParagraph"/>
        <w:tabs>
          <w:tab w:val="left" w:pos="547"/>
          <w:tab w:val="left" w:pos="993"/>
          <w:tab w:val="left" w:pos="1134"/>
        </w:tabs>
        <w:ind w:left="567"/>
        <w:jc w:val="both"/>
        <w:rPr>
          <w:rFonts w:asciiTheme="minorHAnsi" w:eastAsia="Arial" w:hAnsiTheme="minorHAnsi" w:cstheme="minorHAnsi"/>
          <w:sz w:val="22"/>
          <w:szCs w:val="22"/>
        </w:rPr>
      </w:pPr>
    </w:p>
    <w:p w14:paraId="71D71F0E" w14:textId="5396841D" w:rsidR="0071419C" w:rsidRPr="00D83FE5" w:rsidRDefault="00AB24FA" w:rsidP="00D83FE5">
      <w:pPr>
        <w:pStyle w:val="Heading3"/>
        <w:numPr>
          <w:ilvl w:val="0"/>
          <w:numId w:val="10"/>
        </w:numPr>
        <w:tabs>
          <w:tab w:val="left" w:pos="547"/>
        </w:tabs>
        <w:spacing w:before="0" w:after="0"/>
        <w:jc w:val="both"/>
        <w:rPr>
          <w:rFonts w:asciiTheme="minorHAnsi" w:hAnsiTheme="minorHAnsi" w:cstheme="minorHAnsi"/>
          <w:color w:val="002060"/>
          <w:sz w:val="22"/>
          <w:szCs w:val="22"/>
        </w:rPr>
      </w:pPr>
      <w:r w:rsidRPr="00D83FE5">
        <w:rPr>
          <w:rFonts w:asciiTheme="minorHAnsi" w:eastAsia="Arial" w:hAnsiTheme="minorHAnsi" w:cstheme="minorHAnsi"/>
          <w:sz w:val="22"/>
          <w:szCs w:val="22"/>
        </w:rPr>
        <w:t xml:space="preserve"> </w:t>
      </w:r>
      <w:bookmarkStart w:id="19" w:name="_Toc196213147"/>
      <w:r w:rsidR="00F97A0E" w:rsidRPr="00D83FE5">
        <w:rPr>
          <w:rFonts w:asciiTheme="minorHAnsi" w:hAnsiTheme="minorHAnsi" w:cstheme="minorHAnsi"/>
          <w:color w:val="002060"/>
          <w:sz w:val="22"/>
          <w:szCs w:val="22"/>
        </w:rPr>
        <w:t>SUBTIEKĖJŲ PASITELKIMAS</w:t>
      </w:r>
      <w:bookmarkEnd w:id="19"/>
    </w:p>
    <w:p w14:paraId="0359F826" w14:textId="77777777" w:rsidR="00A93E1F" w:rsidRPr="00D83FE5" w:rsidRDefault="00A93E1F" w:rsidP="00D83FE5">
      <w:pPr>
        <w:rPr>
          <w:rFonts w:asciiTheme="minorHAnsi" w:hAnsiTheme="minorHAnsi" w:cstheme="minorHAnsi"/>
          <w:sz w:val="22"/>
          <w:szCs w:val="22"/>
        </w:rPr>
      </w:pPr>
    </w:p>
    <w:p w14:paraId="0CB0669E" w14:textId="164B7932" w:rsidR="004A6B8B" w:rsidRPr="00D83FE5" w:rsidRDefault="004A6B8B" w:rsidP="00D83FE5">
      <w:pPr>
        <w:pStyle w:val="ListParagraph"/>
        <w:numPr>
          <w:ilvl w:val="1"/>
          <w:numId w:val="10"/>
        </w:numPr>
        <w:tabs>
          <w:tab w:val="left" w:pos="993"/>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color w:val="000000" w:themeColor="text1"/>
          <w:sz w:val="22"/>
          <w:szCs w:val="22"/>
        </w:rPr>
        <w:t xml:space="preserve">Tiekėjas </w:t>
      </w:r>
      <w:r w:rsidR="00046697" w:rsidRPr="00D83FE5">
        <w:rPr>
          <w:rFonts w:asciiTheme="minorHAnsi" w:hAnsiTheme="minorHAnsi" w:cstheme="minorHAnsi"/>
          <w:color w:val="000000" w:themeColor="text1"/>
          <w:sz w:val="22"/>
          <w:szCs w:val="22"/>
        </w:rPr>
        <w:t>paraiškoje</w:t>
      </w:r>
      <w:r w:rsidRPr="00D83FE5">
        <w:rPr>
          <w:rFonts w:asciiTheme="minorHAnsi" w:hAnsiTheme="minorHAnsi" w:cstheme="minorHAnsi"/>
          <w:color w:val="000000" w:themeColor="text1"/>
          <w:sz w:val="22"/>
          <w:szCs w:val="22"/>
        </w:rPr>
        <w:t xml:space="preserve"> privalo nurodyti, kokiai sutarties daliai ir kokius subtiekėjus, jeigu jie </w:t>
      </w:r>
      <w:r w:rsidR="00DB5B58" w:rsidRPr="00D83FE5">
        <w:rPr>
          <w:rFonts w:asciiTheme="minorHAnsi" w:hAnsiTheme="minorHAnsi" w:cstheme="minorHAnsi"/>
          <w:color w:val="000000" w:themeColor="text1"/>
          <w:sz w:val="22"/>
          <w:szCs w:val="22"/>
        </w:rPr>
        <w:t>paraiškų</w:t>
      </w:r>
      <w:r w:rsidRPr="00D83FE5">
        <w:rPr>
          <w:rFonts w:asciiTheme="minorHAnsi" w:hAnsiTheme="minorHAnsi" w:cstheme="minorHAnsi"/>
          <w:color w:val="000000" w:themeColor="text1"/>
          <w:sz w:val="22"/>
          <w:szCs w:val="22"/>
        </w:rPr>
        <w:t xml:space="preserve"> teikimo metu yra žinomi, jis ketina pasitelkti. </w:t>
      </w:r>
    </w:p>
    <w:p w14:paraId="665D6415" w14:textId="1E5B8E62" w:rsidR="004A6B8B" w:rsidRPr="00D83FE5" w:rsidRDefault="004A6B8B" w:rsidP="00D83FE5">
      <w:pPr>
        <w:pStyle w:val="ListParagraph"/>
        <w:numPr>
          <w:ilvl w:val="1"/>
          <w:numId w:val="10"/>
        </w:numPr>
        <w:tabs>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 xml:space="preserve">Skirtingi tiekėjai gali pasitelkti tuos pačius subtiekėjus, </w:t>
      </w:r>
      <w:bookmarkStart w:id="20" w:name="_Hlk151974076"/>
      <w:r w:rsidRPr="00D83FE5">
        <w:rPr>
          <w:rFonts w:asciiTheme="minorHAnsi" w:hAnsiTheme="minorHAnsi" w:cstheme="minorHAnsi"/>
          <w:sz w:val="22"/>
          <w:szCs w:val="22"/>
        </w:rPr>
        <w:t>tačiau tai negali sąlygoti draudžiamų susitarimų</w:t>
      </w:r>
      <w:bookmarkEnd w:id="20"/>
      <w:r w:rsidRPr="00D83FE5">
        <w:rPr>
          <w:rFonts w:asciiTheme="minorHAnsi" w:hAnsiTheme="minorHAnsi" w:cstheme="minorHAnsi"/>
          <w:sz w:val="22"/>
          <w:szCs w:val="22"/>
        </w:rPr>
        <w:t>.</w:t>
      </w:r>
    </w:p>
    <w:p w14:paraId="41906A7E" w14:textId="28DD0D95" w:rsidR="004A6B8B" w:rsidRDefault="004A6B8B" w:rsidP="00D83FE5">
      <w:pPr>
        <w:pStyle w:val="ListParagraph"/>
        <w:numPr>
          <w:ilvl w:val="1"/>
          <w:numId w:val="10"/>
        </w:numPr>
        <w:tabs>
          <w:tab w:val="left" w:pos="1134"/>
        </w:tabs>
        <w:ind w:left="0" w:firstLine="567"/>
        <w:contextualSpacing/>
        <w:jc w:val="both"/>
        <w:rPr>
          <w:rFonts w:asciiTheme="minorHAnsi" w:hAnsiTheme="minorHAnsi" w:cstheme="minorHAnsi"/>
          <w:sz w:val="22"/>
          <w:szCs w:val="22"/>
        </w:rPr>
      </w:pPr>
      <w:r w:rsidRPr="00D83FE5">
        <w:rPr>
          <w:rFonts w:asciiTheme="minorHAnsi" w:hAnsiTheme="minorHAnsi" w:cstheme="minorHAnsi"/>
          <w:sz w:val="22"/>
          <w:szCs w:val="22"/>
        </w:rPr>
        <w:t xml:space="preserve">Jeigu pagal </w:t>
      </w:r>
      <w:r w:rsidR="00DC4583" w:rsidRPr="00D83FE5">
        <w:rPr>
          <w:rFonts w:asciiTheme="minorHAnsi" w:hAnsiTheme="minorHAnsi" w:cstheme="minorHAnsi"/>
          <w:sz w:val="22"/>
          <w:szCs w:val="22"/>
        </w:rPr>
        <w:t>šių</w:t>
      </w:r>
      <w:r w:rsidRPr="00D83FE5">
        <w:rPr>
          <w:rFonts w:asciiTheme="minorHAnsi" w:hAnsiTheme="minorHAnsi" w:cstheme="minorHAnsi"/>
          <w:sz w:val="22"/>
          <w:szCs w:val="22"/>
        </w:rPr>
        <w:t xml:space="preserve"> pirkimo </w:t>
      </w:r>
      <w:r w:rsidR="00AE1DEC" w:rsidRPr="00D83FE5">
        <w:rPr>
          <w:rFonts w:asciiTheme="minorHAnsi" w:eastAsia="Arial" w:hAnsiTheme="minorHAnsi" w:cstheme="minorHAnsi"/>
          <w:sz w:val="22"/>
          <w:szCs w:val="22"/>
        </w:rPr>
        <w:t xml:space="preserve">2 priede „Tiekėjų kvalifikacijos reikalavimai ir reikalaujami aplinkos apsaugos vadybos sistemų standartai“ </w:t>
      </w:r>
      <w:r w:rsidR="00DC4583" w:rsidRPr="00D83FE5">
        <w:rPr>
          <w:rFonts w:asciiTheme="minorHAnsi" w:hAnsiTheme="minorHAnsi" w:cstheme="minorHAnsi"/>
          <w:sz w:val="22"/>
          <w:szCs w:val="22"/>
        </w:rPr>
        <w:t xml:space="preserve">nustatytus </w:t>
      </w:r>
      <w:r w:rsidRPr="00D83FE5">
        <w:rPr>
          <w:rFonts w:asciiTheme="minorHAnsi" w:hAnsiTheme="minorHAnsi" w:cstheme="minorHAnsi"/>
          <w:sz w:val="22"/>
          <w:szCs w:val="22"/>
        </w:rPr>
        <w:t xml:space="preserve">reikalavimus yra tikrinama, ar nėra VPĮ 46 straipsnyje nurodytų subtiekėjo pašalinimo pagrindų, kartu su informacija apie naujus subtiekėjus pateikiami ir subtiekėjo pašalinimo pagrindų nebuvimą patvirtinantys dokumentai. Tokiu atveju, jeigu subtiekėjo padėtis atitinka bent vieną </w:t>
      </w:r>
      <w:r w:rsidR="00C407B1" w:rsidRPr="00D83FE5">
        <w:rPr>
          <w:rFonts w:asciiTheme="minorHAnsi" w:hAnsiTheme="minorHAnsi" w:cstheme="minorHAnsi"/>
          <w:sz w:val="22"/>
          <w:szCs w:val="22"/>
        </w:rPr>
        <w:t>minėtame</w:t>
      </w:r>
      <w:r w:rsidR="00DC4583" w:rsidRPr="00D83FE5">
        <w:rPr>
          <w:rFonts w:asciiTheme="minorHAnsi" w:hAnsiTheme="minorHAnsi" w:cstheme="minorHAnsi"/>
          <w:sz w:val="22"/>
          <w:szCs w:val="22"/>
        </w:rPr>
        <w:t xml:space="preserve"> priede </w:t>
      </w:r>
      <w:r w:rsidRPr="00D83FE5">
        <w:rPr>
          <w:rFonts w:asciiTheme="minorHAnsi" w:hAnsiTheme="minorHAnsi" w:cstheme="minorHAnsi"/>
          <w:sz w:val="22"/>
          <w:szCs w:val="22"/>
        </w:rPr>
        <w:t xml:space="preserve">nustatytą subtiekėjo pašalinimo pagrindą, </w:t>
      </w:r>
      <w:r w:rsidR="00DC4583" w:rsidRPr="00D83FE5">
        <w:rPr>
          <w:rFonts w:asciiTheme="minorHAnsi" w:hAnsiTheme="minorHAnsi" w:cstheme="minorHAnsi"/>
          <w:sz w:val="22"/>
          <w:szCs w:val="22"/>
        </w:rPr>
        <w:t>pirkimo vykdytojas</w:t>
      </w:r>
      <w:r w:rsidRPr="00D83FE5">
        <w:rPr>
          <w:rFonts w:asciiTheme="minorHAnsi" w:hAnsiTheme="minorHAnsi" w:cstheme="minorHAnsi"/>
          <w:sz w:val="22"/>
          <w:szCs w:val="22"/>
        </w:rPr>
        <w:t xml:space="preserve"> reikalauja, kad tiekėjas per </w:t>
      </w:r>
      <w:r w:rsidR="00DC4583" w:rsidRPr="00D83FE5">
        <w:rPr>
          <w:rFonts w:asciiTheme="minorHAnsi" w:hAnsiTheme="minorHAnsi" w:cstheme="minorHAnsi"/>
          <w:sz w:val="22"/>
          <w:szCs w:val="22"/>
        </w:rPr>
        <w:t>pirkimo vykdytojo</w:t>
      </w:r>
      <w:r w:rsidRPr="00D83FE5">
        <w:rPr>
          <w:rFonts w:asciiTheme="minorHAnsi" w:hAnsiTheme="minorHAnsi" w:cstheme="minorHAnsi"/>
          <w:sz w:val="22"/>
          <w:szCs w:val="22"/>
        </w:rPr>
        <w:t xml:space="preserve"> nustatytą terminą pakeistų minėtą subtiekėją reikalavimus atitinkančiu (pašalinimo pagrindų neturinčiu) subtiekėju.</w:t>
      </w:r>
    </w:p>
    <w:p w14:paraId="26974317" w14:textId="77777777" w:rsidR="005F7CBF" w:rsidRPr="00D83FE5" w:rsidRDefault="005F7CBF" w:rsidP="005F7CBF">
      <w:pPr>
        <w:pStyle w:val="ListParagraph"/>
        <w:tabs>
          <w:tab w:val="left" w:pos="1134"/>
        </w:tabs>
        <w:ind w:left="567"/>
        <w:contextualSpacing/>
        <w:jc w:val="both"/>
        <w:rPr>
          <w:rFonts w:asciiTheme="minorHAnsi" w:hAnsiTheme="minorHAnsi" w:cstheme="minorHAnsi"/>
          <w:sz w:val="22"/>
          <w:szCs w:val="22"/>
        </w:rPr>
      </w:pPr>
    </w:p>
    <w:p w14:paraId="33CB4733" w14:textId="51067B1E" w:rsidR="00B40405" w:rsidRPr="00D83FE5" w:rsidRDefault="00597FA9" w:rsidP="00D83FE5">
      <w:pPr>
        <w:pStyle w:val="Heading3"/>
        <w:numPr>
          <w:ilvl w:val="0"/>
          <w:numId w:val="10"/>
        </w:numPr>
        <w:tabs>
          <w:tab w:val="left" w:pos="547"/>
        </w:tabs>
        <w:spacing w:before="0" w:after="0"/>
        <w:jc w:val="both"/>
        <w:rPr>
          <w:rFonts w:asciiTheme="minorHAnsi" w:hAnsiTheme="minorHAnsi" w:cstheme="minorHAnsi"/>
          <w:color w:val="002060"/>
          <w:sz w:val="22"/>
          <w:szCs w:val="22"/>
        </w:rPr>
      </w:pPr>
      <w:bookmarkStart w:id="21" w:name="_Toc149035093"/>
      <w:bookmarkStart w:id="22" w:name="_Toc149051252"/>
      <w:bookmarkStart w:id="23" w:name="_Toc149051278"/>
      <w:bookmarkStart w:id="24" w:name="_Toc149051417"/>
      <w:bookmarkStart w:id="25" w:name="_Toc196213148"/>
      <w:r w:rsidRPr="00D83FE5">
        <w:rPr>
          <w:rFonts w:asciiTheme="minorHAnsi" w:hAnsiTheme="minorHAnsi" w:cstheme="minorHAnsi"/>
          <w:color w:val="002060"/>
          <w:sz w:val="22"/>
          <w:szCs w:val="22"/>
        </w:rPr>
        <w:t>TIEKĖJŲ GRUPĖS DALYVAVIMAS</w:t>
      </w:r>
      <w:bookmarkEnd w:id="21"/>
      <w:bookmarkEnd w:id="22"/>
      <w:bookmarkEnd w:id="23"/>
      <w:bookmarkEnd w:id="24"/>
      <w:bookmarkEnd w:id="25"/>
    </w:p>
    <w:p w14:paraId="66340641" w14:textId="77777777" w:rsidR="0087411A" w:rsidRPr="00D83FE5" w:rsidRDefault="0087411A" w:rsidP="00D83FE5">
      <w:pPr>
        <w:rPr>
          <w:rFonts w:asciiTheme="minorHAnsi" w:hAnsiTheme="minorHAnsi" w:cstheme="minorHAnsi"/>
          <w:sz w:val="22"/>
          <w:szCs w:val="22"/>
        </w:rPr>
      </w:pPr>
    </w:p>
    <w:p w14:paraId="5DBB1C76" w14:textId="7E03D5D4" w:rsidR="00497027" w:rsidRPr="00D83FE5" w:rsidRDefault="007D4BD5" w:rsidP="00D83FE5">
      <w:pPr>
        <w:ind w:firstLine="720"/>
        <w:jc w:val="both"/>
        <w:rPr>
          <w:rFonts w:asciiTheme="minorHAnsi" w:eastAsia="Arial" w:hAnsiTheme="minorHAnsi" w:cstheme="minorHAnsi"/>
          <w:sz w:val="22"/>
          <w:szCs w:val="22"/>
        </w:rPr>
      </w:pPr>
      <w:bookmarkStart w:id="26" w:name="_Hlk90910113"/>
      <w:r w:rsidRPr="00D83FE5">
        <w:rPr>
          <w:rFonts w:asciiTheme="minorHAnsi" w:hAnsiTheme="minorHAnsi" w:cstheme="minorHAnsi"/>
          <w:sz w:val="22"/>
          <w:szCs w:val="22"/>
        </w:rPr>
        <w:t xml:space="preserve">13.1. </w:t>
      </w:r>
      <w:r w:rsidR="00B40405" w:rsidRPr="00D83FE5">
        <w:rPr>
          <w:rFonts w:asciiTheme="minorHAnsi" w:hAnsiTheme="minorHAnsi" w:cstheme="minorHAnsi"/>
          <w:sz w:val="22"/>
          <w:szCs w:val="22"/>
        </w:rPr>
        <w:t xml:space="preserve">Paraišką gali pateikti tiekėjų grupė. </w:t>
      </w:r>
      <w:r w:rsidR="00B45EAD" w:rsidRPr="00D83FE5">
        <w:rPr>
          <w:rFonts w:asciiTheme="minorHAnsi" w:hAnsiTheme="minorHAnsi" w:cstheme="minorHAnsi"/>
          <w:sz w:val="22"/>
          <w:szCs w:val="22"/>
        </w:rPr>
        <w:t>P</w:t>
      </w:r>
      <w:r w:rsidR="00B40405" w:rsidRPr="00D83FE5">
        <w:rPr>
          <w:rFonts w:asciiTheme="minorHAnsi" w:hAnsiTheme="minorHAnsi" w:cstheme="minorHAnsi"/>
          <w:sz w:val="22"/>
          <w:szCs w:val="22"/>
        </w:rPr>
        <w:t xml:space="preserve">araišką teikianti tiekėjų grupė </w:t>
      </w:r>
      <w:r w:rsidR="00B45EAD" w:rsidRPr="00D83FE5">
        <w:rPr>
          <w:rFonts w:asciiTheme="minorHAnsi" w:hAnsiTheme="minorHAnsi" w:cstheme="minorHAnsi"/>
          <w:sz w:val="22"/>
          <w:szCs w:val="22"/>
        </w:rPr>
        <w:t xml:space="preserve">kartu </w:t>
      </w:r>
      <w:r w:rsidR="00B40405" w:rsidRPr="00D83FE5">
        <w:rPr>
          <w:rFonts w:asciiTheme="minorHAnsi" w:hAnsiTheme="minorHAnsi" w:cstheme="minorHAnsi"/>
          <w:sz w:val="22"/>
          <w:szCs w:val="22"/>
        </w:rPr>
        <w:t xml:space="preserve">su paraiška turi pateikti jungtinės veiklos sutarties kopiją. </w:t>
      </w:r>
      <w:r w:rsidR="00497027" w:rsidRPr="00D83FE5">
        <w:rPr>
          <w:rFonts w:asciiTheme="minorHAnsi" w:eastAsia="Arial" w:hAnsiTheme="minorHAnsi" w:cstheme="minorHAnsi"/>
          <w:sz w:val="22"/>
          <w:szCs w:val="22"/>
        </w:rPr>
        <w:t>Jungtinės veiklos sutartyje privalo būti nurodyta:</w:t>
      </w:r>
    </w:p>
    <w:p w14:paraId="6E3FBA2C" w14:textId="342BAADE" w:rsidR="00497027" w:rsidRPr="00D83FE5" w:rsidRDefault="007D4BD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13.</w:t>
      </w:r>
      <w:r w:rsidR="00497027" w:rsidRPr="00D83FE5">
        <w:rPr>
          <w:rFonts w:asciiTheme="minorHAnsi" w:eastAsia="Arial" w:hAnsiTheme="minorHAnsi" w:cstheme="minorHAnsi"/>
          <w:sz w:val="22"/>
          <w:szCs w:val="22"/>
        </w:rPr>
        <w:t>1.</w:t>
      </w:r>
      <w:r w:rsidRPr="00D83FE5">
        <w:rPr>
          <w:rFonts w:asciiTheme="minorHAnsi" w:eastAsia="Arial" w:hAnsiTheme="minorHAnsi" w:cstheme="minorHAnsi"/>
          <w:sz w:val="22"/>
          <w:szCs w:val="22"/>
        </w:rPr>
        <w:t xml:space="preserve">1. </w:t>
      </w:r>
      <w:r w:rsidR="00497027" w:rsidRPr="00D83FE5">
        <w:rPr>
          <w:rFonts w:asciiTheme="minorHAnsi" w:eastAsia="Arial" w:hAnsiTheme="minorHAnsi" w:cstheme="minorHAnsi"/>
          <w:sz w:val="22"/>
          <w:szCs w:val="22"/>
        </w:rPr>
        <w:t>tiekėjų grupės sudėtis ir kiekvieno tiekėjų grupės dalyvio įsipareigojimai vykdant numatomą su pirkimo vykdytoju sudaryti sutartį, šių įsipareigojimų vertės dalis, tenkanti kiekvienai sutarties šaliai, įeinanti į bendrą sutarties vertę</w:t>
      </w:r>
      <w:r w:rsidRPr="00D83FE5">
        <w:rPr>
          <w:rFonts w:asciiTheme="minorHAnsi" w:eastAsia="Arial" w:hAnsiTheme="minorHAnsi" w:cstheme="minorHAnsi"/>
          <w:sz w:val="22"/>
          <w:szCs w:val="22"/>
        </w:rPr>
        <w:t xml:space="preserve"> (kai yra žinoma)</w:t>
      </w:r>
      <w:r w:rsidR="00497027" w:rsidRPr="00D83FE5">
        <w:rPr>
          <w:rFonts w:asciiTheme="minorHAnsi" w:eastAsia="Arial" w:hAnsiTheme="minorHAnsi" w:cstheme="minorHAnsi"/>
          <w:sz w:val="22"/>
          <w:szCs w:val="22"/>
        </w:rPr>
        <w:t>;</w:t>
      </w:r>
    </w:p>
    <w:p w14:paraId="1DD62BFD" w14:textId="09B4A6F5" w:rsidR="00497027" w:rsidRPr="00D83FE5" w:rsidRDefault="007D4BD5"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13.1.2. </w:t>
      </w:r>
      <w:r w:rsidR="00497027" w:rsidRPr="00D83FE5">
        <w:rPr>
          <w:rFonts w:asciiTheme="minorHAnsi" w:eastAsia="Arial" w:hAnsiTheme="minorHAnsi" w:cstheme="minorHAnsi"/>
          <w:sz w:val="22"/>
          <w:szCs w:val="22"/>
        </w:rPr>
        <w:t xml:space="preserve">solidari, kiekvieno </w:t>
      </w:r>
      <w:r w:rsidR="00497027" w:rsidRPr="00D83FE5">
        <w:rPr>
          <w:rFonts w:asciiTheme="minorHAnsi" w:hAnsiTheme="minorHAnsi" w:cstheme="minorHAnsi"/>
          <w:sz w:val="22"/>
          <w:szCs w:val="22"/>
        </w:rPr>
        <w:t xml:space="preserve">jungtinės veiklos sutarties </w:t>
      </w:r>
      <w:r w:rsidR="00497027" w:rsidRPr="00D83FE5">
        <w:rPr>
          <w:rFonts w:asciiTheme="minorHAnsi" w:eastAsia="Arial" w:hAnsiTheme="minorHAnsi" w:cstheme="minorHAnsi"/>
          <w:sz w:val="22"/>
          <w:szCs w:val="22"/>
        </w:rPr>
        <w:t>dalyvio atskirai ir visų kartu, atsakomybė už įsipareigojimų ir prievolių pirkimo vykdytojui nevykdymą (nepriklausomai nuo jų įnašo pagal jungtinės veiklos sutartį);</w:t>
      </w:r>
    </w:p>
    <w:p w14:paraId="1C398EF5" w14:textId="6B017892" w:rsidR="00B40405" w:rsidRDefault="007D4BD5" w:rsidP="002B5B84">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13.1.3. </w:t>
      </w:r>
      <w:r w:rsidR="00497027" w:rsidRPr="00D83FE5">
        <w:rPr>
          <w:rFonts w:asciiTheme="minorHAnsi" w:eastAsia="Arial" w:hAnsiTheme="minorHAnsi" w:cstheme="minorHAnsi"/>
          <w:sz w:val="22"/>
          <w:szCs w:val="22"/>
        </w:rPr>
        <w:t>kuris šios sutarties dalyvis yra įgaliojamas tiekėjų grupės vardu teikti pasiūlymą, o laimėjus konkretų pirkimą, – pasirašyti sutartį su pirkimo vykdytoju, teikti sąskaitas faktūras atsiskaitymams (mokėjimai bus atliekami tik vienam iš jungtinės veiklos sutarties dalyvių), pasirašyti su sutarties vykdymu susijusius dokumentus (įgaliotas dalyvis) ir kt.</w:t>
      </w:r>
      <w:r w:rsidRPr="00D83FE5">
        <w:rPr>
          <w:rFonts w:asciiTheme="minorHAnsi" w:eastAsia="Arial" w:hAnsiTheme="minorHAnsi" w:cstheme="minorHAnsi"/>
          <w:sz w:val="22"/>
          <w:szCs w:val="22"/>
        </w:rPr>
        <w:t xml:space="preserve"> (kai yra žinoma).</w:t>
      </w:r>
    </w:p>
    <w:p w14:paraId="3BBD3AAF" w14:textId="77777777" w:rsidR="00F07532" w:rsidRPr="00C726FA" w:rsidRDefault="00F07532" w:rsidP="002B5B84">
      <w:pPr>
        <w:ind w:firstLine="720"/>
        <w:jc w:val="both"/>
        <w:rPr>
          <w:rFonts w:ascii="Arial" w:eastAsia="Arial" w:hAnsi="Arial" w:cs="Arial"/>
          <w:sz w:val="21"/>
          <w:szCs w:val="21"/>
        </w:rPr>
      </w:pPr>
      <w:r>
        <w:rPr>
          <w:rFonts w:asciiTheme="minorHAnsi" w:eastAsia="Arial" w:hAnsiTheme="minorHAnsi" w:cstheme="minorHAnsi"/>
          <w:sz w:val="22"/>
          <w:szCs w:val="22"/>
        </w:rPr>
        <w:t>13.2</w:t>
      </w:r>
      <w:r w:rsidRPr="00F07532">
        <w:rPr>
          <w:rFonts w:asciiTheme="minorHAnsi" w:eastAsia="Arial" w:hAnsiTheme="minorHAnsi" w:cstheme="minorHAnsi"/>
          <w:sz w:val="22"/>
          <w:szCs w:val="22"/>
        </w:rPr>
        <w:t>. Pirkimo vykdytojas nereikalauja, kad įvertinus tiekėjų grupės paraišką ir informavus apie leidimą dalyvauti DPS, ši tiekėjų grupė įgautų tam tikrą teisinę formą.</w:t>
      </w:r>
    </w:p>
    <w:p w14:paraId="509F710D" w14:textId="77777777" w:rsidR="005F7CBF" w:rsidRPr="00D83FE5" w:rsidRDefault="005F7CBF" w:rsidP="00D83FE5">
      <w:pPr>
        <w:ind w:firstLine="720"/>
        <w:jc w:val="both"/>
        <w:rPr>
          <w:rFonts w:asciiTheme="minorHAnsi" w:eastAsia="Arial" w:hAnsiTheme="minorHAnsi" w:cstheme="minorHAnsi"/>
          <w:sz w:val="22"/>
          <w:szCs w:val="22"/>
        </w:rPr>
      </w:pPr>
    </w:p>
    <w:p w14:paraId="000000F6" w14:textId="16DF754F" w:rsidR="00944B1E" w:rsidRPr="00D83FE5" w:rsidRDefault="00194D39" w:rsidP="00D83FE5">
      <w:pPr>
        <w:pStyle w:val="Heading3"/>
        <w:spacing w:before="0" w:after="0"/>
        <w:rPr>
          <w:rFonts w:asciiTheme="minorHAnsi" w:hAnsiTheme="minorHAnsi" w:cstheme="minorHAnsi"/>
          <w:color w:val="002060"/>
          <w:sz w:val="22"/>
          <w:szCs w:val="22"/>
        </w:rPr>
      </w:pPr>
      <w:bookmarkStart w:id="27" w:name="_Toc196213149"/>
      <w:bookmarkEnd w:id="26"/>
      <w:r w:rsidRPr="00D83FE5">
        <w:rPr>
          <w:rFonts w:asciiTheme="minorHAnsi" w:hAnsiTheme="minorHAnsi" w:cstheme="minorHAnsi"/>
          <w:color w:val="002060"/>
          <w:sz w:val="22"/>
          <w:szCs w:val="22"/>
        </w:rPr>
        <w:t>1</w:t>
      </w:r>
      <w:r w:rsidR="00DA2324" w:rsidRPr="00D83FE5">
        <w:rPr>
          <w:rFonts w:asciiTheme="minorHAnsi" w:hAnsiTheme="minorHAnsi" w:cstheme="minorHAnsi"/>
          <w:color w:val="002060"/>
          <w:sz w:val="22"/>
          <w:szCs w:val="22"/>
        </w:rPr>
        <w:t>4</w:t>
      </w:r>
      <w:r w:rsidRPr="00D83FE5">
        <w:rPr>
          <w:rFonts w:asciiTheme="minorHAnsi" w:hAnsiTheme="minorHAnsi" w:cstheme="minorHAnsi"/>
          <w:color w:val="002060"/>
          <w:sz w:val="22"/>
          <w:szCs w:val="22"/>
        </w:rPr>
        <w:t xml:space="preserve">. EBVPD </w:t>
      </w:r>
      <w:r w:rsidR="00B06830" w:rsidRPr="00D83FE5">
        <w:rPr>
          <w:rFonts w:asciiTheme="minorHAnsi" w:hAnsiTheme="minorHAnsi" w:cstheme="minorHAnsi"/>
          <w:color w:val="002060"/>
          <w:sz w:val="22"/>
          <w:szCs w:val="22"/>
        </w:rPr>
        <w:t xml:space="preserve"> </w:t>
      </w:r>
      <w:r w:rsidR="004A7F7F" w:rsidRPr="00D83FE5">
        <w:rPr>
          <w:rFonts w:asciiTheme="minorHAnsi" w:hAnsiTheme="minorHAnsi" w:cstheme="minorHAnsi"/>
          <w:color w:val="002060"/>
          <w:sz w:val="22"/>
          <w:szCs w:val="22"/>
        </w:rPr>
        <w:t xml:space="preserve">PATEIKIMO TVARKA </w:t>
      </w:r>
      <w:r w:rsidR="00F82D2F" w:rsidRPr="00D83FE5">
        <w:rPr>
          <w:rFonts w:asciiTheme="minorHAnsi" w:hAnsiTheme="minorHAnsi" w:cstheme="minorHAnsi"/>
          <w:color w:val="002060"/>
          <w:sz w:val="22"/>
          <w:szCs w:val="22"/>
        </w:rPr>
        <w:t xml:space="preserve">IR EBVPD </w:t>
      </w:r>
      <w:r w:rsidR="00001DA3" w:rsidRPr="00D83FE5">
        <w:rPr>
          <w:rFonts w:asciiTheme="minorHAnsi" w:hAnsiTheme="minorHAnsi" w:cstheme="minorHAnsi"/>
          <w:color w:val="002060"/>
          <w:sz w:val="22"/>
          <w:szCs w:val="22"/>
        </w:rPr>
        <w:t xml:space="preserve">PATEIKIAMOS INFORMACIJOS </w:t>
      </w:r>
      <w:r w:rsidR="00534326" w:rsidRPr="00D83FE5">
        <w:rPr>
          <w:rFonts w:asciiTheme="minorHAnsi" w:hAnsiTheme="minorHAnsi" w:cstheme="minorHAnsi"/>
          <w:color w:val="002060"/>
          <w:sz w:val="22"/>
          <w:szCs w:val="22"/>
        </w:rPr>
        <w:t>PATVIRTINIMO PRIEMONĖS</w:t>
      </w:r>
      <w:bookmarkEnd w:id="27"/>
      <w:r w:rsidRPr="00D83FE5">
        <w:rPr>
          <w:rFonts w:asciiTheme="minorHAnsi" w:hAnsiTheme="minorHAnsi" w:cstheme="minorHAnsi"/>
          <w:color w:val="002060"/>
          <w:sz w:val="22"/>
          <w:szCs w:val="22"/>
        </w:rPr>
        <w:t xml:space="preserve"> </w:t>
      </w:r>
    </w:p>
    <w:p w14:paraId="000000F7" w14:textId="77777777" w:rsidR="00944B1E" w:rsidRPr="00D83FE5" w:rsidRDefault="00944B1E" w:rsidP="00D83FE5">
      <w:pPr>
        <w:tabs>
          <w:tab w:val="left" w:pos="547"/>
        </w:tabs>
        <w:ind w:left="7"/>
        <w:rPr>
          <w:rFonts w:asciiTheme="minorHAnsi" w:eastAsia="Arial" w:hAnsiTheme="minorHAnsi" w:cstheme="minorHAnsi"/>
          <w:b/>
          <w:color w:val="44546A"/>
          <w:sz w:val="22"/>
          <w:szCs w:val="22"/>
        </w:rPr>
      </w:pPr>
    </w:p>
    <w:p w14:paraId="000000F8" w14:textId="7B121EC2" w:rsidR="00944B1E" w:rsidRPr="00D83FE5" w:rsidRDefault="00194D39" w:rsidP="00D83FE5">
      <w:pPr>
        <w:ind w:left="6"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.1. Atskir</w:t>
      </w:r>
      <w:r w:rsidR="00024A9E" w:rsidRPr="00D83FE5">
        <w:rPr>
          <w:rFonts w:asciiTheme="minorHAnsi" w:eastAsia="Arial" w:hAnsiTheme="minorHAnsi" w:cstheme="minorHAnsi"/>
          <w:sz w:val="22"/>
          <w:szCs w:val="22"/>
        </w:rPr>
        <w:t>ą</w:t>
      </w:r>
      <w:r w:rsidRPr="00D83FE5">
        <w:rPr>
          <w:rFonts w:asciiTheme="minorHAnsi" w:eastAsia="Arial" w:hAnsiTheme="minorHAnsi" w:cstheme="minorHAnsi"/>
          <w:sz w:val="22"/>
          <w:szCs w:val="22"/>
        </w:rPr>
        <w:t xml:space="preserve"> EBVPD pildo:</w:t>
      </w:r>
    </w:p>
    <w:p w14:paraId="000000F9" w14:textId="20BDAF09" w:rsidR="00944B1E" w:rsidRPr="00D83FE5" w:rsidRDefault="00194D39" w:rsidP="00D83FE5">
      <w:pPr>
        <w:ind w:left="6"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.1.1. tiekėjas;</w:t>
      </w:r>
    </w:p>
    <w:p w14:paraId="000000FA" w14:textId="1986D377" w:rsidR="00944B1E" w:rsidRPr="005F7CBF" w:rsidRDefault="00194D39" w:rsidP="00D83FE5">
      <w:pPr>
        <w:ind w:left="6"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 xml:space="preserve">.1.2. kiekvienas </w:t>
      </w:r>
      <w:r w:rsidR="000D514C" w:rsidRPr="00D83FE5">
        <w:rPr>
          <w:rFonts w:asciiTheme="minorHAnsi" w:eastAsia="Arial" w:hAnsiTheme="minorHAnsi" w:cstheme="minorHAnsi"/>
          <w:sz w:val="22"/>
          <w:szCs w:val="22"/>
        </w:rPr>
        <w:t>tiekėjų</w:t>
      </w:r>
      <w:r w:rsidRPr="00D83FE5">
        <w:rPr>
          <w:rFonts w:asciiTheme="minorHAnsi" w:eastAsia="Arial" w:hAnsiTheme="minorHAnsi" w:cstheme="minorHAnsi"/>
          <w:sz w:val="22"/>
          <w:szCs w:val="22"/>
        </w:rPr>
        <w:t xml:space="preserve"> grupės narys (jeigu pa</w:t>
      </w:r>
      <w:r w:rsidR="009C29FB" w:rsidRPr="00D83FE5">
        <w:rPr>
          <w:rFonts w:asciiTheme="minorHAnsi" w:eastAsia="Arial" w:hAnsiTheme="minorHAnsi" w:cstheme="minorHAnsi"/>
          <w:sz w:val="22"/>
          <w:szCs w:val="22"/>
        </w:rPr>
        <w:t>raišką</w:t>
      </w:r>
      <w:r w:rsidRPr="00D83FE5">
        <w:rPr>
          <w:rFonts w:asciiTheme="minorHAnsi" w:eastAsia="Arial" w:hAnsiTheme="minorHAnsi" w:cstheme="minorHAnsi"/>
          <w:sz w:val="22"/>
          <w:szCs w:val="22"/>
        </w:rPr>
        <w:t xml:space="preserve"> </w:t>
      </w:r>
      <w:r w:rsidRPr="005F7CBF">
        <w:rPr>
          <w:rFonts w:asciiTheme="minorHAnsi" w:eastAsia="Arial" w:hAnsiTheme="minorHAnsi" w:cstheme="minorHAnsi"/>
          <w:sz w:val="22"/>
          <w:szCs w:val="22"/>
        </w:rPr>
        <w:t xml:space="preserve">teikia </w:t>
      </w:r>
      <w:r w:rsidR="00C83448" w:rsidRPr="005F7CBF">
        <w:rPr>
          <w:rFonts w:asciiTheme="minorHAnsi" w:eastAsia="Arial" w:hAnsiTheme="minorHAnsi" w:cstheme="minorHAnsi"/>
          <w:sz w:val="22"/>
          <w:szCs w:val="22"/>
        </w:rPr>
        <w:t xml:space="preserve"> tiekėjų </w:t>
      </w:r>
      <w:r w:rsidRPr="005F7CBF">
        <w:rPr>
          <w:rFonts w:asciiTheme="minorHAnsi" w:eastAsia="Arial" w:hAnsiTheme="minorHAnsi" w:cstheme="minorHAnsi"/>
          <w:sz w:val="22"/>
          <w:szCs w:val="22"/>
        </w:rPr>
        <w:t xml:space="preserve"> grupė);</w:t>
      </w:r>
    </w:p>
    <w:p w14:paraId="000000FB" w14:textId="020A1CB0" w:rsidR="00944B1E" w:rsidRPr="005F7CBF" w:rsidRDefault="00194D39" w:rsidP="00D83FE5">
      <w:pPr>
        <w:ind w:left="6" w:firstLine="713"/>
        <w:jc w:val="both"/>
        <w:rPr>
          <w:rFonts w:asciiTheme="minorHAnsi" w:eastAsia="Arial" w:hAnsiTheme="minorHAnsi" w:cstheme="minorHAnsi"/>
          <w:sz w:val="22"/>
          <w:szCs w:val="22"/>
        </w:rPr>
      </w:pPr>
      <w:r w:rsidRPr="005F7CBF">
        <w:rPr>
          <w:rFonts w:asciiTheme="minorHAnsi" w:eastAsia="Arial" w:hAnsiTheme="minorHAnsi" w:cstheme="minorHAnsi"/>
          <w:sz w:val="22"/>
          <w:szCs w:val="22"/>
        </w:rPr>
        <w:t>1</w:t>
      </w:r>
      <w:r w:rsidR="00156953" w:rsidRPr="005F7CBF">
        <w:rPr>
          <w:rFonts w:asciiTheme="minorHAnsi" w:eastAsia="Arial" w:hAnsiTheme="minorHAnsi" w:cstheme="minorHAnsi"/>
          <w:sz w:val="22"/>
          <w:szCs w:val="22"/>
        </w:rPr>
        <w:t>4</w:t>
      </w:r>
      <w:r w:rsidRPr="005F7CBF">
        <w:rPr>
          <w:rFonts w:asciiTheme="minorHAnsi" w:eastAsia="Arial" w:hAnsiTheme="minorHAnsi" w:cstheme="minorHAnsi"/>
          <w:sz w:val="22"/>
          <w:szCs w:val="22"/>
        </w:rPr>
        <w:t>.1.3. kiekvienas ūkio subjektas, jeigu tiekėjas remiasi jo pajėgumais pagal VPĮ 49 straipsnį;</w:t>
      </w:r>
    </w:p>
    <w:p w14:paraId="000000FC" w14:textId="0CC9420B" w:rsidR="00944B1E" w:rsidRPr="00D83FE5" w:rsidRDefault="00194D39" w:rsidP="00D83FE5">
      <w:pPr>
        <w:tabs>
          <w:tab w:val="left" w:pos="1418"/>
        </w:tabs>
        <w:ind w:left="6" w:firstLine="713"/>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 xml:space="preserve">.1.4. paraiškos teikimo metu žinomi subtiekėjai (jeigu </w:t>
      </w:r>
      <w:r w:rsidR="00072B94"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nustato reikalavimus dėl subtiekėjų pašalinimo pagrindų). </w:t>
      </w:r>
      <w:r w:rsidR="004B4F10" w:rsidRPr="00D83FE5">
        <w:rPr>
          <w:rFonts w:asciiTheme="minorHAnsi" w:eastAsia="Arial" w:hAnsiTheme="minorHAnsi" w:cstheme="minorHAnsi"/>
          <w:sz w:val="22"/>
          <w:szCs w:val="22"/>
        </w:rPr>
        <w:t>J</w:t>
      </w:r>
      <w:r w:rsidRPr="00D83FE5">
        <w:rPr>
          <w:rFonts w:asciiTheme="minorHAnsi" w:eastAsia="Arial" w:hAnsiTheme="minorHAnsi" w:cstheme="minorHAnsi"/>
          <w:sz w:val="22"/>
          <w:szCs w:val="22"/>
        </w:rPr>
        <w:t>ei paraiškos teikimo metu subtiekėjai nėra žinomi, šią informaciją tiekėjas turės nurodyti pasiūlyme</w:t>
      </w:r>
      <w:r w:rsidR="00F80091" w:rsidRPr="00D83FE5">
        <w:rPr>
          <w:rFonts w:asciiTheme="minorHAnsi" w:eastAsia="Arial" w:hAnsiTheme="minorHAnsi" w:cstheme="minorHAnsi"/>
          <w:sz w:val="22"/>
          <w:szCs w:val="22"/>
        </w:rPr>
        <w:t>, teikiamame</w:t>
      </w:r>
      <w:r w:rsidRPr="00D83FE5">
        <w:rPr>
          <w:rFonts w:asciiTheme="minorHAnsi" w:eastAsia="Arial" w:hAnsiTheme="minorHAnsi" w:cstheme="minorHAnsi"/>
          <w:sz w:val="22"/>
          <w:szCs w:val="22"/>
        </w:rPr>
        <w:t xml:space="preserve"> </w:t>
      </w:r>
      <w:r w:rsidR="00F80091" w:rsidRPr="00D83FE5">
        <w:rPr>
          <w:rFonts w:asciiTheme="minorHAnsi" w:eastAsia="Arial" w:hAnsiTheme="minorHAnsi" w:cstheme="minorHAnsi"/>
          <w:sz w:val="22"/>
          <w:szCs w:val="22"/>
        </w:rPr>
        <w:t>konkrečiam pirkimui</w:t>
      </w:r>
      <w:r w:rsidRPr="00D83FE5">
        <w:rPr>
          <w:rFonts w:asciiTheme="minorHAnsi" w:eastAsia="Arial" w:hAnsiTheme="minorHAnsi" w:cstheme="minorHAnsi"/>
          <w:sz w:val="22"/>
          <w:szCs w:val="22"/>
        </w:rPr>
        <w:t xml:space="preserve"> DPS bei pateikti subtiekėjo </w:t>
      </w:r>
      <w:r w:rsidR="00563133" w:rsidRPr="00D83FE5">
        <w:rPr>
          <w:rFonts w:asciiTheme="minorHAnsi" w:eastAsia="Arial" w:hAnsiTheme="minorHAnsi" w:cstheme="minorHAnsi"/>
          <w:sz w:val="22"/>
          <w:szCs w:val="22"/>
        </w:rPr>
        <w:t>EBVPD</w:t>
      </w:r>
      <w:r w:rsidRPr="00D83FE5">
        <w:rPr>
          <w:rFonts w:asciiTheme="minorHAnsi" w:eastAsia="Arial" w:hAnsiTheme="minorHAnsi" w:cstheme="minorHAnsi"/>
          <w:sz w:val="22"/>
          <w:szCs w:val="22"/>
        </w:rPr>
        <w:t xml:space="preserve"> (jeigu </w:t>
      </w:r>
      <w:r w:rsidR="00072B94"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nustato reikalavimus dėl subtiekėjų pašalinimo pagrindų).</w:t>
      </w:r>
    </w:p>
    <w:p w14:paraId="0BE55C70" w14:textId="4E080C77" w:rsidR="007A3066" w:rsidRPr="00D83FE5" w:rsidRDefault="004B5EA1" w:rsidP="00D83FE5">
      <w:pPr>
        <w:pStyle w:val="ListParagraph"/>
        <w:ind w:left="0" w:firstLine="709"/>
        <w:contextualSpacing/>
        <w:jc w:val="both"/>
        <w:rPr>
          <w:rFonts w:asciiTheme="minorHAnsi" w:eastAsiaTheme="minorEastAsia" w:hAnsiTheme="minorHAnsi" w:cstheme="minorHAnsi"/>
          <w:bCs/>
          <w:iCs/>
          <w:sz w:val="22"/>
          <w:szCs w:val="22"/>
        </w:rPr>
      </w:pPr>
      <w:r w:rsidRPr="00D83FE5">
        <w:rPr>
          <w:rFonts w:asciiTheme="minorHAnsi" w:eastAsia="Arial" w:hAnsiTheme="minorHAnsi" w:cstheme="minorHAnsi"/>
          <w:sz w:val="22"/>
          <w:szCs w:val="22"/>
        </w:rPr>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 xml:space="preserve">.1.5. </w:t>
      </w:r>
      <w:bookmarkStart w:id="28" w:name="_Ref39744312"/>
      <w:r w:rsidR="007A3066" w:rsidRPr="00D83FE5">
        <w:rPr>
          <w:rFonts w:asciiTheme="minorHAnsi" w:eastAsia="Arial" w:hAnsiTheme="minorHAnsi" w:cstheme="minorHAnsi"/>
          <w:sz w:val="22"/>
          <w:szCs w:val="22"/>
        </w:rPr>
        <w:t xml:space="preserve">paraiškos teikimo metu žinomi </w:t>
      </w:r>
      <w:r w:rsidR="007A3066" w:rsidRPr="00D83FE5">
        <w:rPr>
          <w:rFonts w:asciiTheme="minorHAnsi" w:eastAsiaTheme="minorEastAsia" w:hAnsiTheme="minorHAnsi" w:cstheme="minorHAnsi"/>
          <w:sz w:val="22"/>
          <w:szCs w:val="22"/>
        </w:rPr>
        <w:t xml:space="preserve">fiziniai asmenys, </w:t>
      </w:r>
      <w:r w:rsidR="007A3066" w:rsidRPr="00795DFF">
        <w:rPr>
          <w:rFonts w:asciiTheme="minorHAnsi" w:eastAsiaTheme="minorEastAsia" w:hAnsiTheme="minorHAnsi" w:cstheme="minorHAnsi"/>
          <w:sz w:val="22"/>
          <w:szCs w:val="22"/>
        </w:rPr>
        <w:t xml:space="preserve">kuriuos tiekėjas ketina įdarbinti konkretaus pirkimo DPS laimėjimo atveju ir kurių pajėgumais tiekėjas remiasi pagal VPĮ 49 </w:t>
      </w:r>
      <w:r w:rsidR="00590AE8" w:rsidRPr="00795DFF">
        <w:rPr>
          <w:rFonts w:asciiTheme="minorHAnsi" w:eastAsiaTheme="minorEastAsia" w:hAnsiTheme="minorHAnsi" w:cstheme="minorHAnsi"/>
          <w:sz w:val="22"/>
          <w:szCs w:val="22"/>
        </w:rPr>
        <w:t xml:space="preserve">straipsnį </w:t>
      </w:r>
      <w:r w:rsidR="007A3066" w:rsidRPr="00795DFF">
        <w:rPr>
          <w:rFonts w:asciiTheme="minorHAnsi" w:eastAsiaTheme="minorEastAsia" w:hAnsiTheme="minorHAnsi" w:cstheme="minorHAnsi"/>
          <w:sz w:val="22"/>
          <w:szCs w:val="22"/>
        </w:rPr>
        <w:t xml:space="preserve">(kvazisubtiekėjai) (jeigu  pirkimo vykdytojas nustato reikalavimus dėl fizinių asmenų, kurių kvalifikacija tiekėjas </w:t>
      </w:r>
      <w:r w:rsidR="007A3066" w:rsidRPr="00D83FE5">
        <w:rPr>
          <w:rFonts w:asciiTheme="minorHAnsi" w:eastAsiaTheme="minorEastAsia" w:hAnsiTheme="minorHAnsi" w:cstheme="minorHAnsi"/>
          <w:sz w:val="22"/>
          <w:szCs w:val="22"/>
        </w:rPr>
        <w:t>remiasi ir kuriuos, konkretaus pirkimo laimėjimo atveju, tiekėjas ketina įdarbinti, pašalinimo pagrindų).</w:t>
      </w:r>
      <w:bookmarkEnd w:id="28"/>
    </w:p>
    <w:p w14:paraId="000000FF" w14:textId="50E01A43" w:rsidR="00944B1E" w:rsidRPr="00156E71" w:rsidRDefault="00194D39" w:rsidP="00D83FE5">
      <w:pPr>
        <w:tabs>
          <w:tab w:val="left" w:pos="1276"/>
        </w:tabs>
        <w:ind w:left="6" w:firstLine="713"/>
        <w:jc w:val="both"/>
        <w:rPr>
          <w:rFonts w:asciiTheme="minorHAnsi" w:eastAsia="Arial" w:hAnsiTheme="minorHAnsi" w:cstheme="minorHAnsi"/>
          <w:color w:val="000000" w:themeColor="text1"/>
          <w:sz w:val="22"/>
          <w:szCs w:val="22"/>
        </w:rPr>
      </w:pPr>
      <w:r w:rsidRPr="00D83FE5">
        <w:rPr>
          <w:rFonts w:asciiTheme="minorHAnsi" w:eastAsia="Arial" w:hAnsiTheme="minorHAnsi" w:cstheme="minorHAnsi"/>
          <w:sz w:val="22"/>
          <w:szCs w:val="22"/>
        </w:rPr>
        <w:lastRenderedPageBreak/>
        <w:t>1</w:t>
      </w:r>
      <w:r w:rsidR="00156953" w:rsidRPr="00D83FE5">
        <w:rPr>
          <w:rFonts w:asciiTheme="minorHAnsi" w:eastAsia="Arial" w:hAnsiTheme="minorHAnsi" w:cstheme="minorHAnsi"/>
          <w:sz w:val="22"/>
          <w:szCs w:val="22"/>
        </w:rPr>
        <w:t>4</w:t>
      </w:r>
      <w:r w:rsidRPr="00D83FE5">
        <w:rPr>
          <w:rFonts w:asciiTheme="minorHAnsi" w:eastAsia="Arial" w:hAnsiTheme="minorHAnsi" w:cstheme="minorHAnsi"/>
          <w:sz w:val="22"/>
          <w:szCs w:val="22"/>
        </w:rPr>
        <w:t>.2.</w:t>
      </w:r>
      <w:r w:rsidRPr="00D83FE5">
        <w:rPr>
          <w:rFonts w:asciiTheme="minorHAnsi" w:eastAsia="Arial" w:hAnsiTheme="minorHAnsi" w:cstheme="minorHAnsi"/>
          <w:sz w:val="22"/>
          <w:szCs w:val="22"/>
        </w:rPr>
        <w:tab/>
        <w:t xml:space="preserve">EBVPD pildomas </w:t>
      </w:r>
      <w:r w:rsidR="005467DA" w:rsidRPr="00D83FE5">
        <w:rPr>
          <w:rFonts w:asciiTheme="minorHAnsi" w:eastAsia="Arial" w:hAnsiTheme="minorHAnsi" w:cstheme="minorHAnsi"/>
          <w:sz w:val="22"/>
          <w:szCs w:val="22"/>
        </w:rPr>
        <w:t xml:space="preserve">jį įkėlus </w:t>
      </w:r>
      <w:r w:rsidRPr="00D83FE5">
        <w:rPr>
          <w:rFonts w:asciiTheme="minorHAnsi" w:eastAsia="Arial" w:hAnsiTheme="minorHAnsi" w:cstheme="minorHAnsi"/>
          <w:sz w:val="22"/>
          <w:szCs w:val="22"/>
        </w:rPr>
        <w:t xml:space="preserve">interneto svetainėje </w:t>
      </w:r>
      <w:hyperlink r:id="rId21">
        <w:r w:rsidRPr="00D83FE5">
          <w:rPr>
            <w:rFonts w:asciiTheme="minorHAnsi" w:eastAsia="Arial" w:hAnsiTheme="minorHAnsi" w:cstheme="minorHAnsi"/>
            <w:color w:val="0000FF"/>
            <w:sz w:val="22"/>
            <w:szCs w:val="22"/>
            <w:u w:val="single"/>
          </w:rPr>
          <w:t>http://ebvpd.eviesiejipirkimai.lt/espd-web/</w:t>
        </w:r>
      </w:hyperlink>
      <w:r w:rsidRPr="00D83FE5">
        <w:rPr>
          <w:rFonts w:asciiTheme="minorHAnsi" w:eastAsia="Arial" w:hAnsiTheme="minorHAnsi" w:cstheme="minorHAnsi"/>
          <w:sz w:val="22"/>
          <w:szCs w:val="22"/>
        </w:rPr>
        <w:t xml:space="preserve">. Tiekėjas, pildydamas EBVPD, laukelyje </w:t>
      </w:r>
      <w:r w:rsidRPr="00D83FE5">
        <w:rPr>
          <w:rFonts w:asciiTheme="minorHAnsi" w:eastAsia="Arial" w:hAnsiTheme="minorHAnsi" w:cstheme="minorHAnsi"/>
          <w:i/>
          <w:iCs/>
          <w:sz w:val="22"/>
          <w:szCs w:val="22"/>
        </w:rPr>
        <w:t>„Procedūros tipas“</w:t>
      </w:r>
      <w:r w:rsidRPr="00D83FE5">
        <w:rPr>
          <w:rFonts w:asciiTheme="minorHAnsi" w:eastAsia="Arial" w:hAnsiTheme="minorHAnsi" w:cstheme="minorHAnsi"/>
          <w:sz w:val="22"/>
          <w:szCs w:val="22"/>
        </w:rPr>
        <w:t xml:space="preserve"> turi pasirinkti </w:t>
      </w:r>
      <w:r w:rsidRPr="00D83FE5">
        <w:rPr>
          <w:rFonts w:asciiTheme="minorHAnsi" w:eastAsia="Arial" w:hAnsiTheme="minorHAnsi" w:cstheme="minorHAnsi"/>
          <w:i/>
          <w:iCs/>
          <w:sz w:val="22"/>
          <w:szCs w:val="22"/>
        </w:rPr>
        <w:t>„Ribota“</w:t>
      </w:r>
      <w:r w:rsidRPr="00D83FE5">
        <w:rPr>
          <w:rFonts w:asciiTheme="minorHAnsi" w:eastAsia="Arial" w:hAnsiTheme="minorHAnsi" w:cstheme="minorHAnsi"/>
          <w:sz w:val="22"/>
          <w:szCs w:val="22"/>
        </w:rPr>
        <w:t xml:space="preserve">. </w:t>
      </w:r>
      <w:r w:rsidR="00A06205" w:rsidRPr="00D83FE5">
        <w:rPr>
          <w:rFonts w:asciiTheme="minorHAnsi" w:eastAsia="Arial" w:hAnsiTheme="minorHAnsi" w:cstheme="minorHAnsi"/>
          <w:sz w:val="22"/>
          <w:szCs w:val="22"/>
        </w:rPr>
        <w:t xml:space="preserve">Teikdamas </w:t>
      </w:r>
      <w:r w:rsidR="00657F93" w:rsidRPr="00D83FE5">
        <w:rPr>
          <w:rFonts w:asciiTheme="minorHAnsi" w:eastAsia="Arial" w:hAnsiTheme="minorHAnsi" w:cstheme="minorHAnsi"/>
          <w:sz w:val="22"/>
          <w:szCs w:val="22"/>
        </w:rPr>
        <w:t xml:space="preserve">paraišką CVP IS priemonėmis </w:t>
      </w:r>
      <w:r w:rsidR="00482A2D" w:rsidRPr="00D83FE5">
        <w:rPr>
          <w:rFonts w:asciiTheme="minorHAnsi" w:eastAsia="Arial" w:hAnsiTheme="minorHAnsi" w:cstheme="minorHAnsi"/>
          <w:sz w:val="22"/>
          <w:szCs w:val="22"/>
        </w:rPr>
        <w:t>šį u</w:t>
      </w:r>
      <w:r w:rsidRPr="00D83FE5">
        <w:rPr>
          <w:rFonts w:asciiTheme="minorHAnsi" w:eastAsia="Arial" w:hAnsiTheme="minorHAnsi" w:cstheme="minorHAnsi"/>
          <w:sz w:val="22"/>
          <w:szCs w:val="22"/>
        </w:rPr>
        <w:t>žpildyt</w:t>
      </w:r>
      <w:r w:rsidR="00482A2D" w:rsidRPr="00D83FE5">
        <w:rPr>
          <w:rFonts w:asciiTheme="minorHAnsi" w:eastAsia="Arial" w:hAnsiTheme="minorHAnsi" w:cstheme="minorHAnsi"/>
          <w:sz w:val="22"/>
          <w:szCs w:val="22"/>
        </w:rPr>
        <w:t>ą</w:t>
      </w:r>
      <w:r w:rsidRPr="00D83FE5">
        <w:rPr>
          <w:rFonts w:asciiTheme="minorHAnsi" w:eastAsia="Arial" w:hAnsiTheme="minorHAnsi" w:cstheme="minorHAnsi"/>
          <w:sz w:val="22"/>
          <w:szCs w:val="22"/>
        </w:rPr>
        <w:t xml:space="preserve"> ir pasirašyt</w:t>
      </w:r>
      <w:r w:rsidR="00482A2D" w:rsidRPr="00D83FE5">
        <w:rPr>
          <w:rFonts w:asciiTheme="minorHAnsi" w:eastAsia="Arial" w:hAnsiTheme="minorHAnsi" w:cstheme="minorHAnsi"/>
          <w:sz w:val="22"/>
          <w:szCs w:val="22"/>
        </w:rPr>
        <w:t>ą</w:t>
      </w:r>
      <w:r w:rsidRPr="00D83FE5">
        <w:rPr>
          <w:rFonts w:asciiTheme="minorHAnsi" w:eastAsia="Arial" w:hAnsiTheme="minorHAnsi" w:cstheme="minorHAnsi"/>
          <w:sz w:val="22"/>
          <w:szCs w:val="22"/>
        </w:rPr>
        <w:t xml:space="preserve"> (išskyrus </w:t>
      </w:r>
      <w:r w:rsidR="00BA3B0C" w:rsidRPr="00D83FE5">
        <w:rPr>
          <w:rFonts w:asciiTheme="minorHAnsi" w:eastAsia="Arial" w:hAnsiTheme="minorHAnsi" w:cstheme="minorHAnsi"/>
          <w:sz w:val="22"/>
          <w:szCs w:val="22"/>
        </w:rPr>
        <w:t>tuos atvejus, kai</w:t>
      </w:r>
      <w:r w:rsidRPr="00D83FE5">
        <w:rPr>
          <w:rFonts w:asciiTheme="minorHAnsi" w:eastAsia="Arial" w:hAnsiTheme="minorHAnsi" w:cstheme="minorHAnsi"/>
          <w:sz w:val="22"/>
          <w:szCs w:val="22"/>
        </w:rPr>
        <w:t xml:space="preserve"> visą paraišką elektroniniu parašu pasirašo EBVPD turintis pasirašyti asmuo) EBVPD </w:t>
      </w:r>
      <w:r w:rsidR="0069307E" w:rsidRPr="00D83FE5">
        <w:rPr>
          <w:rFonts w:asciiTheme="minorHAnsi" w:eastAsia="Arial" w:hAnsiTheme="minorHAnsi" w:cstheme="minorHAnsi"/>
          <w:sz w:val="22"/>
          <w:szCs w:val="22"/>
        </w:rPr>
        <w:t xml:space="preserve">tiekėjas turi pateikti </w:t>
      </w:r>
      <w:r w:rsidR="00BA3B0C" w:rsidRPr="00D83FE5">
        <w:rPr>
          <w:rFonts w:asciiTheme="minorHAnsi" w:eastAsia="Arial" w:hAnsiTheme="minorHAnsi" w:cstheme="minorHAnsi"/>
          <w:sz w:val="22"/>
          <w:szCs w:val="22"/>
        </w:rPr>
        <w:t>kartu</w:t>
      </w:r>
      <w:r w:rsidRPr="00D83FE5">
        <w:rPr>
          <w:rFonts w:asciiTheme="minorHAnsi" w:eastAsia="Arial" w:hAnsiTheme="minorHAnsi" w:cstheme="minorHAnsi"/>
          <w:sz w:val="22"/>
          <w:szCs w:val="22"/>
        </w:rPr>
        <w:t xml:space="preserve"> su kitais paraiškos dokumentais. </w:t>
      </w:r>
    </w:p>
    <w:p w14:paraId="1A8E33DC" w14:textId="24B55479" w:rsidR="00823048" w:rsidRPr="00156E71" w:rsidRDefault="55EFF2E9" w:rsidP="00D83FE5">
      <w:pPr>
        <w:tabs>
          <w:tab w:val="left" w:pos="1276"/>
        </w:tabs>
        <w:ind w:left="6" w:firstLine="713"/>
        <w:jc w:val="both"/>
        <w:rPr>
          <w:rFonts w:asciiTheme="minorHAnsi" w:eastAsia="Arial" w:hAnsiTheme="minorHAnsi" w:cstheme="minorHAnsi"/>
          <w:color w:val="000000" w:themeColor="text1"/>
          <w:sz w:val="22"/>
          <w:szCs w:val="22"/>
        </w:rPr>
      </w:pPr>
      <w:r w:rsidRPr="00156E71">
        <w:rPr>
          <w:rFonts w:asciiTheme="minorHAnsi" w:eastAsia="Arial" w:hAnsiTheme="minorHAnsi" w:cstheme="minorHAnsi"/>
          <w:color w:val="000000" w:themeColor="text1"/>
          <w:sz w:val="22"/>
          <w:szCs w:val="22"/>
        </w:rPr>
        <w:t>1</w:t>
      </w:r>
      <w:r w:rsidR="73022ED4" w:rsidRPr="00156E71">
        <w:rPr>
          <w:rFonts w:asciiTheme="minorHAnsi" w:eastAsia="Arial" w:hAnsiTheme="minorHAnsi" w:cstheme="minorHAnsi"/>
          <w:color w:val="000000" w:themeColor="text1"/>
          <w:sz w:val="22"/>
          <w:szCs w:val="22"/>
        </w:rPr>
        <w:t>4</w:t>
      </w:r>
      <w:r w:rsidRPr="00156E71">
        <w:rPr>
          <w:rFonts w:asciiTheme="minorHAnsi" w:eastAsia="Arial" w:hAnsiTheme="minorHAnsi" w:cstheme="minorHAnsi"/>
          <w:color w:val="000000" w:themeColor="text1"/>
          <w:sz w:val="22"/>
          <w:szCs w:val="22"/>
        </w:rPr>
        <w:t xml:space="preserve">.3. </w:t>
      </w:r>
      <w:r w:rsidR="4296727D" w:rsidRPr="00156E71">
        <w:rPr>
          <w:rFonts w:asciiTheme="minorHAnsi" w:eastAsia="Times New Roman" w:hAnsiTheme="minorHAnsi" w:cstheme="minorHAnsi"/>
          <w:color w:val="000000" w:themeColor="text1"/>
          <w:sz w:val="22"/>
          <w:szCs w:val="22"/>
        </w:rPr>
        <w:t xml:space="preserve">EBVPD nurodytą informaciją pagrindžiantys dokumentai kartu su </w:t>
      </w:r>
      <w:r w:rsidR="6669AD6B" w:rsidRPr="00156E71">
        <w:rPr>
          <w:rFonts w:asciiTheme="minorHAnsi" w:eastAsia="Times New Roman" w:hAnsiTheme="minorHAnsi" w:cstheme="minorHAnsi"/>
          <w:color w:val="000000" w:themeColor="text1"/>
          <w:sz w:val="22"/>
          <w:szCs w:val="22"/>
        </w:rPr>
        <w:t>paraiška</w:t>
      </w:r>
      <w:r w:rsidR="4296727D" w:rsidRPr="00156E71">
        <w:rPr>
          <w:rFonts w:asciiTheme="minorHAnsi" w:eastAsia="Times New Roman" w:hAnsiTheme="minorHAnsi" w:cstheme="minorHAnsi"/>
          <w:color w:val="000000" w:themeColor="text1"/>
          <w:sz w:val="22"/>
          <w:szCs w:val="22"/>
        </w:rPr>
        <w:t xml:space="preserve"> neteikiami</w:t>
      </w:r>
      <w:r w:rsidR="00795DFF" w:rsidRPr="00156E71">
        <w:rPr>
          <w:rFonts w:asciiTheme="minorHAnsi" w:eastAsia="Times New Roman" w:hAnsiTheme="minorHAnsi" w:cstheme="minorHAnsi"/>
          <w:color w:val="000000" w:themeColor="text1"/>
          <w:sz w:val="22"/>
          <w:szCs w:val="22"/>
        </w:rPr>
        <w:t xml:space="preserve">. </w:t>
      </w:r>
    </w:p>
    <w:p w14:paraId="1098FA53" w14:textId="0EC91942" w:rsidR="00BF37E3" w:rsidRPr="008165A1" w:rsidRDefault="00194D39" w:rsidP="008165A1">
      <w:pPr>
        <w:pBdr>
          <w:top w:val="nil"/>
          <w:left w:val="nil"/>
          <w:bottom w:val="nil"/>
          <w:right w:val="nil"/>
          <w:between w:val="nil"/>
        </w:pBdr>
        <w:shd w:val="clear" w:color="auto" w:fill="FFFFFF"/>
        <w:tabs>
          <w:tab w:val="left" w:pos="426"/>
          <w:tab w:val="left" w:pos="709"/>
          <w:tab w:val="left" w:pos="1418"/>
        </w:tabs>
        <w:ind w:firstLine="709"/>
        <w:jc w:val="both"/>
        <w:rPr>
          <w:rFonts w:asciiTheme="minorHAnsi" w:eastAsia="Arial" w:hAnsiTheme="minorHAnsi" w:cstheme="minorHAnsi"/>
          <w:sz w:val="22"/>
          <w:szCs w:val="22"/>
        </w:rPr>
      </w:pPr>
      <w:r w:rsidRPr="00D83FE5">
        <w:rPr>
          <w:rFonts w:asciiTheme="minorHAnsi" w:eastAsia="Arial" w:hAnsiTheme="minorHAnsi" w:cstheme="minorHAnsi"/>
          <w:color w:val="000000"/>
          <w:sz w:val="22"/>
          <w:szCs w:val="22"/>
        </w:rPr>
        <w:t>1</w:t>
      </w:r>
      <w:r w:rsidR="0026178E"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26178E"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 xml:space="preserve"> </w:t>
      </w:r>
      <w:r w:rsidR="008E68B8" w:rsidRPr="008E68B8">
        <w:rPr>
          <w:rFonts w:asciiTheme="minorHAnsi" w:hAnsiTheme="minorHAnsi" w:cstheme="minorHAnsi"/>
          <w:sz w:val="22"/>
          <w:szCs w:val="22"/>
        </w:rPr>
        <w:t>Prieš nustatydamas laimėjusį pasiūlymą (kiekvieno konkretaus pirkimo metu), pirkimo vykdytojas gali reikalauti, kad ekonomiškai naudingiausią pasiūlymą pateikęs tiekėjas pateiktų aktualius dokumentus, patvirtinančius EBVPD pateiktus duomenis, t. y., kad konkretų pasiūlymą pateikęs tiekėjas (ūkio subjektai, kurių pajėgumais tiekėjas remiasi ir subtiekėjai – jei taikoma) neatitinka nustatytų pašalinimo pagrindų bei ar atitinka kvalifikacijos reikalavimus ir, jeigu taikytina, reikalavimus dėl kokybės vadybos sistemos ir aplinkos apsaugos vadybos sistemos standartų (jei nuo paraiškų pateikimo praėjo daugiau nei 12 mėnesiai).</w:t>
      </w:r>
    </w:p>
    <w:p w14:paraId="00000103" w14:textId="7E7C9187" w:rsidR="00944B1E" w:rsidRPr="00D83FE5" w:rsidRDefault="00194D39" w:rsidP="0096391F">
      <w:pPr>
        <w:pBdr>
          <w:top w:val="nil"/>
          <w:left w:val="nil"/>
          <w:bottom w:val="nil"/>
          <w:right w:val="nil"/>
          <w:between w:val="nil"/>
        </w:pBdr>
        <w:shd w:val="clear" w:color="auto" w:fill="FFFFFF"/>
        <w:tabs>
          <w:tab w:val="left" w:pos="426"/>
          <w:tab w:val="left" w:pos="709"/>
          <w:tab w:val="left" w:pos="993"/>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5</w:t>
      </w:r>
      <w:r w:rsidRPr="00D83FE5">
        <w:rPr>
          <w:rFonts w:asciiTheme="minorHAnsi" w:eastAsia="Arial" w:hAnsiTheme="minorHAnsi" w:cstheme="minorHAnsi"/>
          <w:color w:val="000000"/>
          <w:sz w:val="22"/>
          <w:szCs w:val="22"/>
        </w:rPr>
        <w:t xml:space="preserve">. </w:t>
      </w:r>
      <w:r w:rsidR="004D3918" w:rsidRPr="00D83FE5">
        <w:rPr>
          <w:rFonts w:asciiTheme="minorHAnsi" w:eastAsia="Arial" w:hAnsiTheme="minorHAnsi" w:cstheme="minorHAnsi"/>
          <w:color w:val="000000"/>
          <w:sz w:val="22"/>
          <w:szCs w:val="22"/>
        </w:rPr>
        <w:t>Pirkimo vykdytojas</w:t>
      </w:r>
      <w:r w:rsidRPr="00D83FE5">
        <w:rPr>
          <w:rFonts w:asciiTheme="minorHAnsi" w:eastAsia="Arial" w:hAnsiTheme="minorHAnsi" w:cstheme="minorHAnsi"/>
          <w:color w:val="000000"/>
          <w:sz w:val="22"/>
          <w:szCs w:val="22"/>
        </w:rPr>
        <w:t xml:space="preserve"> nereikalauja iš tiekėjo pateikti dokumentų</w:t>
      </w:r>
      <w:r w:rsidR="00F235E1" w:rsidRPr="00D83FE5">
        <w:rPr>
          <w:rFonts w:asciiTheme="minorHAnsi" w:eastAsia="Arial" w:hAnsiTheme="minorHAnsi" w:cstheme="minorHAnsi"/>
          <w:color w:val="000000"/>
          <w:sz w:val="22"/>
          <w:szCs w:val="22"/>
        </w:rPr>
        <w:t xml:space="preserve"> </w:t>
      </w:r>
      <w:r w:rsidRPr="00D83FE5">
        <w:rPr>
          <w:rFonts w:asciiTheme="minorHAnsi" w:eastAsia="Arial" w:hAnsiTheme="minorHAnsi" w:cstheme="minorHAnsi"/>
          <w:color w:val="000000"/>
          <w:sz w:val="22"/>
          <w:szCs w:val="22"/>
        </w:rPr>
        <w:t>kaip nustatyta VPĮ 50 straipsnio 4 ir 6 dalyse, jeigu ji</w:t>
      </w:r>
      <w:r w:rsidR="004D3918" w:rsidRPr="00D83FE5">
        <w:rPr>
          <w:rFonts w:asciiTheme="minorHAnsi" w:eastAsia="Arial" w:hAnsiTheme="minorHAnsi" w:cstheme="minorHAnsi"/>
          <w:color w:val="000000"/>
          <w:sz w:val="22"/>
          <w:szCs w:val="22"/>
        </w:rPr>
        <w:t>s</w:t>
      </w:r>
      <w:r w:rsidRPr="00D83FE5">
        <w:rPr>
          <w:rFonts w:asciiTheme="minorHAnsi" w:eastAsia="Arial" w:hAnsiTheme="minorHAnsi" w:cstheme="minorHAnsi"/>
          <w:color w:val="000000"/>
          <w:sz w:val="22"/>
          <w:szCs w:val="22"/>
        </w:rPr>
        <w:t>:</w:t>
      </w:r>
    </w:p>
    <w:p w14:paraId="00000104" w14:textId="57A38EA4" w:rsidR="00944B1E" w:rsidRPr="00D83FE5" w:rsidRDefault="00194D39" w:rsidP="0096391F">
      <w:pPr>
        <w:pBdr>
          <w:top w:val="nil"/>
          <w:left w:val="nil"/>
          <w:bottom w:val="nil"/>
          <w:right w:val="nil"/>
          <w:between w:val="nil"/>
        </w:pBdr>
        <w:shd w:val="clear" w:color="auto" w:fill="FFFFFF"/>
        <w:tabs>
          <w:tab w:val="left" w:pos="426"/>
          <w:tab w:val="left" w:pos="1843"/>
          <w:tab w:val="left" w:pos="709"/>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5</w:t>
      </w:r>
      <w:r w:rsidRPr="00D83FE5">
        <w:rPr>
          <w:rFonts w:asciiTheme="minorHAnsi" w:eastAsia="Arial" w:hAnsiTheme="minorHAnsi" w:cstheme="minorHAnsi"/>
          <w:color w:val="000000"/>
          <w:sz w:val="22"/>
          <w:szCs w:val="22"/>
        </w:rPr>
        <w:t>.1. turi galimybę susipažinti su šiais dokumentais ar informacija tiesiogiai ir neatlygintinai prisijung</w:t>
      </w:r>
      <w:r w:rsidR="00CA46B8" w:rsidRPr="00D83FE5">
        <w:rPr>
          <w:rFonts w:asciiTheme="minorHAnsi" w:eastAsia="Arial" w:hAnsiTheme="minorHAnsi" w:cstheme="minorHAnsi"/>
          <w:color w:val="000000"/>
          <w:sz w:val="22"/>
          <w:szCs w:val="22"/>
        </w:rPr>
        <w:t>ęs</w:t>
      </w:r>
      <w:r w:rsidRPr="00D83FE5">
        <w:rPr>
          <w:rFonts w:asciiTheme="minorHAnsi" w:eastAsia="Arial" w:hAnsiTheme="minorHAnsi" w:cstheme="minorHAnsi"/>
          <w:color w:val="000000"/>
          <w:sz w:val="22"/>
          <w:szCs w:val="22"/>
        </w:rPr>
        <w:t xml:space="preserve"> prie nacionalinės duomenų bazės bet kurioje valstybėje narėje arba naudodamasi</w:t>
      </w:r>
      <w:r w:rsidR="004D3918" w:rsidRPr="00D83FE5">
        <w:rPr>
          <w:rFonts w:asciiTheme="minorHAnsi" w:eastAsia="Arial" w:hAnsiTheme="minorHAnsi" w:cstheme="minorHAnsi"/>
          <w:color w:val="000000"/>
          <w:sz w:val="22"/>
          <w:szCs w:val="22"/>
        </w:rPr>
        <w:t>s</w:t>
      </w:r>
      <w:r w:rsidRPr="00D83FE5">
        <w:rPr>
          <w:rFonts w:asciiTheme="minorHAnsi" w:eastAsia="Arial" w:hAnsiTheme="minorHAnsi" w:cstheme="minorHAnsi"/>
          <w:color w:val="000000"/>
          <w:sz w:val="22"/>
          <w:szCs w:val="22"/>
        </w:rPr>
        <w:t xml:space="preserve"> CVP IS priemonėmis;</w:t>
      </w:r>
    </w:p>
    <w:p w14:paraId="00000105" w14:textId="06E79443" w:rsidR="00944B1E" w:rsidRPr="00D83FE5" w:rsidRDefault="00194D39" w:rsidP="0096391F">
      <w:pPr>
        <w:pBdr>
          <w:top w:val="nil"/>
          <w:left w:val="nil"/>
          <w:bottom w:val="nil"/>
          <w:right w:val="nil"/>
          <w:between w:val="nil"/>
        </w:pBdr>
        <w:shd w:val="clear" w:color="auto" w:fill="FFFFFF"/>
        <w:tabs>
          <w:tab w:val="left" w:pos="426"/>
          <w:tab w:val="left" w:pos="1843"/>
          <w:tab w:val="left" w:pos="709"/>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5</w:t>
      </w:r>
      <w:r w:rsidRPr="00D83FE5">
        <w:rPr>
          <w:rFonts w:asciiTheme="minorHAnsi" w:eastAsia="Arial" w:hAnsiTheme="minorHAnsi" w:cstheme="minorHAnsi"/>
          <w:color w:val="000000"/>
          <w:sz w:val="22"/>
          <w:szCs w:val="22"/>
        </w:rPr>
        <w:t xml:space="preserve">.2.  šiuos dokumentus jau turi iš ankstesnių pirkimo procedūrų. Pavyzdžiui, jeigu vykdomame antrame konkrečiame DPS pirkime tiekėjas „A“ pateikė ekonomiškai naudingiausią pasiūlymą, iš jo nereikalaujama pateikti įrodančių dokumentų, jeigu šiuos dokumentus jis jau buvo pateikęs anksčiau vykdytame pirmame </w:t>
      </w:r>
      <w:r w:rsidR="005B47C2" w:rsidRPr="00D83FE5">
        <w:rPr>
          <w:rFonts w:asciiTheme="minorHAnsi" w:eastAsia="Arial" w:hAnsiTheme="minorHAnsi" w:cstheme="minorHAnsi"/>
          <w:color w:val="000000"/>
          <w:sz w:val="22"/>
          <w:szCs w:val="22"/>
        </w:rPr>
        <w:t>k</w:t>
      </w:r>
      <w:r w:rsidRPr="00D83FE5">
        <w:rPr>
          <w:rFonts w:asciiTheme="minorHAnsi" w:eastAsia="Arial" w:hAnsiTheme="minorHAnsi" w:cstheme="minorHAnsi"/>
          <w:color w:val="000000"/>
          <w:sz w:val="22"/>
          <w:szCs w:val="22"/>
        </w:rPr>
        <w:t>onkrečiame pirkime ir šie dokumentai vis dar yra aktualūs (galiojantys).</w:t>
      </w:r>
    </w:p>
    <w:p w14:paraId="00000106" w14:textId="23FB506F" w:rsidR="00944B1E" w:rsidRPr="00D83FE5" w:rsidRDefault="00194D39" w:rsidP="0096391F">
      <w:pPr>
        <w:pBdr>
          <w:top w:val="nil"/>
          <w:left w:val="nil"/>
          <w:bottom w:val="nil"/>
          <w:right w:val="nil"/>
          <w:between w:val="nil"/>
        </w:pBdr>
        <w:shd w:val="clear" w:color="auto" w:fill="FFFFFF"/>
        <w:tabs>
          <w:tab w:val="left" w:pos="426"/>
          <w:tab w:val="left" w:pos="709"/>
          <w:tab w:val="left" w:pos="1843"/>
          <w:tab w:val="left" w:pos="709"/>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6</w:t>
      </w:r>
      <w:r w:rsidRPr="00D83FE5">
        <w:rPr>
          <w:rFonts w:asciiTheme="minorHAnsi" w:eastAsia="Arial" w:hAnsiTheme="minorHAnsi" w:cstheme="minorHAnsi"/>
          <w:color w:val="000000"/>
          <w:sz w:val="22"/>
          <w:szCs w:val="22"/>
        </w:rPr>
        <w:t xml:space="preserve">. </w:t>
      </w:r>
      <w:r w:rsidR="005B47C2" w:rsidRPr="00D83FE5">
        <w:rPr>
          <w:rFonts w:asciiTheme="minorHAnsi" w:eastAsia="Arial" w:hAnsiTheme="minorHAnsi" w:cstheme="minorHAnsi"/>
          <w:color w:val="000000"/>
          <w:sz w:val="22"/>
          <w:szCs w:val="22"/>
        </w:rPr>
        <w:t>Pirkimo vykdytojas</w:t>
      </w:r>
      <w:r w:rsidRPr="00D83FE5">
        <w:rPr>
          <w:rFonts w:asciiTheme="minorHAnsi" w:eastAsia="Arial" w:hAnsiTheme="minorHAnsi" w:cstheme="minorHAnsi"/>
          <w:color w:val="000000"/>
          <w:sz w:val="22"/>
          <w:szCs w:val="22"/>
        </w:rPr>
        <w:t xml:space="preserve"> turi teisę reikalauti, kad užsienio valstybės tiekėjo valstybėje išduoti dokumentai būtų legalizuoti vadovaujantis Dokumentų legalizavimo ir tvirtinimo pažyma (Apostille)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(Apostille).</w:t>
      </w:r>
    </w:p>
    <w:p w14:paraId="00000107" w14:textId="4D0F15E6" w:rsidR="00944B1E" w:rsidRPr="00D83FE5" w:rsidRDefault="00194D39" w:rsidP="0096391F">
      <w:pPr>
        <w:pBdr>
          <w:top w:val="nil"/>
          <w:left w:val="nil"/>
          <w:bottom w:val="nil"/>
          <w:right w:val="nil"/>
          <w:between w:val="nil"/>
        </w:pBdr>
        <w:shd w:val="clear" w:color="auto" w:fill="FFFFFF"/>
        <w:tabs>
          <w:tab w:val="left" w:pos="426"/>
          <w:tab w:val="left" w:pos="709"/>
          <w:tab w:val="left" w:pos="993"/>
          <w:tab w:val="left" w:pos="1276"/>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7</w:t>
      </w:r>
      <w:r w:rsidRPr="00D83FE5">
        <w:rPr>
          <w:rFonts w:asciiTheme="minorHAnsi" w:eastAsia="Arial" w:hAnsiTheme="minorHAnsi" w:cstheme="minorHAnsi"/>
          <w:color w:val="000000"/>
          <w:sz w:val="22"/>
          <w:szCs w:val="22"/>
        </w:rPr>
        <w:t>.</w:t>
      </w:r>
      <w:r w:rsidRPr="00D83FE5">
        <w:rPr>
          <w:rFonts w:asciiTheme="minorHAnsi" w:eastAsia="Arial" w:hAnsiTheme="minorHAnsi" w:cstheme="minorHAnsi"/>
          <w:color w:val="000000"/>
          <w:sz w:val="22"/>
          <w:szCs w:val="22"/>
        </w:rPr>
        <w:tab/>
      </w:r>
      <w:r w:rsidR="00987662" w:rsidRPr="00D83FE5">
        <w:rPr>
          <w:rFonts w:asciiTheme="minorHAnsi" w:hAnsiTheme="minorHAnsi" w:cstheme="minorHAnsi"/>
          <w:sz w:val="22"/>
          <w:szCs w:val="22"/>
        </w:rPr>
        <w:t xml:space="preserve">Jeigu tiekėjas negali pateikti šiose pirkimo sąlygose pagal VPĮ 46 straipsnio 1 ir 3 dalį bei 6 dalies 2 punktą nustatytų pašalinimo pagrindų nebuvimą įrodančių dokumentų, </w:t>
      </w:r>
      <w:r w:rsidRPr="00D83FE5">
        <w:rPr>
          <w:rFonts w:asciiTheme="minorHAnsi" w:eastAsia="Arial" w:hAnsiTheme="minorHAnsi" w:cstheme="minorHAnsi"/>
          <w:color w:val="000000"/>
          <w:sz w:val="22"/>
          <w:szCs w:val="22"/>
        </w:rPr>
        <w:t>nes valstybėje narėje ar atitinkamoje šalyje tokie dokumentai neišduodami arba toje šalyje išduodami dokumentai neapima visų keliamų klausimų, jie gali būti pakeisti:</w:t>
      </w:r>
    </w:p>
    <w:p w14:paraId="00000108" w14:textId="4FFB5ABE" w:rsidR="00944B1E" w:rsidRPr="00D83FE5" w:rsidRDefault="00194D39" w:rsidP="0096391F">
      <w:pPr>
        <w:pBdr>
          <w:top w:val="nil"/>
          <w:left w:val="nil"/>
          <w:bottom w:val="nil"/>
          <w:right w:val="nil"/>
          <w:between w:val="nil"/>
        </w:pBdr>
        <w:shd w:val="clear" w:color="auto" w:fill="FFFFFF"/>
        <w:tabs>
          <w:tab w:val="left" w:pos="426"/>
          <w:tab w:val="left" w:pos="1843"/>
          <w:tab w:val="left" w:pos="709"/>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7</w:t>
      </w:r>
      <w:r w:rsidRPr="00D83FE5">
        <w:rPr>
          <w:rFonts w:asciiTheme="minorHAnsi" w:eastAsia="Arial" w:hAnsiTheme="minorHAnsi" w:cstheme="minorHAnsi"/>
          <w:color w:val="000000"/>
          <w:sz w:val="22"/>
          <w:szCs w:val="22"/>
        </w:rPr>
        <w:t>.1.</w:t>
      </w:r>
      <w:r w:rsidR="004B4F10" w:rsidRPr="00D83FE5">
        <w:rPr>
          <w:rFonts w:asciiTheme="minorHAnsi" w:eastAsia="Arial" w:hAnsiTheme="minorHAnsi" w:cstheme="minorHAnsi"/>
          <w:color w:val="000000"/>
          <w:sz w:val="22"/>
          <w:szCs w:val="22"/>
        </w:rPr>
        <w:t xml:space="preserve"> </w:t>
      </w:r>
      <w:r w:rsidRPr="00D83FE5">
        <w:rPr>
          <w:rFonts w:asciiTheme="minorHAnsi" w:eastAsia="Arial" w:hAnsiTheme="minorHAnsi" w:cstheme="minorHAnsi"/>
          <w:color w:val="000000"/>
          <w:sz w:val="22"/>
          <w:szCs w:val="22"/>
        </w:rPr>
        <w:t>priesaikos deklaracija;</w:t>
      </w:r>
    </w:p>
    <w:p w14:paraId="00000109" w14:textId="1F0BA541" w:rsidR="00944B1E" w:rsidRPr="00D83FE5" w:rsidRDefault="00194D39" w:rsidP="0096391F">
      <w:pPr>
        <w:pBdr>
          <w:top w:val="nil"/>
          <w:left w:val="nil"/>
          <w:bottom w:val="nil"/>
          <w:right w:val="nil"/>
          <w:between w:val="nil"/>
        </w:pBdr>
        <w:shd w:val="clear" w:color="auto" w:fill="FFFFFF"/>
        <w:tabs>
          <w:tab w:val="left" w:pos="426"/>
          <w:tab w:val="left" w:pos="1843"/>
          <w:tab w:val="left" w:pos="709"/>
          <w:tab w:val="left" w:pos="1418"/>
        </w:tabs>
        <w:ind w:firstLine="709"/>
        <w:jc w:val="both"/>
        <w:rPr>
          <w:rFonts w:asciiTheme="minorHAnsi" w:eastAsia="Arial" w:hAnsiTheme="minorHAnsi" w:cstheme="minorHAnsi"/>
          <w:color w:val="000000"/>
          <w:sz w:val="22"/>
          <w:szCs w:val="22"/>
        </w:rPr>
      </w:pPr>
      <w:r w:rsidRPr="00D83FE5">
        <w:rPr>
          <w:rFonts w:asciiTheme="minorHAnsi" w:eastAsia="Arial" w:hAnsiTheme="minorHAnsi" w:cstheme="minorHAnsi"/>
          <w:color w:val="000000"/>
          <w:sz w:val="22"/>
          <w:szCs w:val="22"/>
        </w:rPr>
        <w:t>1</w:t>
      </w:r>
      <w:r w:rsidR="00610998" w:rsidRPr="00D83FE5">
        <w:rPr>
          <w:rFonts w:asciiTheme="minorHAnsi" w:eastAsia="Arial" w:hAnsiTheme="minorHAnsi" w:cstheme="minorHAnsi"/>
          <w:color w:val="000000"/>
          <w:sz w:val="22"/>
          <w:szCs w:val="22"/>
        </w:rPr>
        <w:t>4</w:t>
      </w:r>
      <w:r w:rsidRPr="00D83FE5">
        <w:rPr>
          <w:rFonts w:asciiTheme="minorHAnsi" w:eastAsia="Arial" w:hAnsiTheme="minorHAnsi" w:cstheme="minorHAnsi"/>
          <w:color w:val="000000"/>
          <w:sz w:val="22"/>
          <w:szCs w:val="22"/>
        </w:rPr>
        <w:t>.</w:t>
      </w:r>
      <w:r w:rsidR="00DB07AA" w:rsidRPr="00D83FE5">
        <w:rPr>
          <w:rFonts w:asciiTheme="minorHAnsi" w:eastAsia="Arial" w:hAnsiTheme="minorHAnsi" w:cstheme="minorHAnsi"/>
          <w:color w:val="000000"/>
          <w:sz w:val="22"/>
          <w:szCs w:val="22"/>
        </w:rPr>
        <w:t>7</w:t>
      </w:r>
      <w:r w:rsidRPr="00D83FE5">
        <w:rPr>
          <w:rFonts w:asciiTheme="minorHAnsi" w:eastAsia="Arial" w:hAnsiTheme="minorHAnsi" w:cstheme="minorHAnsi"/>
          <w:color w:val="000000"/>
          <w:sz w:val="22"/>
          <w:szCs w:val="22"/>
        </w:rPr>
        <w:t>.2.</w:t>
      </w:r>
      <w:r w:rsidR="004B4F10" w:rsidRPr="00D83FE5">
        <w:rPr>
          <w:rFonts w:asciiTheme="minorHAnsi" w:eastAsia="Arial" w:hAnsiTheme="minorHAnsi" w:cstheme="minorHAnsi"/>
          <w:color w:val="000000"/>
          <w:sz w:val="22"/>
          <w:szCs w:val="22"/>
        </w:rPr>
        <w:t xml:space="preserve"> </w:t>
      </w:r>
      <w:r w:rsidRPr="00D83FE5">
        <w:rPr>
          <w:rFonts w:asciiTheme="minorHAnsi" w:eastAsia="Arial" w:hAnsiTheme="minorHAnsi" w:cstheme="minorHAnsi"/>
          <w:color w:val="000000"/>
          <w:sz w:val="22"/>
          <w:szCs w:val="22"/>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0000010C" w14:textId="5B4ED9E3" w:rsidR="00944B1E" w:rsidRDefault="0AE8BEB4" w:rsidP="0096391F">
      <w:pPr>
        <w:pBdr>
          <w:top w:val="nil"/>
          <w:left w:val="nil"/>
          <w:bottom w:val="nil"/>
          <w:right w:val="nil"/>
          <w:between w:val="nil"/>
        </w:pBdr>
        <w:shd w:val="clear" w:color="auto" w:fill="FFFFFF" w:themeFill="background1"/>
        <w:tabs>
          <w:tab w:val="left" w:pos="709"/>
          <w:tab w:val="left" w:pos="1276"/>
          <w:tab w:val="left" w:pos="1418"/>
        </w:tabs>
        <w:ind w:firstLine="709"/>
        <w:jc w:val="both"/>
        <w:rPr>
          <w:rFonts w:asciiTheme="minorHAnsi" w:eastAsia="Arial" w:hAnsiTheme="minorHAnsi" w:cstheme="minorHAnsi"/>
          <w:color w:val="000000" w:themeColor="text1"/>
          <w:sz w:val="22"/>
          <w:szCs w:val="22"/>
        </w:rPr>
      </w:pPr>
      <w:r w:rsidRPr="00D83FE5">
        <w:rPr>
          <w:rFonts w:asciiTheme="minorHAnsi" w:eastAsia="Arial" w:hAnsiTheme="minorHAnsi" w:cstheme="minorHAnsi"/>
          <w:color w:val="000000" w:themeColor="text1"/>
          <w:sz w:val="22"/>
          <w:szCs w:val="22"/>
        </w:rPr>
        <w:t>1</w:t>
      </w:r>
      <w:r w:rsidR="3BE21B97" w:rsidRPr="00D83FE5">
        <w:rPr>
          <w:rFonts w:asciiTheme="minorHAnsi" w:eastAsia="Arial" w:hAnsiTheme="minorHAnsi" w:cstheme="minorHAnsi"/>
          <w:color w:val="000000" w:themeColor="text1"/>
          <w:sz w:val="22"/>
          <w:szCs w:val="22"/>
        </w:rPr>
        <w:t>4</w:t>
      </w:r>
      <w:r w:rsidRPr="00D83FE5">
        <w:rPr>
          <w:rFonts w:asciiTheme="minorHAnsi" w:eastAsia="Arial" w:hAnsiTheme="minorHAnsi" w:cstheme="minorHAnsi"/>
          <w:color w:val="000000" w:themeColor="text1"/>
          <w:sz w:val="22"/>
          <w:szCs w:val="22"/>
        </w:rPr>
        <w:t>.</w:t>
      </w:r>
      <w:r w:rsidR="00DB07AA" w:rsidRPr="00D83FE5">
        <w:rPr>
          <w:rFonts w:asciiTheme="minorHAnsi" w:eastAsia="Arial" w:hAnsiTheme="minorHAnsi" w:cstheme="minorHAnsi"/>
          <w:color w:val="000000" w:themeColor="text1"/>
          <w:sz w:val="22"/>
          <w:szCs w:val="22"/>
        </w:rPr>
        <w:t>8</w:t>
      </w:r>
      <w:r w:rsidRPr="00D83FE5">
        <w:rPr>
          <w:rFonts w:asciiTheme="minorHAnsi" w:eastAsia="Arial" w:hAnsiTheme="minorHAnsi" w:cstheme="minorHAnsi"/>
          <w:color w:val="000000" w:themeColor="text1"/>
          <w:sz w:val="22"/>
          <w:szCs w:val="22"/>
        </w:rPr>
        <w:t>.</w:t>
      </w:r>
      <w:r w:rsidR="00194D39" w:rsidRPr="00D83FE5">
        <w:rPr>
          <w:rFonts w:asciiTheme="minorHAnsi" w:hAnsiTheme="minorHAnsi" w:cstheme="minorHAnsi"/>
          <w:sz w:val="22"/>
          <w:szCs w:val="22"/>
        </w:rPr>
        <w:tab/>
      </w:r>
      <w:r w:rsidR="14535F57" w:rsidRPr="00D83FE5">
        <w:rPr>
          <w:rFonts w:asciiTheme="minorHAnsi" w:eastAsia="Arial" w:hAnsiTheme="minorHAnsi" w:cstheme="minorHAnsi"/>
          <w:color w:val="000000" w:themeColor="text1"/>
          <w:sz w:val="22"/>
          <w:szCs w:val="22"/>
        </w:rPr>
        <w:t>Pirkimo vykdytojas</w:t>
      </w:r>
      <w:r w:rsidRPr="00D83FE5">
        <w:rPr>
          <w:rFonts w:asciiTheme="minorHAnsi" w:eastAsia="Arial" w:hAnsiTheme="minorHAnsi" w:cstheme="minorHAnsi"/>
          <w:color w:val="000000" w:themeColor="text1"/>
          <w:sz w:val="22"/>
          <w:szCs w:val="22"/>
        </w:rPr>
        <w:t xml:space="preserve"> bet kuriuo DPS galiojimo </w:t>
      </w:r>
      <w:r w:rsidR="4727943A" w:rsidRPr="00D83FE5">
        <w:rPr>
          <w:rFonts w:asciiTheme="minorHAnsi" w:eastAsia="Arial" w:hAnsiTheme="minorHAnsi" w:cstheme="minorHAnsi"/>
          <w:color w:val="000000" w:themeColor="text1"/>
          <w:sz w:val="22"/>
          <w:szCs w:val="22"/>
        </w:rPr>
        <w:t>metu</w:t>
      </w:r>
      <w:r w:rsidRPr="00D83FE5">
        <w:rPr>
          <w:rFonts w:asciiTheme="minorHAnsi" w:eastAsia="Arial" w:hAnsiTheme="minorHAnsi" w:cstheme="minorHAnsi"/>
          <w:color w:val="000000" w:themeColor="text1"/>
          <w:sz w:val="22"/>
          <w:szCs w:val="22"/>
        </w:rPr>
        <w:t xml:space="preserve"> gali paprašyti tiekėjų, kuriems leista dalyvauti </w:t>
      </w:r>
      <w:r w:rsidR="6C4361C3" w:rsidRPr="00D83FE5">
        <w:rPr>
          <w:rFonts w:asciiTheme="minorHAnsi" w:eastAsia="Arial" w:hAnsiTheme="minorHAnsi" w:cstheme="minorHAnsi"/>
          <w:color w:val="000000" w:themeColor="text1"/>
          <w:sz w:val="22"/>
          <w:szCs w:val="22"/>
        </w:rPr>
        <w:t>DPS</w:t>
      </w:r>
      <w:r w:rsidRPr="00D83FE5">
        <w:rPr>
          <w:rFonts w:asciiTheme="minorHAnsi" w:eastAsia="Arial" w:hAnsiTheme="minorHAnsi" w:cstheme="minorHAnsi"/>
          <w:color w:val="000000" w:themeColor="text1"/>
          <w:sz w:val="22"/>
          <w:szCs w:val="22"/>
        </w:rPr>
        <w:t xml:space="preserve">, pateikti atnaujintą ar patikslintą EBVPD. Duomenys turi būti atnaujinami, patikslinami per 5 darbo dienas nuo </w:t>
      </w:r>
      <w:r w:rsidR="4727943A" w:rsidRPr="00D83FE5">
        <w:rPr>
          <w:rFonts w:asciiTheme="minorHAnsi" w:eastAsia="Arial" w:hAnsiTheme="minorHAnsi" w:cstheme="minorHAnsi"/>
          <w:color w:val="000000" w:themeColor="text1"/>
          <w:sz w:val="22"/>
          <w:szCs w:val="22"/>
        </w:rPr>
        <w:t>pirkimo vykdytojo</w:t>
      </w:r>
      <w:r w:rsidRPr="00D83FE5">
        <w:rPr>
          <w:rFonts w:asciiTheme="minorHAnsi" w:eastAsia="Arial" w:hAnsiTheme="minorHAnsi" w:cstheme="minorHAnsi"/>
          <w:color w:val="000000" w:themeColor="text1"/>
          <w:sz w:val="22"/>
          <w:szCs w:val="22"/>
        </w:rPr>
        <w:t xml:space="preserve"> kreipimosi.</w:t>
      </w:r>
      <w:bookmarkStart w:id="29" w:name="bookmark=id.tyjcwt"/>
      <w:bookmarkEnd w:id="29"/>
      <w:r w:rsidRPr="00D83FE5">
        <w:rPr>
          <w:rFonts w:asciiTheme="minorHAnsi" w:eastAsia="Arial" w:hAnsiTheme="minorHAnsi" w:cstheme="minorHAnsi"/>
          <w:color w:val="000000" w:themeColor="text1"/>
          <w:sz w:val="22"/>
          <w:szCs w:val="22"/>
        </w:rPr>
        <w:t xml:space="preserve"> </w:t>
      </w:r>
      <w:r w:rsidRPr="00D83FE5">
        <w:rPr>
          <w:rFonts w:asciiTheme="minorHAnsi" w:eastAsia="Arial" w:hAnsiTheme="minorHAnsi" w:cstheme="minorHAnsi"/>
          <w:color w:val="000000" w:themeColor="text1"/>
          <w:sz w:val="22"/>
          <w:szCs w:val="22"/>
          <w:highlight w:val="white"/>
        </w:rPr>
        <w:t>VPĮ 50 straipsnio 4, 5 ir 6 dalių nuostatos dėl tiekėjų kvalifikaciją</w:t>
      </w:r>
      <w:r w:rsidR="3A5839C1" w:rsidRPr="00D83FE5">
        <w:rPr>
          <w:rFonts w:asciiTheme="minorHAnsi" w:eastAsia="Arial" w:hAnsiTheme="minorHAnsi" w:cstheme="minorHAnsi"/>
          <w:color w:val="000000" w:themeColor="text1"/>
          <w:sz w:val="22"/>
          <w:szCs w:val="22"/>
          <w:highlight w:val="white"/>
        </w:rPr>
        <w:t xml:space="preserve"> </w:t>
      </w:r>
      <w:r w:rsidR="1AF90F73" w:rsidRPr="00D83FE5">
        <w:rPr>
          <w:rFonts w:asciiTheme="minorHAnsi" w:eastAsia="Arial" w:hAnsiTheme="minorHAnsi" w:cstheme="minorHAnsi"/>
          <w:color w:val="000000" w:themeColor="text1"/>
          <w:sz w:val="22"/>
          <w:szCs w:val="22"/>
          <w:highlight w:val="white"/>
        </w:rPr>
        <w:t xml:space="preserve">ir </w:t>
      </w:r>
      <w:r w:rsidR="6FC99565" w:rsidRPr="00D83FE5">
        <w:rPr>
          <w:rFonts w:asciiTheme="minorHAnsi" w:eastAsia="Arial" w:hAnsiTheme="minorHAnsi" w:cstheme="minorHAnsi"/>
          <w:color w:val="000000" w:themeColor="text1"/>
          <w:sz w:val="22"/>
          <w:szCs w:val="22"/>
          <w:highlight w:val="white"/>
        </w:rPr>
        <w:t>pašalinimo pagrindų nebuvimą</w:t>
      </w:r>
      <w:r w:rsidRPr="00D83FE5">
        <w:rPr>
          <w:rFonts w:asciiTheme="minorHAnsi" w:eastAsia="Arial" w:hAnsiTheme="minorHAnsi" w:cstheme="minorHAnsi"/>
          <w:color w:val="000000" w:themeColor="text1"/>
          <w:sz w:val="22"/>
          <w:szCs w:val="22"/>
          <w:highlight w:val="white"/>
        </w:rPr>
        <w:t xml:space="preserve"> </w:t>
      </w:r>
      <w:r w:rsidR="3A5839C1" w:rsidRPr="00D83FE5">
        <w:rPr>
          <w:rFonts w:asciiTheme="minorHAnsi" w:eastAsia="Arial" w:hAnsiTheme="minorHAnsi" w:cstheme="minorHAnsi"/>
          <w:color w:val="000000" w:themeColor="text1"/>
          <w:sz w:val="22"/>
          <w:szCs w:val="22"/>
          <w:highlight w:val="white"/>
        </w:rPr>
        <w:t xml:space="preserve">įrodančių </w:t>
      </w:r>
      <w:r w:rsidRPr="00D83FE5">
        <w:rPr>
          <w:rFonts w:asciiTheme="minorHAnsi" w:eastAsia="Arial" w:hAnsiTheme="minorHAnsi" w:cstheme="minorHAnsi"/>
          <w:color w:val="000000" w:themeColor="text1"/>
          <w:sz w:val="22"/>
          <w:szCs w:val="22"/>
          <w:highlight w:val="white"/>
        </w:rPr>
        <w:t>dokumentų taikomos visą DPS galiojimo laikotarpį.</w:t>
      </w:r>
    </w:p>
    <w:p w14:paraId="10880CB0" w14:textId="77777777" w:rsidR="008165A1" w:rsidRPr="00D83FE5" w:rsidRDefault="008165A1" w:rsidP="00D83FE5">
      <w:pPr>
        <w:pBdr>
          <w:top w:val="nil"/>
          <w:left w:val="nil"/>
          <w:bottom w:val="nil"/>
          <w:right w:val="nil"/>
          <w:between w:val="nil"/>
        </w:pBdr>
        <w:shd w:val="clear" w:color="auto" w:fill="FFFFFF" w:themeFill="background1"/>
        <w:tabs>
          <w:tab w:val="left" w:pos="709"/>
          <w:tab w:val="left" w:pos="1276"/>
          <w:tab w:val="left" w:pos="1418"/>
        </w:tabs>
        <w:ind w:firstLine="851"/>
        <w:jc w:val="both"/>
        <w:rPr>
          <w:rFonts w:asciiTheme="minorHAnsi" w:eastAsia="Arial" w:hAnsiTheme="minorHAnsi" w:cstheme="minorHAnsi"/>
          <w:color w:val="000000"/>
          <w:sz w:val="22"/>
          <w:szCs w:val="22"/>
        </w:rPr>
      </w:pPr>
    </w:p>
    <w:p w14:paraId="0000010D" w14:textId="72D3C7C9" w:rsidR="00944B1E" w:rsidRPr="00D83FE5" w:rsidRDefault="00CC0159" w:rsidP="00D83FE5">
      <w:pPr>
        <w:pStyle w:val="Heading3"/>
        <w:spacing w:before="0" w:after="0"/>
        <w:jc w:val="both"/>
        <w:rPr>
          <w:rFonts w:asciiTheme="minorHAnsi" w:hAnsiTheme="minorHAnsi" w:cstheme="minorHAnsi"/>
          <w:color w:val="002060"/>
          <w:sz w:val="22"/>
          <w:szCs w:val="22"/>
        </w:rPr>
      </w:pPr>
      <w:bookmarkStart w:id="30" w:name="_Toc196213150"/>
      <w:r w:rsidRPr="00D83FE5">
        <w:rPr>
          <w:rFonts w:asciiTheme="minorHAnsi" w:hAnsiTheme="minorHAnsi" w:cstheme="minorHAnsi"/>
          <w:color w:val="002060"/>
          <w:sz w:val="22"/>
          <w:szCs w:val="22"/>
        </w:rPr>
        <w:t>1</w:t>
      </w:r>
      <w:r w:rsidR="00FE3616" w:rsidRPr="00D83FE5">
        <w:rPr>
          <w:rFonts w:asciiTheme="minorHAnsi" w:hAnsiTheme="minorHAnsi" w:cstheme="minorHAnsi"/>
          <w:color w:val="002060"/>
          <w:sz w:val="22"/>
          <w:szCs w:val="22"/>
        </w:rPr>
        <w:t>5</w:t>
      </w:r>
      <w:r w:rsidRPr="00D83FE5">
        <w:rPr>
          <w:rFonts w:asciiTheme="minorHAnsi" w:hAnsiTheme="minorHAnsi" w:cstheme="minorHAnsi"/>
          <w:color w:val="002060"/>
          <w:sz w:val="22"/>
          <w:szCs w:val="22"/>
        </w:rPr>
        <w:t xml:space="preserve">. </w:t>
      </w:r>
      <w:r w:rsidR="00AE2C75" w:rsidRPr="00D83FE5">
        <w:rPr>
          <w:rFonts w:asciiTheme="minorHAnsi" w:hAnsiTheme="minorHAnsi" w:cstheme="minorHAnsi"/>
          <w:color w:val="002060"/>
          <w:sz w:val="22"/>
          <w:szCs w:val="22"/>
        </w:rPr>
        <w:t xml:space="preserve">PIRKIMO PROCEDŪROS, KURIA </w:t>
      </w:r>
      <w:r w:rsidR="00F25D87" w:rsidRPr="00D83FE5">
        <w:rPr>
          <w:rFonts w:asciiTheme="minorHAnsi" w:hAnsiTheme="minorHAnsi" w:cstheme="minorHAnsi"/>
          <w:color w:val="002060"/>
          <w:sz w:val="22"/>
          <w:szCs w:val="22"/>
        </w:rPr>
        <w:t xml:space="preserve">SIEKIAMA </w:t>
      </w:r>
      <w:r w:rsidR="00AE2C75" w:rsidRPr="00D83FE5">
        <w:rPr>
          <w:rFonts w:asciiTheme="minorHAnsi" w:hAnsiTheme="minorHAnsi" w:cstheme="minorHAnsi"/>
          <w:color w:val="002060"/>
          <w:sz w:val="22"/>
          <w:szCs w:val="22"/>
        </w:rPr>
        <w:t>S</w:t>
      </w:r>
      <w:r w:rsidR="00F25D87" w:rsidRPr="00D83FE5">
        <w:rPr>
          <w:rFonts w:asciiTheme="minorHAnsi" w:hAnsiTheme="minorHAnsi" w:cstheme="minorHAnsi"/>
          <w:color w:val="002060"/>
          <w:sz w:val="22"/>
          <w:szCs w:val="22"/>
        </w:rPr>
        <w:t>UKURTI</w:t>
      </w:r>
      <w:r w:rsidR="00AE2C75" w:rsidRPr="00D83FE5">
        <w:rPr>
          <w:rFonts w:asciiTheme="minorHAnsi" w:hAnsiTheme="minorHAnsi" w:cstheme="minorHAnsi"/>
          <w:color w:val="002060"/>
          <w:sz w:val="22"/>
          <w:szCs w:val="22"/>
        </w:rPr>
        <w:t xml:space="preserve"> </w:t>
      </w:r>
      <w:r w:rsidR="00194D39" w:rsidRPr="00D83FE5">
        <w:rPr>
          <w:rFonts w:asciiTheme="minorHAnsi" w:hAnsiTheme="minorHAnsi" w:cstheme="minorHAnsi"/>
          <w:color w:val="002060"/>
          <w:sz w:val="22"/>
          <w:szCs w:val="22"/>
        </w:rPr>
        <w:t>DPS</w:t>
      </w:r>
      <w:r w:rsidR="00AE2C75" w:rsidRPr="00D83FE5">
        <w:rPr>
          <w:rFonts w:asciiTheme="minorHAnsi" w:hAnsiTheme="minorHAnsi" w:cstheme="minorHAnsi"/>
          <w:color w:val="002060"/>
          <w:sz w:val="22"/>
          <w:szCs w:val="22"/>
        </w:rPr>
        <w:t>,</w:t>
      </w:r>
      <w:r w:rsidR="00194D39" w:rsidRPr="00D83FE5">
        <w:rPr>
          <w:rFonts w:asciiTheme="minorHAnsi" w:hAnsiTheme="minorHAnsi" w:cstheme="minorHAnsi"/>
          <w:color w:val="002060"/>
          <w:sz w:val="22"/>
          <w:szCs w:val="22"/>
        </w:rPr>
        <w:t xml:space="preserve"> NUTRAUKIMAS </w:t>
      </w:r>
      <w:r w:rsidR="00AE2C75" w:rsidRPr="00D83FE5">
        <w:rPr>
          <w:rFonts w:asciiTheme="minorHAnsi" w:hAnsiTheme="minorHAnsi" w:cstheme="minorHAnsi"/>
          <w:color w:val="002060"/>
          <w:sz w:val="22"/>
          <w:szCs w:val="22"/>
        </w:rPr>
        <w:t>IR DPS NUTRAUKIMAS</w:t>
      </w:r>
      <w:bookmarkEnd w:id="30"/>
    </w:p>
    <w:p w14:paraId="0000010E" w14:textId="77777777" w:rsidR="00944B1E" w:rsidRPr="00D83FE5" w:rsidRDefault="00944B1E" w:rsidP="00D83FE5">
      <w:pPr>
        <w:jc w:val="both"/>
        <w:rPr>
          <w:rFonts w:asciiTheme="minorHAnsi" w:eastAsia="Arial" w:hAnsiTheme="minorHAnsi" w:cstheme="minorHAnsi"/>
          <w:b/>
          <w:color w:val="44546A"/>
          <w:sz w:val="22"/>
          <w:szCs w:val="22"/>
        </w:rPr>
      </w:pPr>
    </w:p>
    <w:p w14:paraId="0000010F" w14:textId="63DAA8B9" w:rsidR="00944B1E" w:rsidRPr="00187B6A" w:rsidRDefault="00194D39" w:rsidP="00D83FE5">
      <w:pPr>
        <w:ind w:firstLine="709"/>
        <w:jc w:val="both"/>
        <w:rPr>
          <w:rFonts w:asciiTheme="minorHAnsi" w:eastAsia="Arial" w:hAnsiTheme="minorHAnsi" w:cstheme="minorHAnsi"/>
          <w:sz w:val="22"/>
          <w:szCs w:val="22"/>
        </w:rPr>
      </w:pPr>
      <w:bookmarkStart w:id="31" w:name="_Hlk84508221"/>
      <w:r w:rsidRPr="00D83FE5">
        <w:rPr>
          <w:rFonts w:asciiTheme="minorHAnsi" w:eastAsia="Arial" w:hAnsiTheme="minorHAnsi" w:cstheme="minorHAnsi"/>
          <w:sz w:val="22"/>
          <w:szCs w:val="22"/>
        </w:rPr>
        <w:t>1</w:t>
      </w:r>
      <w:r w:rsidR="00FE3616" w:rsidRPr="00D83FE5">
        <w:rPr>
          <w:rFonts w:asciiTheme="minorHAnsi" w:eastAsia="Arial" w:hAnsiTheme="minorHAnsi" w:cstheme="minorHAnsi"/>
          <w:sz w:val="22"/>
          <w:szCs w:val="22"/>
        </w:rPr>
        <w:t>5</w:t>
      </w:r>
      <w:r w:rsidRPr="00D83FE5">
        <w:rPr>
          <w:rFonts w:asciiTheme="minorHAnsi" w:eastAsia="Arial" w:hAnsiTheme="minorHAnsi" w:cstheme="minorHAnsi"/>
          <w:sz w:val="22"/>
          <w:szCs w:val="22"/>
        </w:rPr>
        <w:t xml:space="preserve">.1. </w:t>
      </w:r>
      <w:r w:rsidR="00CC0159"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bet kuriuo metu turi teisę savo iniciatyva nutraukti </w:t>
      </w:r>
      <w:r w:rsidR="00EC419E" w:rsidRPr="00D83FE5">
        <w:rPr>
          <w:rFonts w:asciiTheme="minorHAnsi" w:eastAsia="Arial" w:hAnsiTheme="minorHAnsi" w:cstheme="minorHAnsi"/>
          <w:sz w:val="22"/>
          <w:szCs w:val="22"/>
        </w:rPr>
        <w:t>pirkimo</w:t>
      </w:r>
      <w:r w:rsidRPr="00D83FE5">
        <w:rPr>
          <w:rFonts w:asciiTheme="minorHAnsi" w:eastAsia="Arial" w:hAnsiTheme="minorHAnsi" w:cstheme="minorHAnsi"/>
          <w:sz w:val="22"/>
          <w:szCs w:val="22"/>
        </w:rPr>
        <w:t xml:space="preserve"> procedūras, </w:t>
      </w:r>
      <w:r w:rsidR="009757A4" w:rsidRPr="00D83FE5">
        <w:rPr>
          <w:rFonts w:asciiTheme="minorHAnsi" w:eastAsia="Arial" w:hAnsiTheme="minorHAnsi" w:cstheme="minorHAnsi"/>
          <w:sz w:val="22"/>
          <w:szCs w:val="22"/>
        </w:rPr>
        <w:t xml:space="preserve">kuriomis siekiama sukurti DPS, </w:t>
      </w:r>
      <w:r w:rsidRPr="00D83FE5">
        <w:rPr>
          <w:rFonts w:asciiTheme="minorHAnsi" w:eastAsia="Arial" w:hAnsiTheme="minorHAnsi" w:cstheme="minorHAnsi"/>
          <w:sz w:val="22"/>
          <w:szCs w:val="22"/>
        </w:rPr>
        <w:t>jeigu atsirado aplinkybių, kurių nebuvo galima numatyti,</w:t>
      </w:r>
      <w:r w:rsidR="002243F1" w:rsidRPr="00D83FE5">
        <w:rPr>
          <w:rFonts w:asciiTheme="minorHAnsi" w:eastAsia="Arial" w:hAnsiTheme="minorHAnsi" w:cstheme="minorHAnsi"/>
          <w:sz w:val="22"/>
          <w:szCs w:val="22"/>
        </w:rPr>
        <w:t xml:space="preserve"> arba pirkimo </w:t>
      </w:r>
      <w:r w:rsidR="00FE3616" w:rsidRPr="00D83FE5">
        <w:rPr>
          <w:rFonts w:asciiTheme="minorHAnsi" w:eastAsia="Arial" w:hAnsiTheme="minorHAnsi" w:cstheme="minorHAnsi"/>
          <w:sz w:val="22"/>
          <w:szCs w:val="22"/>
        </w:rPr>
        <w:t>sąlygose</w:t>
      </w:r>
      <w:r w:rsidR="002243F1" w:rsidRPr="00D83FE5">
        <w:rPr>
          <w:rFonts w:asciiTheme="minorHAnsi" w:eastAsia="Arial" w:hAnsiTheme="minorHAnsi" w:cstheme="minorHAnsi"/>
          <w:sz w:val="22"/>
          <w:szCs w:val="22"/>
        </w:rPr>
        <w:t xml:space="preserve"> padaryta esminių klaidų</w:t>
      </w:r>
      <w:r w:rsidR="00F248F9" w:rsidRPr="00D83FE5">
        <w:rPr>
          <w:rFonts w:asciiTheme="minorHAnsi" w:eastAsia="Arial" w:hAnsiTheme="minorHAnsi" w:cstheme="minorHAnsi"/>
          <w:sz w:val="22"/>
          <w:szCs w:val="22"/>
        </w:rPr>
        <w:t xml:space="preserve">, dėl kurių </w:t>
      </w:r>
      <w:r w:rsidR="002C376E" w:rsidRPr="00D83FE5">
        <w:rPr>
          <w:rFonts w:asciiTheme="minorHAnsi" w:eastAsia="Arial" w:hAnsiTheme="minorHAnsi" w:cstheme="minorHAnsi"/>
          <w:sz w:val="22"/>
          <w:szCs w:val="22"/>
        </w:rPr>
        <w:t>DPS sukurti nebėra tikslinga</w:t>
      </w:r>
      <w:r w:rsidR="00F248F9" w:rsidRPr="00D83FE5">
        <w:rPr>
          <w:rFonts w:asciiTheme="minorHAnsi" w:eastAsia="Arial" w:hAnsiTheme="minorHAnsi" w:cstheme="minorHAnsi"/>
          <w:sz w:val="22"/>
          <w:szCs w:val="22"/>
        </w:rPr>
        <w:t xml:space="preserve"> </w:t>
      </w:r>
      <w:r w:rsidR="00217467" w:rsidRPr="00D83FE5">
        <w:rPr>
          <w:rFonts w:asciiTheme="minorHAnsi" w:eastAsia="Arial" w:hAnsiTheme="minorHAnsi" w:cstheme="minorHAnsi"/>
          <w:sz w:val="22"/>
          <w:szCs w:val="22"/>
        </w:rPr>
        <w:t xml:space="preserve">arba </w:t>
      </w:r>
      <w:r w:rsidR="002C376E" w:rsidRPr="00D83FE5">
        <w:rPr>
          <w:rFonts w:asciiTheme="minorHAnsi" w:eastAsia="Arial" w:hAnsiTheme="minorHAnsi" w:cstheme="minorHAnsi"/>
          <w:sz w:val="22"/>
          <w:szCs w:val="22"/>
        </w:rPr>
        <w:t>ją sukūrus</w:t>
      </w:r>
      <w:r w:rsidR="00217467" w:rsidRPr="00D83FE5">
        <w:rPr>
          <w:rFonts w:asciiTheme="minorHAnsi" w:eastAsia="Arial" w:hAnsiTheme="minorHAnsi" w:cstheme="minorHAnsi"/>
          <w:sz w:val="22"/>
          <w:szCs w:val="22"/>
        </w:rPr>
        <w:t xml:space="preserve"> </w:t>
      </w:r>
      <w:r w:rsidR="00594500" w:rsidRPr="00D83FE5">
        <w:rPr>
          <w:rFonts w:asciiTheme="minorHAnsi" w:eastAsia="Arial" w:hAnsiTheme="minorHAnsi" w:cstheme="minorHAnsi"/>
          <w:sz w:val="22"/>
          <w:szCs w:val="22"/>
        </w:rPr>
        <w:t>būtų įsigy</w:t>
      </w:r>
      <w:r w:rsidR="000326DD" w:rsidRPr="00D83FE5">
        <w:rPr>
          <w:rFonts w:asciiTheme="minorHAnsi" w:eastAsia="Arial" w:hAnsiTheme="minorHAnsi" w:cstheme="minorHAnsi"/>
          <w:sz w:val="22"/>
          <w:szCs w:val="22"/>
        </w:rPr>
        <w:t xml:space="preserve">tas pirkimo vykdytojo poreikių neatitinkantis </w:t>
      </w:r>
      <w:r w:rsidR="00570703" w:rsidRPr="00D83FE5">
        <w:rPr>
          <w:rFonts w:asciiTheme="minorHAnsi" w:eastAsia="Arial" w:hAnsiTheme="minorHAnsi" w:cstheme="minorHAnsi"/>
          <w:sz w:val="22"/>
          <w:szCs w:val="22"/>
        </w:rPr>
        <w:t>pirkimo objektas.</w:t>
      </w:r>
      <w:r w:rsidRPr="00D83FE5">
        <w:rPr>
          <w:rFonts w:asciiTheme="minorHAnsi" w:eastAsia="Arial" w:hAnsiTheme="minorHAnsi" w:cstheme="minorHAnsi"/>
          <w:sz w:val="22"/>
          <w:szCs w:val="22"/>
        </w:rPr>
        <w:t xml:space="preserve"> </w:t>
      </w:r>
      <w:r w:rsidR="00570703" w:rsidRPr="00D83FE5">
        <w:rPr>
          <w:rFonts w:asciiTheme="minorHAnsi" w:eastAsia="Arial" w:hAnsiTheme="minorHAnsi" w:cstheme="minorHAnsi"/>
          <w:sz w:val="22"/>
          <w:szCs w:val="22"/>
        </w:rPr>
        <w:t>Pirkimo vykdytojas pirkimo procedūras, kuriomis siekiama sukurti DPS, nutrauk</w:t>
      </w:r>
      <w:r w:rsidR="00267FE5" w:rsidRPr="00D83FE5">
        <w:rPr>
          <w:rFonts w:asciiTheme="minorHAnsi" w:eastAsia="Arial" w:hAnsiTheme="minorHAnsi" w:cstheme="minorHAnsi"/>
          <w:sz w:val="22"/>
          <w:szCs w:val="22"/>
        </w:rPr>
        <w:t xml:space="preserve">s </w:t>
      </w:r>
      <w:r w:rsidRPr="00D83FE5">
        <w:rPr>
          <w:rFonts w:asciiTheme="minorHAnsi" w:eastAsia="Arial" w:hAnsiTheme="minorHAnsi" w:cstheme="minorHAnsi"/>
          <w:sz w:val="22"/>
          <w:szCs w:val="22"/>
        </w:rPr>
        <w:t xml:space="preserve">, jeigu buvo </w:t>
      </w:r>
      <w:r w:rsidRPr="00187B6A">
        <w:rPr>
          <w:rFonts w:asciiTheme="minorHAnsi" w:eastAsia="Arial" w:hAnsiTheme="minorHAnsi" w:cstheme="minorHAnsi"/>
          <w:sz w:val="22"/>
          <w:szCs w:val="22"/>
        </w:rPr>
        <w:t xml:space="preserve">pažeisti VPĮ 17 straipsnio 1 dalyje nustatyti principai ir atitinkamos padėties negalima ištaisyti. </w:t>
      </w:r>
    </w:p>
    <w:p w14:paraId="436C6CF2" w14:textId="10124C1E" w:rsidR="00AE2C75" w:rsidRPr="00D83FE5" w:rsidRDefault="00AE2C75"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FE3616" w:rsidRPr="00D83FE5">
        <w:rPr>
          <w:rFonts w:asciiTheme="minorHAnsi" w:eastAsia="Arial" w:hAnsiTheme="minorHAnsi" w:cstheme="minorHAnsi"/>
          <w:sz w:val="22"/>
          <w:szCs w:val="22"/>
        </w:rPr>
        <w:t>5</w:t>
      </w:r>
      <w:r w:rsidRPr="00D83FE5">
        <w:rPr>
          <w:rFonts w:asciiTheme="minorHAnsi" w:eastAsia="Arial" w:hAnsiTheme="minorHAnsi" w:cstheme="minorHAnsi"/>
          <w:sz w:val="22"/>
          <w:szCs w:val="22"/>
        </w:rPr>
        <w:t>.2. Pirkimo vykdytojas</w:t>
      </w:r>
      <w:r w:rsidR="00F25D87" w:rsidRPr="00D83FE5">
        <w:rPr>
          <w:rFonts w:asciiTheme="minorHAnsi" w:eastAsia="Arial" w:hAnsiTheme="minorHAnsi" w:cstheme="minorHAnsi"/>
          <w:sz w:val="22"/>
          <w:szCs w:val="22"/>
        </w:rPr>
        <w:t xml:space="preserve">, esant pagrįstoms priežastims, bet kuriuo DPS galiojimo laikotarpiu, gali priimti sprendimą nutraukti DPS. </w:t>
      </w:r>
    </w:p>
    <w:p w14:paraId="00000111" w14:textId="5687A323" w:rsidR="00944B1E" w:rsidRDefault="00194D39" w:rsidP="00187B6A">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FE3616" w:rsidRPr="00D83FE5">
        <w:rPr>
          <w:rFonts w:asciiTheme="minorHAnsi" w:eastAsia="Arial" w:hAnsiTheme="minorHAnsi" w:cstheme="minorHAnsi"/>
          <w:sz w:val="22"/>
          <w:szCs w:val="22"/>
        </w:rPr>
        <w:t>5</w:t>
      </w:r>
      <w:r w:rsidRPr="00D83FE5">
        <w:rPr>
          <w:rFonts w:asciiTheme="minorHAnsi" w:eastAsia="Arial" w:hAnsiTheme="minorHAnsi" w:cstheme="minorHAnsi"/>
          <w:sz w:val="22"/>
          <w:szCs w:val="22"/>
        </w:rPr>
        <w:t>.</w:t>
      </w:r>
      <w:r w:rsidR="001F4C9D" w:rsidRPr="00D83FE5">
        <w:rPr>
          <w:rFonts w:asciiTheme="minorHAnsi" w:eastAsia="Arial" w:hAnsiTheme="minorHAnsi" w:cstheme="minorHAnsi"/>
          <w:sz w:val="22"/>
          <w:szCs w:val="22"/>
        </w:rPr>
        <w:t>3</w:t>
      </w:r>
      <w:r w:rsidRPr="00D83FE5">
        <w:rPr>
          <w:rFonts w:asciiTheme="minorHAnsi" w:eastAsia="Arial" w:hAnsiTheme="minorHAnsi" w:cstheme="minorHAnsi"/>
          <w:sz w:val="22"/>
          <w:szCs w:val="22"/>
        </w:rPr>
        <w:t xml:space="preserve">. Apie DPS nutraukimą </w:t>
      </w:r>
      <w:r w:rsidR="00641B6A"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praneša Europos Komisijai užpildydama</w:t>
      </w:r>
      <w:r w:rsidR="00641B6A" w:rsidRPr="00D83FE5">
        <w:rPr>
          <w:rFonts w:asciiTheme="minorHAnsi" w:eastAsia="Arial" w:hAnsiTheme="minorHAnsi" w:cstheme="minorHAnsi"/>
          <w:sz w:val="22"/>
          <w:szCs w:val="22"/>
        </w:rPr>
        <w:t>s</w:t>
      </w:r>
      <w:r w:rsidRPr="00D83FE5">
        <w:rPr>
          <w:rFonts w:asciiTheme="minorHAnsi" w:eastAsia="Arial" w:hAnsiTheme="minorHAnsi" w:cstheme="minorHAnsi"/>
          <w:sz w:val="22"/>
          <w:szCs w:val="22"/>
        </w:rPr>
        <w:t xml:space="preserve"> skelbimo apie pirkimo sutarties sudarymą formą</w:t>
      </w:r>
      <w:r w:rsidR="001E1860" w:rsidRPr="00D83FE5">
        <w:rPr>
          <w:rFonts w:asciiTheme="minorHAnsi" w:eastAsia="Arial" w:hAnsiTheme="minorHAnsi" w:cstheme="minorHAnsi"/>
          <w:sz w:val="22"/>
          <w:szCs w:val="22"/>
        </w:rPr>
        <w:t>,</w:t>
      </w:r>
      <w:r w:rsidRPr="00D83FE5">
        <w:rPr>
          <w:rFonts w:asciiTheme="minorHAnsi" w:eastAsia="Arial" w:hAnsiTheme="minorHAnsi" w:cstheme="minorHAnsi"/>
          <w:sz w:val="22"/>
          <w:szCs w:val="22"/>
        </w:rPr>
        <w:t xml:space="preserve"> </w:t>
      </w:r>
      <w:r w:rsidR="001E1860" w:rsidRPr="00D83FE5">
        <w:rPr>
          <w:rFonts w:asciiTheme="minorHAnsi" w:eastAsia="Arial" w:hAnsiTheme="minorHAnsi" w:cstheme="minorHAnsi"/>
          <w:sz w:val="22"/>
          <w:szCs w:val="22"/>
        </w:rPr>
        <w:t xml:space="preserve">CVP IS priemonėmis </w:t>
      </w:r>
      <w:r w:rsidRPr="00D83FE5">
        <w:rPr>
          <w:rFonts w:asciiTheme="minorHAnsi" w:eastAsia="Arial" w:hAnsiTheme="minorHAnsi" w:cstheme="minorHAnsi"/>
          <w:sz w:val="22"/>
          <w:szCs w:val="22"/>
        </w:rPr>
        <w:t>informuoja visus DPS</w:t>
      </w:r>
      <w:r w:rsidR="001E1860" w:rsidRPr="00D83FE5">
        <w:rPr>
          <w:rFonts w:asciiTheme="minorHAnsi" w:eastAsia="Arial" w:hAnsiTheme="minorHAnsi" w:cstheme="minorHAnsi"/>
          <w:sz w:val="22"/>
          <w:szCs w:val="22"/>
        </w:rPr>
        <w:t xml:space="preserve"> dalyvaujančius tiekėjus bei </w:t>
      </w:r>
      <w:r w:rsidR="00904E62" w:rsidRPr="00D83FE5">
        <w:rPr>
          <w:rFonts w:asciiTheme="minorHAnsi" w:eastAsia="Arial" w:hAnsiTheme="minorHAnsi" w:cstheme="minorHAnsi"/>
          <w:sz w:val="22"/>
          <w:szCs w:val="22"/>
        </w:rPr>
        <w:t xml:space="preserve">apie tai </w:t>
      </w:r>
      <w:r w:rsidR="001E1860" w:rsidRPr="00D83FE5">
        <w:rPr>
          <w:rFonts w:asciiTheme="minorHAnsi" w:eastAsia="Arial" w:hAnsiTheme="minorHAnsi" w:cstheme="minorHAnsi"/>
          <w:sz w:val="22"/>
          <w:szCs w:val="22"/>
        </w:rPr>
        <w:t>paskelbia viešai</w:t>
      </w:r>
      <w:r w:rsidRPr="00D83FE5">
        <w:rPr>
          <w:rFonts w:asciiTheme="minorHAnsi" w:eastAsia="Arial" w:hAnsiTheme="minorHAnsi" w:cstheme="minorHAnsi"/>
          <w:sz w:val="22"/>
          <w:szCs w:val="22"/>
        </w:rPr>
        <w:t>.</w:t>
      </w:r>
    </w:p>
    <w:p w14:paraId="080F8903" w14:textId="77777777" w:rsidR="00187B6A" w:rsidRPr="00D83FE5" w:rsidRDefault="00187B6A" w:rsidP="00187B6A">
      <w:pPr>
        <w:ind w:firstLine="720"/>
        <w:jc w:val="both"/>
        <w:rPr>
          <w:rFonts w:asciiTheme="minorHAnsi" w:eastAsia="Arial" w:hAnsiTheme="minorHAnsi" w:cstheme="minorHAnsi"/>
          <w:sz w:val="22"/>
          <w:szCs w:val="22"/>
        </w:rPr>
      </w:pPr>
    </w:p>
    <w:p w14:paraId="00000112" w14:textId="446FD9B2" w:rsidR="00944B1E" w:rsidRPr="00D83FE5" w:rsidRDefault="00194D39" w:rsidP="00D83FE5">
      <w:pPr>
        <w:pStyle w:val="Heading3"/>
        <w:spacing w:before="0" w:after="0"/>
        <w:rPr>
          <w:rFonts w:asciiTheme="minorHAnsi" w:hAnsiTheme="minorHAnsi" w:cstheme="minorHAnsi"/>
          <w:color w:val="002060"/>
          <w:sz w:val="22"/>
          <w:szCs w:val="22"/>
        </w:rPr>
      </w:pPr>
      <w:bookmarkStart w:id="32" w:name="_Toc196213151"/>
      <w:bookmarkEnd w:id="31"/>
      <w:r w:rsidRPr="00D83FE5">
        <w:rPr>
          <w:rFonts w:asciiTheme="minorHAnsi" w:hAnsiTheme="minorHAnsi" w:cstheme="minorHAnsi"/>
          <w:color w:val="002060"/>
          <w:sz w:val="22"/>
          <w:szCs w:val="22"/>
        </w:rPr>
        <w:t>1</w:t>
      </w:r>
      <w:r w:rsidR="00ED2B95" w:rsidRPr="00D83FE5">
        <w:rPr>
          <w:rFonts w:asciiTheme="minorHAnsi" w:hAnsiTheme="minorHAnsi" w:cstheme="minorHAnsi"/>
          <w:color w:val="002060"/>
          <w:sz w:val="22"/>
          <w:szCs w:val="22"/>
        </w:rPr>
        <w:t>6</w:t>
      </w:r>
      <w:r w:rsidRPr="00D83FE5">
        <w:rPr>
          <w:rFonts w:asciiTheme="minorHAnsi" w:hAnsiTheme="minorHAnsi" w:cstheme="minorHAnsi"/>
          <w:color w:val="002060"/>
          <w:sz w:val="22"/>
          <w:szCs w:val="22"/>
        </w:rPr>
        <w:t>. TIEKĖJŲ PASITRAUKIMAS IŠ DPS</w:t>
      </w:r>
      <w:bookmarkEnd w:id="32"/>
      <w:r w:rsidRPr="00D83FE5">
        <w:rPr>
          <w:rFonts w:asciiTheme="minorHAnsi" w:hAnsiTheme="minorHAnsi" w:cstheme="minorHAnsi"/>
          <w:color w:val="002060"/>
          <w:sz w:val="22"/>
          <w:szCs w:val="22"/>
        </w:rPr>
        <w:t xml:space="preserve"> </w:t>
      </w:r>
    </w:p>
    <w:p w14:paraId="00000113" w14:textId="77777777" w:rsidR="00944B1E" w:rsidRPr="00D83FE5" w:rsidRDefault="00944B1E" w:rsidP="00D83FE5">
      <w:pPr>
        <w:jc w:val="both"/>
        <w:rPr>
          <w:rFonts w:asciiTheme="minorHAnsi" w:hAnsiTheme="minorHAnsi" w:cstheme="minorHAnsi"/>
          <w:sz w:val="22"/>
          <w:szCs w:val="22"/>
        </w:rPr>
      </w:pPr>
    </w:p>
    <w:p w14:paraId="00000114" w14:textId="39A113F7" w:rsidR="00944B1E" w:rsidRPr="00D83FE5" w:rsidRDefault="00194D39"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lastRenderedPageBreak/>
        <w:t>1</w:t>
      </w:r>
      <w:r w:rsidR="00ED2B95" w:rsidRPr="00D83FE5">
        <w:rPr>
          <w:rFonts w:asciiTheme="minorHAnsi" w:eastAsia="Arial" w:hAnsiTheme="minorHAnsi" w:cstheme="minorHAnsi"/>
          <w:sz w:val="22"/>
          <w:szCs w:val="22"/>
        </w:rPr>
        <w:t>6</w:t>
      </w:r>
      <w:r w:rsidRPr="00D83FE5">
        <w:rPr>
          <w:rFonts w:asciiTheme="minorHAnsi" w:eastAsia="Arial" w:hAnsiTheme="minorHAnsi" w:cstheme="minorHAnsi"/>
          <w:sz w:val="22"/>
          <w:szCs w:val="22"/>
        </w:rPr>
        <w:t>.1. Tiekėjai, kuriems leista dalyvauti DPS, gali bet kuriuo metu, nenurodydami jokios priežasties</w:t>
      </w:r>
      <w:r w:rsidR="00115982" w:rsidRPr="00D83FE5">
        <w:rPr>
          <w:rFonts w:asciiTheme="minorHAnsi" w:eastAsia="Arial" w:hAnsiTheme="minorHAnsi" w:cstheme="minorHAnsi"/>
          <w:sz w:val="22"/>
          <w:szCs w:val="22"/>
        </w:rPr>
        <w:t>,</w:t>
      </w:r>
      <w:r w:rsidRPr="00D83FE5">
        <w:rPr>
          <w:rFonts w:asciiTheme="minorHAnsi" w:eastAsia="Arial" w:hAnsiTheme="minorHAnsi" w:cstheme="minorHAnsi"/>
          <w:sz w:val="22"/>
          <w:szCs w:val="22"/>
        </w:rPr>
        <w:t xml:space="preserve"> pasitraukti</w:t>
      </w:r>
      <w:r w:rsidR="00115982" w:rsidRPr="00D83FE5">
        <w:rPr>
          <w:rFonts w:asciiTheme="minorHAnsi" w:eastAsia="Arial" w:hAnsiTheme="minorHAnsi" w:cstheme="minorHAnsi"/>
          <w:sz w:val="22"/>
          <w:szCs w:val="22"/>
        </w:rPr>
        <w:t xml:space="preserve"> iš DPS</w:t>
      </w:r>
      <w:r w:rsidRPr="00D83FE5">
        <w:rPr>
          <w:rFonts w:asciiTheme="minorHAnsi" w:eastAsia="Arial" w:hAnsiTheme="minorHAnsi" w:cstheme="minorHAnsi"/>
          <w:sz w:val="22"/>
          <w:szCs w:val="22"/>
        </w:rPr>
        <w:t xml:space="preserve">. Jeigu DPS suskirstyta į kategorijas, tiekėjai gali pasitraukti iš vienos, kelių arba visų DPS kategorijų, kuriose jiems buvo leista dalyvauti.   </w:t>
      </w:r>
    </w:p>
    <w:p w14:paraId="00000115" w14:textId="5E89F815" w:rsidR="00944B1E" w:rsidRPr="00D83FE5" w:rsidRDefault="00194D39"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ED2B95" w:rsidRPr="00D83FE5">
        <w:rPr>
          <w:rFonts w:asciiTheme="minorHAnsi" w:eastAsia="Arial" w:hAnsiTheme="minorHAnsi" w:cstheme="minorHAnsi"/>
          <w:sz w:val="22"/>
          <w:szCs w:val="22"/>
        </w:rPr>
        <w:t>6</w:t>
      </w:r>
      <w:r w:rsidRPr="00D83FE5">
        <w:rPr>
          <w:rFonts w:asciiTheme="minorHAnsi" w:eastAsia="Arial" w:hAnsiTheme="minorHAnsi" w:cstheme="minorHAnsi"/>
          <w:sz w:val="22"/>
          <w:szCs w:val="22"/>
        </w:rPr>
        <w:t xml:space="preserve">.2. Tiekėjams, pasitraukusiems iš DPS ar kurios nors iš DPS kategorijų, netaikomos jokios baudos ar kitos sankcijos, išskyrus atsakomybę, kuri jiems gali kilti dėl </w:t>
      </w:r>
      <w:r w:rsidR="00120428" w:rsidRPr="00D83FE5">
        <w:rPr>
          <w:rFonts w:asciiTheme="minorHAnsi" w:eastAsia="Arial" w:hAnsiTheme="minorHAnsi" w:cstheme="minorHAnsi"/>
          <w:sz w:val="22"/>
          <w:szCs w:val="22"/>
        </w:rPr>
        <w:t>k</w:t>
      </w:r>
      <w:r w:rsidRPr="00D83FE5">
        <w:rPr>
          <w:rFonts w:asciiTheme="minorHAnsi" w:eastAsia="Arial" w:hAnsiTheme="minorHAnsi" w:cstheme="minorHAnsi"/>
          <w:sz w:val="22"/>
          <w:szCs w:val="22"/>
        </w:rPr>
        <w:t xml:space="preserve">onkrečiame pirkime pateiktų pasiūlymų atsiėmimo ar atsisakymo sudaryti sutartį, t. y. pasitraukimas iš DPS neužkerta kelio </w:t>
      </w:r>
      <w:r w:rsidR="00115982" w:rsidRPr="00D83FE5">
        <w:rPr>
          <w:rFonts w:asciiTheme="minorHAnsi" w:eastAsia="Arial" w:hAnsiTheme="minorHAnsi" w:cstheme="minorHAnsi"/>
          <w:sz w:val="22"/>
          <w:szCs w:val="22"/>
        </w:rPr>
        <w:t>pirkimo vykdytojui</w:t>
      </w:r>
      <w:r w:rsidRPr="00D83FE5">
        <w:rPr>
          <w:rFonts w:asciiTheme="minorHAnsi" w:eastAsia="Arial" w:hAnsiTheme="minorHAnsi" w:cstheme="minorHAnsi"/>
          <w:sz w:val="22"/>
          <w:szCs w:val="22"/>
        </w:rPr>
        <w:t xml:space="preserve"> pasinaudoti  tiekėjo pateiktu pasiūlymo galiojimo užtikrinimu </w:t>
      </w:r>
      <w:r w:rsidR="00120428" w:rsidRPr="00D83FE5">
        <w:rPr>
          <w:rFonts w:asciiTheme="minorHAnsi" w:eastAsia="Arial" w:hAnsiTheme="minorHAnsi" w:cstheme="minorHAnsi"/>
          <w:sz w:val="22"/>
          <w:szCs w:val="22"/>
        </w:rPr>
        <w:t>k</w:t>
      </w:r>
      <w:r w:rsidRPr="00D83FE5">
        <w:rPr>
          <w:rFonts w:asciiTheme="minorHAnsi" w:eastAsia="Arial" w:hAnsiTheme="minorHAnsi" w:cstheme="minorHAnsi"/>
          <w:sz w:val="22"/>
          <w:szCs w:val="22"/>
        </w:rPr>
        <w:t xml:space="preserve">onkrečiame pirkime ar kreiptis į teismą dėl žalos atlyginimo. </w:t>
      </w:r>
    </w:p>
    <w:p w14:paraId="76A039CF" w14:textId="017C58DC" w:rsidR="00DE4E25" w:rsidRDefault="00194D39" w:rsidP="00D83FE5">
      <w:pPr>
        <w:ind w:firstLine="709"/>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ED2B95" w:rsidRPr="00D83FE5">
        <w:rPr>
          <w:rFonts w:asciiTheme="minorHAnsi" w:eastAsia="Arial" w:hAnsiTheme="minorHAnsi" w:cstheme="minorHAnsi"/>
          <w:sz w:val="22"/>
          <w:szCs w:val="22"/>
        </w:rPr>
        <w:t>6</w:t>
      </w:r>
      <w:r w:rsidRPr="00D83FE5">
        <w:rPr>
          <w:rFonts w:asciiTheme="minorHAnsi" w:eastAsia="Arial" w:hAnsiTheme="minorHAnsi" w:cstheme="minorHAnsi"/>
          <w:sz w:val="22"/>
          <w:szCs w:val="22"/>
        </w:rPr>
        <w:t xml:space="preserve">.3. Tiekėjas, pasitraukęs iš DPS, </w:t>
      </w:r>
      <w:r w:rsidR="00115982" w:rsidRPr="00D83FE5">
        <w:rPr>
          <w:rFonts w:asciiTheme="minorHAnsi" w:eastAsia="Arial" w:hAnsiTheme="minorHAnsi" w:cstheme="minorHAnsi"/>
          <w:sz w:val="22"/>
          <w:szCs w:val="22"/>
        </w:rPr>
        <w:t xml:space="preserve">vėliau, </w:t>
      </w:r>
      <w:r w:rsidRPr="00D83FE5">
        <w:rPr>
          <w:rFonts w:asciiTheme="minorHAnsi" w:eastAsia="Arial" w:hAnsiTheme="minorHAnsi" w:cstheme="minorHAnsi"/>
          <w:sz w:val="22"/>
          <w:szCs w:val="22"/>
        </w:rPr>
        <w:t xml:space="preserve">bet kuriuo DPS galiojimo </w:t>
      </w:r>
      <w:r w:rsidR="00844996" w:rsidRPr="00D83FE5">
        <w:rPr>
          <w:rFonts w:asciiTheme="minorHAnsi" w:eastAsia="Arial" w:hAnsiTheme="minorHAnsi" w:cstheme="minorHAnsi"/>
          <w:sz w:val="22"/>
          <w:szCs w:val="22"/>
        </w:rPr>
        <w:t xml:space="preserve">laikotarpiu </w:t>
      </w:r>
      <w:r w:rsidRPr="00D83FE5">
        <w:rPr>
          <w:rFonts w:asciiTheme="minorHAnsi" w:eastAsia="Arial" w:hAnsiTheme="minorHAnsi" w:cstheme="minorHAnsi"/>
          <w:sz w:val="22"/>
          <w:szCs w:val="22"/>
        </w:rPr>
        <w:t xml:space="preserve">gali pateikti naują paraišką </w:t>
      </w:r>
      <w:r w:rsidR="001E440D" w:rsidRPr="00D83FE5">
        <w:rPr>
          <w:rFonts w:asciiTheme="minorHAnsi" w:eastAsia="Arial" w:hAnsiTheme="minorHAnsi" w:cstheme="minorHAnsi"/>
          <w:sz w:val="22"/>
          <w:szCs w:val="22"/>
        </w:rPr>
        <w:t xml:space="preserve"> dalyvauti</w:t>
      </w:r>
      <w:r w:rsidRPr="00D83FE5">
        <w:rPr>
          <w:rFonts w:asciiTheme="minorHAnsi" w:eastAsia="Arial" w:hAnsiTheme="minorHAnsi" w:cstheme="minorHAnsi"/>
          <w:sz w:val="22"/>
          <w:szCs w:val="22"/>
        </w:rPr>
        <w:t xml:space="preserve"> DPS.</w:t>
      </w:r>
    </w:p>
    <w:p w14:paraId="2DD2A1DF" w14:textId="77777777" w:rsidR="0041041F" w:rsidRPr="00D83FE5" w:rsidRDefault="0041041F" w:rsidP="00D83FE5">
      <w:pPr>
        <w:ind w:firstLine="709"/>
        <w:jc w:val="both"/>
        <w:rPr>
          <w:rFonts w:asciiTheme="minorHAnsi" w:eastAsia="Arial" w:hAnsiTheme="minorHAnsi" w:cstheme="minorHAnsi"/>
          <w:sz w:val="22"/>
          <w:szCs w:val="22"/>
        </w:rPr>
      </w:pPr>
    </w:p>
    <w:p w14:paraId="00000119" w14:textId="12BC5E47" w:rsidR="00944B1E" w:rsidRPr="00D83FE5" w:rsidRDefault="00115982" w:rsidP="00D83FE5">
      <w:pPr>
        <w:pStyle w:val="Heading3"/>
        <w:spacing w:before="0" w:after="0"/>
        <w:rPr>
          <w:rFonts w:asciiTheme="minorHAnsi" w:hAnsiTheme="minorHAnsi" w:cstheme="minorHAnsi"/>
          <w:color w:val="002060"/>
          <w:sz w:val="22"/>
          <w:szCs w:val="22"/>
        </w:rPr>
      </w:pPr>
      <w:bookmarkStart w:id="33" w:name="_Toc196213152"/>
      <w:r w:rsidRPr="00D83FE5">
        <w:rPr>
          <w:rFonts w:asciiTheme="minorHAnsi" w:hAnsiTheme="minorHAnsi" w:cstheme="minorHAnsi"/>
          <w:color w:val="002060"/>
          <w:sz w:val="22"/>
          <w:szCs w:val="22"/>
        </w:rPr>
        <w:t>1</w:t>
      </w:r>
      <w:r w:rsidR="00E57198" w:rsidRPr="00D83FE5">
        <w:rPr>
          <w:rFonts w:asciiTheme="minorHAnsi" w:hAnsiTheme="minorHAnsi" w:cstheme="minorHAnsi"/>
          <w:color w:val="002060"/>
          <w:sz w:val="22"/>
          <w:szCs w:val="22"/>
        </w:rPr>
        <w:t>7</w:t>
      </w:r>
      <w:r w:rsidRPr="00D83FE5">
        <w:rPr>
          <w:rFonts w:asciiTheme="minorHAnsi" w:hAnsiTheme="minorHAnsi" w:cstheme="minorHAnsi"/>
          <w:color w:val="002060"/>
          <w:sz w:val="22"/>
          <w:szCs w:val="22"/>
        </w:rPr>
        <w:t xml:space="preserve">. </w:t>
      </w:r>
      <w:r w:rsidR="00194D39" w:rsidRPr="00D83FE5">
        <w:rPr>
          <w:rFonts w:asciiTheme="minorHAnsi" w:hAnsiTheme="minorHAnsi" w:cstheme="minorHAnsi"/>
          <w:color w:val="002060"/>
          <w:sz w:val="22"/>
          <w:szCs w:val="22"/>
        </w:rPr>
        <w:t>TIEKĖJŲ PAŠALINIMAS IŠ DPS</w:t>
      </w:r>
      <w:bookmarkEnd w:id="33"/>
    </w:p>
    <w:p w14:paraId="0000011A" w14:textId="77777777" w:rsidR="00944B1E" w:rsidRPr="00D83FE5" w:rsidRDefault="00944B1E" w:rsidP="00D83FE5">
      <w:pPr>
        <w:jc w:val="both"/>
        <w:rPr>
          <w:rFonts w:asciiTheme="minorHAnsi" w:eastAsia="Arial" w:hAnsiTheme="minorHAnsi" w:cstheme="minorHAnsi"/>
          <w:b/>
          <w:color w:val="44546A"/>
          <w:sz w:val="22"/>
          <w:szCs w:val="22"/>
        </w:rPr>
      </w:pPr>
    </w:p>
    <w:p w14:paraId="0000011B" w14:textId="5D09ADF5" w:rsidR="00944B1E" w:rsidRPr="00D83FE5" w:rsidRDefault="00194D39" w:rsidP="00D83FE5">
      <w:pPr>
        <w:ind w:firstLine="851"/>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E57198" w:rsidRPr="00D83FE5">
        <w:rPr>
          <w:rFonts w:asciiTheme="minorHAnsi" w:eastAsia="Arial" w:hAnsiTheme="minorHAnsi" w:cstheme="minorHAnsi"/>
          <w:sz w:val="22"/>
          <w:szCs w:val="22"/>
        </w:rPr>
        <w:t>7</w:t>
      </w:r>
      <w:r w:rsidRPr="00D83FE5">
        <w:rPr>
          <w:rFonts w:asciiTheme="minorHAnsi" w:eastAsia="Arial" w:hAnsiTheme="minorHAnsi" w:cstheme="minorHAnsi"/>
          <w:sz w:val="22"/>
          <w:szCs w:val="22"/>
        </w:rPr>
        <w:t xml:space="preserve">.1. Jeigu DPS galiojimo </w:t>
      </w:r>
      <w:r w:rsidR="00844996" w:rsidRPr="00D83FE5">
        <w:rPr>
          <w:rFonts w:asciiTheme="minorHAnsi" w:eastAsia="Arial" w:hAnsiTheme="minorHAnsi" w:cstheme="minorHAnsi"/>
          <w:sz w:val="22"/>
          <w:szCs w:val="22"/>
        </w:rPr>
        <w:t>laikotarpiu</w:t>
      </w:r>
      <w:r w:rsidRPr="00D83FE5">
        <w:rPr>
          <w:rFonts w:asciiTheme="minorHAnsi" w:eastAsia="Arial" w:hAnsiTheme="minorHAnsi" w:cstheme="minorHAnsi"/>
          <w:sz w:val="22"/>
          <w:szCs w:val="22"/>
        </w:rPr>
        <w:t xml:space="preserve"> </w:t>
      </w:r>
      <w:r w:rsidR="00844996" w:rsidRPr="00D83FE5">
        <w:rPr>
          <w:rFonts w:asciiTheme="minorHAnsi" w:eastAsia="Arial" w:hAnsiTheme="minorHAnsi" w:cstheme="minorHAnsi"/>
          <w:sz w:val="22"/>
          <w:szCs w:val="22"/>
        </w:rPr>
        <w:t>nustatoma</w:t>
      </w:r>
      <w:r w:rsidRPr="00D83FE5">
        <w:rPr>
          <w:rFonts w:asciiTheme="minorHAnsi" w:eastAsia="Arial" w:hAnsiTheme="minorHAnsi" w:cstheme="minorHAnsi"/>
          <w:sz w:val="22"/>
          <w:szCs w:val="22"/>
        </w:rPr>
        <w:t xml:space="preserve">, kad dėl tiekėjo veiksmų ar neveikimo jis atitinka bent vieną iš </w:t>
      </w:r>
      <w:r w:rsidR="004323FF" w:rsidRPr="0041041F">
        <w:rPr>
          <w:rFonts w:asciiTheme="minorHAnsi" w:eastAsia="Arial" w:hAnsiTheme="minorHAnsi" w:cstheme="minorHAnsi"/>
          <w:sz w:val="22"/>
          <w:szCs w:val="22"/>
        </w:rPr>
        <w:t xml:space="preserve">šiose </w:t>
      </w:r>
      <w:r w:rsidRPr="0041041F">
        <w:rPr>
          <w:rFonts w:asciiTheme="minorHAnsi" w:eastAsia="Arial" w:hAnsiTheme="minorHAnsi" w:cstheme="minorHAnsi"/>
          <w:sz w:val="22"/>
          <w:szCs w:val="22"/>
        </w:rPr>
        <w:t xml:space="preserve">pirkimo </w:t>
      </w:r>
      <w:r w:rsidR="00E57198" w:rsidRPr="0041041F">
        <w:rPr>
          <w:rFonts w:asciiTheme="minorHAnsi" w:eastAsia="Arial" w:hAnsiTheme="minorHAnsi" w:cstheme="minorHAnsi"/>
          <w:sz w:val="22"/>
          <w:szCs w:val="22"/>
        </w:rPr>
        <w:t xml:space="preserve">sąlygose </w:t>
      </w:r>
      <w:r w:rsidRPr="0041041F">
        <w:rPr>
          <w:rFonts w:asciiTheme="minorHAnsi" w:eastAsia="Arial" w:hAnsiTheme="minorHAnsi" w:cstheme="minorHAnsi"/>
          <w:sz w:val="22"/>
          <w:szCs w:val="22"/>
        </w:rPr>
        <w:t>nustatytų pašalinimo pagrindų</w:t>
      </w:r>
      <w:r w:rsidR="000A160C" w:rsidRPr="0041041F">
        <w:rPr>
          <w:rFonts w:asciiTheme="minorHAnsi" w:eastAsia="Arial" w:hAnsiTheme="minorHAnsi" w:cstheme="minorHAnsi"/>
          <w:sz w:val="22"/>
          <w:szCs w:val="22"/>
        </w:rPr>
        <w:t>,</w:t>
      </w:r>
      <w:r w:rsidR="00702FCB" w:rsidRPr="0041041F">
        <w:rPr>
          <w:rFonts w:asciiTheme="minorHAnsi" w:eastAsia="Arial" w:hAnsiTheme="minorHAnsi" w:cstheme="minorHAnsi"/>
          <w:sz w:val="22"/>
          <w:szCs w:val="22"/>
        </w:rPr>
        <w:t xml:space="preserve"> </w:t>
      </w:r>
      <w:r w:rsidRPr="0041041F">
        <w:rPr>
          <w:rFonts w:asciiTheme="minorHAnsi" w:eastAsia="Arial" w:hAnsiTheme="minorHAnsi" w:cstheme="minorHAnsi"/>
          <w:sz w:val="22"/>
          <w:szCs w:val="22"/>
        </w:rPr>
        <w:t>nebeatitinka nustatytų kvalifikacijos reikalavimų</w:t>
      </w:r>
      <w:r w:rsidR="000A160C" w:rsidRPr="0041041F">
        <w:rPr>
          <w:rFonts w:asciiTheme="minorHAnsi" w:eastAsia="Arial" w:hAnsiTheme="minorHAnsi" w:cstheme="minorHAnsi"/>
          <w:sz w:val="22"/>
          <w:szCs w:val="22"/>
        </w:rPr>
        <w:t xml:space="preserve"> </w:t>
      </w:r>
      <w:r w:rsidR="00264ED0" w:rsidRPr="0041041F">
        <w:rPr>
          <w:rFonts w:asciiTheme="minorHAnsi" w:eastAsia="Arial" w:hAnsiTheme="minorHAnsi" w:cstheme="minorHAnsi"/>
          <w:sz w:val="22"/>
          <w:szCs w:val="22"/>
        </w:rPr>
        <w:t xml:space="preserve">ir </w:t>
      </w:r>
      <w:r w:rsidR="006D1550" w:rsidRPr="0041041F">
        <w:rPr>
          <w:rFonts w:asciiTheme="minorHAnsi" w:eastAsia="Arial" w:hAnsiTheme="minorHAnsi" w:cstheme="minorHAnsi"/>
          <w:sz w:val="22"/>
          <w:szCs w:val="22"/>
        </w:rPr>
        <w:t xml:space="preserve">aplinkos apsaugos vadybos sistemos standartų </w:t>
      </w:r>
      <w:r w:rsidR="00184B89" w:rsidRPr="0041041F">
        <w:rPr>
          <w:rFonts w:asciiTheme="minorHAnsi" w:eastAsia="Arial" w:hAnsiTheme="minorHAnsi" w:cstheme="minorHAnsi"/>
          <w:sz w:val="22"/>
          <w:szCs w:val="22"/>
        </w:rPr>
        <w:t xml:space="preserve">reikalavimų </w:t>
      </w:r>
      <w:r w:rsidR="000A160C" w:rsidRPr="0041041F">
        <w:rPr>
          <w:rFonts w:asciiTheme="minorHAnsi" w:eastAsia="Arial" w:hAnsiTheme="minorHAnsi" w:cstheme="minorHAnsi"/>
          <w:sz w:val="22"/>
          <w:szCs w:val="22"/>
        </w:rPr>
        <w:t xml:space="preserve">ar </w:t>
      </w:r>
      <w:r w:rsidR="00E622AD" w:rsidRPr="0041041F">
        <w:rPr>
          <w:rFonts w:asciiTheme="minorHAnsi" w:eastAsia="Arial" w:hAnsiTheme="minorHAnsi" w:cstheme="minorHAnsi"/>
          <w:sz w:val="22"/>
          <w:szCs w:val="22"/>
        </w:rPr>
        <w:t>nebetenkina reikalavimų,</w:t>
      </w:r>
      <w:r w:rsidR="00B87DBA" w:rsidRPr="0041041F">
        <w:rPr>
          <w:rFonts w:asciiTheme="minorHAnsi" w:eastAsia="Arial" w:hAnsiTheme="minorHAnsi" w:cstheme="minorHAnsi"/>
          <w:sz w:val="22"/>
          <w:szCs w:val="22"/>
        </w:rPr>
        <w:t xml:space="preserve"> susijusių su nacionaliniu saugumu,</w:t>
      </w:r>
      <w:r w:rsidR="00E622AD" w:rsidRPr="0041041F">
        <w:rPr>
          <w:rFonts w:asciiTheme="minorHAnsi" w:eastAsia="Arial" w:hAnsiTheme="minorHAnsi" w:cstheme="minorHAnsi"/>
          <w:sz w:val="22"/>
          <w:szCs w:val="22"/>
        </w:rPr>
        <w:t xml:space="preserve"> kaip nustatyta šių pirkimo </w:t>
      </w:r>
      <w:r w:rsidR="004323FF" w:rsidRPr="0041041F">
        <w:rPr>
          <w:rFonts w:asciiTheme="minorHAnsi" w:eastAsia="Arial" w:hAnsiTheme="minorHAnsi" w:cstheme="minorHAnsi"/>
          <w:sz w:val="22"/>
          <w:szCs w:val="22"/>
        </w:rPr>
        <w:t>sąlygų</w:t>
      </w:r>
      <w:r w:rsidR="00E622AD" w:rsidRPr="0041041F">
        <w:rPr>
          <w:rFonts w:asciiTheme="minorHAnsi" w:eastAsia="Arial" w:hAnsiTheme="minorHAnsi" w:cstheme="minorHAnsi"/>
          <w:sz w:val="22"/>
          <w:szCs w:val="22"/>
        </w:rPr>
        <w:t xml:space="preserve"> 8 skyriuje</w:t>
      </w:r>
      <w:r w:rsidR="000732F4" w:rsidRPr="0041041F">
        <w:rPr>
          <w:rFonts w:asciiTheme="minorHAnsi" w:eastAsia="Arial" w:hAnsiTheme="minorHAnsi" w:cstheme="minorHAnsi"/>
          <w:sz w:val="22"/>
          <w:szCs w:val="22"/>
        </w:rPr>
        <w:t>,</w:t>
      </w:r>
      <w:r w:rsidRPr="0041041F">
        <w:rPr>
          <w:rFonts w:asciiTheme="minorHAnsi" w:eastAsia="Arial" w:hAnsiTheme="minorHAnsi" w:cstheme="minorHAnsi"/>
          <w:sz w:val="22"/>
          <w:szCs w:val="22"/>
        </w:rPr>
        <w:t xml:space="preserve"> </w:t>
      </w:r>
      <w:r w:rsidR="00C564CC" w:rsidRPr="0041041F">
        <w:rPr>
          <w:rFonts w:asciiTheme="minorHAnsi" w:eastAsia="Arial" w:hAnsiTheme="minorHAnsi" w:cstheme="minorHAnsi"/>
          <w:sz w:val="22"/>
          <w:szCs w:val="22"/>
        </w:rPr>
        <w:t>pirkimo vykdytojas</w:t>
      </w:r>
      <w:r w:rsidRPr="0041041F">
        <w:rPr>
          <w:rFonts w:asciiTheme="minorHAnsi" w:eastAsia="Arial" w:hAnsiTheme="minorHAnsi" w:cstheme="minorHAnsi"/>
          <w:sz w:val="22"/>
          <w:szCs w:val="22"/>
        </w:rPr>
        <w:t xml:space="preserve"> </w:t>
      </w:r>
      <w:r w:rsidRPr="00D83FE5">
        <w:rPr>
          <w:rFonts w:asciiTheme="minorHAnsi" w:eastAsia="Arial" w:hAnsiTheme="minorHAnsi" w:cstheme="minorHAnsi"/>
          <w:sz w:val="22"/>
          <w:szCs w:val="22"/>
        </w:rPr>
        <w:t>šį tiekėją pašalina iš DPS.</w:t>
      </w:r>
    </w:p>
    <w:p w14:paraId="0000011C" w14:textId="03ADE272" w:rsidR="00944B1E" w:rsidRPr="00D83FE5" w:rsidRDefault="00194D39" w:rsidP="00D83FE5">
      <w:pPr>
        <w:ind w:firstLine="851"/>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E57198" w:rsidRPr="00D83FE5">
        <w:rPr>
          <w:rFonts w:asciiTheme="minorHAnsi" w:eastAsia="Arial" w:hAnsiTheme="minorHAnsi" w:cstheme="minorHAnsi"/>
          <w:sz w:val="22"/>
          <w:szCs w:val="22"/>
        </w:rPr>
        <w:t>7</w:t>
      </w:r>
      <w:r w:rsidRPr="00D83FE5">
        <w:rPr>
          <w:rFonts w:asciiTheme="minorHAnsi" w:eastAsia="Arial" w:hAnsiTheme="minorHAnsi" w:cstheme="minorHAnsi"/>
          <w:sz w:val="22"/>
          <w:szCs w:val="22"/>
        </w:rPr>
        <w:t>.2. Prieš pašalindama</w:t>
      </w:r>
      <w:r w:rsidR="00C564CC" w:rsidRPr="00D83FE5">
        <w:rPr>
          <w:rFonts w:asciiTheme="minorHAnsi" w:eastAsia="Arial" w:hAnsiTheme="minorHAnsi" w:cstheme="minorHAnsi"/>
          <w:sz w:val="22"/>
          <w:szCs w:val="22"/>
        </w:rPr>
        <w:t>s</w:t>
      </w:r>
      <w:r w:rsidRPr="00D83FE5">
        <w:rPr>
          <w:rFonts w:asciiTheme="minorHAnsi" w:eastAsia="Arial" w:hAnsiTheme="minorHAnsi" w:cstheme="minorHAnsi"/>
          <w:sz w:val="22"/>
          <w:szCs w:val="22"/>
        </w:rPr>
        <w:t xml:space="preserve"> tiekėją iš DPS, </w:t>
      </w:r>
      <w:r w:rsidR="00C564CC" w:rsidRPr="00D83FE5">
        <w:rPr>
          <w:rFonts w:asciiTheme="minorHAnsi" w:eastAsia="Arial" w:hAnsiTheme="minorHAnsi" w:cstheme="minorHAnsi"/>
          <w:sz w:val="22"/>
          <w:szCs w:val="22"/>
        </w:rPr>
        <w:t>pirkimo vykdytojas</w:t>
      </w:r>
      <w:r w:rsidRPr="00D83FE5">
        <w:rPr>
          <w:rFonts w:asciiTheme="minorHAnsi" w:eastAsia="Arial" w:hAnsiTheme="minorHAnsi" w:cstheme="minorHAnsi"/>
          <w:sz w:val="22"/>
          <w:szCs w:val="22"/>
        </w:rPr>
        <w:t xml:space="preserve"> turi suteikti galimybę tiekėjui pateikti paaiškinimus ar apsivalymo priemones, kaip tai nustatyta VPĮ 46 straipsnio </w:t>
      </w:r>
      <w:r w:rsidR="00041873" w:rsidRPr="00D83FE5">
        <w:rPr>
          <w:rFonts w:asciiTheme="minorHAnsi" w:eastAsia="Arial" w:hAnsiTheme="minorHAnsi" w:cstheme="minorHAnsi"/>
          <w:sz w:val="22"/>
          <w:szCs w:val="22"/>
        </w:rPr>
        <w:t xml:space="preserve">10 </w:t>
      </w:r>
      <w:r w:rsidRPr="00156E71">
        <w:rPr>
          <w:rFonts w:asciiTheme="minorHAnsi" w:eastAsia="Arial" w:hAnsiTheme="minorHAnsi" w:cstheme="minorHAnsi"/>
          <w:color w:val="000000" w:themeColor="text1"/>
          <w:sz w:val="22"/>
          <w:szCs w:val="22"/>
        </w:rPr>
        <w:t>dalyje</w:t>
      </w:r>
      <w:r w:rsidR="00423D1D" w:rsidRPr="00156E71">
        <w:rPr>
          <w:rFonts w:asciiTheme="minorHAnsi" w:eastAsia="Arial" w:hAnsiTheme="minorHAnsi" w:cstheme="minorHAnsi"/>
          <w:color w:val="000000" w:themeColor="text1"/>
          <w:sz w:val="22"/>
          <w:szCs w:val="22"/>
        </w:rPr>
        <w:t xml:space="preserve"> </w:t>
      </w:r>
      <w:r w:rsidRPr="00156E71">
        <w:rPr>
          <w:rFonts w:asciiTheme="minorHAnsi" w:eastAsia="Arial" w:hAnsiTheme="minorHAnsi" w:cstheme="minorHAnsi"/>
          <w:color w:val="000000" w:themeColor="text1"/>
          <w:sz w:val="22"/>
          <w:szCs w:val="22"/>
        </w:rPr>
        <w:t xml:space="preserve"> ar ištaisyti </w:t>
      </w:r>
      <w:r w:rsidRPr="00D83FE5">
        <w:rPr>
          <w:rFonts w:asciiTheme="minorHAnsi" w:eastAsia="Arial" w:hAnsiTheme="minorHAnsi" w:cstheme="minorHAnsi"/>
          <w:sz w:val="22"/>
          <w:szCs w:val="22"/>
        </w:rPr>
        <w:t xml:space="preserve">susidariusią situaciją, jei tai įmanoma. </w:t>
      </w:r>
    </w:p>
    <w:p w14:paraId="22BBB3BE" w14:textId="73809E1D" w:rsidR="00C564CC" w:rsidRDefault="00194D39" w:rsidP="00D83FE5">
      <w:pPr>
        <w:ind w:firstLine="851"/>
        <w:jc w:val="both"/>
        <w:rPr>
          <w:rFonts w:asciiTheme="minorHAnsi" w:eastAsia="Arial" w:hAnsiTheme="minorHAnsi" w:cstheme="minorHAnsi"/>
          <w:color w:val="000000" w:themeColor="text1"/>
          <w:sz w:val="22"/>
          <w:szCs w:val="22"/>
        </w:rPr>
      </w:pPr>
      <w:r w:rsidRPr="00D83FE5">
        <w:rPr>
          <w:rFonts w:asciiTheme="minorHAnsi" w:eastAsia="Arial" w:hAnsiTheme="minorHAnsi" w:cstheme="minorHAnsi"/>
          <w:sz w:val="22"/>
          <w:szCs w:val="22"/>
        </w:rPr>
        <w:t>1</w:t>
      </w:r>
      <w:r w:rsidR="00E57198" w:rsidRPr="00D83FE5">
        <w:rPr>
          <w:rFonts w:asciiTheme="minorHAnsi" w:eastAsia="Arial" w:hAnsiTheme="minorHAnsi" w:cstheme="minorHAnsi"/>
          <w:sz w:val="22"/>
          <w:szCs w:val="22"/>
        </w:rPr>
        <w:t>7</w:t>
      </w:r>
      <w:r w:rsidRPr="00D83FE5">
        <w:rPr>
          <w:rFonts w:asciiTheme="minorHAnsi" w:eastAsia="Arial" w:hAnsiTheme="minorHAnsi" w:cstheme="minorHAnsi"/>
          <w:sz w:val="22"/>
          <w:szCs w:val="22"/>
        </w:rPr>
        <w:t xml:space="preserve">.3. Iš DPS pašalintas tiekėjas, bet kuriuo DPS galiojimo metu gali pateikti naują paraišką </w:t>
      </w:r>
      <w:r w:rsidR="00B13615" w:rsidRPr="00D83FE5">
        <w:rPr>
          <w:rFonts w:asciiTheme="minorHAnsi" w:eastAsia="Arial" w:hAnsiTheme="minorHAnsi" w:cstheme="minorHAnsi"/>
          <w:sz w:val="22"/>
          <w:szCs w:val="22"/>
        </w:rPr>
        <w:t xml:space="preserve"> dalyvauti</w:t>
      </w:r>
      <w:r w:rsidRPr="00D83FE5">
        <w:rPr>
          <w:rFonts w:asciiTheme="minorHAnsi" w:eastAsia="Arial" w:hAnsiTheme="minorHAnsi" w:cstheme="minorHAnsi"/>
          <w:sz w:val="22"/>
          <w:szCs w:val="22"/>
        </w:rPr>
        <w:t xml:space="preserve"> DPS, jeigu jis atitinka </w:t>
      </w:r>
      <w:r w:rsidR="00B13615" w:rsidRPr="00D83FE5">
        <w:rPr>
          <w:rFonts w:asciiTheme="minorHAnsi" w:eastAsia="Arial" w:hAnsiTheme="minorHAnsi" w:cstheme="minorHAnsi"/>
          <w:sz w:val="22"/>
          <w:szCs w:val="22"/>
        </w:rPr>
        <w:t xml:space="preserve">pirkimo </w:t>
      </w:r>
      <w:r w:rsidR="00E67C0B" w:rsidRPr="00D83FE5">
        <w:rPr>
          <w:rFonts w:asciiTheme="minorHAnsi" w:eastAsia="Arial" w:hAnsiTheme="minorHAnsi" w:cstheme="minorHAnsi"/>
          <w:sz w:val="22"/>
          <w:szCs w:val="22"/>
        </w:rPr>
        <w:t>sąlygose</w:t>
      </w:r>
      <w:r w:rsidR="00B13615" w:rsidRPr="00D83FE5">
        <w:rPr>
          <w:rFonts w:asciiTheme="minorHAnsi" w:eastAsia="Arial" w:hAnsiTheme="minorHAnsi" w:cstheme="minorHAnsi"/>
          <w:sz w:val="22"/>
          <w:szCs w:val="22"/>
        </w:rPr>
        <w:t xml:space="preserve"> </w:t>
      </w:r>
      <w:r w:rsidRPr="00D83FE5">
        <w:rPr>
          <w:rFonts w:asciiTheme="minorHAnsi" w:eastAsia="Arial" w:hAnsiTheme="minorHAnsi" w:cstheme="minorHAnsi"/>
          <w:sz w:val="22"/>
          <w:szCs w:val="22"/>
        </w:rPr>
        <w:t xml:space="preserve">nustatytus kvalifikacijos </w:t>
      </w:r>
      <w:r w:rsidRPr="00EB004E">
        <w:rPr>
          <w:rFonts w:asciiTheme="minorHAnsi" w:eastAsia="Arial" w:hAnsiTheme="minorHAnsi" w:cstheme="minorHAnsi"/>
          <w:sz w:val="22"/>
          <w:szCs w:val="22"/>
        </w:rPr>
        <w:t xml:space="preserve">reikalavimus, </w:t>
      </w:r>
      <w:r w:rsidR="00C564CC" w:rsidRPr="00EB004E">
        <w:rPr>
          <w:rFonts w:asciiTheme="minorHAnsi" w:eastAsia="Arial" w:hAnsiTheme="minorHAnsi" w:cstheme="minorHAnsi"/>
          <w:sz w:val="22"/>
          <w:szCs w:val="22"/>
        </w:rPr>
        <w:t>netenkin</w:t>
      </w:r>
      <w:r w:rsidRPr="00EB004E">
        <w:rPr>
          <w:rFonts w:asciiTheme="minorHAnsi" w:eastAsia="Arial" w:hAnsiTheme="minorHAnsi" w:cstheme="minorHAnsi"/>
          <w:sz w:val="22"/>
          <w:szCs w:val="22"/>
        </w:rPr>
        <w:t>a pašalinimo pagrindų arba gali įrodyti savo patikimumą</w:t>
      </w:r>
      <w:r w:rsidR="004B3E61" w:rsidRPr="00EB004E">
        <w:rPr>
          <w:rFonts w:asciiTheme="minorHAnsi" w:eastAsia="Arial" w:hAnsiTheme="minorHAnsi" w:cstheme="minorHAnsi"/>
          <w:sz w:val="22"/>
          <w:szCs w:val="22"/>
        </w:rPr>
        <w:t>,</w:t>
      </w:r>
      <w:r w:rsidRPr="00EB004E">
        <w:rPr>
          <w:rFonts w:asciiTheme="minorHAnsi" w:eastAsia="Arial" w:hAnsiTheme="minorHAnsi" w:cstheme="minorHAnsi"/>
          <w:sz w:val="22"/>
          <w:szCs w:val="22"/>
        </w:rPr>
        <w:t xml:space="preserve"> kaip tai nustatyta VPĮ 46 straipsnio </w:t>
      </w:r>
      <w:r w:rsidR="002E69F1" w:rsidRPr="00EB004E">
        <w:rPr>
          <w:rFonts w:asciiTheme="minorHAnsi" w:eastAsia="Arial" w:hAnsiTheme="minorHAnsi" w:cstheme="minorHAnsi"/>
          <w:sz w:val="22"/>
          <w:szCs w:val="22"/>
        </w:rPr>
        <w:t xml:space="preserve">10 </w:t>
      </w:r>
      <w:r w:rsidRPr="00EB004E">
        <w:rPr>
          <w:rFonts w:asciiTheme="minorHAnsi" w:eastAsia="Arial" w:hAnsiTheme="minorHAnsi" w:cstheme="minorHAnsi"/>
          <w:sz w:val="22"/>
          <w:szCs w:val="22"/>
        </w:rPr>
        <w:t>dalyje</w:t>
      </w:r>
      <w:r w:rsidR="00423D1D" w:rsidRPr="00EB004E">
        <w:rPr>
          <w:rFonts w:asciiTheme="minorHAnsi" w:eastAsia="Arial" w:hAnsiTheme="minorHAnsi" w:cstheme="minorHAnsi"/>
          <w:sz w:val="22"/>
          <w:szCs w:val="22"/>
        </w:rPr>
        <w:t xml:space="preserve"> </w:t>
      </w:r>
      <w:r w:rsidR="00EB004E">
        <w:rPr>
          <w:rFonts w:asciiTheme="minorHAnsi" w:eastAsia="Arial" w:hAnsiTheme="minorHAnsi" w:cstheme="minorHAnsi"/>
          <w:color w:val="000000" w:themeColor="text1"/>
          <w:sz w:val="22"/>
          <w:szCs w:val="22"/>
        </w:rPr>
        <w:t>i</w:t>
      </w:r>
      <w:r w:rsidR="00192E5C" w:rsidRPr="00EB004E">
        <w:rPr>
          <w:rFonts w:asciiTheme="minorHAnsi" w:eastAsia="Arial" w:hAnsiTheme="minorHAnsi" w:cstheme="minorHAnsi"/>
          <w:color w:val="000000" w:themeColor="text1"/>
          <w:sz w:val="22"/>
          <w:szCs w:val="22"/>
        </w:rPr>
        <w:t xml:space="preserve">r </w:t>
      </w:r>
      <w:r w:rsidR="00C91AD1" w:rsidRPr="00EB004E">
        <w:rPr>
          <w:rFonts w:asciiTheme="minorHAnsi" w:eastAsia="Arial" w:hAnsiTheme="minorHAnsi" w:cstheme="minorHAnsi"/>
          <w:color w:val="000000" w:themeColor="text1"/>
          <w:sz w:val="22"/>
          <w:szCs w:val="22"/>
        </w:rPr>
        <w:t xml:space="preserve">atitinka reikalavimus </w:t>
      </w:r>
      <w:r w:rsidR="00184B89" w:rsidRPr="00EB004E">
        <w:rPr>
          <w:rFonts w:asciiTheme="minorHAnsi" w:eastAsia="Arial" w:hAnsiTheme="minorHAnsi" w:cstheme="minorHAnsi"/>
          <w:color w:val="000000" w:themeColor="text1"/>
          <w:sz w:val="22"/>
          <w:szCs w:val="22"/>
        </w:rPr>
        <w:t>dėl aplinkos apsaugos vadybos sistemos standartų laikymosi</w:t>
      </w:r>
      <w:r w:rsidRPr="00EB004E">
        <w:rPr>
          <w:rFonts w:asciiTheme="minorHAnsi" w:eastAsia="Arial" w:hAnsiTheme="minorHAnsi" w:cstheme="minorHAnsi"/>
          <w:color w:val="000000" w:themeColor="text1"/>
          <w:sz w:val="22"/>
          <w:szCs w:val="22"/>
        </w:rPr>
        <w:t>.</w:t>
      </w:r>
    </w:p>
    <w:p w14:paraId="7CF080BD" w14:textId="46C279B1" w:rsidR="00E6159D" w:rsidRDefault="00E6159D" w:rsidP="002B5B84">
      <w:pPr>
        <w:ind w:firstLine="851"/>
        <w:jc w:val="both"/>
        <w:rPr>
          <w:rFonts w:asciiTheme="minorHAnsi" w:eastAsia="Arial" w:hAnsiTheme="minorHAnsi" w:cstheme="minorHAnsi"/>
          <w:sz w:val="22"/>
          <w:szCs w:val="22"/>
        </w:rPr>
      </w:pPr>
      <w:r>
        <w:rPr>
          <w:rFonts w:asciiTheme="minorHAnsi" w:eastAsia="Arial" w:hAnsiTheme="minorHAnsi" w:cstheme="minorHAnsi"/>
          <w:color w:val="000000" w:themeColor="text1"/>
          <w:sz w:val="22"/>
          <w:szCs w:val="22"/>
        </w:rPr>
        <w:t xml:space="preserve">17.4. </w:t>
      </w:r>
      <w:r w:rsidRPr="00E6159D">
        <w:rPr>
          <w:rFonts w:asciiTheme="minorHAnsi" w:eastAsia="Arial" w:hAnsiTheme="minorHAnsi" w:cstheme="minorHAnsi"/>
          <w:sz w:val="22"/>
          <w:szCs w:val="22"/>
        </w:rPr>
        <w:t>DPS galiojimo laikotarpiu pirkimo vykdytojas turi teisę atlikti planinius ir neplaninius tiekėjų tikrinimus dėl pašalinimo pagrindų nebuvimo ir (ar) kokybės vadybos sistemos ir (ar) aplinkos apsaugos vadybos sistemos standartų laikymosi, ir (ar) atitikties kvalifikacijos reikalavimams.</w:t>
      </w:r>
    </w:p>
    <w:p w14:paraId="22E0B204" w14:textId="2799CA55" w:rsidR="00E6159D" w:rsidRDefault="00E6159D" w:rsidP="002B5B84">
      <w:pPr>
        <w:ind w:firstLine="851"/>
        <w:jc w:val="both"/>
        <w:rPr>
          <w:rFonts w:ascii="Arial" w:eastAsia="Arial" w:hAnsi="Arial" w:cs="Arial"/>
          <w:sz w:val="21"/>
          <w:szCs w:val="21"/>
        </w:rPr>
      </w:pPr>
      <w:r>
        <w:rPr>
          <w:rFonts w:asciiTheme="minorHAnsi" w:eastAsia="Arial" w:hAnsiTheme="minorHAnsi" w:cstheme="minorHAnsi"/>
          <w:sz w:val="22"/>
          <w:szCs w:val="22"/>
        </w:rPr>
        <w:t xml:space="preserve">17.5. </w:t>
      </w:r>
      <w:r w:rsidRPr="00E6159D">
        <w:rPr>
          <w:rFonts w:asciiTheme="minorHAnsi" w:eastAsia="Arial" w:hAnsiTheme="minorHAnsi" w:cstheme="minorHAnsi"/>
          <w:sz w:val="22"/>
          <w:szCs w:val="22"/>
        </w:rPr>
        <w:t xml:space="preserve">Pirkimo vykdytojui nustačius, kad tiekėjas atitinka bent vieną pašalinimo pagrindą, kai atitikimas tokiam pašalinimo pagrindui gali būti pašalintas arba gali būti taikomos VPĮ 46 straipsnio 3 ir 10 dalyse nurodytos priemonės, ar jis neatitinka kvalifikacijos reikalavimų ir (ar) reikalavimų dėl kokybės vadybos sistemos ir (ar) aplinkos vadybos sistemos </w:t>
      </w:r>
      <w:r w:rsidRPr="002B5B84">
        <w:rPr>
          <w:rFonts w:asciiTheme="minorHAnsi" w:eastAsia="Arial" w:hAnsiTheme="minorHAnsi" w:cstheme="minorHAnsi"/>
          <w:sz w:val="22"/>
          <w:szCs w:val="22"/>
        </w:rPr>
        <w:t xml:space="preserve">standartų </w:t>
      </w:r>
      <w:r w:rsidR="002B5B84" w:rsidRPr="002B5B84">
        <w:rPr>
          <w:rFonts w:asciiTheme="minorHAnsi" w:eastAsia="Arial" w:hAnsiTheme="minorHAnsi" w:cstheme="minorHAnsi"/>
          <w:sz w:val="22"/>
          <w:szCs w:val="22"/>
        </w:rPr>
        <w:t>(jei taikoma)</w:t>
      </w:r>
      <w:r w:rsidRPr="002B5B84">
        <w:rPr>
          <w:rFonts w:asciiTheme="minorHAnsi" w:eastAsia="Arial" w:hAnsiTheme="minorHAnsi" w:cstheme="minorHAnsi"/>
          <w:sz w:val="22"/>
          <w:szCs w:val="22"/>
        </w:rPr>
        <w:t>laikymosi</w:t>
      </w:r>
      <w:r w:rsidRPr="00E6159D">
        <w:rPr>
          <w:rFonts w:asciiTheme="minorHAnsi" w:eastAsia="Arial" w:hAnsiTheme="minorHAnsi" w:cstheme="minorHAnsi"/>
          <w:sz w:val="22"/>
          <w:szCs w:val="22"/>
        </w:rPr>
        <w:t>, pirkimo vykdytojas sustabdo tiekėjo dalyvavimą DPS ir kreipiasi į tiekėją prašydama per 5 darbo dienas (šis laikotarpis dėl pagrįstų objektyvių aplinkybių gali būti pratęstas dar 5 darbo dienoms) pateikti atitinkamus įrodymus, kad jis taiko VPĮ 46 straipsnio 3 ir 10 dalyse nurodytas priemones. Tiekėjas negali pasinaudoti VPĮ 46 straipsnio 10 dalyje numatyta apsivalymo galimybe, kai jis priimtu ir įsiteisėjusiu teismo sprendimu pašalintas iš pirkimo ar koncesijos suteikimo procedūrų, teismo sprendime nurodytą laikotarpį.</w:t>
      </w:r>
      <w:r w:rsidRPr="00C726FA">
        <w:rPr>
          <w:rFonts w:ascii="Arial" w:eastAsia="Arial" w:hAnsi="Arial" w:cs="Arial"/>
          <w:sz w:val="21"/>
          <w:szCs w:val="21"/>
        </w:rPr>
        <w:t xml:space="preserve"> </w:t>
      </w:r>
    </w:p>
    <w:p w14:paraId="0F060CC9" w14:textId="77777777" w:rsidR="00E6159D" w:rsidRPr="002B5B84" w:rsidRDefault="00E6159D" w:rsidP="002B5B84">
      <w:pPr>
        <w:ind w:firstLine="851"/>
        <w:jc w:val="both"/>
        <w:rPr>
          <w:rFonts w:ascii="Arial" w:eastAsia="Arial" w:hAnsi="Arial" w:cs="Arial"/>
          <w:sz w:val="22"/>
          <w:szCs w:val="22"/>
        </w:rPr>
      </w:pPr>
      <w:r w:rsidRPr="002B5B84">
        <w:rPr>
          <w:rFonts w:asciiTheme="minorHAnsi" w:eastAsia="Arial" w:hAnsiTheme="minorHAnsi" w:cstheme="minorHAnsi"/>
          <w:sz w:val="22"/>
          <w:szCs w:val="22"/>
        </w:rPr>
        <w:t>17.6</w:t>
      </w:r>
      <w:r w:rsidRPr="002B5B84">
        <w:rPr>
          <w:rFonts w:ascii="Arial" w:eastAsia="Arial" w:hAnsi="Arial" w:cs="Arial"/>
          <w:sz w:val="22"/>
          <w:szCs w:val="22"/>
        </w:rPr>
        <w:t xml:space="preserve">. </w:t>
      </w:r>
      <w:r w:rsidRPr="002B5B84">
        <w:rPr>
          <w:rFonts w:asciiTheme="minorHAnsi" w:eastAsia="Arial" w:hAnsiTheme="minorHAnsi" w:cstheme="minorHAnsi"/>
          <w:sz w:val="22"/>
          <w:szCs w:val="22"/>
        </w:rPr>
        <w:t>Tiekėjo dalyvavimas DPS stabdomas ir tiekėjas neturės galimybės pateikti pasiūlymų iki nebeliks nurodytų aplinkybių, dėl kurių tiekėjo dalyvavimas buvo sustabdytas, ar bus pateikti pakankami įrodymai dėl VPĮ 46 straipsnio 3 dalyje nurodytų aplinkybių ar pirkimo vykdytojas priims motyvuotą sprendimą, kad priemonės, kurių ėmėsi tiekėjas, siekdamas įrodyti savo patikimumą pagal VPĮ 46 straipsnio 10 dalį, yra pakankamos.</w:t>
      </w:r>
    </w:p>
    <w:p w14:paraId="64DD256B" w14:textId="689F0ED6" w:rsidR="00507256" w:rsidRPr="00D83FE5" w:rsidRDefault="00507256" w:rsidP="00D83FE5">
      <w:pPr>
        <w:ind w:firstLine="851"/>
        <w:jc w:val="both"/>
        <w:rPr>
          <w:rFonts w:asciiTheme="minorHAnsi" w:eastAsia="Arial" w:hAnsiTheme="minorHAnsi" w:cstheme="minorHAnsi"/>
          <w:sz w:val="22"/>
          <w:szCs w:val="22"/>
        </w:rPr>
      </w:pPr>
    </w:p>
    <w:p w14:paraId="3D0C767B" w14:textId="69B91704" w:rsidR="009971BC" w:rsidRPr="00D83FE5" w:rsidRDefault="004B3E61" w:rsidP="00D83FE5">
      <w:pPr>
        <w:pStyle w:val="Heading3"/>
        <w:spacing w:before="0" w:after="0"/>
        <w:jc w:val="both"/>
        <w:rPr>
          <w:rFonts w:asciiTheme="minorHAnsi" w:hAnsiTheme="minorHAnsi" w:cstheme="minorHAnsi"/>
          <w:color w:val="002060"/>
          <w:sz w:val="22"/>
          <w:szCs w:val="22"/>
        </w:rPr>
      </w:pPr>
      <w:bookmarkStart w:id="34" w:name="_Toc196213153"/>
      <w:r w:rsidRPr="00D83FE5">
        <w:rPr>
          <w:rFonts w:asciiTheme="minorHAnsi" w:hAnsiTheme="minorHAnsi" w:cstheme="minorHAnsi"/>
          <w:color w:val="002060"/>
          <w:sz w:val="22"/>
          <w:szCs w:val="22"/>
        </w:rPr>
        <w:t>1</w:t>
      </w:r>
      <w:r w:rsidR="00363B6D" w:rsidRPr="00D83FE5">
        <w:rPr>
          <w:rFonts w:asciiTheme="minorHAnsi" w:hAnsiTheme="minorHAnsi" w:cstheme="minorHAnsi"/>
          <w:color w:val="002060"/>
          <w:sz w:val="22"/>
          <w:szCs w:val="22"/>
        </w:rPr>
        <w:t>8</w:t>
      </w:r>
      <w:r w:rsidRPr="00D83FE5">
        <w:rPr>
          <w:rFonts w:asciiTheme="minorHAnsi" w:hAnsiTheme="minorHAnsi" w:cstheme="minorHAnsi"/>
          <w:color w:val="002060"/>
          <w:sz w:val="22"/>
          <w:szCs w:val="22"/>
        </w:rPr>
        <w:t xml:space="preserve">. </w:t>
      </w:r>
      <w:r w:rsidR="009971BC" w:rsidRPr="00D83FE5">
        <w:rPr>
          <w:rFonts w:asciiTheme="minorHAnsi" w:hAnsiTheme="minorHAnsi" w:cstheme="minorHAnsi"/>
          <w:color w:val="002060"/>
          <w:sz w:val="22"/>
          <w:szCs w:val="22"/>
        </w:rPr>
        <w:t xml:space="preserve">TEISĖ GINČYTI </w:t>
      </w:r>
      <w:r w:rsidR="00F257B0" w:rsidRPr="00D83FE5">
        <w:rPr>
          <w:rFonts w:asciiTheme="minorHAnsi" w:hAnsiTheme="minorHAnsi" w:cstheme="minorHAnsi"/>
          <w:color w:val="002060"/>
          <w:sz w:val="22"/>
          <w:szCs w:val="22"/>
        </w:rPr>
        <w:t>PIRKIMO VYKDYTOJO</w:t>
      </w:r>
      <w:r w:rsidR="009971BC" w:rsidRPr="00D83FE5">
        <w:rPr>
          <w:rFonts w:asciiTheme="minorHAnsi" w:hAnsiTheme="minorHAnsi" w:cstheme="minorHAnsi"/>
          <w:color w:val="002060"/>
          <w:sz w:val="22"/>
          <w:szCs w:val="22"/>
        </w:rPr>
        <w:t xml:space="preserve"> VEIKSMUS AR PRIIMTUS SPRENDIMUS</w:t>
      </w:r>
      <w:bookmarkEnd w:id="34"/>
      <w:r w:rsidR="009971BC" w:rsidRPr="00D83FE5">
        <w:rPr>
          <w:rFonts w:asciiTheme="minorHAnsi" w:hAnsiTheme="minorHAnsi" w:cstheme="minorHAnsi"/>
          <w:color w:val="002060"/>
          <w:sz w:val="22"/>
          <w:szCs w:val="22"/>
        </w:rPr>
        <w:t xml:space="preserve"> </w:t>
      </w:r>
    </w:p>
    <w:p w14:paraId="1E147B25" w14:textId="77777777" w:rsidR="0097475D" w:rsidRPr="00D83FE5" w:rsidRDefault="0097475D" w:rsidP="00D83FE5">
      <w:pPr>
        <w:rPr>
          <w:rFonts w:asciiTheme="minorHAnsi" w:hAnsiTheme="minorHAnsi" w:cstheme="minorHAnsi"/>
          <w:sz w:val="22"/>
          <w:szCs w:val="22"/>
        </w:rPr>
      </w:pPr>
    </w:p>
    <w:p w14:paraId="222A1870" w14:textId="7F2A66F6" w:rsidR="009971BC" w:rsidRPr="0041041F" w:rsidRDefault="00363B6D"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18</w:t>
      </w:r>
      <w:r w:rsidR="009971BC" w:rsidRPr="00D83FE5">
        <w:rPr>
          <w:rFonts w:asciiTheme="minorHAnsi" w:eastAsia="Arial" w:hAnsiTheme="minorHAnsi" w:cstheme="minorHAnsi"/>
          <w:sz w:val="22"/>
          <w:szCs w:val="22"/>
        </w:rPr>
        <w:t xml:space="preserve">.1. </w:t>
      </w:r>
      <w:r w:rsidR="009971BC" w:rsidRPr="0041041F">
        <w:rPr>
          <w:rFonts w:asciiTheme="minorHAnsi" w:eastAsia="Arial" w:hAnsiTheme="minorHAnsi" w:cstheme="minorHAnsi"/>
          <w:sz w:val="22"/>
          <w:szCs w:val="22"/>
        </w:rPr>
        <w:t xml:space="preserve">Tiekėjas, kuris mano, kad </w:t>
      </w:r>
      <w:r w:rsidR="004B3E61" w:rsidRPr="0041041F">
        <w:rPr>
          <w:rFonts w:asciiTheme="minorHAnsi" w:eastAsia="Arial" w:hAnsiTheme="minorHAnsi" w:cstheme="minorHAnsi"/>
          <w:sz w:val="22"/>
          <w:szCs w:val="22"/>
        </w:rPr>
        <w:t>pirkimo vykdytojas</w:t>
      </w:r>
      <w:r w:rsidR="009971BC" w:rsidRPr="0041041F">
        <w:rPr>
          <w:rFonts w:asciiTheme="minorHAnsi" w:eastAsia="Arial" w:hAnsiTheme="minorHAnsi" w:cstheme="minorHAnsi"/>
          <w:sz w:val="22"/>
          <w:szCs w:val="22"/>
        </w:rPr>
        <w:t xml:space="preserve"> nesilaikė </w:t>
      </w:r>
      <w:r w:rsidR="00DE42BE" w:rsidRPr="0041041F">
        <w:rPr>
          <w:rFonts w:asciiTheme="minorHAnsi" w:eastAsia="Arial" w:hAnsiTheme="minorHAnsi" w:cstheme="minorHAnsi"/>
          <w:sz w:val="22"/>
          <w:szCs w:val="22"/>
        </w:rPr>
        <w:t xml:space="preserve">VPĮ </w:t>
      </w:r>
      <w:r w:rsidR="009971BC" w:rsidRPr="0041041F">
        <w:rPr>
          <w:rFonts w:asciiTheme="minorHAnsi" w:eastAsia="Arial" w:hAnsiTheme="minorHAnsi" w:cstheme="minorHAnsi"/>
          <w:sz w:val="22"/>
          <w:szCs w:val="22"/>
        </w:rPr>
        <w:t xml:space="preserve">reikalavimų ir tuo pažeidė ar pažeis jo teisėtus interesus, </w:t>
      </w:r>
      <w:r w:rsidR="00DE42BE" w:rsidRPr="0041041F">
        <w:rPr>
          <w:rFonts w:asciiTheme="minorHAnsi" w:eastAsia="Arial" w:hAnsiTheme="minorHAnsi" w:cstheme="minorHAnsi"/>
          <w:sz w:val="22"/>
          <w:szCs w:val="22"/>
        </w:rPr>
        <w:t xml:space="preserve">VPĮ </w:t>
      </w:r>
      <w:r w:rsidR="009971BC" w:rsidRPr="0041041F">
        <w:rPr>
          <w:rFonts w:asciiTheme="minorHAnsi" w:eastAsia="Arial" w:hAnsiTheme="minorHAnsi" w:cstheme="minorHAnsi"/>
          <w:sz w:val="22"/>
          <w:szCs w:val="22"/>
        </w:rPr>
        <w:t xml:space="preserve">VII skyriuje nustatyta tvarka gali kreiptis į apygardos teismą, kaip pirmosios instancijos teismą. </w:t>
      </w:r>
    </w:p>
    <w:p w14:paraId="43F84CAA" w14:textId="77E25B7F" w:rsidR="009971BC" w:rsidRPr="0041041F" w:rsidRDefault="006B5203" w:rsidP="00D83FE5">
      <w:pPr>
        <w:ind w:firstLine="720"/>
        <w:jc w:val="both"/>
        <w:rPr>
          <w:rFonts w:asciiTheme="minorHAnsi" w:eastAsia="Arial" w:hAnsiTheme="minorHAnsi" w:cstheme="minorHAnsi"/>
          <w:sz w:val="22"/>
          <w:szCs w:val="22"/>
        </w:rPr>
      </w:pPr>
      <w:r w:rsidRPr="0041041F">
        <w:rPr>
          <w:rFonts w:asciiTheme="minorHAnsi" w:eastAsia="Arial" w:hAnsiTheme="minorHAnsi" w:cstheme="minorHAnsi"/>
          <w:sz w:val="22"/>
          <w:szCs w:val="22"/>
        </w:rPr>
        <w:t>1</w:t>
      </w:r>
      <w:r w:rsidR="00363B6D" w:rsidRPr="0041041F">
        <w:rPr>
          <w:rFonts w:asciiTheme="minorHAnsi" w:eastAsia="Arial" w:hAnsiTheme="minorHAnsi" w:cstheme="minorHAnsi"/>
          <w:sz w:val="22"/>
          <w:szCs w:val="22"/>
        </w:rPr>
        <w:t>8</w:t>
      </w:r>
      <w:r w:rsidR="009971BC" w:rsidRPr="0041041F">
        <w:rPr>
          <w:rFonts w:asciiTheme="minorHAnsi" w:eastAsia="Arial" w:hAnsiTheme="minorHAnsi" w:cstheme="minorHAnsi"/>
          <w:sz w:val="22"/>
          <w:szCs w:val="22"/>
        </w:rPr>
        <w:t xml:space="preserve">.2. Tiekėjas, norėdamas teisme ginčyti </w:t>
      </w:r>
      <w:r w:rsidR="00E47E6D" w:rsidRPr="0041041F">
        <w:rPr>
          <w:rFonts w:asciiTheme="minorHAnsi" w:eastAsia="Arial" w:hAnsiTheme="minorHAnsi" w:cstheme="minorHAnsi"/>
          <w:sz w:val="22"/>
          <w:szCs w:val="22"/>
        </w:rPr>
        <w:t>pirkimo vykdytojo</w:t>
      </w:r>
      <w:r w:rsidR="009971BC" w:rsidRPr="0041041F">
        <w:rPr>
          <w:rFonts w:asciiTheme="minorHAnsi" w:eastAsia="Arial" w:hAnsiTheme="minorHAnsi" w:cstheme="minorHAnsi"/>
          <w:sz w:val="22"/>
          <w:szCs w:val="22"/>
        </w:rPr>
        <w:t xml:space="preserve"> sprendimus ar veiksmus, pirmiausia turi pateikti pretenziją </w:t>
      </w:r>
      <w:r w:rsidR="00E47E6D" w:rsidRPr="0041041F">
        <w:rPr>
          <w:rFonts w:asciiTheme="minorHAnsi" w:eastAsia="Arial" w:hAnsiTheme="minorHAnsi" w:cstheme="minorHAnsi"/>
          <w:sz w:val="22"/>
          <w:szCs w:val="22"/>
        </w:rPr>
        <w:t>pirkimo vykdytojui</w:t>
      </w:r>
      <w:r w:rsidR="009971BC" w:rsidRPr="0041041F">
        <w:rPr>
          <w:rFonts w:asciiTheme="minorHAnsi" w:eastAsia="Arial" w:hAnsiTheme="minorHAnsi" w:cstheme="minorHAnsi"/>
          <w:sz w:val="22"/>
          <w:szCs w:val="22"/>
        </w:rPr>
        <w:t xml:space="preserve">. </w:t>
      </w:r>
      <w:r w:rsidR="00324386" w:rsidRPr="0041041F">
        <w:rPr>
          <w:rFonts w:asciiTheme="minorHAnsi" w:eastAsia="Arial" w:hAnsiTheme="minorHAnsi" w:cstheme="minorHAnsi"/>
          <w:sz w:val="22"/>
          <w:szCs w:val="22"/>
        </w:rPr>
        <w:t>Pretenzijos teikiamos elektroninėmis priemonėmis.</w:t>
      </w:r>
    </w:p>
    <w:p w14:paraId="27A1F6A4" w14:textId="592150AF" w:rsidR="009971BC" w:rsidRDefault="006B5203" w:rsidP="00D83FE5">
      <w:pPr>
        <w:ind w:firstLine="720"/>
        <w:jc w:val="both"/>
        <w:rPr>
          <w:rFonts w:asciiTheme="minorHAnsi" w:eastAsia="Arial" w:hAnsiTheme="minorHAnsi" w:cstheme="minorHAnsi"/>
          <w:sz w:val="22"/>
          <w:szCs w:val="22"/>
        </w:rPr>
      </w:pPr>
      <w:r w:rsidRPr="0041041F">
        <w:rPr>
          <w:rFonts w:asciiTheme="minorHAnsi" w:eastAsia="Arial" w:hAnsiTheme="minorHAnsi" w:cstheme="minorHAnsi"/>
          <w:sz w:val="22"/>
          <w:szCs w:val="22"/>
        </w:rPr>
        <w:t>1</w:t>
      </w:r>
      <w:r w:rsidR="00363B6D" w:rsidRPr="0041041F">
        <w:rPr>
          <w:rFonts w:asciiTheme="minorHAnsi" w:eastAsia="Arial" w:hAnsiTheme="minorHAnsi" w:cstheme="minorHAnsi"/>
          <w:sz w:val="22"/>
          <w:szCs w:val="22"/>
        </w:rPr>
        <w:t>8</w:t>
      </w:r>
      <w:r w:rsidR="009971BC" w:rsidRPr="0041041F">
        <w:rPr>
          <w:rFonts w:asciiTheme="minorHAnsi" w:eastAsia="Arial" w:hAnsiTheme="minorHAnsi" w:cstheme="minorHAnsi"/>
          <w:sz w:val="22"/>
          <w:szCs w:val="22"/>
        </w:rPr>
        <w:t xml:space="preserve">.3. Pretenzijos pateikimo </w:t>
      </w:r>
      <w:r w:rsidR="00E47E6D" w:rsidRPr="0041041F">
        <w:rPr>
          <w:rFonts w:asciiTheme="minorHAnsi" w:eastAsia="Arial" w:hAnsiTheme="minorHAnsi" w:cstheme="minorHAnsi"/>
          <w:sz w:val="22"/>
          <w:szCs w:val="22"/>
        </w:rPr>
        <w:t>pirkimo vykdytojui</w:t>
      </w:r>
      <w:r w:rsidR="009971BC" w:rsidRPr="0041041F">
        <w:rPr>
          <w:rFonts w:asciiTheme="minorHAnsi" w:eastAsia="Arial" w:hAnsiTheme="minorHAnsi" w:cstheme="minorHAnsi"/>
          <w:sz w:val="22"/>
          <w:szCs w:val="22"/>
        </w:rPr>
        <w:t xml:space="preserve">, prašymo pateikimo ar ieškinio pareiškimo teismui terminai nustatyti </w:t>
      </w:r>
      <w:r w:rsidR="00DE42BE" w:rsidRPr="0041041F">
        <w:rPr>
          <w:rFonts w:asciiTheme="minorHAnsi" w:eastAsia="Arial" w:hAnsiTheme="minorHAnsi" w:cstheme="minorHAnsi"/>
          <w:sz w:val="22"/>
          <w:szCs w:val="22"/>
        </w:rPr>
        <w:t>VPĮ 102 straipsnyje</w:t>
      </w:r>
      <w:r w:rsidR="0041041F" w:rsidRPr="0041041F">
        <w:rPr>
          <w:rFonts w:asciiTheme="minorHAnsi" w:eastAsia="Arial" w:hAnsiTheme="minorHAnsi" w:cstheme="minorHAnsi"/>
          <w:sz w:val="22"/>
          <w:szCs w:val="22"/>
        </w:rPr>
        <w:t xml:space="preserve">. </w:t>
      </w:r>
    </w:p>
    <w:p w14:paraId="309CD7ED" w14:textId="15013000" w:rsidR="00753B3B" w:rsidRPr="0041041F" w:rsidRDefault="00753B3B" w:rsidP="00D83FE5">
      <w:pPr>
        <w:ind w:firstLine="720"/>
        <w:jc w:val="both"/>
        <w:rPr>
          <w:rFonts w:asciiTheme="minorHAnsi" w:eastAsia="Arial" w:hAnsiTheme="minorHAnsi" w:cstheme="minorHAnsi"/>
          <w:sz w:val="22"/>
          <w:szCs w:val="22"/>
        </w:rPr>
      </w:pPr>
      <w:r>
        <w:rPr>
          <w:rFonts w:asciiTheme="minorHAnsi" w:eastAsia="Arial" w:hAnsiTheme="minorHAnsi" w:cstheme="minorHAnsi"/>
          <w:sz w:val="22"/>
          <w:szCs w:val="22"/>
        </w:rPr>
        <w:t xml:space="preserve">18.4. </w:t>
      </w:r>
      <w:r w:rsidRPr="00753B3B">
        <w:rPr>
          <w:rFonts w:asciiTheme="minorHAnsi" w:eastAsia="Arial" w:hAnsiTheme="minorHAnsi" w:cstheme="minorHAnsi"/>
          <w:sz w:val="22"/>
          <w:szCs w:val="22"/>
        </w:rPr>
        <w:t>Pirkimo vykdytojas nagrinėja tik tas tiekėjų pretenzijas, kurios pateiktos nepraleidus VPĮ VII skyriuje nustatytų pretenzijų pateikimo terminų.</w:t>
      </w:r>
    </w:p>
    <w:p w14:paraId="77450850" w14:textId="77777777" w:rsidR="00F83820" w:rsidRPr="00D83FE5" w:rsidRDefault="00F83820" w:rsidP="00D83FE5">
      <w:pPr>
        <w:ind w:firstLine="720"/>
        <w:jc w:val="both"/>
        <w:rPr>
          <w:rFonts w:asciiTheme="minorHAnsi" w:eastAsia="Arial" w:hAnsiTheme="minorHAnsi" w:cstheme="minorHAnsi"/>
          <w:sz w:val="22"/>
          <w:szCs w:val="22"/>
        </w:rPr>
      </w:pPr>
    </w:p>
    <w:p w14:paraId="3BFE8EC9" w14:textId="29F8E9F3" w:rsidR="00563133" w:rsidRPr="00D83FE5" w:rsidRDefault="00563133" w:rsidP="00D83FE5">
      <w:pPr>
        <w:pStyle w:val="Heading3"/>
        <w:spacing w:before="0" w:after="0"/>
        <w:jc w:val="both"/>
        <w:rPr>
          <w:rFonts w:asciiTheme="minorHAnsi" w:hAnsiTheme="minorHAnsi" w:cstheme="minorHAnsi"/>
          <w:color w:val="002060"/>
          <w:sz w:val="22"/>
          <w:szCs w:val="22"/>
        </w:rPr>
      </w:pPr>
      <w:bookmarkStart w:id="35" w:name="_Toc196213154"/>
      <w:r w:rsidRPr="00D83FE5">
        <w:rPr>
          <w:rFonts w:asciiTheme="minorHAnsi" w:hAnsiTheme="minorHAnsi" w:cstheme="minorHAnsi"/>
          <w:color w:val="002060"/>
          <w:sz w:val="22"/>
          <w:szCs w:val="22"/>
        </w:rPr>
        <w:t>1</w:t>
      </w:r>
      <w:r w:rsidR="00363B6D" w:rsidRPr="00D83FE5">
        <w:rPr>
          <w:rFonts w:asciiTheme="minorHAnsi" w:hAnsiTheme="minorHAnsi" w:cstheme="minorHAnsi"/>
          <w:color w:val="002060"/>
          <w:sz w:val="22"/>
          <w:szCs w:val="22"/>
        </w:rPr>
        <w:t>9</w:t>
      </w:r>
      <w:r w:rsidRPr="00D83FE5">
        <w:rPr>
          <w:rFonts w:asciiTheme="minorHAnsi" w:hAnsiTheme="minorHAnsi" w:cstheme="minorHAnsi"/>
          <w:color w:val="002060"/>
          <w:sz w:val="22"/>
          <w:szCs w:val="22"/>
        </w:rPr>
        <w:t xml:space="preserve">. INFORMAVIMAS APIE </w:t>
      </w:r>
      <w:r w:rsidR="000732F4" w:rsidRPr="00D83FE5">
        <w:rPr>
          <w:rFonts w:asciiTheme="minorHAnsi" w:hAnsiTheme="minorHAnsi" w:cstheme="minorHAnsi"/>
          <w:color w:val="002060"/>
          <w:sz w:val="22"/>
          <w:szCs w:val="22"/>
        </w:rPr>
        <w:t xml:space="preserve">PIRKIMO VYKDYTOJO </w:t>
      </w:r>
      <w:r w:rsidRPr="00D83FE5">
        <w:rPr>
          <w:rFonts w:asciiTheme="minorHAnsi" w:hAnsiTheme="minorHAnsi" w:cstheme="minorHAnsi"/>
          <w:color w:val="002060"/>
          <w:sz w:val="22"/>
          <w:szCs w:val="22"/>
        </w:rPr>
        <w:t>PRIIMTUS SPRENDIMUS</w:t>
      </w:r>
      <w:r w:rsidR="000732F4" w:rsidRPr="00D83FE5">
        <w:rPr>
          <w:rFonts w:asciiTheme="minorHAnsi" w:hAnsiTheme="minorHAnsi" w:cstheme="minorHAnsi"/>
          <w:color w:val="002060"/>
          <w:sz w:val="22"/>
          <w:szCs w:val="22"/>
        </w:rPr>
        <w:t xml:space="preserve"> IR PIRKIMO PROCEDŪROS PABAIGA</w:t>
      </w:r>
      <w:bookmarkEnd w:id="35"/>
    </w:p>
    <w:p w14:paraId="6D4DDF9C" w14:textId="77777777" w:rsidR="008913E5" w:rsidRPr="00D83FE5" w:rsidRDefault="008913E5" w:rsidP="00D83FE5">
      <w:pPr>
        <w:ind w:firstLine="720"/>
        <w:jc w:val="both"/>
        <w:rPr>
          <w:rFonts w:asciiTheme="minorHAnsi" w:eastAsia="Arial" w:hAnsiTheme="minorHAnsi" w:cstheme="minorHAnsi"/>
          <w:sz w:val="22"/>
          <w:szCs w:val="22"/>
        </w:rPr>
      </w:pPr>
    </w:p>
    <w:p w14:paraId="276E7773" w14:textId="6E213DDC" w:rsidR="00563133" w:rsidRPr="0041041F" w:rsidRDefault="00563133" w:rsidP="00D83FE5">
      <w:pPr>
        <w:ind w:firstLine="720"/>
        <w:jc w:val="both"/>
        <w:rPr>
          <w:rFonts w:asciiTheme="minorHAnsi" w:eastAsia="Arial" w:hAnsiTheme="minorHAnsi" w:cstheme="minorHAnsi"/>
          <w:sz w:val="22"/>
          <w:szCs w:val="22"/>
        </w:rPr>
      </w:pPr>
      <w:r w:rsidRPr="0041041F">
        <w:rPr>
          <w:rFonts w:asciiTheme="minorHAnsi" w:eastAsia="Arial" w:hAnsiTheme="minorHAnsi" w:cstheme="minorHAnsi"/>
          <w:sz w:val="22"/>
          <w:szCs w:val="22"/>
        </w:rPr>
        <w:lastRenderedPageBreak/>
        <w:t>1</w:t>
      </w:r>
      <w:r w:rsidR="00363B6D" w:rsidRPr="0041041F">
        <w:rPr>
          <w:rFonts w:asciiTheme="minorHAnsi" w:eastAsia="Arial" w:hAnsiTheme="minorHAnsi" w:cstheme="minorHAnsi"/>
          <w:sz w:val="22"/>
          <w:szCs w:val="22"/>
        </w:rPr>
        <w:t>9</w:t>
      </w:r>
      <w:r w:rsidRPr="0041041F">
        <w:rPr>
          <w:rFonts w:asciiTheme="minorHAnsi" w:eastAsia="Arial" w:hAnsiTheme="minorHAnsi" w:cstheme="minorHAnsi"/>
          <w:sz w:val="22"/>
          <w:szCs w:val="22"/>
        </w:rPr>
        <w:t>.</w:t>
      </w:r>
      <w:r w:rsidR="008913E5" w:rsidRPr="0041041F">
        <w:rPr>
          <w:rFonts w:asciiTheme="minorHAnsi" w:eastAsia="Arial" w:hAnsiTheme="minorHAnsi" w:cstheme="minorHAnsi"/>
          <w:sz w:val="22"/>
          <w:szCs w:val="22"/>
        </w:rPr>
        <w:t>1</w:t>
      </w:r>
      <w:r w:rsidRPr="0041041F">
        <w:rPr>
          <w:rFonts w:asciiTheme="minorHAnsi" w:eastAsia="Arial" w:hAnsiTheme="minorHAnsi" w:cstheme="minorHAnsi"/>
          <w:sz w:val="22"/>
          <w:szCs w:val="22"/>
        </w:rPr>
        <w:t>.</w:t>
      </w:r>
      <w:r w:rsidRPr="0041041F">
        <w:rPr>
          <w:rFonts w:asciiTheme="minorHAnsi" w:hAnsiTheme="minorHAnsi" w:cstheme="minorHAnsi"/>
          <w:sz w:val="22"/>
          <w:szCs w:val="22"/>
        </w:rPr>
        <w:t xml:space="preserve"> </w:t>
      </w:r>
      <w:r w:rsidR="006225DC" w:rsidRPr="0041041F">
        <w:rPr>
          <w:rFonts w:asciiTheme="minorHAnsi" w:hAnsiTheme="minorHAnsi" w:cstheme="minorHAnsi"/>
          <w:sz w:val="22"/>
          <w:szCs w:val="22"/>
        </w:rPr>
        <w:t>Kandidatai</w:t>
      </w:r>
      <w:r w:rsidR="00632EDA" w:rsidRPr="0041041F">
        <w:rPr>
          <w:rFonts w:asciiTheme="minorHAnsi" w:hAnsiTheme="minorHAnsi" w:cstheme="minorHAnsi"/>
          <w:sz w:val="22"/>
          <w:szCs w:val="22"/>
        </w:rPr>
        <w:t xml:space="preserve"> </w:t>
      </w:r>
      <w:r w:rsidR="00AA798A" w:rsidRPr="0041041F">
        <w:rPr>
          <w:rFonts w:asciiTheme="minorHAnsi" w:hAnsiTheme="minorHAnsi" w:cstheme="minorHAnsi"/>
          <w:sz w:val="22"/>
          <w:szCs w:val="22"/>
        </w:rPr>
        <w:t xml:space="preserve">apie pirkimo vykdytojo priimtus sprendimus informuojami vadovaujantis VPĮ 58 straipsnio nuostatomis. </w:t>
      </w:r>
    </w:p>
    <w:p w14:paraId="535479C9" w14:textId="66AB809D" w:rsidR="00563133" w:rsidRPr="00D83FE5" w:rsidRDefault="00563133" w:rsidP="00D83FE5">
      <w:pPr>
        <w:tabs>
          <w:tab w:val="left" w:pos="1276"/>
        </w:tabs>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w:t>
      </w:r>
      <w:r w:rsidR="00570AD6" w:rsidRPr="00D83FE5">
        <w:rPr>
          <w:rFonts w:asciiTheme="minorHAnsi" w:eastAsia="Arial" w:hAnsiTheme="minorHAnsi" w:cstheme="minorHAnsi"/>
          <w:sz w:val="22"/>
          <w:szCs w:val="22"/>
        </w:rPr>
        <w:t>2</w:t>
      </w:r>
      <w:r w:rsidRPr="00D83FE5">
        <w:rPr>
          <w:rFonts w:asciiTheme="minorHAnsi" w:eastAsia="Arial" w:hAnsiTheme="minorHAnsi" w:cstheme="minorHAnsi"/>
          <w:sz w:val="22"/>
          <w:szCs w:val="22"/>
        </w:rPr>
        <w:t xml:space="preserve">. Ne vėliau kaip per 15 kalendorinių dienų nuo šios pirkimo procedūros pabaigos pirkimo vykdytojas Viešųjų pirkimų tarnybai pateikia pirkimo procedūrų ataskaitą.  </w:t>
      </w:r>
    </w:p>
    <w:p w14:paraId="77056E94" w14:textId="186E6458" w:rsidR="00563133" w:rsidRPr="00D83FE5" w:rsidRDefault="00563133"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w:t>
      </w:r>
      <w:r w:rsidR="00570AD6" w:rsidRPr="00D83FE5">
        <w:rPr>
          <w:rFonts w:asciiTheme="minorHAnsi" w:eastAsia="Arial" w:hAnsiTheme="minorHAnsi" w:cstheme="minorHAnsi"/>
          <w:sz w:val="22"/>
          <w:szCs w:val="22"/>
        </w:rPr>
        <w:t>3</w:t>
      </w:r>
      <w:r w:rsidRPr="00D83FE5">
        <w:rPr>
          <w:rFonts w:asciiTheme="minorHAnsi" w:eastAsia="Arial" w:hAnsiTheme="minorHAnsi" w:cstheme="minorHAnsi"/>
          <w:sz w:val="22"/>
          <w:szCs w:val="22"/>
        </w:rPr>
        <w:t>. Pirkimo procedūros</w:t>
      </w:r>
      <w:r w:rsidR="00D9329A" w:rsidRPr="00D83FE5">
        <w:rPr>
          <w:rFonts w:asciiTheme="minorHAnsi" w:eastAsia="Arial" w:hAnsiTheme="minorHAnsi" w:cstheme="minorHAnsi"/>
          <w:sz w:val="22"/>
          <w:szCs w:val="22"/>
        </w:rPr>
        <w:t>, kuriomis siekiama sukurti DPS,</w:t>
      </w:r>
      <w:r w:rsidRPr="00D83FE5">
        <w:rPr>
          <w:rFonts w:asciiTheme="minorHAnsi" w:eastAsia="Arial" w:hAnsiTheme="minorHAnsi" w:cstheme="minorHAnsi"/>
          <w:sz w:val="22"/>
          <w:szCs w:val="22"/>
        </w:rPr>
        <w:t xml:space="preserve"> baigiasi kai:</w:t>
      </w:r>
    </w:p>
    <w:p w14:paraId="12DF887B" w14:textId="4795091E" w:rsidR="00563133" w:rsidRPr="00D83FE5" w:rsidRDefault="00563133"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w:t>
      </w:r>
      <w:r w:rsidR="00570AD6" w:rsidRPr="00D83FE5">
        <w:rPr>
          <w:rFonts w:asciiTheme="minorHAnsi" w:eastAsia="Arial" w:hAnsiTheme="minorHAnsi" w:cstheme="minorHAnsi"/>
          <w:sz w:val="22"/>
          <w:szCs w:val="22"/>
        </w:rPr>
        <w:t>3</w:t>
      </w:r>
      <w:r w:rsidRPr="00D83FE5">
        <w:rPr>
          <w:rFonts w:asciiTheme="minorHAnsi" w:eastAsia="Arial" w:hAnsiTheme="minorHAnsi" w:cstheme="minorHAnsi"/>
          <w:sz w:val="22"/>
          <w:szCs w:val="22"/>
        </w:rPr>
        <w:t xml:space="preserve">.1. sukuriama </w:t>
      </w:r>
      <w:r w:rsidR="004B4F10" w:rsidRPr="00D83FE5">
        <w:rPr>
          <w:rFonts w:asciiTheme="minorHAnsi" w:eastAsia="Arial" w:hAnsiTheme="minorHAnsi" w:cstheme="minorHAnsi"/>
          <w:sz w:val="22"/>
          <w:szCs w:val="22"/>
        </w:rPr>
        <w:t>DPS</w:t>
      </w:r>
      <w:r w:rsidRPr="00D83FE5">
        <w:rPr>
          <w:rFonts w:asciiTheme="minorHAnsi" w:eastAsia="Arial" w:hAnsiTheme="minorHAnsi" w:cstheme="minorHAnsi"/>
          <w:sz w:val="22"/>
          <w:szCs w:val="22"/>
        </w:rPr>
        <w:t>;</w:t>
      </w:r>
    </w:p>
    <w:p w14:paraId="7597DA84" w14:textId="131DE6A8" w:rsidR="00563133" w:rsidRPr="00D83FE5" w:rsidRDefault="00563133"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w:t>
      </w:r>
      <w:r w:rsidR="00570AD6" w:rsidRPr="00D83FE5">
        <w:rPr>
          <w:rFonts w:asciiTheme="minorHAnsi" w:eastAsia="Arial" w:hAnsiTheme="minorHAnsi" w:cstheme="minorHAnsi"/>
          <w:sz w:val="22"/>
          <w:szCs w:val="22"/>
        </w:rPr>
        <w:t>3</w:t>
      </w:r>
      <w:r w:rsidRPr="00D83FE5">
        <w:rPr>
          <w:rFonts w:asciiTheme="minorHAnsi" w:eastAsia="Arial" w:hAnsiTheme="minorHAnsi" w:cstheme="minorHAnsi"/>
          <w:sz w:val="22"/>
          <w:szCs w:val="22"/>
        </w:rPr>
        <w:t>.2. per nustatytą terminą nepateikiama nė vien</w:t>
      </w:r>
      <w:r w:rsidR="000B0ED5" w:rsidRPr="00D83FE5">
        <w:rPr>
          <w:rFonts w:asciiTheme="minorHAnsi" w:eastAsia="Arial" w:hAnsiTheme="minorHAnsi" w:cstheme="minorHAnsi"/>
          <w:sz w:val="22"/>
          <w:szCs w:val="22"/>
        </w:rPr>
        <w:t>a</w:t>
      </w:r>
      <w:r w:rsidRPr="00D83FE5">
        <w:rPr>
          <w:rFonts w:asciiTheme="minorHAnsi" w:eastAsia="Arial" w:hAnsiTheme="minorHAnsi" w:cstheme="minorHAnsi"/>
          <w:sz w:val="22"/>
          <w:szCs w:val="22"/>
        </w:rPr>
        <w:t xml:space="preserve"> paraišk</w:t>
      </w:r>
      <w:r w:rsidR="000B0ED5" w:rsidRPr="00D83FE5">
        <w:rPr>
          <w:rFonts w:asciiTheme="minorHAnsi" w:eastAsia="Arial" w:hAnsiTheme="minorHAnsi" w:cstheme="minorHAnsi"/>
          <w:sz w:val="22"/>
          <w:szCs w:val="22"/>
        </w:rPr>
        <w:t>a</w:t>
      </w:r>
      <w:r w:rsidRPr="00D83FE5">
        <w:rPr>
          <w:rFonts w:asciiTheme="minorHAnsi" w:eastAsia="Arial" w:hAnsiTheme="minorHAnsi" w:cstheme="minorHAnsi"/>
          <w:sz w:val="22"/>
          <w:szCs w:val="22"/>
        </w:rPr>
        <w:t xml:space="preserve">;  </w:t>
      </w:r>
    </w:p>
    <w:p w14:paraId="26FCB0D3" w14:textId="1459C573" w:rsidR="00563133" w:rsidRPr="00D83FE5" w:rsidRDefault="00563133"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w:t>
      </w:r>
      <w:r w:rsidR="00570AD6" w:rsidRPr="00D83FE5">
        <w:rPr>
          <w:rFonts w:asciiTheme="minorHAnsi" w:eastAsia="Arial" w:hAnsiTheme="minorHAnsi" w:cstheme="minorHAnsi"/>
          <w:sz w:val="22"/>
          <w:szCs w:val="22"/>
        </w:rPr>
        <w:t>3</w:t>
      </w:r>
      <w:r w:rsidRPr="00D83FE5">
        <w:rPr>
          <w:rFonts w:asciiTheme="minorHAnsi" w:eastAsia="Arial" w:hAnsiTheme="minorHAnsi" w:cstheme="minorHAnsi"/>
          <w:sz w:val="22"/>
          <w:szCs w:val="22"/>
        </w:rPr>
        <w:t xml:space="preserve">.3. atmetamos visos </w:t>
      </w:r>
      <w:r w:rsidR="000B0ED5" w:rsidRPr="00D83FE5">
        <w:rPr>
          <w:rFonts w:asciiTheme="minorHAnsi" w:eastAsia="Arial" w:hAnsiTheme="minorHAnsi" w:cstheme="minorHAnsi"/>
          <w:sz w:val="22"/>
          <w:szCs w:val="22"/>
        </w:rPr>
        <w:t xml:space="preserve">pateiktos </w:t>
      </w:r>
      <w:r w:rsidRPr="00D83FE5">
        <w:rPr>
          <w:rFonts w:asciiTheme="minorHAnsi" w:eastAsia="Arial" w:hAnsiTheme="minorHAnsi" w:cstheme="minorHAnsi"/>
          <w:sz w:val="22"/>
          <w:szCs w:val="22"/>
        </w:rPr>
        <w:t>paraiškos</w:t>
      </w:r>
      <w:r w:rsidR="00924050" w:rsidRPr="00D83FE5">
        <w:rPr>
          <w:rFonts w:asciiTheme="minorHAnsi" w:eastAsia="Arial" w:hAnsiTheme="minorHAnsi" w:cstheme="minorHAnsi"/>
          <w:sz w:val="22"/>
          <w:szCs w:val="22"/>
        </w:rPr>
        <w:t>;</w:t>
      </w:r>
    </w:p>
    <w:p w14:paraId="4321A293" w14:textId="5BAFB432" w:rsidR="00CD1137" w:rsidRPr="00D83FE5" w:rsidRDefault="00CD1137" w:rsidP="00D83FE5">
      <w:pPr>
        <w:ind w:firstLine="720"/>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1</w:t>
      </w:r>
      <w:r w:rsidR="00363B6D" w:rsidRPr="00D83FE5">
        <w:rPr>
          <w:rFonts w:asciiTheme="minorHAnsi" w:eastAsia="Arial" w:hAnsiTheme="minorHAnsi" w:cstheme="minorHAnsi"/>
          <w:sz w:val="22"/>
          <w:szCs w:val="22"/>
        </w:rPr>
        <w:t>9</w:t>
      </w:r>
      <w:r w:rsidRPr="00D83FE5">
        <w:rPr>
          <w:rFonts w:asciiTheme="minorHAnsi" w:eastAsia="Arial" w:hAnsiTheme="minorHAnsi" w:cstheme="minorHAnsi"/>
          <w:sz w:val="22"/>
          <w:szCs w:val="22"/>
        </w:rPr>
        <w:t xml:space="preserve">.3.4. nutraukiamos </w:t>
      </w:r>
      <w:r w:rsidR="0017009E" w:rsidRPr="00D83FE5">
        <w:rPr>
          <w:rFonts w:asciiTheme="minorHAnsi" w:eastAsia="Arial" w:hAnsiTheme="minorHAnsi" w:cstheme="minorHAnsi"/>
          <w:sz w:val="22"/>
          <w:szCs w:val="22"/>
        </w:rPr>
        <w:t>pirkimo, kuriuo siekiama sukurti DPS, procedūros.</w:t>
      </w:r>
    </w:p>
    <w:p w14:paraId="0A9D32AB" w14:textId="77777777" w:rsidR="00563133" w:rsidRPr="00D83FE5" w:rsidRDefault="00563133" w:rsidP="00D83FE5">
      <w:pPr>
        <w:ind w:firstLine="720"/>
        <w:rPr>
          <w:rFonts w:asciiTheme="minorHAnsi" w:eastAsia="Arial" w:hAnsiTheme="minorHAnsi" w:cstheme="minorHAnsi"/>
          <w:sz w:val="22"/>
          <w:szCs w:val="22"/>
        </w:rPr>
      </w:pPr>
    </w:p>
    <w:p w14:paraId="77947F40" w14:textId="62F5CBED" w:rsidR="00563133" w:rsidRPr="00D83FE5" w:rsidRDefault="00563133" w:rsidP="00D83FE5">
      <w:pPr>
        <w:ind w:firstLine="720"/>
        <w:rPr>
          <w:rFonts w:asciiTheme="minorHAnsi" w:eastAsia="Arial" w:hAnsiTheme="minorHAnsi" w:cstheme="minorHAnsi"/>
          <w:sz w:val="22"/>
          <w:szCs w:val="22"/>
        </w:rPr>
        <w:sectPr w:rsidR="00563133" w:rsidRPr="00D83FE5" w:rsidSect="005F5DEE">
          <w:headerReference w:type="even" r:id="rId22"/>
          <w:headerReference w:type="default" r:id="rId23"/>
          <w:footerReference w:type="default" r:id="rId24"/>
          <w:headerReference w:type="first" r:id="rId25"/>
          <w:pgSz w:w="11900" w:h="16838"/>
          <w:pgMar w:top="1440" w:right="846" w:bottom="89" w:left="1133" w:header="0" w:footer="0" w:gutter="0"/>
          <w:cols w:space="720"/>
        </w:sectPr>
      </w:pPr>
    </w:p>
    <w:p w14:paraId="508B3D45" w14:textId="77777777" w:rsidR="00113B8B" w:rsidRDefault="00194D39" w:rsidP="00D83FE5">
      <w:pPr>
        <w:pStyle w:val="Heading3"/>
        <w:spacing w:before="0" w:after="0"/>
        <w:jc w:val="right"/>
        <w:rPr>
          <w:rFonts w:asciiTheme="minorHAnsi" w:hAnsiTheme="minorHAnsi" w:cstheme="minorHAnsi"/>
          <w:b w:val="0"/>
          <w:bCs/>
          <w:sz w:val="22"/>
          <w:szCs w:val="22"/>
        </w:rPr>
      </w:pPr>
      <w:bookmarkStart w:id="36" w:name="bookmark=id.3dy6vkm" w:colFirst="0" w:colLast="0"/>
      <w:bookmarkStart w:id="37" w:name="bookmark=id.1t3h5sf" w:colFirst="0" w:colLast="0"/>
      <w:bookmarkStart w:id="38" w:name="_heading=h.4d34og8" w:colFirst="0" w:colLast="0"/>
      <w:bookmarkStart w:id="39" w:name="_Toc196213155"/>
      <w:bookmarkStart w:id="40" w:name="antraspriedas"/>
      <w:bookmarkStart w:id="41" w:name="pirmaspriedas"/>
      <w:bookmarkEnd w:id="36"/>
      <w:bookmarkEnd w:id="37"/>
      <w:bookmarkEnd w:id="38"/>
      <w:r w:rsidRPr="008E3725">
        <w:rPr>
          <w:rFonts w:asciiTheme="minorHAnsi" w:hAnsiTheme="minorHAnsi" w:cstheme="minorHAnsi"/>
          <w:b w:val="0"/>
          <w:bCs/>
          <w:sz w:val="22"/>
          <w:szCs w:val="22"/>
        </w:rPr>
        <w:lastRenderedPageBreak/>
        <w:t xml:space="preserve">Pirkimo sąlygų </w:t>
      </w:r>
    </w:p>
    <w:p w14:paraId="0000018C" w14:textId="14B07528" w:rsidR="00944B1E" w:rsidRPr="008E3725" w:rsidRDefault="00DA7DF3" w:rsidP="00D83FE5">
      <w:pPr>
        <w:pStyle w:val="Heading3"/>
        <w:spacing w:before="0" w:after="0"/>
        <w:jc w:val="right"/>
        <w:rPr>
          <w:rFonts w:asciiTheme="minorHAnsi" w:hAnsiTheme="minorHAnsi" w:cstheme="minorHAnsi"/>
          <w:b w:val="0"/>
          <w:bCs/>
          <w:sz w:val="22"/>
          <w:szCs w:val="22"/>
        </w:rPr>
      </w:pPr>
      <w:r w:rsidRPr="008E3725">
        <w:rPr>
          <w:rFonts w:asciiTheme="minorHAnsi" w:hAnsiTheme="minorHAnsi" w:cstheme="minorHAnsi"/>
          <w:b w:val="0"/>
          <w:bCs/>
          <w:sz w:val="22"/>
          <w:szCs w:val="22"/>
        </w:rPr>
        <w:t>1</w:t>
      </w:r>
      <w:r w:rsidR="00194D39" w:rsidRPr="008E3725">
        <w:rPr>
          <w:rFonts w:asciiTheme="minorHAnsi" w:hAnsiTheme="minorHAnsi" w:cstheme="minorHAnsi"/>
          <w:b w:val="0"/>
          <w:bCs/>
          <w:sz w:val="22"/>
          <w:szCs w:val="22"/>
        </w:rPr>
        <w:t xml:space="preserve"> priedas </w:t>
      </w:r>
      <w:bookmarkEnd w:id="39"/>
    </w:p>
    <w:bookmarkEnd w:id="40"/>
    <w:bookmarkEnd w:id="41"/>
    <w:p w14:paraId="4165BD95" w14:textId="77777777" w:rsidR="00A205D8" w:rsidRPr="008E3725" w:rsidRDefault="00A205D8" w:rsidP="00D83FE5">
      <w:pPr>
        <w:keepNext/>
        <w:keepLines/>
        <w:ind w:left="318"/>
        <w:jc w:val="right"/>
        <w:rPr>
          <w:rFonts w:asciiTheme="minorHAnsi" w:eastAsia="Arial" w:hAnsiTheme="minorHAnsi" w:cstheme="minorHAnsi"/>
          <w:sz w:val="22"/>
          <w:szCs w:val="22"/>
        </w:rPr>
      </w:pPr>
    </w:p>
    <w:p w14:paraId="0000018D" w14:textId="51DFC5CD" w:rsidR="00944B1E" w:rsidRPr="008E3725" w:rsidRDefault="00194D39" w:rsidP="00D83FE5">
      <w:pPr>
        <w:jc w:val="center"/>
        <w:rPr>
          <w:rFonts w:asciiTheme="minorHAnsi" w:eastAsia="Arial" w:hAnsiTheme="minorHAnsi" w:cstheme="minorHAnsi"/>
          <w:b/>
          <w:bCs/>
          <w:smallCaps/>
          <w:sz w:val="22"/>
          <w:szCs w:val="22"/>
        </w:rPr>
      </w:pPr>
      <w:r w:rsidRPr="008E3725">
        <w:rPr>
          <w:rFonts w:asciiTheme="minorHAnsi" w:eastAsia="Arial" w:hAnsiTheme="minorHAnsi" w:cstheme="minorHAnsi"/>
          <w:b/>
          <w:bCs/>
          <w:smallCaps/>
          <w:sz w:val="22"/>
          <w:szCs w:val="22"/>
        </w:rPr>
        <w:t>TIEKĖJŲ PAŠALINIMO PAGRINDAI</w:t>
      </w:r>
    </w:p>
    <w:p w14:paraId="051996B2" w14:textId="77777777" w:rsidR="00084683" w:rsidRPr="008E3725" w:rsidRDefault="00084683" w:rsidP="00D83FE5">
      <w:pPr>
        <w:ind w:firstLine="720"/>
        <w:jc w:val="both"/>
        <w:rPr>
          <w:rFonts w:asciiTheme="minorHAnsi" w:eastAsia="Arial" w:hAnsiTheme="minorHAnsi" w:cstheme="minorHAnsi"/>
          <w:i/>
          <w:sz w:val="22"/>
          <w:szCs w:val="22"/>
        </w:rPr>
      </w:pPr>
    </w:p>
    <w:p w14:paraId="2E951FA7" w14:textId="273E73A8" w:rsidR="0048200E" w:rsidRPr="00F778E9" w:rsidRDefault="00F778E9" w:rsidP="0048200E">
      <w:pPr>
        <w:ind w:firstLine="720"/>
        <w:jc w:val="both"/>
        <w:rPr>
          <w:rFonts w:asciiTheme="minorHAnsi" w:eastAsia="Arial" w:hAnsiTheme="minorHAnsi" w:cstheme="minorHAnsi"/>
          <w:b/>
          <w:bCs/>
          <w:i/>
          <w:sz w:val="22"/>
          <w:szCs w:val="22"/>
        </w:rPr>
      </w:pPr>
      <w:r w:rsidRPr="00F778E9">
        <w:rPr>
          <w:rFonts w:asciiTheme="minorHAnsi" w:hAnsiTheme="minorHAnsi" w:cstheme="minorHAnsi"/>
          <w:b/>
          <w:bCs/>
          <w:sz w:val="22"/>
          <w:szCs w:val="22"/>
        </w:rPr>
        <w:t xml:space="preserve">Nustatyti </w:t>
      </w:r>
      <w:r w:rsidR="009E5190" w:rsidRPr="00F778E9">
        <w:rPr>
          <w:rFonts w:asciiTheme="minorHAnsi" w:hAnsiTheme="minorHAnsi" w:cstheme="minorHAnsi"/>
          <w:b/>
          <w:bCs/>
          <w:sz w:val="22"/>
          <w:szCs w:val="22"/>
        </w:rPr>
        <w:t>pašalinimo pagrind</w:t>
      </w:r>
      <w:r w:rsidR="0048200E" w:rsidRPr="00F778E9">
        <w:rPr>
          <w:rFonts w:asciiTheme="minorHAnsi" w:hAnsiTheme="minorHAnsi" w:cstheme="minorHAnsi"/>
          <w:b/>
          <w:bCs/>
          <w:sz w:val="22"/>
          <w:szCs w:val="22"/>
        </w:rPr>
        <w:t>ai</w:t>
      </w:r>
      <w:bookmarkStart w:id="42" w:name="_heading=h.2s8eyo1" w:colFirst="0" w:colLast="0"/>
      <w:bookmarkEnd w:id="42"/>
      <w:r w:rsidRPr="00F778E9">
        <w:rPr>
          <w:rFonts w:asciiTheme="minorHAnsi" w:hAnsiTheme="minorHAnsi" w:cstheme="minorHAnsi"/>
          <w:b/>
          <w:bCs/>
          <w:sz w:val="22"/>
          <w:szCs w:val="22"/>
        </w:rPr>
        <w:t xml:space="preserve"> </w:t>
      </w:r>
      <w:r w:rsidR="00E03FAA" w:rsidRPr="00F778E9">
        <w:rPr>
          <w:rFonts w:asciiTheme="minorHAnsi" w:eastAsia="Arial" w:hAnsiTheme="minorHAnsi" w:cstheme="minorHAnsi"/>
          <w:b/>
          <w:bCs/>
          <w:sz w:val="22"/>
          <w:szCs w:val="22"/>
        </w:rPr>
        <w:t xml:space="preserve">taikomi </w:t>
      </w:r>
      <w:r w:rsidRPr="00F778E9">
        <w:rPr>
          <w:rFonts w:asciiTheme="minorHAnsi" w:eastAsia="Arial" w:hAnsiTheme="minorHAnsi" w:cstheme="minorHAnsi"/>
          <w:b/>
          <w:bCs/>
          <w:sz w:val="22"/>
          <w:szCs w:val="22"/>
        </w:rPr>
        <w:t>1</w:t>
      </w:r>
      <w:r w:rsidR="003D7360">
        <w:rPr>
          <w:rFonts w:asciiTheme="minorHAnsi" w:eastAsia="Arial" w:hAnsiTheme="minorHAnsi" w:cstheme="minorHAnsi"/>
          <w:b/>
          <w:bCs/>
          <w:sz w:val="22"/>
          <w:szCs w:val="22"/>
        </w:rPr>
        <w:t xml:space="preserve"> - </w:t>
      </w:r>
      <w:r w:rsidR="005F5406">
        <w:rPr>
          <w:rFonts w:asciiTheme="minorHAnsi" w:eastAsia="Arial" w:hAnsiTheme="minorHAnsi" w:cstheme="minorHAnsi"/>
          <w:b/>
          <w:bCs/>
          <w:sz w:val="22"/>
          <w:szCs w:val="22"/>
        </w:rPr>
        <w:t>4</w:t>
      </w:r>
      <w:r w:rsidRPr="00F778E9">
        <w:rPr>
          <w:rFonts w:asciiTheme="minorHAnsi" w:eastAsia="Arial" w:hAnsiTheme="minorHAnsi" w:cstheme="minorHAnsi"/>
          <w:b/>
          <w:bCs/>
          <w:sz w:val="22"/>
          <w:szCs w:val="22"/>
        </w:rPr>
        <w:t xml:space="preserve"> DPS kategorij</w:t>
      </w:r>
      <w:r w:rsidR="00F82ABA">
        <w:rPr>
          <w:rFonts w:asciiTheme="minorHAnsi" w:eastAsia="Arial" w:hAnsiTheme="minorHAnsi" w:cstheme="minorHAnsi"/>
          <w:b/>
          <w:bCs/>
          <w:sz w:val="22"/>
          <w:szCs w:val="22"/>
        </w:rPr>
        <w:t>oms</w:t>
      </w:r>
      <w:r w:rsidRPr="00F778E9">
        <w:rPr>
          <w:rFonts w:asciiTheme="minorHAnsi" w:eastAsia="Arial" w:hAnsiTheme="minorHAnsi" w:cstheme="minorHAnsi"/>
          <w:b/>
          <w:bCs/>
          <w:sz w:val="22"/>
          <w:szCs w:val="22"/>
        </w:rPr>
        <w:t>.</w:t>
      </w:r>
      <w:r w:rsidRPr="00F778E9">
        <w:rPr>
          <w:rFonts w:asciiTheme="minorHAnsi" w:eastAsia="Arial" w:hAnsiTheme="minorHAnsi" w:cstheme="minorHAnsi"/>
          <w:b/>
          <w:bCs/>
          <w:i/>
          <w:sz w:val="22"/>
          <w:szCs w:val="22"/>
        </w:rPr>
        <w:t xml:space="preserve"> </w:t>
      </w:r>
    </w:p>
    <w:p w14:paraId="4C351DF8" w14:textId="77777777" w:rsidR="002C500C" w:rsidRDefault="002C500C" w:rsidP="003414D4">
      <w:pPr>
        <w:jc w:val="center"/>
        <w:rPr>
          <w:rFonts w:asciiTheme="minorHAnsi" w:eastAsia="Arial" w:hAnsiTheme="minorHAnsi" w:cstheme="minorHAnsi"/>
          <w:sz w:val="22"/>
          <w:szCs w:val="22"/>
        </w:rPr>
      </w:pPr>
    </w:p>
    <w:p w14:paraId="712782C2" w14:textId="77777777" w:rsidR="0070274A" w:rsidRPr="00960E97" w:rsidRDefault="0070274A" w:rsidP="0070274A">
      <w:pPr>
        <w:numPr>
          <w:ilvl w:val="0"/>
          <w:numId w:val="25"/>
        </w:numPr>
        <w:ind w:left="0" w:firstLine="851"/>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 xml:space="preserve">Pašalinimo pagrindai taikomi tiekėjui (kai pasiūlymą teikia ūkio subjektų grupė – visiems tos grupės nariams) ir ūkio subjektams, kurių pajėgumais tiekėjas remiasi. </w:t>
      </w:r>
    </w:p>
    <w:p w14:paraId="13D04F01" w14:textId="77777777" w:rsidR="0070274A" w:rsidRPr="00960E97" w:rsidRDefault="0070274A" w:rsidP="0070274A">
      <w:pPr>
        <w:numPr>
          <w:ilvl w:val="0"/>
          <w:numId w:val="25"/>
        </w:numPr>
        <w:ind w:left="0" w:firstLine="851"/>
        <w:jc w:val="both"/>
        <w:rPr>
          <w:rFonts w:asciiTheme="minorHAnsi" w:eastAsia="Verdana" w:hAnsiTheme="minorHAnsi" w:cstheme="minorHAnsi"/>
          <w:sz w:val="22"/>
          <w:szCs w:val="22"/>
          <w:lang w:eastAsia="lt-LT"/>
        </w:rPr>
      </w:pPr>
      <w:r w:rsidRPr="00960E97">
        <w:rPr>
          <w:rFonts w:asciiTheme="minorHAnsi" w:eastAsiaTheme="minorEastAsia" w:hAnsiTheme="minorHAnsi" w:cstheme="minorHAnsi"/>
          <w:color w:val="000000" w:themeColor="text1"/>
          <w:sz w:val="22"/>
          <w:szCs w:val="22"/>
          <w:lang w:eastAsia="lt-LT"/>
        </w:rPr>
        <w:t>Perkančioji organizacija tiekėją pašalina iš pirkimo procedūros bet kuriame pirkimo procedūros etape, jeigu paaiškėja, kad dėl savo veiksmų ar neveikimo prieš pirkimo procedūrą ar jos metu jis atitinka bent vieną iš pirkimo dokumentuos</w:t>
      </w:r>
      <w:r w:rsidRPr="00960E97">
        <w:rPr>
          <w:rFonts w:asciiTheme="minorHAnsi" w:eastAsia="Verdana" w:hAnsiTheme="minorHAnsi" w:cstheme="minorHAnsi"/>
          <w:color w:val="000000" w:themeColor="text1"/>
          <w:sz w:val="22"/>
          <w:szCs w:val="22"/>
          <w:lang w:eastAsia="lt-LT"/>
        </w:rPr>
        <w:t xml:space="preserve">e nustatytų tiekėjo pašalinimo pagrindų, išskyrus VPĮ 46 straipsnio 10 dalyje nustatytus atvejus (tačiau atsižvelgiant į VPĮ 46 straipsnio 11 ir 12 dalių nuostatas). </w:t>
      </w:r>
    </w:p>
    <w:p w14:paraId="39739D06" w14:textId="77777777" w:rsidR="0070274A" w:rsidRPr="00960E97" w:rsidRDefault="0070274A" w:rsidP="0070274A">
      <w:pPr>
        <w:numPr>
          <w:ilvl w:val="0"/>
          <w:numId w:val="25"/>
        </w:numPr>
        <w:ind w:left="0" w:firstLine="851"/>
        <w:jc w:val="both"/>
        <w:rPr>
          <w:rFonts w:asciiTheme="minorHAnsi" w:eastAsia="Verdana" w:hAnsiTheme="minorHAnsi" w:cstheme="minorHAnsi"/>
          <w:color w:val="000000" w:themeColor="text1"/>
          <w:sz w:val="22"/>
          <w:szCs w:val="22"/>
          <w:lang w:eastAsia="lt-LT"/>
        </w:rPr>
      </w:pPr>
      <w:r w:rsidRPr="00960E97">
        <w:rPr>
          <w:rFonts w:asciiTheme="minorHAnsi" w:eastAsia="Verdana" w:hAnsiTheme="minorHAnsi" w:cstheme="minorHAnsi"/>
          <w:color w:val="000000" w:themeColor="text1"/>
          <w:sz w:val="22"/>
          <w:szCs w:val="22"/>
          <w:lang w:eastAsia="lt-LT"/>
        </w:rPr>
        <w:t>Perkančioji organizacija, priimdama sprendimus dėl tiekėjo pašalinimo iš pirkimo procedūros VPĮ 46  straipsnio 4 ir 6 dalyse nurodytais pašalinimo pagrindais, atsižvelgia į tai, ar vertinant tiekėjo patikimumą tiekėjo pašalinimas iš pirkimo procedūros proporcingas vertinamam tiekėjo elgesiui, VPĮ 46 straipsnio 4 dalies 7 punkto c papunkčio atveju – ar taikant šį tiekėjo pašalinimo iš pirkimo procedūros pagrindą nebūtų reikšmingai apribota konkurencija. Priimant sprendimus dėl tiekėjo pašalinimo iš pirkimo procedūros VPĮ 46 straipsnio 4 dalies 4 ir 6 punktuose nurodytais pašalinimo pagrindais, gali būti atsižvelgiama į pagal VPĮ 52 ir 91 straipsnius skelbiamą informaciją.</w:t>
      </w:r>
    </w:p>
    <w:p w14:paraId="235BC9D8" w14:textId="77777777" w:rsidR="0070274A" w:rsidRPr="00960E97" w:rsidRDefault="0070274A" w:rsidP="0070274A">
      <w:pPr>
        <w:numPr>
          <w:ilvl w:val="0"/>
          <w:numId w:val="25"/>
        </w:numPr>
        <w:ind w:left="0" w:firstLine="851"/>
        <w:jc w:val="both"/>
        <w:rPr>
          <w:rFonts w:asciiTheme="minorHAnsi" w:eastAsiaTheme="minorEastAsia" w:hAnsiTheme="minorHAnsi" w:cstheme="minorHAnsi"/>
          <w:sz w:val="22"/>
          <w:szCs w:val="22"/>
          <w:lang w:eastAsia="lt-LT"/>
        </w:rPr>
      </w:pPr>
      <w:r w:rsidRPr="00960E97">
        <w:rPr>
          <w:rFonts w:asciiTheme="minorHAnsi" w:eastAsia="Verdana" w:hAnsiTheme="minorHAnsi" w:cstheme="minorHAnsi"/>
          <w:sz w:val="22"/>
          <w:szCs w:val="22"/>
          <w:lang w:eastAsia="lt-LT"/>
        </w:rPr>
        <w:t>Perkančioji organizacija visų pirma reikalauja tokios rūšies pažymų ir tokių dokumentinių įrodymų formų, apie kuriuos pateikta informacija Europos Komisijos informacinėje dokumentų saugykloje „e-Certis“. Lentelės ketvirtame stulpelyje nurodomi doku</w:t>
      </w:r>
      <w:r w:rsidRPr="00960E97">
        <w:rPr>
          <w:rFonts w:asciiTheme="minorHAnsi" w:eastAsiaTheme="minorEastAsia" w:hAnsiTheme="minorHAnsi" w:cstheme="minorHAnsi"/>
          <w:sz w:val="22"/>
          <w:szCs w:val="22"/>
          <w:lang w:eastAsia="lt-LT"/>
        </w:rPr>
        <w:t xml:space="preserve">mentai, kuriuos turi pateikti Lietuvos Respublikoje registruoti tiekėjai. Dėl dokumentų, kuriuos turi pateikti užsienio šalių tiekėjai, informaciją Perkančioji organizacija pasitikrina „e-Certis“, adresu </w:t>
      </w:r>
      <w:hyperlink r:id="rId26" w:history="1">
        <w:r w:rsidRPr="00960E97">
          <w:rPr>
            <w:rFonts w:asciiTheme="minorHAnsi" w:hAnsiTheme="minorHAnsi" w:cstheme="minorHAnsi"/>
            <w:sz w:val="22"/>
            <w:szCs w:val="22"/>
            <w:lang w:eastAsia="lt-LT"/>
          </w:rPr>
          <w:t>https://ec.europa.eu/tools/ecertis/</w:t>
        </w:r>
      </w:hyperlink>
      <w:r w:rsidRPr="00960E97">
        <w:rPr>
          <w:rFonts w:asciiTheme="minorHAnsi" w:eastAsiaTheme="minorEastAsia" w:hAnsiTheme="minorHAnsi" w:cstheme="minorHAnsi"/>
          <w:sz w:val="22"/>
          <w:szCs w:val="22"/>
          <w:lang w:eastAsia="lt-LT"/>
        </w:rPr>
        <w:t xml:space="preserve">. </w:t>
      </w:r>
    </w:p>
    <w:p w14:paraId="135B3512" w14:textId="77777777" w:rsidR="0070274A" w:rsidRPr="00960E97" w:rsidRDefault="0070274A" w:rsidP="0070274A">
      <w:pPr>
        <w:numPr>
          <w:ilvl w:val="0"/>
          <w:numId w:val="25"/>
        </w:numPr>
        <w:ind w:left="0" w:firstLine="709"/>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Perkančioji organizacija nereikalauja iš tiekėjo pateikti dokumentų, patvirtinančių jo pašalinimo pagrindų nebuvimą, jeigu ji:</w:t>
      </w:r>
    </w:p>
    <w:p w14:paraId="2D0F9F99" w14:textId="77777777" w:rsidR="0070274A" w:rsidRPr="00960E97" w:rsidRDefault="0070274A" w:rsidP="0070274A">
      <w:pPr>
        <w:numPr>
          <w:ilvl w:val="1"/>
          <w:numId w:val="25"/>
        </w:numPr>
        <w:ind w:left="0" w:firstLine="709"/>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turi galimybę susipažinti su šiais dokumentais ar informacija tiesiogiai ir neatlygintinai prisijungusi prie nacionalinės duomenų bazės bet kurioje valstybėje narėje arba naudodamasi Centrinės viešųjų pirkimų informacinės sistemos priemonėmis;</w:t>
      </w:r>
    </w:p>
    <w:p w14:paraId="4B6A82EE" w14:textId="77777777" w:rsidR="0070274A" w:rsidRPr="00960E97" w:rsidRDefault="0070274A" w:rsidP="0070274A">
      <w:pPr>
        <w:numPr>
          <w:ilvl w:val="1"/>
          <w:numId w:val="25"/>
        </w:numPr>
        <w:ind w:left="0" w:firstLine="709"/>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šiuos dokumentus jau turi iš ankstesnių pirkimo procedūrų, jeigu šiuose dokumentuose nurodyta informacija vis dar yra aktuali (dokumentas išduotas prieš ne daugiau dienų, negu nurodyta atitinkamoje žemiau esančios lentelės eilutėje).</w:t>
      </w:r>
    </w:p>
    <w:p w14:paraId="502DAFD7" w14:textId="77777777" w:rsidR="0070274A" w:rsidRPr="00960E97" w:rsidRDefault="0070274A" w:rsidP="0070274A">
      <w:pPr>
        <w:numPr>
          <w:ilvl w:val="0"/>
          <w:numId w:val="25"/>
        </w:numPr>
        <w:ind w:left="0" w:firstLine="709"/>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Jeigu tiekėjas negali pateikti nurodytų dokumentų, įrodančių, kad nėra pašalinimo pagrindų, numatytų VPĮ 46 straipsnio 1 ir 3 dalyse ir 6 dalies 2 punkte, nes valstybėje narėje ar atitinkamoje šalyje tokie dokumentai neišduodami arba toje šalyje išduodami dokumentai neapima visų 46 straipsnio 1 ir 3 dalyse ir 6 dalies 2 punkte keliamų klausimų, jie gali būti pakeisti:</w:t>
      </w:r>
    </w:p>
    <w:p w14:paraId="03BF9A9C" w14:textId="77777777" w:rsidR="0070274A" w:rsidRPr="00960E97" w:rsidRDefault="0070274A" w:rsidP="0070274A">
      <w:pPr>
        <w:numPr>
          <w:ilvl w:val="1"/>
          <w:numId w:val="25"/>
        </w:numPr>
        <w:ind w:left="0" w:firstLine="709"/>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priesaikos deklaracija;</w:t>
      </w:r>
    </w:p>
    <w:p w14:paraId="689AFB6E" w14:textId="0A4CE1BB" w:rsidR="0070274A" w:rsidRPr="00960E97" w:rsidRDefault="0070274A" w:rsidP="0070274A">
      <w:pPr>
        <w:pStyle w:val="ListParagraph"/>
        <w:numPr>
          <w:ilvl w:val="1"/>
          <w:numId w:val="25"/>
        </w:numPr>
        <w:jc w:val="both"/>
        <w:rPr>
          <w:rFonts w:asciiTheme="minorHAnsi" w:eastAsiaTheme="minorEastAsia" w:hAnsiTheme="minorHAnsi" w:cstheme="minorHAnsi"/>
          <w:sz w:val="22"/>
          <w:szCs w:val="22"/>
          <w:lang w:eastAsia="lt-LT"/>
        </w:rPr>
      </w:pPr>
      <w:r w:rsidRPr="00960E97">
        <w:rPr>
          <w:rFonts w:asciiTheme="minorHAnsi" w:eastAsiaTheme="minorEastAsia" w:hAnsiTheme="minorHAnsi" w:cstheme="minorHAnsi"/>
          <w:sz w:val="22"/>
          <w:szCs w:val="22"/>
          <w:lang w:eastAsia="lt-LT"/>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p w14:paraId="5780FBE8" w14:textId="77777777" w:rsidR="0070274A" w:rsidRPr="0070274A" w:rsidRDefault="0070274A" w:rsidP="0070274A">
      <w:pPr>
        <w:ind w:left="720"/>
        <w:jc w:val="both"/>
        <w:rPr>
          <w:rFonts w:asciiTheme="minorHAnsi" w:eastAsiaTheme="minorEastAsia" w:hAnsiTheme="minorHAnsi" w:cstheme="minorHAnsi"/>
          <w:sz w:val="24"/>
          <w:szCs w:val="24"/>
          <w:lang w:eastAsia="lt-LT"/>
        </w:rPr>
      </w:pPr>
    </w:p>
    <w:tbl>
      <w:tblPr>
        <w:tblW w:w="9918" w:type="dxa"/>
        <w:tblLayout w:type="fixed"/>
        <w:tblCellMar>
          <w:left w:w="10" w:type="dxa"/>
          <w:right w:w="10" w:type="dxa"/>
        </w:tblCellMar>
        <w:tblLook w:val="04A0" w:firstRow="1" w:lastRow="0" w:firstColumn="1" w:lastColumn="0" w:noHBand="0" w:noVBand="1"/>
      </w:tblPr>
      <w:tblGrid>
        <w:gridCol w:w="562"/>
        <w:gridCol w:w="3969"/>
        <w:gridCol w:w="1418"/>
        <w:gridCol w:w="3969"/>
      </w:tblGrid>
      <w:tr w:rsidR="0070274A" w:rsidRPr="0070274A" w14:paraId="70192E90"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CACA3F9" w14:textId="77777777" w:rsidR="0070274A" w:rsidRPr="0070274A" w:rsidRDefault="0070274A" w:rsidP="0070274A">
            <w:pPr>
              <w:ind w:left="32"/>
              <w:jc w:val="center"/>
              <w:rPr>
                <w:rFonts w:asciiTheme="minorHAnsi" w:eastAsiaTheme="minorEastAsia" w:hAnsiTheme="minorHAnsi" w:cstheme="minorHAnsi"/>
                <w:b/>
                <w:bCs/>
                <w:lang w:eastAsia="lt-LT"/>
              </w:rPr>
            </w:pPr>
            <w:r w:rsidRPr="0070274A">
              <w:rPr>
                <w:rFonts w:asciiTheme="minorHAnsi" w:eastAsiaTheme="minorEastAsia" w:hAnsiTheme="minorHAnsi" w:cstheme="minorHAnsi"/>
                <w:b/>
                <w:bCs/>
                <w:lang w:eastAsia="lt-LT"/>
              </w:rPr>
              <w:t>Eil. Nr.</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261B4859" w14:textId="77777777" w:rsidR="0070274A" w:rsidRPr="0070274A" w:rsidRDefault="0070274A" w:rsidP="0070274A">
            <w:pPr>
              <w:jc w:val="center"/>
              <w:rPr>
                <w:rFonts w:asciiTheme="minorHAnsi" w:eastAsiaTheme="minorEastAsia" w:hAnsiTheme="minorHAnsi" w:cstheme="minorHAnsi"/>
                <w:bCs/>
              </w:rPr>
            </w:pPr>
            <w:r w:rsidRPr="0070274A">
              <w:rPr>
                <w:rFonts w:asciiTheme="minorHAnsi" w:eastAsiaTheme="minorEastAsia" w:hAnsiTheme="minorHAnsi" w:cstheme="minorHAnsi"/>
                <w:b/>
                <w:lang w:eastAsia="lt-LT"/>
              </w:rPr>
              <w:t>Tiekėjo pašalinimo pagrindai</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7FB33D58" w14:textId="77777777" w:rsidR="0070274A" w:rsidRPr="0070274A" w:rsidRDefault="0070274A" w:rsidP="0070274A">
            <w:pPr>
              <w:jc w:val="center"/>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 xml:space="preserve">VPĮ straipsnis,  dalis, punktas bei EBVPD formos dalis pildymui </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A454FF5" w14:textId="77777777" w:rsidR="0070274A" w:rsidRPr="0070274A" w:rsidRDefault="0070274A" w:rsidP="0070274A">
            <w:pPr>
              <w:jc w:val="center"/>
              <w:rPr>
                <w:rFonts w:asciiTheme="minorHAnsi" w:eastAsiaTheme="minorEastAsia" w:hAnsiTheme="minorHAnsi" w:cstheme="minorHAnsi"/>
                <w:bCs/>
                <w:iCs/>
              </w:rPr>
            </w:pPr>
            <w:r w:rsidRPr="0070274A">
              <w:rPr>
                <w:rFonts w:asciiTheme="minorHAnsi" w:eastAsiaTheme="minorEastAsia" w:hAnsiTheme="minorHAnsi" w:cstheme="minorHAnsi"/>
                <w:b/>
                <w:lang w:eastAsia="lt-LT"/>
              </w:rPr>
              <w:t>Pašalinimo pagrindų nebuvimą įrodantys dokumentai</w:t>
            </w:r>
          </w:p>
        </w:tc>
      </w:tr>
      <w:tr w:rsidR="0070274A" w:rsidRPr="0070274A" w14:paraId="1971F591"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11C2BDF"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0CBD0AC"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rPr>
              <w:t>Tiekėjas arba jo atsakingas asmuo, nurodytas VPĮ 46 straipsnio 2 dalies 2 punkte, nuteistas už šią nusikalstamą veiką:</w:t>
            </w:r>
          </w:p>
          <w:p w14:paraId="261114FA"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1) dalyvavimą nusikalstamame susivienijime, jo organizavimą ar vadovavimą jam;</w:t>
            </w:r>
          </w:p>
          <w:p w14:paraId="785E8107"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2) kyšininkavimą, prekybą poveikiu, papirkimą;</w:t>
            </w:r>
          </w:p>
          <w:p w14:paraId="5C88D673"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 xml:space="preserve">3) sukčiavimą, turto pasisavinimą, turto iššvaistymą, apgaulingą pareiškimą apie </w:t>
            </w:r>
            <w:r w:rsidRPr="0070274A">
              <w:rPr>
                <w:rFonts w:asciiTheme="minorHAnsi" w:eastAsiaTheme="minorEastAsia" w:hAnsiTheme="minorHAnsi" w:cstheme="minorHAnsi"/>
                <w:bCs/>
              </w:rPr>
              <w:lastRenderedPageBreak/>
              <w:t>juridinio asmens veiklą, kredito, paskolos ar tikslinės paramos panaudojimą ne pagal paskirtį ar nustatytą tvarką, kreditinį sukčiavimą, neteisingų duomenų apie pajamas, pelną ar turtą 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0897E767"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4) nusikalstamą bankrotą;</w:t>
            </w:r>
          </w:p>
          <w:p w14:paraId="469503EE"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5) teroristinį ir su teroristine veikla susijusį nusikaltimą;</w:t>
            </w:r>
          </w:p>
          <w:p w14:paraId="5DC48D10"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6) nusikalstamu būdu gauto turto legalizavimą;</w:t>
            </w:r>
          </w:p>
          <w:p w14:paraId="58648337"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7) prekybą žmonėmis, vaiko pirkimą arba pardavimą;</w:t>
            </w:r>
          </w:p>
          <w:p w14:paraId="230ABE1B"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8) kitos valstybės tiekėjo atliktą nusikaltimą, apibrėžtą Direktyvos 2014/24/ES 57 straipsnio 1 dalyje išvardytus Europos Sąjungos teisės aktus įgyvendinančiuose kitų valstybių teisės aktuose.</w:t>
            </w:r>
          </w:p>
          <w:p w14:paraId="6E2BE593" w14:textId="77777777" w:rsidR="0070274A" w:rsidRPr="0070274A" w:rsidRDefault="0070274A" w:rsidP="0070274A">
            <w:pPr>
              <w:jc w:val="both"/>
              <w:rPr>
                <w:rFonts w:asciiTheme="minorHAnsi" w:eastAsiaTheme="minorEastAsia" w:hAnsiTheme="minorHAnsi" w:cstheme="minorHAnsi"/>
                <w:b/>
                <w:bCs/>
              </w:rPr>
            </w:pPr>
          </w:p>
          <w:p w14:paraId="25133B74"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Laikoma, kad tiekėjas arba jo atsakingas asmuo nuteistas už aukščiau nurodytą nusikalstamą veiką, kai dėl:</w:t>
            </w:r>
          </w:p>
          <w:p w14:paraId="6DDC9F23" w14:textId="77777777" w:rsidR="0070274A" w:rsidRPr="0070274A" w:rsidRDefault="0070274A" w:rsidP="0070274A">
            <w:pPr>
              <w:jc w:val="both"/>
              <w:rPr>
                <w:rFonts w:asciiTheme="minorHAnsi" w:eastAsiaTheme="minorEastAsia" w:hAnsiTheme="minorHAnsi" w:cstheme="minorHAnsi"/>
                <w:bCs/>
                <w:color w:val="000000" w:themeColor="text1"/>
              </w:rPr>
            </w:pPr>
            <w:r w:rsidRPr="0070274A">
              <w:rPr>
                <w:rFonts w:asciiTheme="minorHAnsi" w:eastAsiaTheme="minorEastAsia" w:hAnsiTheme="minorHAnsi" w:cstheme="minorHAnsi"/>
                <w:bCs/>
              </w:rPr>
              <w:t xml:space="preserve">1) tiekėjo, kuris yra fizinis asmuo, per pastaruosius 5 metus buvo priimtas ir įsiteisėjęs apkaltinamasis teismo nuosprendis ir šis asmuo turi neišnykusį ar nepanaikintą </w:t>
            </w:r>
            <w:r w:rsidRPr="0070274A">
              <w:rPr>
                <w:rFonts w:asciiTheme="minorHAnsi" w:eastAsiaTheme="minorEastAsia" w:hAnsiTheme="minorHAnsi" w:cstheme="minorHAnsi"/>
                <w:bCs/>
                <w:color w:val="000000" w:themeColor="text1"/>
              </w:rPr>
              <w:t>teistumą;</w:t>
            </w:r>
          </w:p>
          <w:p w14:paraId="43D2054A" w14:textId="77777777" w:rsidR="0070274A" w:rsidRPr="0070274A" w:rsidRDefault="0070274A" w:rsidP="0070274A">
            <w:pPr>
              <w:jc w:val="both"/>
              <w:rPr>
                <w:rFonts w:asciiTheme="minorHAnsi" w:eastAsiaTheme="minorEastAsia" w:hAnsiTheme="minorHAnsi" w:cstheme="minorHAnsi"/>
                <w:b/>
                <w:color w:val="000000" w:themeColor="text1"/>
              </w:rPr>
            </w:pPr>
          </w:p>
          <w:p w14:paraId="6B21C039" w14:textId="77777777" w:rsidR="0070274A" w:rsidRPr="0070274A" w:rsidRDefault="0070274A" w:rsidP="0070274A">
            <w:pPr>
              <w:jc w:val="both"/>
              <w:rPr>
                <w:rFonts w:asciiTheme="minorHAnsi" w:eastAsiaTheme="minorEastAsia" w:hAnsiTheme="minorHAnsi" w:cstheme="minorHAnsi"/>
                <w:color w:val="000000" w:themeColor="text1"/>
                <w:lang w:eastAsia="lt-LT"/>
              </w:rPr>
            </w:pPr>
            <w:r w:rsidRPr="0070274A">
              <w:rPr>
                <w:rFonts w:asciiTheme="minorHAnsi" w:eastAsiaTheme="minorEastAsia" w:hAnsiTheme="minorHAnsi" w:cstheme="minorHAnsi"/>
                <w:color w:val="000000" w:themeColor="text1"/>
                <w:lang w:eastAsia="lt-LT"/>
              </w:rPr>
              <w:t>2) tiekėjo, kuris yra juridinis asmuo, kita organizacija ar jos </w:t>
            </w:r>
            <w:r w:rsidRPr="0070274A">
              <w:rPr>
                <w:rFonts w:asciiTheme="minorHAnsi" w:eastAsiaTheme="minorEastAsia" w:hAnsiTheme="minorHAnsi" w:cstheme="minorHAnsi"/>
                <w:b/>
                <w:bCs/>
                <w:color w:val="000000" w:themeColor="text1"/>
                <w:lang w:eastAsia="lt-LT"/>
              </w:rPr>
              <w:t>struktūrinis</w:t>
            </w:r>
            <w:r w:rsidRPr="0070274A">
              <w:rPr>
                <w:rFonts w:asciiTheme="minorHAnsi" w:eastAsiaTheme="minorEastAsia" w:hAnsiTheme="minorHAnsi" w:cstheme="minorHAnsi"/>
                <w:color w:val="000000" w:themeColor="text1"/>
                <w:lang w:eastAsia="lt-LT"/>
              </w:rPr>
              <w:t> padalinys, vadovo, kito valdymo ar priežiūros organo nario ar kito asmens, turinčio (turinčių) teisę atstovauti tiekėjui ar jį kontroliuoti, jo vardu priimti sprendimą, sudaryti sandorį,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08D82A78" w14:textId="77777777" w:rsidR="0070274A" w:rsidRPr="0070274A" w:rsidRDefault="0070274A" w:rsidP="0070274A">
            <w:pPr>
              <w:jc w:val="both"/>
              <w:rPr>
                <w:rFonts w:asciiTheme="minorHAnsi" w:eastAsiaTheme="minorEastAsia" w:hAnsiTheme="minorHAnsi" w:cstheme="minorHAnsi"/>
                <w:b/>
                <w:color w:val="000000" w:themeColor="text1"/>
              </w:rPr>
            </w:pPr>
          </w:p>
          <w:p w14:paraId="67E1F676"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color w:val="000000" w:themeColor="text1"/>
              </w:rPr>
              <w:t xml:space="preserve">3) tiekėjo, kuris yra juridinis asmuo, kita organizacija ar jos </w:t>
            </w:r>
            <w:r w:rsidRPr="0070274A">
              <w:rPr>
                <w:rFonts w:asciiTheme="minorHAnsi" w:eastAsiaTheme="minorEastAsia" w:hAnsiTheme="minorHAnsi" w:cstheme="minorHAnsi"/>
                <w:b/>
                <w:color w:val="000000" w:themeColor="text1"/>
              </w:rPr>
              <w:t>struktūrinis</w:t>
            </w:r>
            <w:r w:rsidRPr="0070274A">
              <w:rPr>
                <w:rFonts w:asciiTheme="minorHAnsi" w:eastAsiaTheme="minorEastAsia" w:hAnsiTheme="minorHAnsi" w:cstheme="minorHAnsi"/>
                <w:bCs/>
                <w:color w:val="000000" w:themeColor="text1"/>
              </w:rPr>
              <w:t xml:space="preserve"> padalinys, per pastaruosius 5 metus buvo priimtas ir įsiteisėjęs apkaltinamasis teismo nuosprendis arba VPĮ 46 straipsnio 3 dalies atveju – </w:t>
            </w:r>
            <w:r w:rsidRPr="0070274A">
              <w:rPr>
                <w:rFonts w:asciiTheme="minorHAnsi" w:eastAsiaTheme="minorEastAsia" w:hAnsiTheme="minorHAnsi" w:cstheme="minorHAnsi"/>
                <w:bCs/>
                <w:color w:val="000000" w:themeColor="text1"/>
              </w:rPr>
              <w:lastRenderedPageBreak/>
              <w:t>galutinis administracinis sprendimas, jeigu toks sprendimas priimamas pagal tiekėjo šalies teisės aktų reikalavimus.</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2B907E6" w14:textId="77777777" w:rsidR="0070274A" w:rsidRPr="0070274A" w:rsidRDefault="0070274A" w:rsidP="0070274A">
            <w:pPr>
              <w:jc w:val="both"/>
              <w:rPr>
                <w:rFonts w:asciiTheme="minorHAnsi" w:eastAsia="Yu Mincho" w:hAnsiTheme="minorHAnsi" w:cstheme="minorHAnsi"/>
                <w:b/>
                <w:bCs/>
              </w:rPr>
            </w:pPr>
            <w:r w:rsidRPr="0070274A">
              <w:rPr>
                <w:rFonts w:asciiTheme="minorHAnsi" w:eastAsia="Yu Mincho" w:hAnsiTheme="minorHAnsi" w:cstheme="minorHAnsi"/>
                <w:b/>
                <w:bCs/>
              </w:rPr>
              <w:lastRenderedPageBreak/>
              <w:t>VPĮ 46 straipsnio 1 dalis</w:t>
            </w:r>
          </w:p>
          <w:p w14:paraId="6F70E622" w14:textId="77777777" w:rsidR="0070274A" w:rsidRPr="0070274A" w:rsidRDefault="0070274A" w:rsidP="0070274A">
            <w:pPr>
              <w:jc w:val="both"/>
              <w:rPr>
                <w:rFonts w:asciiTheme="minorHAnsi" w:eastAsia="Yu Mincho" w:hAnsiTheme="minorHAnsi" w:cstheme="minorHAnsi"/>
              </w:rPr>
            </w:pPr>
          </w:p>
          <w:p w14:paraId="59398F8D"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rPr>
              <w:t>EBVPD III dalies A1-A6 punktai</w:t>
            </w:r>
          </w:p>
          <w:p w14:paraId="1044EEF7" w14:textId="77777777" w:rsidR="0070274A" w:rsidRPr="0070274A" w:rsidRDefault="0070274A" w:rsidP="0070274A">
            <w:pPr>
              <w:jc w:val="both"/>
              <w:rPr>
                <w:rFonts w:asciiTheme="minorHAnsi" w:eastAsia="Yu Mincho" w:hAnsiTheme="minorHAnsi" w:cstheme="minorHAnsi"/>
              </w:rPr>
            </w:pPr>
          </w:p>
          <w:p w14:paraId="3F902BEF"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rPr>
              <w:lastRenderedPageBreak/>
              <w:t>EBVPD III dalies D1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8F23E21"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lastRenderedPageBreak/>
              <w:t>Iš Lietuvoje įsteigtų subjektų reikalaujama:</w:t>
            </w:r>
          </w:p>
          <w:p w14:paraId="20462459"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išrašo iš teismo sprendimo arba</w:t>
            </w:r>
          </w:p>
          <w:p w14:paraId="3DED3230"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Informatikos ir ryšių departamento prie Vidaus reikalų ministerijos pažymos, arba</w:t>
            </w:r>
          </w:p>
          <w:p w14:paraId="4FAB3CB2"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 xml:space="preserve">valstybės įmonės Registrų centro Lietuvos Respublikos Vyriausybės nustatyta tvarka </w:t>
            </w:r>
            <w:r w:rsidRPr="0070274A">
              <w:rPr>
                <w:rFonts w:asciiTheme="minorHAnsi" w:eastAsiaTheme="minorEastAsia" w:hAnsiTheme="minorHAnsi" w:cstheme="minorHAnsi"/>
                <w:lang w:eastAsia="lt-LT"/>
              </w:rPr>
              <w:lastRenderedPageBreak/>
              <w:t>išduoto dokumento, patvirtinančio jungtinius kompetentingų institucijų tvarkomus duomenis.</w:t>
            </w:r>
          </w:p>
          <w:p w14:paraId="774449A9" w14:textId="77777777" w:rsidR="0070274A" w:rsidRPr="0070274A" w:rsidRDefault="0070274A" w:rsidP="0070274A">
            <w:pPr>
              <w:jc w:val="both"/>
              <w:rPr>
                <w:rFonts w:asciiTheme="minorHAnsi" w:eastAsiaTheme="minorEastAsia" w:hAnsiTheme="minorHAnsi" w:cstheme="minorHAnsi"/>
              </w:rPr>
            </w:pPr>
          </w:p>
          <w:p w14:paraId="11CABFCC"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t>Iš ne Lietuvoje įsteigtų subjektų reikalaujama:</w:t>
            </w:r>
          </w:p>
          <w:p w14:paraId="2A2CC210"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atitinkamos užsienio šalies institucijos dokumento</w:t>
            </w:r>
            <w:r w:rsidRPr="0070274A">
              <w:rPr>
                <w:rFonts w:asciiTheme="minorHAnsi" w:eastAsiaTheme="minorEastAsia" w:hAnsiTheme="minorHAnsi" w:cstheme="minorHAnsi"/>
                <w:vertAlign w:val="superscript"/>
                <w:lang w:eastAsia="lt-LT"/>
              </w:rPr>
              <w:footnoteReference w:id="4"/>
            </w:r>
            <w:r w:rsidRPr="0070274A">
              <w:rPr>
                <w:rFonts w:asciiTheme="minorHAnsi" w:eastAsiaTheme="minorEastAsia" w:hAnsiTheme="minorHAnsi" w:cstheme="minorHAnsi"/>
                <w:lang w:eastAsia="lt-LT"/>
              </w:rPr>
              <w:t>.</w:t>
            </w:r>
          </w:p>
          <w:p w14:paraId="121DA832" w14:textId="77777777" w:rsidR="0070274A" w:rsidRPr="0070274A" w:rsidRDefault="0070274A" w:rsidP="0070274A">
            <w:pPr>
              <w:jc w:val="both"/>
              <w:rPr>
                <w:rFonts w:asciiTheme="minorHAnsi" w:eastAsiaTheme="minorEastAsia" w:hAnsiTheme="minorHAnsi" w:cstheme="minorHAnsi"/>
                <w:lang w:eastAsia="lt-LT"/>
              </w:rPr>
            </w:pPr>
          </w:p>
          <w:p w14:paraId="16CA4B7A" w14:textId="77777777" w:rsidR="0070274A" w:rsidRPr="0070274A" w:rsidRDefault="0070274A" w:rsidP="0070274A">
            <w:pPr>
              <w:jc w:val="both"/>
              <w:rPr>
                <w:rFonts w:asciiTheme="minorHAnsi" w:eastAsiaTheme="minorEastAsia" w:hAnsiTheme="minorHAnsi" w:cstheme="minorHAnsi"/>
                <w:color w:val="7030A0"/>
                <w:lang w:eastAsia="lt-LT"/>
              </w:rPr>
            </w:pPr>
            <w:r w:rsidRPr="0070274A">
              <w:rPr>
                <w:rFonts w:asciiTheme="minorHAnsi" w:eastAsiaTheme="minorEastAsia" w:hAnsiTheme="minorHAnsi" w:cstheme="minorHAnsi"/>
                <w:lang w:eastAsia="lt-LT"/>
              </w:rPr>
              <w:t xml:space="preserve">Nurodyti dokumentai turi būti išduoti ne anksčiau </w:t>
            </w:r>
            <w:r w:rsidRPr="0070274A">
              <w:rPr>
                <w:rFonts w:asciiTheme="minorHAnsi" w:eastAsiaTheme="minorEastAsia" w:hAnsiTheme="minorHAnsi" w:cstheme="minorHAnsi"/>
                <w:color w:val="000000" w:themeColor="text1"/>
                <w:lang w:eastAsia="lt-LT"/>
              </w:rPr>
              <w:t xml:space="preserve">kaip 180 dienų </w:t>
            </w:r>
            <w:r w:rsidRPr="0070274A">
              <w:rPr>
                <w:rFonts w:asciiTheme="minorHAnsi" w:eastAsiaTheme="minorEastAsia" w:hAnsiTheme="minorHAnsi" w:cstheme="minorHAnsi"/>
                <w:lang w:eastAsia="lt-LT"/>
              </w:rPr>
              <w:t xml:space="preserve">iki </w:t>
            </w:r>
            <w:r w:rsidRPr="0070274A">
              <w:rPr>
                <w:rFonts w:asciiTheme="minorHAnsi" w:eastAsia="Times New Roman" w:hAnsiTheme="minorHAnsi" w:cstheme="minorHAnsi"/>
                <w:i/>
                <w:iCs/>
                <w:lang w:eastAsia="lt-LT"/>
              </w:rPr>
              <w:t>tos dienos, kai tiekėjas perkančiosios organizacijos prašymu turės pateikti pašalinimo pagrindų nebuvimą patvirtinančius dok</w:t>
            </w:r>
            <w:r w:rsidRPr="0070274A">
              <w:rPr>
                <w:rFonts w:asciiTheme="minorHAnsi" w:eastAsia="Times New Roman" w:hAnsiTheme="minorHAnsi" w:cstheme="minorHAnsi"/>
                <w:lang w:eastAsia="lt-LT"/>
              </w:rPr>
              <w:t>umentus</w:t>
            </w:r>
            <w:r w:rsidRPr="0070274A">
              <w:rPr>
                <w:rFonts w:asciiTheme="minorHAnsi" w:eastAsiaTheme="minorEastAsia" w:hAnsiTheme="minorHAnsi" w:cstheme="minorHAnsi"/>
                <w:lang w:eastAsia="lt-LT"/>
              </w:rPr>
              <w:t xml:space="preserve">. </w:t>
            </w:r>
            <w:r w:rsidRPr="0070274A">
              <w:rPr>
                <w:rFonts w:asciiTheme="minorHAnsi" w:eastAsiaTheme="minorEastAsia" w:hAnsiTheme="minorHAnsi" w:cstheme="minorHAnsi"/>
                <w:b/>
                <w:bCs/>
                <w:i/>
                <w:iCs/>
                <w:color w:val="000000" w:themeColor="text1"/>
                <w:lang w:eastAsia="lt-LT"/>
              </w:rPr>
              <w:t>Pavyzdys</w:t>
            </w:r>
            <w:r w:rsidRPr="0070274A">
              <w:rPr>
                <w:rFonts w:asciiTheme="minorHAnsi" w:eastAsiaTheme="minorEastAsia" w:hAnsiTheme="minorHAnsi" w:cstheme="minorHAnsi"/>
                <w:i/>
                <w:iCs/>
                <w:color w:val="000000" w:themeColor="text1"/>
                <w:lang w:eastAsia="lt-LT"/>
              </w:rPr>
              <w:t xml:space="preserve">: Jeigu perkančioji organizacija 2022-10-10 kreipėsi į tiekėją prašydama iki 2022-10-14 pateikti įrodančius dokumentus, jie turi būti išduoti ne anksčiau kaip 180 dienų, jas skaičiuojant atgal nuo 2022-10-14. </w:t>
            </w:r>
          </w:p>
          <w:p w14:paraId="69BE3B78" w14:textId="77777777" w:rsidR="0070274A" w:rsidRPr="0070274A" w:rsidRDefault="0070274A" w:rsidP="0070274A">
            <w:pPr>
              <w:jc w:val="both"/>
              <w:rPr>
                <w:rFonts w:asciiTheme="minorHAnsi" w:eastAsiaTheme="minorEastAsia" w:hAnsiTheme="minorHAnsi" w:cstheme="minorHAnsi"/>
                <w:b/>
                <w:bCs/>
                <w:lang w:eastAsia="lt-LT"/>
              </w:rPr>
            </w:pPr>
          </w:p>
          <w:p w14:paraId="41FC549E" w14:textId="77777777" w:rsidR="0070274A" w:rsidRPr="0070274A" w:rsidRDefault="0070274A" w:rsidP="0070274A">
            <w:pPr>
              <w:jc w:val="both"/>
              <w:rPr>
                <w:rFonts w:asciiTheme="minorHAnsi" w:eastAsiaTheme="minorEastAsia" w:hAnsiTheme="minorHAnsi" w:cstheme="minorHAnsi"/>
                <w:bCs/>
                <w:lang w:eastAsia="lt-LT"/>
              </w:rPr>
            </w:pPr>
            <w:r w:rsidRPr="0070274A">
              <w:rPr>
                <w:rFonts w:asciiTheme="minorHAnsi" w:eastAsiaTheme="minorEastAsia" w:hAnsiTheme="minorHAnsi" w:cstheme="minorHAnsi"/>
                <w:bCs/>
                <w:lang w:eastAsia="lt-LT"/>
              </w:rPr>
              <w:t>Jei dokumentas išduotas anksčiau, tačiau jame nurodytas galiojimo terminas ilgesnis nei pašalinimo pagrindų nebuvimą patvirtinančių dokumentų pagal EBVPD galutinis pateikimo terminas, toks dokumentas jo galiojimo laikotarpiu yra priimtinas.</w:t>
            </w:r>
          </w:p>
          <w:p w14:paraId="08470C11" w14:textId="77777777" w:rsidR="0070274A" w:rsidRPr="0070274A" w:rsidRDefault="0070274A" w:rsidP="0070274A">
            <w:pPr>
              <w:jc w:val="both"/>
              <w:rPr>
                <w:rFonts w:asciiTheme="minorHAnsi" w:eastAsiaTheme="minorEastAsia" w:hAnsiTheme="minorHAnsi" w:cstheme="minorHAnsi"/>
                <w:bCs/>
                <w:lang w:eastAsia="lt-LT"/>
              </w:rPr>
            </w:pPr>
          </w:p>
          <w:p w14:paraId="28A69369" w14:textId="77777777" w:rsidR="0070274A" w:rsidRPr="0070274A" w:rsidRDefault="0070274A" w:rsidP="0070274A">
            <w:pPr>
              <w:jc w:val="both"/>
              <w:rPr>
                <w:rFonts w:asciiTheme="minorHAnsi" w:eastAsiaTheme="minorEastAsia" w:hAnsiTheme="minorHAnsi" w:cstheme="minorHAnsi"/>
                <w:b/>
                <w:bCs/>
                <w:lang w:eastAsia="lt-LT"/>
              </w:rPr>
            </w:pPr>
          </w:p>
        </w:tc>
      </w:tr>
      <w:tr w:rsidR="0070274A" w:rsidRPr="0070274A" w14:paraId="20123263"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E68E06"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EE3478E" w14:textId="77777777" w:rsidR="0070274A" w:rsidRPr="0070274A" w:rsidRDefault="0070274A" w:rsidP="0070274A">
            <w:pPr>
              <w:jc w:val="both"/>
              <w:rPr>
                <w:rFonts w:asciiTheme="minorHAnsi" w:eastAsiaTheme="minorEastAsia" w:hAnsiTheme="minorHAnsi" w:cstheme="minorHAnsi"/>
                <w:color w:val="FFC000"/>
              </w:rPr>
            </w:pPr>
            <w:r w:rsidRPr="0070274A">
              <w:rPr>
                <w:rFonts w:asciiTheme="minorHAnsi" w:eastAsiaTheme="minorEastAsia" w:hAnsiTheme="minorHAnsi" w:cstheme="minorHAnsi"/>
                <w:color w:val="000000" w:themeColor="text1"/>
              </w:rPr>
              <w:t>Tiekėjas yra neatlikęs jam paskirtos baudžiamojo poveikio priemonės – uždraudimo juridiniam asmeniui dalyvauti viešuosiuose pirkimuose.</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3D0872" w14:textId="77777777" w:rsidR="0070274A" w:rsidRPr="0070274A" w:rsidRDefault="0070274A" w:rsidP="0070274A">
            <w:pPr>
              <w:jc w:val="both"/>
              <w:rPr>
                <w:rFonts w:asciiTheme="minorHAnsi" w:eastAsia="Yu Mincho" w:hAnsiTheme="minorHAnsi" w:cstheme="minorHAnsi"/>
                <w:b/>
                <w:bCs/>
                <w:color w:val="000000" w:themeColor="text1"/>
              </w:rPr>
            </w:pPr>
            <w:r w:rsidRPr="0070274A">
              <w:rPr>
                <w:rFonts w:asciiTheme="minorHAnsi" w:eastAsia="Yu Mincho" w:hAnsiTheme="minorHAnsi" w:cstheme="minorHAnsi"/>
                <w:b/>
                <w:bCs/>
                <w:color w:val="000000" w:themeColor="text1"/>
              </w:rPr>
              <w:t>VPĮ 46 straipsnio 2¹ dalis</w:t>
            </w:r>
          </w:p>
          <w:p w14:paraId="7079F2F9" w14:textId="77777777" w:rsidR="0070274A" w:rsidRPr="0070274A" w:rsidRDefault="0070274A" w:rsidP="0070274A">
            <w:pPr>
              <w:jc w:val="both"/>
              <w:rPr>
                <w:rFonts w:asciiTheme="minorHAnsi" w:eastAsia="Yu Mincho" w:hAnsiTheme="minorHAnsi" w:cstheme="minorHAnsi"/>
                <w:b/>
                <w:bCs/>
                <w:color w:val="000000" w:themeColor="text1"/>
                <w:lang w:eastAsia="lt-LT"/>
              </w:rPr>
            </w:pPr>
          </w:p>
          <w:p w14:paraId="116B3A83" w14:textId="77777777" w:rsidR="0070274A" w:rsidRPr="0070274A" w:rsidRDefault="0070274A" w:rsidP="0070274A">
            <w:pPr>
              <w:jc w:val="both"/>
              <w:rPr>
                <w:rFonts w:asciiTheme="minorHAnsi" w:eastAsia="Yu Mincho" w:hAnsiTheme="minorHAnsi" w:cstheme="minorHAnsi"/>
                <w:b/>
                <w:bCs/>
                <w:color w:val="000000" w:themeColor="text1"/>
                <w:lang w:eastAsia="lt-LT"/>
              </w:rPr>
            </w:pPr>
            <w:r w:rsidRPr="0070274A">
              <w:rPr>
                <w:rFonts w:asciiTheme="minorHAnsi" w:eastAsia="Yu Mincho" w:hAnsiTheme="minorHAnsi" w:cstheme="minorHAnsi"/>
                <w:color w:val="000000" w:themeColor="text1"/>
              </w:rPr>
              <w:t>EBVPD III dalies D2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9B07766" w14:textId="77777777" w:rsidR="0070274A" w:rsidRPr="0070274A" w:rsidRDefault="0070274A" w:rsidP="0070274A">
            <w:pPr>
              <w:jc w:val="both"/>
              <w:rPr>
                <w:rFonts w:asciiTheme="minorHAnsi" w:eastAsiaTheme="minorEastAsia" w:hAnsiTheme="minorHAnsi" w:cstheme="minorHAnsi"/>
                <w:color w:val="000000" w:themeColor="text1"/>
              </w:rPr>
            </w:pPr>
            <w:r w:rsidRPr="0070274A">
              <w:rPr>
                <w:rFonts w:asciiTheme="minorHAnsi" w:eastAsiaTheme="minorEastAsia" w:hAnsiTheme="minorHAnsi" w:cstheme="minorHAnsi"/>
                <w:color w:val="000000" w:themeColor="text1"/>
              </w:rPr>
              <w:t>Iš Lietuvoje įsteigtų subjektų įrodančių dokumentų nereikalaujama. Užtenka pateikto EBVPD.</w:t>
            </w:r>
          </w:p>
          <w:p w14:paraId="61E16CA7" w14:textId="77777777" w:rsidR="0070274A" w:rsidRPr="0070274A" w:rsidRDefault="0070274A" w:rsidP="0070274A">
            <w:pPr>
              <w:jc w:val="both"/>
              <w:rPr>
                <w:rFonts w:asciiTheme="minorHAnsi" w:eastAsiaTheme="minorEastAsia" w:hAnsiTheme="minorHAnsi" w:cstheme="minorHAnsi"/>
                <w:color w:val="000000" w:themeColor="text1"/>
                <w:lang w:eastAsia="lt-LT"/>
              </w:rPr>
            </w:pPr>
          </w:p>
        </w:tc>
      </w:tr>
      <w:tr w:rsidR="0070274A" w:rsidRPr="0070274A" w14:paraId="3C3C30D5"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523D322"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bookmarkStart w:id="43" w:name="_Hlk90887843"/>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A67B104"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rPr>
              <w:t xml:space="preserve">Tiekėjas yra nuteistas už įsipareigojimų, susijusių su mokesčių, įskaitant socialinio draudimo įmokas, mokėjimu, nevykdymą pagal šalies, kurioje registruotas tiekėjas, ar šalies, kurioje yra perkančioji organizacija, reikalavimus, kaip tai apibrėžta VPĮ 46 straipsnio 2 dalies 1 ir 3 punktuose, arba perkančioji organizacija turi kitų įrodymų apie šių įsipareigojimų nevykdymą. </w:t>
            </w:r>
          </w:p>
          <w:p w14:paraId="76FED56B" w14:textId="77777777" w:rsidR="0070274A" w:rsidRPr="0070274A" w:rsidRDefault="0070274A" w:rsidP="0070274A">
            <w:pPr>
              <w:jc w:val="both"/>
              <w:rPr>
                <w:rFonts w:asciiTheme="minorHAnsi" w:eastAsiaTheme="minorEastAsia" w:hAnsiTheme="minorHAnsi" w:cstheme="minorHAnsi"/>
                <w:b/>
                <w:bCs/>
              </w:rPr>
            </w:pPr>
          </w:p>
          <w:p w14:paraId="294E6A86"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Laikoma, kad tiekėjas nuteistas už aukščiau nurodytą nusikalstamą veiką, kai dėl:</w:t>
            </w:r>
          </w:p>
          <w:p w14:paraId="40596BE0" w14:textId="77777777" w:rsidR="0070274A" w:rsidRPr="0070274A" w:rsidRDefault="0070274A" w:rsidP="0070274A">
            <w:pPr>
              <w:jc w:val="both"/>
              <w:rPr>
                <w:rFonts w:asciiTheme="minorHAnsi" w:eastAsiaTheme="minorEastAsia" w:hAnsiTheme="minorHAnsi" w:cstheme="minorHAnsi"/>
                <w:bCs/>
              </w:rPr>
            </w:pPr>
            <w:r w:rsidRPr="0070274A">
              <w:rPr>
                <w:rFonts w:asciiTheme="minorHAnsi" w:eastAsiaTheme="minorEastAsia" w:hAnsiTheme="minorHAnsi" w:cstheme="minorHAnsi"/>
                <w:bCs/>
              </w:rPr>
              <w:t>1) tiekėjo, kuris yra fizinis asmuo, per pastaruosius 5 metus buvo priimtas ir įsiteisėjęs apkaltinamasis teismo nuosprendis ir šis asmuo turi neišnykusį ar nepanaikintą teistumą;</w:t>
            </w:r>
          </w:p>
          <w:p w14:paraId="418C3802" w14:textId="77777777" w:rsidR="0070274A" w:rsidRPr="0070274A" w:rsidRDefault="0070274A" w:rsidP="0070274A">
            <w:pPr>
              <w:jc w:val="both"/>
              <w:rPr>
                <w:rFonts w:asciiTheme="minorHAnsi" w:eastAsiaTheme="minorEastAsia" w:hAnsiTheme="minorHAnsi" w:cstheme="minorHAnsi"/>
                <w:b/>
                <w:bCs/>
                <w:color w:val="000000" w:themeColor="text1"/>
              </w:rPr>
            </w:pPr>
          </w:p>
          <w:p w14:paraId="3B4D7114" w14:textId="77777777" w:rsidR="0070274A" w:rsidRPr="0070274A" w:rsidRDefault="0070274A" w:rsidP="0070274A">
            <w:pPr>
              <w:jc w:val="both"/>
              <w:rPr>
                <w:rFonts w:asciiTheme="minorHAnsi" w:eastAsiaTheme="minorEastAsia" w:hAnsiTheme="minorHAnsi" w:cstheme="minorHAnsi"/>
                <w:b/>
                <w:bCs/>
                <w:color w:val="000000" w:themeColor="text1"/>
              </w:rPr>
            </w:pPr>
            <w:r w:rsidRPr="0070274A">
              <w:rPr>
                <w:rFonts w:asciiTheme="minorHAnsi" w:eastAsiaTheme="minorEastAsia" w:hAnsiTheme="minorHAnsi" w:cstheme="minorHAnsi"/>
                <w:bCs/>
                <w:color w:val="000000" w:themeColor="text1"/>
              </w:rPr>
              <w:t xml:space="preserve">2) tiekėjo, kuris yra juridinis asmuo, kita organizacija ar jos </w:t>
            </w:r>
            <w:r w:rsidRPr="0070274A">
              <w:rPr>
                <w:rFonts w:asciiTheme="minorHAnsi" w:eastAsiaTheme="minorEastAsia" w:hAnsiTheme="minorHAnsi" w:cstheme="minorHAnsi"/>
                <w:b/>
                <w:color w:val="000000" w:themeColor="text1"/>
              </w:rPr>
              <w:t>struktūrinis</w:t>
            </w:r>
            <w:r w:rsidRPr="0070274A">
              <w:rPr>
                <w:rFonts w:asciiTheme="minorHAnsi" w:eastAsiaTheme="minorEastAsia" w:hAnsiTheme="minorHAnsi" w:cstheme="minorHAnsi"/>
                <w:bCs/>
                <w:color w:val="000000" w:themeColor="text1"/>
              </w:rPr>
              <w:t xml:space="preserve"> padalinys, per pastaruosius 5 metus buvo priimtas ir įsiteisėjęs apkaltinamasis teismo nuosprendis arba VPĮ 46 straipsnio 3 dalies atveju – galutinis administracinis sprendimas, jeigu toks sprendimas priimamas pagal tiekėjo šalies teisės aktų reikalavimus.</w:t>
            </w:r>
          </w:p>
          <w:p w14:paraId="24F7E9A1"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color w:val="000000" w:themeColor="text1"/>
              </w:rPr>
              <w:t xml:space="preserve">Tačiau ši nuostata netaikoma, </w:t>
            </w:r>
            <w:r w:rsidRPr="0070274A">
              <w:rPr>
                <w:rFonts w:asciiTheme="minorHAnsi" w:eastAsiaTheme="minorEastAsia" w:hAnsiTheme="minorHAnsi" w:cstheme="minorHAnsi"/>
                <w:bCs/>
              </w:rPr>
              <w:t>jeigu:</w:t>
            </w:r>
          </w:p>
          <w:p w14:paraId="55CA8567"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1) tiekėjas yra įsipareigojęs sumokėti mokesčius, įskaitant socialinio draudimo įmokas ir dėl to laikomas jau įvykdžiusiu šioje dalyje nurodytus įsipareigojimus;</w:t>
            </w:r>
          </w:p>
          <w:p w14:paraId="556C97EF"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2) įsiskolinimo suma neviršija 50 Eur (penkiasdešimt eurų);</w:t>
            </w:r>
          </w:p>
          <w:p w14:paraId="420D8BA8" w14:textId="77777777" w:rsidR="0070274A" w:rsidRPr="0070274A" w:rsidRDefault="0070274A" w:rsidP="0070274A">
            <w:pPr>
              <w:jc w:val="both"/>
              <w:rPr>
                <w:rFonts w:asciiTheme="minorHAnsi" w:eastAsiaTheme="minorEastAsia" w:hAnsiTheme="minorHAnsi" w:cstheme="minorHAnsi"/>
                <w:b/>
                <w:bCs/>
              </w:rPr>
            </w:pPr>
            <w:r w:rsidRPr="0070274A">
              <w:rPr>
                <w:rFonts w:asciiTheme="minorHAnsi" w:eastAsiaTheme="minorEastAsia" w:hAnsiTheme="minorHAnsi" w:cstheme="minorHAnsi"/>
                <w:bCs/>
              </w:rPr>
              <w:t xml:space="preserve">3) tiekėjas apie tikslią jo įsiskolinimo sumą informuotas tokiu metu, kad iki paraiškų ar pasiūlymų pateikimo termino pabaigos nespėjo sumokėti mokesčių, įskaitant socialinio draudimo įmokas, sudaryti mokestinės paskolos sutarties ar kito panašaus pobūdžio įpareigojančio susitarimo dėl jų sumokėjimo ar imtis kitų priemonių, kad </w:t>
            </w:r>
            <w:r w:rsidRPr="0070274A">
              <w:rPr>
                <w:rFonts w:asciiTheme="minorHAnsi" w:eastAsiaTheme="minorEastAsia" w:hAnsiTheme="minorHAnsi" w:cstheme="minorHAnsi"/>
                <w:bCs/>
              </w:rPr>
              <w:lastRenderedPageBreak/>
              <w:t>atitiktų 1 punkto nuostatas. Tiekėjas šiuo pagrindu nepašalinamas iš pirkimo procedūros, jeigu, perkančiajai organizacijai reikalaujant pateikti aktualius dokumentus pagal VPĮ 50 straipsnio 6 dalį, jis įrodo, kad jau yra laikomas įvykdžiusiu įsipareigojimus, susijusius su mokesčių, įskaitant socialinio draudimo įmokas, mokėjimu.</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CB39216"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lastRenderedPageBreak/>
              <w:t>VPĮ 46 straipsnio 3 dalis</w:t>
            </w:r>
          </w:p>
          <w:p w14:paraId="2FF8189B" w14:textId="77777777" w:rsidR="0070274A" w:rsidRPr="0070274A" w:rsidRDefault="0070274A" w:rsidP="0070274A">
            <w:pPr>
              <w:jc w:val="both"/>
              <w:rPr>
                <w:rFonts w:asciiTheme="minorHAnsi" w:eastAsia="Arial" w:hAnsiTheme="minorHAnsi" w:cstheme="minorHAnsi"/>
                <w:lang w:eastAsia="lt-LT"/>
              </w:rPr>
            </w:pPr>
          </w:p>
          <w:p w14:paraId="5BD4B824"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Arial" w:hAnsiTheme="minorHAnsi" w:cstheme="minorHAnsi"/>
                <w:lang w:eastAsia="lt-LT"/>
              </w:rPr>
              <w:t>EBVPD III dalies B1 ir B2 punktai</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AA92203"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t>Iš Lietuvoje įsteigtų subjektų reikalaujama:</w:t>
            </w:r>
          </w:p>
          <w:p w14:paraId="158A73E8"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1) Dėl įsipareigojimų, susijusių su mokesčių mokėjimu, įvykdymo i</w:t>
            </w:r>
            <w:r w:rsidRPr="0070274A">
              <w:rPr>
                <w:rFonts w:asciiTheme="minorHAnsi" w:eastAsiaTheme="minorEastAsia" w:hAnsiTheme="minorHAnsi" w:cstheme="minorHAnsi"/>
              </w:rPr>
              <w:t xml:space="preserve">š Lietuvoje įsteigtų subjektų </w:t>
            </w:r>
            <w:r w:rsidRPr="0070274A">
              <w:rPr>
                <w:rFonts w:asciiTheme="minorHAnsi" w:eastAsiaTheme="minorEastAsia" w:hAnsiTheme="minorHAnsi" w:cstheme="minorHAnsi"/>
                <w:lang w:eastAsia="lt-LT"/>
              </w:rPr>
              <w:t>prašoma:</w:t>
            </w:r>
          </w:p>
          <w:p w14:paraId="7B8D4233" w14:textId="77777777" w:rsidR="0070274A" w:rsidRPr="0070274A" w:rsidRDefault="0070274A" w:rsidP="0070274A">
            <w:pPr>
              <w:jc w:val="both"/>
              <w:rPr>
                <w:rFonts w:asciiTheme="minorHAnsi" w:eastAsiaTheme="minorEastAsia" w:hAnsiTheme="minorHAnsi" w:cstheme="minorHAnsi"/>
                <w:b/>
                <w:bCs/>
                <w:lang w:eastAsia="lt-LT"/>
              </w:rPr>
            </w:pPr>
          </w:p>
          <w:p w14:paraId="7531A432" w14:textId="77777777" w:rsidR="0070274A" w:rsidRPr="0070274A" w:rsidRDefault="0070274A" w:rsidP="0070274A">
            <w:pPr>
              <w:numPr>
                <w:ilvl w:val="0"/>
                <w:numId w:val="19"/>
              </w:numPr>
              <w:spacing w:after="160" w:line="276" w:lineRule="auto"/>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 xml:space="preserve">išrašo iš teismo sprendimo (jei toks yra) </w:t>
            </w:r>
          </w:p>
          <w:p w14:paraId="0C75142B" w14:textId="77777777" w:rsidR="0070274A" w:rsidRPr="0070274A" w:rsidRDefault="0070274A" w:rsidP="0070274A">
            <w:pPr>
              <w:numPr>
                <w:ilvl w:val="0"/>
                <w:numId w:val="19"/>
              </w:numPr>
              <w:spacing w:after="160" w:line="276" w:lineRule="auto"/>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arba Valstybinės mokesčių inspekcijos prie Lietuvos Respublikos finansų ministerijos išduoto dokumento,</w:t>
            </w:r>
          </w:p>
          <w:p w14:paraId="02936ECC" w14:textId="77777777" w:rsidR="0070274A" w:rsidRPr="0070274A" w:rsidRDefault="0070274A" w:rsidP="0070274A">
            <w:pPr>
              <w:numPr>
                <w:ilvl w:val="0"/>
                <w:numId w:val="18"/>
              </w:numPr>
              <w:spacing w:after="160" w:line="276" w:lineRule="auto"/>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arba valstybės įmonės Registrų centro Lietuvos Respublikos Vyriausybės nustatyta tvarka išduoto dokumento, patvirtinančio jungtinius kompetentingų institucijų tvarkomus duomenis.</w:t>
            </w:r>
          </w:p>
          <w:p w14:paraId="6D0E2BEC" w14:textId="77777777" w:rsidR="0070274A" w:rsidRPr="0070274A" w:rsidRDefault="0070274A" w:rsidP="0070274A">
            <w:pPr>
              <w:jc w:val="both"/>
              <w:rPr>
                <w:rFonts w:asciiTheme="minorHAnsi" w:eastAsiaTheme="minorEastAsia" w:hAnsiTheme="minorHAnsi" w:cstheme="minorHAnsi"/>
                <w:lang w:eastAsia="lt-LT"/>
              </w:rPr>
            </w:pPr>
          </w:p>
          <w:p w14:paraId="53B7F632"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t>Iš ne Lietuvoje įsteigtų subjektų reikalaujama:</w:t>
            </w:r>
          </w:p>
          <w:p w14:paraId="536CB780"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atitinkamos užsienio šalies institucijos dokumento</w:t>
            </w:r>
            <w:r w:rsidRPr="0070274A">
              <w:rPr>
                <w:rFonts w:asciiTheme="minorHAnsi" w:eastAsiaTheme="minorEastAsia" w:hAnsiTheme="minorHAnsi" w:cstheme="minorHAnsi"/>
                <w:vertAlign w:val="superscript"/>
                <w:lang w:eastAsia="lt-LT"/>
              </w:rPr>
              <w:footnoteReference w:id="5"/>
            </w:r>
            <w:r w:rsidRPr="0070274A">
              <w:rPr>
                <w:rFonts w:asciiTheme="minorHAnsi" w:eastAsiaTheme="minorEastAsia" w:hAnsiTheme="minorHAnsi" w:cstheme="minorHAnsi"/>
                <w:lang w:eastAsia="lt-LT"/>
              </w:rPr>
              <w:t>.</w:t>
            </w:r>
          </w:p>
          <w:p w14:paraId="0CC89374" w14:textId="77777777" w:rsidR="0070274A" w:rsidRPr="0070274A" w:rsidRDefault="0070274A" w:rsidP="0070274A">
            <w:pPr>
              <w:jc w:val="both"/>
              <w:rPr>
                <w:rFonts w:asciiTheme="minorHAnsi" w:eastAsia="Yu Mincho" w:hAnsiTheme="minorHAnsi" w:cstheme="minorHAnsi"/>
                <w:lang w:eastAsia="lt-LT"/>
              </w:rPr>
            </w:pPr>
          </w:p>
          <w:p w14:paraId="05CD767A" w14:textId="77777777" w:rsidR="0070274A" w:rsidRPr="0070274A" w:rsidRDefault="0070274A" w:rsidP="0070274A">
            <w:pPr>
              <w:jc w:val="both"/>
              <w:rPr>
                <w:rFonts w:asciiTheme="minorHAnsi" w:eastAsiaTheme="minorEastAsia" w:hAnsiTheme="minorHAnsi" w:cstheme="minorHAnsi"/>
                <w:i/>
                <w:iCs/>
                <w:color w:val="000000" w:themeColor="text1"/>
                <w:lang w:eastAsia="lt-LT"/>
              </w:rPr>
            </w:pPr>
            <w:r w:rsidRPr="0070274A">
              <w:rPr>
                <w:rFonts w:asciiTheme="minorHAnsi" w:eastAsiaTheme="minorEastAsia" w:hAnsiTheme="minorHAnsi" w:cstheme="minorHAnsi"/>
                <w:lang w:eastAsia="lt-LT"/>
              </w:rPr>
              <w:t xml:space="preserve">Nurodyti dokumentai turi būti  išduoti ne anksčiau </w:t>
            </w:r>
            <w:r w:rsidRPr="0070274A">
              <w:rPr>
                <w:rFonts w:asciiTheme="minorHAnsi" w:eastAsiaTheme="minorEastAsia" w:hAnsiTheme="minorHAnsi" w:cstheme="minorHAnsi"/>
                <w:color w:val="000000" w:themeColor="text1"/>
                <w:lang w:eastAsia="lt-LT"/>
              </w:rPr>
              <w:t xml:space="preserve">kaip 120 dienų iki </w:t>
            </w:r>
            <w:r w:rsidRPr="0070274A">
              <w:rPr>
                <w:rFonts w:asciiTheme="minorHAnsi" w:eastAsia="Times New Roman" w:hAnsiTheme="minorHAnsi" w:cstheme="minorHAnsi"/>
                <w:i/>
                <w:iCs/>
                <w:color w:val="000000" w:themeColor="text1"/>
                <w:lang w:eastAsia="lt-LT"/>
              </w:rPr>
              <w:t xml:space="preserve">tos </w:t>
            </w:r>
            <w:r w:rsidRPr="0070274A">
              <w:rPr>
                <w:rFonts w:asciiTheme="minorHAnsi" w:eastAsia="Times New Roman" w:hAnsiTheme="minorHAnsi" w:cstheme="minorHAnsi"/>
                <w:i/>
                <w:iCs/>
                <w:lang w:eastAsia="lt-LT"/>
              </w:rPr>
              <w:t>dienos, kai tiekėjas perkančiosios organizacijos prašymu turės pateikti pašalinimo pagrindų nebuvimą patvirtinančius dok</w:t>
            </w:r>
            <w:r w:rsidRPr="0070274A">
              <w:rPr>
                <w:rFonts w:asciiTheme="minorHAnsi" w:eastAsia="Times New Roman" w:hAnsiTheme="minorHAnsi" w:cstheme="minorHAnsi"/>
                <w:lang w:eastAsia="lt-LT"/>
              </w:rPr>
              <w:t>umentus</w:t>
            </w:r>
            <w:r w:rsidRPr="0070274A">
              <w:rPr>
                <w:rFonts w:asciiTheme="minorHAnsi" w:eastAsiaTheme="minorEastAsia" w:hAnsiTheme="minorHAnsi" w:cstheme="minorHAnsi"/>
                <w:lang w:eastAsia="lt-LT"/>
              </w:rPr>
              <w:t xml:space="preserve">. </w:t>
            </w:r>
            <w:r w:rsidRPr="0070274A">
              <w:rPr>
                <w:rFonts w:asciiTheme="minorHAnsi" w:eastAsiaTheme="minorEastAsia" w:hAnsiTheme="minorHAnsi" w:cstheme="minorHAnsi"/>
                <w:b/>
                <w:bCs/>
                <w:i/>
                <w:iCs/>
                <w:color w:val="000000" w:themeColor="text1"/>
                <w:lang w:eastAsia="lt-LT"/>
              </w:rPr>
              <w:t>Pavyzdys</w:t>
            </w:r>
            <w:r w:rsidRPr="0070274A">
              <w:rPr>
                <w:rFonts w:asciiTheme="minorHAnsi" w:eastAsiaTheme="minorEastAsia" w:hAnsiTheme="minorHAnsi" w:cstheme="minorHAnsi"/>
                <w:i/>
                <w:iCs/>
                <w:color w:val="000000" w:themeColor="text1"/>
                <w:lang w:eastAsia="lt-LT"/>
              </w:rPr>
              <w:t xml:space="preserve">: Jeigu perkančioji organizacija 2022-10-10 kreipėsi į tiekėją prašydama iki 2022-10-14 pateikti įrodančius dokumentus, jie turi būti išduoti ne anksčiau kaip 120 dienų, jas skaičiuojant atgal nuo 2022-10-14. </w:t>
            </w:r>
          </w:p>
          <w:p w14:paraId="3646D5AD" w14:textId="77777777" w:rsidR="0070274A" w:rsidRPr="0070274A" w:rsidRDefault="0070274A" w:rsidP="0070274A">
            <w:pPr>
              <w:jc w:val="both"/>
              <w:rPr>
                <w:rFonts w:asciiTheme="minorHAnsi" w:eastAsiaTheme="minorEastAsia" w:hAnsiTheme="minorHAnsi" w:cstheme="minorHAnsi"/>
                <w:i/>
                <w:iCs/>
                <w:color w:val="7030A0"/>
                <w:lang w:eastAsia="lt-LT"/>
              </w:rPr>
            </w:pPr>
          </w:p>
          <w:p w14:paraId="56801FE5"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bCs/>
                <w:lang w:eastAsia="lt-LT"/>
              </w:rPr>
              <w:t xml:space="preserve">Jei dokumentas išduotas anksčiau, tačiau jame nurodytas galiojimo terminas ilgesnis nei pašalinimo pagrindų nebuvimą patvirtinančių dokumentų pagal EBVPD galutinis pateikimo </w:t>
            </w:r>
            <w:r w:rsidRPr="0070274A">
              <w:rPr>
                <w:rFonts w:asciiTheme="minorHAnsi" w:eastAsiaTheme="minorEastAsia" w:hAnsiTheme="minorHAnsi" w:cstheme="minorHAnsi"/>
                <w:bCs/>
                <w:lang w:eastAsia="lt-LT"/>
              </w:rPr>
              <w:lastRenderedPageBreak/>
              <w:t>terminas, toks dokumentas jo galiojimo laikotarpiu yra priimtinas.</w:t>
            </w:r>
          </w:p>
          <w:p w14:paraId="0C546A10" w14:textId="77777777" w:rsidR="0070274A" w:rsidRPr="0070274A" w:rsidRDefault="0070274A" w:rsidP="0070274A">
            <w:pPr>
              <w:jc w:val="both"/>
              <w:rPr>
                <w:rFonts w:asciiTheme="minorHAnsi" w:eastAsiaTheme="minorEastAsia" w:hAnsiTheme="minorHAnsi" w:cstheme="minorHAnsi"/>
                <w:b/>
                <w:bCs/>
                <w:lang w:eastAsia="lt-LT"/>
              </w:rPr>
            </w:pPr>
          </w:p>
          <w:p w14:paraId="1D75A16F"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bCs/>
                <w:lang w:eastAsia="lt-LT"/>
              </w:rPr>
              <w:t>2) Dėl įsipareigojimų, susijusių su socialinio draudimo įmokų mokėjimu, įvykdymo i</w:t>
            </w:r>
            <w:r w:rsidRPr="0070274A">
              <w:rPr>
                <w:rFonts w:asciiTheme="minorHAnsi" w:eastAsiaTheme="minorEastAsia" w:hAnsiTheme="minorHAnsi" w:cstheme="minorHAnsi"/>
              </w:rPr>
              <w:t xml:space="preserve">š Lietuvoje įsteigtų subjektų </w:t>
            </w:r>
            <w:r w:rsidRPr="0070274A">
              <w:rPr>
                <w:rFonts w:asciiTheme="minorHAnsi" w:eastAsiaTheme="minorEastAsia" w:hAnsiTheme="minorHAnsi" w:cstheme="minorHAnsi"/>
                <w:bCs/>
                <w:lang w:eastAsia="lt-LT"/>
              </w:rPr>
              <w:t>prašoma:</w:t>
            </w:r>
          </w:p>
          <w:p w14:paraId="44BEECF3" w14:textId="77777777" w:rsidR="0070274A" w:rsidRPr="0070274A" w:rsidRDefault="0070274A" w:rsidP="0070274A">
            <w:pPr>
              <w:jc w:val="both"/>
              <w:rPr>
                <w:rFonts w:asciiTheme="minorHAnsi" w:eastAsiaTheme="minorEastAsia" w:hAnsiTheme="minorHAnsi" w:cstheme="minorHAnsi"/>
                <w:bCs/>
                <w:lang w:eastAsia="lt-LT"/>
              </w:rPr>
            </w:pPr>
            <w:r w:rsidRPr="0070274A">
              <w:rPr>
                <w:rFonts w:asciiTheme="minorHAnsi" w:eastAsiaTheme="minorEastAsia" w:hAnsiTheme="minorHAnsi" w:cstheme="minorHAnsi"/>
                <w:bCs/>
                <w:lang w:eastAsia="lt-LT"/>
              </w:rPr>
              <w:t xml:space="preserve">2.1) Jeigu tiekėjas yra juridinis asmuo, registruotas Lietuvos Respublikoje, iš jo nereikalaujama pateikti jokių šį reikalavimą įrodančių dokumentų. Perkančioji organizacija savarankiškai patikrina duomenis nacionalinėje duomenų bazėje,  adresu </w:t>
            </w:r>
            <w:hyperlink r:id="rId27" w:history="1">
              <w:r w:rsidRPr="0070274A">
                <w:rPr>
                  <w:rFonts w:asciiTheme="minorHAnsi" w:eastAsiaTheme="minorEastAsia" w:hAnsiTheme="minorHAnsi" w:cstheme="minorHAnsi"/>
                  <w:bCs/>
                  <w:u w:val="single"/>
                  <w:lang w:eastAsia="lt-LT"/>
                </w:rPr>
                <w:t>http://draudejai.sodra.lt/draudeju_viesi_duomenys/</w:t>
              </w:r>
            </w:hyperlink>
            <w:r w:rsidRPr="0070274A">
              <w:rPr>
                <w:rFonts w:asciiTheme="minorHAnsi" w:eastAsiaTheme="minorEastAsia" w:hAnsiTheme="minorHAnsi" w:cstheme="minorHAnsi"/>
                <w:bCs/>
                <w:lang w:eastAsia="lt-LT"/>
              </w:rPr>
              <w:t>.</w:t>
            </w:r>
          </w:p>
          <w:p w14:paraId="6B950702" w14:textId="77777777" w:rsidR="0070274A" w:rsidRPr="0070274A" w:rsidRDefault="0070274A" w:rsidP="0070274A">
            <w:pPr>
              <w:jc w:val="both"/>
              <w:rPr>
                <w:rFonts w:asciiTheme="minorHAnsi" w:eastAsiaTheme="minorEastAsia" w:hAnsiTheme="minorHAnsi" w:cstheme="minorHAnsi"/>
                <w:b/>
                <w:bCs/>
                <w:lang w:eastAsia="lt-LT"/>
              </w:rPr>
            </w:pPr>
          </w:p>
          <w:p w14:paraId="4F3AC4AC"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Jeigu dėl Valstybinio socialinio draudimo fondo valdybos (toliau – „Sodra“) informacinės sistemos techninių trikdžių Perkančioji organizacija neturės galimybės patikrinti neatlygintinai prieinamų duomenų apie tiekėją (juridinį asmenį), jis turės teisę prašyti tiekėjo (juridinio asmens) pateikti išrašą iš teismo sprendimo (jei toks yra) arba „Sodros“ nustatyta tvarka išduotą dokumentą, patvirtinantį atitiktį šiam reikalavimui. Tiekėjas taip pat gali pateikti valstybės įmonės Registrų centro Lietuvos Respublikos Vyriausybės nustatyta tvarka išduotą dokumentą, patvirtinantį jungtinius kompetentingų institucijų tvarkomus duomenis.</w:t>
            </w:r>
          </w:p>
          <w:p w14:paraId="1C97D886" w14:textId="77777777" w:rsidR="0070274A" w:rsidRPr="0070274A" w:rsidRDefault="0070274A" w:rsidP="0070274A">
            <w:pPr>
              <w:jc w:val="both"/>
              <w:rPr>
                <w:rFonts w:asciiTheme="minorHAnsi" w:eastAsiaTheme="minorEastAsia" w:hAnsiTheme="minorHAnsi" w:cstheme="minorHAnsi"/>
                <w:b/>
                <w:bCs/>
                <w:lang w:eastAsia="lt-LT"/>
              </w:rPr>
            </w:pPr>
          </w:p>
          <w:p w14:paraId="085A3E96"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2.2) Jeigu tiekėjas yra fizinis asmuo, registruotas Lietuvos Respublikoje, jis pateikia išrašą iš teismo sprendimo (jei toks yra) arba „Sodros“ išduotą dokumentą, arba valstybės įmonės Registrų centras Lietuvos Respublikos Vyriausybės nustatyta tvarka išduotą dokumentą, patvirtinantį jungtinius kompetentingų institucijų tvarkomus duomenis.</w:t>
            </w:r>
          </w:p>
          <w:p w14:paraId="091FB2EC" w14:textId="77777777" w:rsidR="0070274A" w:rsidRPr="0070274A" w:rsidRDefault="0070274A" w:rsidP="0070274A">
            <w:pPr>
              <w:jc w:val="both"/>
              <w:rPr>
                <w:rFonts w:asciiTheme="minorHAnsi" w:eastAsiaTheme="minorEastAsia" w:hAnsiTheme="minorHAnsi" w:cstheme="minorHAnsi"/>
                <w:b/>
                <w:bCs/>
                <w:lang w:eastAsia="lt-LT"/>
              </w:rPr>
            </w:pPr>
          </w:p>
          <w:p w14:paraId="201FC494"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t>Iš ne Lietuvoje įsteigtų subjektų reikalaujama:</w:t>
            </w:r>
          </w:p>
          <w:p w14:paraId="7DC5281F" w14:textId="77777777" w:rsidR="0070274A" w:rsidRPr="0070274A" w:rsidRDefault="0070274A" w:rsidP="0070274A">
            <w:pPr>
              <w:numPr>
                <w:ilvl w:val="0"/>
                <w:numId w:val="20"/>
              </w:numPr>
              <w:spacing w:after="160" w:line="276" w:lineRule="auto"/>
              <w:ind w:left="314"/>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atitinkamos užsienio šalies kompetentingos institucijos dokumento</w:t>
            </w:r>
            <w:r w:rsidRPr="0070274A">
              <w:rPr>
                <w:rFonts w:asciiTheme="minorHAnsi" w:eastAsiaTheme="minorEastAsia" w:hAnsiTheme="minorHAnsi" w:cstheme="minorHAnsi"/>
                <w:vertAlign w:val="superscript"/>
                <w:lang w:eastAsia="lt-LT"/>
              </w:rPr>
              <w:footnoteReference w:id="6"/>
            </w:r>
            <w:r w:rsidRPr="0070274A">
              <w:rPr>
                <w:rFonts w:asciiTheme="minorHAnsi" w:eastAsiaTheme="minorEastAsia" w:hAnsiTheme="minorHAnsi" w:cstheme="minorHAnsi"/>
                <w:lang w:eastAsia="lt-LT"/>
              </w:rPr>
              <w:t>.</w:t>
            </w:r>
          </w:p>
          <w:p w14:paraId="0FA11C9C" w14:textId="77777777" w:rsidR="0070274A" w:rsidRPr="0070274A" w:rsidRDefault="0070274A" w:rsidP="0070274A">
            <w:pPr>
              <w:jc w:val="both"/>
              <w:rPr>
                <w:rFonts w:asciiTheme="minorHAnsi" w:eastAsiaTheme="minorEastAsia" w:hAnsiTheme="minorHAnsi" w:cstheme="minorHAnsi"/>
                <w:b/>
                <w:bCs/>
                <w:color w:val="000000" w:themeColor="text1"/>
                <w:lang w:eastAsia="lt-LT"/>
              </w:rPr>
            </w:pPr>
          </w:p>
          <w:p w14:paraId="32D33D27" w14:textId="77777777" w:rsidR="0070274A" w:rsidRPr="0070274A" w:rsidRDefault="0070274A" w:rsidP="0070274A">
            <w:pPr>
              <w:jc w:val="both"/>
              <w:rPr>
                <w:rFonts w:asciiTheme="minorHAnsi" w:eastAsiaTheme="minorEastAsia" w:hAnsiTheme="minorHAnsi" w:cstheme="minorHAnsi"/>
                <w:i/>
                <w:iCs/>
                <w:color w:val="7030A0"/>
                <w:lang w:eastAsia="lt-LT"/>
              </w:rPr>
            </w:pPr>
            <w:r w:rsidRPr="0070274A">
              <w:rPr>
                <w:rFonts w:asciiTheme="minorHAnsi" w:eastAsiaTheme="minorEastAsia" w:hAnsiTheme="minorHAnsi" w:cstheme="minorHAnsi"/>
                <w:color w:val="000000" w:themeColor="text1"/>
                <w:lang w:eastAsia="lt-LT"/>
              </w:rPr>
              <w:t xml:space="preserve">Nurodyti dokumentai turi būti  išduoti ne anksčiau kaip 120 dienų iki </w:t>
            </w:r>
            <w:r w:rsidRPr="0070274A">
              <w:rPr>
                <w:rFonts w:asciiTheme="minorHAnsi" w:eastAsia="Times New Roman" w:hAnsiTheme="minorHAnsi" w:cstheme="minorHAnsi"/>
                <w:i/>
                <w:iCs/>
                <w:color w:val="000000" w:themeColor="text1"/>
                <w:lang w:eastAsia="lt-LT"/>
              </w:rPr>
              <w:t xml:space="preserve">tos dienos, kai tiekėjas perkančiosios organizacijos prašymu turės pateikti pašalinimo pagrindų nebuvimą </w:t>
            </w:r>
            <w:r w:rsidRPr="0070274A">
              <w:rPr>
                <w:rFonts w:asciiTheme="minorHAnsi" w:eastAsia="Times New Roman" w:hAnsiTheme="minorHAnsi" w:cstheme="minorHAnsi"/>
                <w:i/>
                <w:iCs/>
                <w:lang w:eastAsia="lt-LT"/>
              </w:rPr>
              <w:t>patvirtinančius dok</w:t>
            </w:r>
            <w:r w:rsidRPr="0070274A">
              <w:rPr>
                <w:rFonts w:asciiTheme="minorHAnsi" w:eastAsia="Times New Roman" w:hAnsiTheme="minorHAnsi" w:cstheme="minorHAnsi"/>
                <w:lang w:eastAsia="lt-LT"/>
              </w:rPr>
              <w:t>umentus</w:t>
            </w:r>
            <w:r w:rsidRPr="0070274A">
              <w:rPr>
                <w:rFonts w:asciiTheme="minorHAnsi" w:eastAsiaTheme="minorEastAsia" w:hAnsiTheme="minorHAnsi" w:cstheme="minorHAnsi"/>
                <w:lang w:eastAsia="lt-LT"/>
              </w:rPr>
              <w:t xml:space="preserve">. </w:t>
            </w:r>
            <w:r w:rsidRPr="0070274A">
              <w:rPr>
                <w:rFonts w:asciiTheme="minorHAnsi" w:eastAsiaTheme="minorEastAsia" w:hAnsiTheme="minorHAnsi" w:cstheme="minorHAnsi"/>
                <w:b/>
                <w:bCs/>
                <w:i/>
                <w:iCs/>
                <w:color w:val="000000" w:themeColor="text1"/>
                <w:lang w:eastAsia="lt-LT"/>
              </w:rPr>
              <w:t>Pavyzdys</w:t>
            </w:r>
            <w:r w:rsidRPr="0070274A">
              <w:rPr>
                <w:rFonts w:asciiTheme="minorHAnsi" w:eastAsiaTheme="minorEastAsia" w:hAnsiTheme="minorHAnsi" w:cstheme="minorHAnsi"/>
                <w:i/>
                <w:iCs/>
                <w:color w:val="000000" w:themeColor="text1"/>
                <w:lang w:eastAsia="lt-LT"/>
              </w:rPr>
              <w:t xml:space="preserve">: Jeigu perkančioji organizacija 2022-10-10 kreipėsi į </w:t>
            </w:r>
            <w:r w:rsidRPr="0070274A">
              <w:rPr>
                <w:rFonts w:asciiTheme="minorHAnsi" w:eastAsiaTheme="minorEastAsia" w:hAnsiTheme="minorHAnsi" w:cstheme="minorHAnsi"/>
                <w:i/>
                <w:iCs/>
                <w:color w:val="000000" w:themeColor="text1"/>
                <w:lang w:eastAsia="lt-LT"/>
              </w:rPr>
              <w:lastRenderedPageBreak/>
              <w:t>tiekėją prašydama iki 2022-10-14 pateikti įrodančius dokumentus, jie turi būti išduoti ne anksčiau kaip 120 dienų, jas skaičiuojant atgal nuo 2022-10-14.</w:t>
            </w:r>
          </w:p>
          <w:p w14:paraId="6CDDC8A6" w14:textId="77777777" w:rsidR="0070274A" w:rsidRPr="0070274A" w:rsidRDefault="0070274A" w:rsidP="0070274A">
            <w:pPr>
              <w:jc w:val="both"/>
              <w:rPr>
                <w:rFonts w:asciiTheme="minorHAnsi" w:eastAsiaTheme="minorEastAsia" w:hAnsiTheme="minorHAnsi" w:cstheme="minorHAnsi"/>
                <w:b/>
                <w:bCs/>
                <w:lang w:eastAsia="lt-LT"/>
              </w:rPr>
            </w:pPr>
          </w:p>
          <w:p w14:paraId="13676D16"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Jei dokumentas išduotas anksčiau, tačiau jame nurodytas galiojimo terminas ilgesnis nei pašalinimo pagrindų nebuvimą patvirtinančių dokumentų pagal EBVPD galutinis pateikimo terminas, toks dokumentas jo galiojimo laikotarpiu yra priimtinas.</w:t>
            </w:r>
          </w:p>
          <w:p w14:paraId="01D0A450" w14:textId="77777777" w:rsidR="0070274A" w:rsidRPr="0070274A" w:rsidRDefault="0070274A" w:rsidP="0070274A">
            <w:pPr>
              <w:jc w:val="both"/>
              <w:rPr>
                <w:rFonts w:asciiTheme="minorHAnsi" w:eastAsiaTheme="minorEastAsia" w:hAnsiTheme="minorHAnsi" w:cstheme="minorHAnsi"/>
                <w:b/>
                <w:bCs/>
                <w:lang w:eastAsia="lt-LT"/>
              </w:rPr>
            </w:pPr>
          </w:p>
        </w:tc>
      </w:tr>
      <w:bookmarkEnd w:id="43"/>
      <w:tr w:rsidR="0070274A" w:rsidRPr="0070274A" w14:paraId="1BBDCA93"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C2A35D1"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A5F8CFC"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Tiekėjas su kitais tiekėjais yra sudaręs susitarimų, kuriais siekiama iškreipti konkurenciją atliekamame pirkime, ir perkančioji organizacija dėl to turi įtikinamų duomenų.</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EB07557"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1 punktas</w:t>
            </w:r>
          </w:p>
          <w:p w14:paraId="4292639F" w14:textId="77777777" w:rsidR="0070274A" w:rsidRPr="0070274A" w:rsidRDefault="0070274A" w:rsidP="0070274A">
            <w:pPr>
              <w:jc w:val="both"/>
              <w:rPr>
                <w:rFonts w:asciiTheme="minorHAnsi" w:eastAsia="Yu Mincho" w:hAnsiTheme="minorHAnsi" w:cstheme="minorHAnsi"/>
                <w:lang w:eastAsia="lt-LT"/>
              </w:rPr>
            </w:pPr>
          </w:p>
          <w:p w14:paraId="05049C83"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lang w:eastAsia="lt-LT"/>
              </w:rPr>
              <w:t>EBVPD III dalies C10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CF50796"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7F30CF98" w14:textId="77777777" w:rsidR="0070274A" w:rsidRPr="0070274A" w:rsidRDefault="0070274A" w:rsidP="0070274A">
            <w:pPr>
              <w:jc w:val="both"/>
              <w:rPr>
                <w:rFonts w:asciiTheme="minorHAnsi" w:eastAsiaTheme="minorEastAsia" w:hAnsiTheme="minorHAnsi" w:cstheme="minorHAnsi"/>
                <w:bCs/>
                <w:iCs/>
              </w:rPr>
            </w:pPr>
          </w:p>
          <w:p w14:paraId="0E98ECB6" w14:textId="77777777" w:rsidR="0070274A" w:rsidRPr="0070274A" w:rsidRDefault="0070274A" w:rsidP="0070274A">
            <w:pPr>
              <w:jc w:val="both"/>
              <w:rPr>
                <w:rFonts w:asciiTheme="minorHAnsi" w:eastAsiaTheme="minorEastAsia" w:hAnsiTheme="minorHAnsi" w:cstheme="minorHAnsi"/>
                <w:b/>
                <w:bCs/>
                <w:iCs/>
              </w:rPr>
            </w:pPr>
          </w:p>
        </w:tc>
      </w:tr>
      <w:tr w:rsidR="0070274A" w:rsidRPr="0070274A" w14:paraId="73A1AACE"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B1135AE"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E452A9B"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 xml:space="preserve">Tiekėjas pirkimo metu pateko į interesų konflikto situaciją, kaip apibrėžta VPĮ 21 straipsnyje, ir atitinkamos padėties negalima ištaisyti. </w:t>
            </w:r>
          </w:p>
          <w:p w14:paraId="7E804057"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Laikoma, kad atitinkamos padėties dėl interesų konflikto negalima ištaisyti, jeigu į interesų konfliktą patekę asmenys nulėmė viešojo pirkimo komisijos ar perkančiosios organizacijos sprendimus ir šių sprendimų pakeitimas prieštarautų VPĮ nuostatoms.</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931471D"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2 punktas</w:t>
            </w:r>
          </w:p>
          <w:p w14:paraId="1281E09B" w14:textId="77777777" w:rsidR="0070274A" w:rsidRPr="0070274A" w:rsidRDefault="0070274A" w:rsidP="0070274A">
            <w:pPr>
              <w:jc w:val="both"/>
              <w:rPr>
                <w:rFonts w:asciiTheme="minorHAnsi" w:eastAsia="Yu Mincho" w:hAnsiTheme="minorHAnsi" w:cstheme="minorHAnsi"/>
                <w:lang w:eastAsia="lt-LT"/>
              </w:rPr>
            </w:pPr>
          </w:p>
          <w:p w14:paraId="1B924F36"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t>EBVPD III dalies C12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6F5873C"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2451E09D" w14:textId="77777777" w:rsidR="0070274A" w:rsidRPr="0070274A" w:rsidRDefault="0070274A" w:rsidP="0070274A">
            <w:pPr>
              <w:jc w:val="both"/>
              <w:rPr>
                <w:rFonts w:asciiTheme="minorHAnsi" w:eastAsiaTheme="minorEastAsia" w:hAnsiTheme="minorHAnsi" w:cstheme="minorHAnsi"/>
                <w:bCs/>
                <w:iCs/>
              </w:rPr>
            </w:pPr>
          </w:p>
          <w:p w14:paraId="7422BC60" w14:textId="77777777" w:rsidR="0070274A" w:rsidRPr="0070274A" w:rsidRDefault="0070274A" w:rsidP="0070274A">
            <w:pPr>
              <w:jc w:val="both"/>
              <w:rPr>
                <w:rFonts w:asciiTheme="minorHAnsi" w:eastAsiaTheme="minorEastAsia" w:hAnsiTheme="minorHAnsi" w:cstheme="minorHAnsi"/>
                <w:b/>
                <w:bCs/>
                <w:iCs/>
              </w:rPr>
            </w:pPr>
          </w:p>
        </w:tc>
      </w:tr>
      <w:tr w:rsidR="0070274A" w:rsidRPr="0070274A" w14:paraId="0E2D5E45"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C228B76"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44CF39F"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Pažeista konkurencija, kaip nustatyta VPĮ 27 straipsnio 3 ir 4 dalyse, ir atitinkamos padėties negalima ištaisyti.</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72B1F16"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3 punktas</w:t>
            </w:r>
          </w:p>
          <w:p w14:paraId="5C546070" w14:textId="77777777" w:rsidR="0070274A" w:rsidRPr="0070274A" w:rsidRDefault="0070274A" w:rsidP="0070274A">
            <w:pPr>
              <w:jc w:val="both"/>
              <w:rPr>
                <w:rFonts w:asciiTheme="minorHAnsi" w:eastAsia="Yu Mincho" w:hAnsiTheme="minorHAnsi" w:cstheme="minorHAnsi"/>
                <w:lang w:eastAsia="lt-LT"/>
              </w:rPr>
            </w:pPr>
          </w:p>
          <w:p w14:paraId="2C049389"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lang w:eastAsia="lt-LT"/>
              </w:rPr>
              <w:t>EBVPD III dalies C13 punktas</w:t>
            </w:r>
            <w:r w:rsidRPr="0070274A">
              <w:rPr>
                <w:rFonts w:asciiTheme="minorHAnsi" w:eastAsia="Yu Mincho" w:hAnsiTheme="minorHAnsi" w:cstheme="minorHAnsi"/>
              </w:rPr>
              <w:t xml:space="preserve"> </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69CC95C"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07E5990E" w14:textId="77777777" w:rsidR="0070274A" w:rsidRPr="0070274A" w:rsidRDefault="0070274A" w:rsidP="0070274A">
            <w:pPr>
              <w:jc w:val="both"/>
              <w:rPr>
                <w:rFonts w:asciiTheme="minorHAnsi" w:eastAsiaTheme="minorEastAsia" w:hAnsiTheme="minorHAnsi" w:cstheme="minorHAnsi"/>
                <w:b/>
                <w:bCs/>
                <w:iCs/>
              </w:rPr>
            </w:pPr>
          </w:p>
        </w:tc>
      </w:tr>
      <w:tr w:rsidR="0070274A" w:rsidRPr="0070274A" w14:paraId="7527BB78"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D8628AC"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ED343C0"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 xml:space="preserve">Tiekėjas pirkimo procedūrų metu nuslėpė informaciją ar pateikė melagingą informaciją apie atitiktį VPĮ 46 ir 47 straipsniuose nustatytiems reikalavimams, ir perkančioji organizacija gali tai įrodyti bet kokiomis teisėtomis priemonėmis, arba tiekėjas dėl pateiktos melagingos informacijos negali pateikti patvirtinančių dokumentų, reikalaujamų pagal VPĮ 50 straipsnį. </w:t>
            </w:r>
          </w:p>
          <w:p w14:paraId="29DADA91" w14:textId="77777777" w:rsidR="0070274A" w:rsidRPr="0070274A" w:rsidRDefault="0070274A" w:rsidP="0070274A">
            <w:pPr>
              <w:jc w:val="both"/>
              <w:rPr>
                <w:rFonts w:asciiTheme="minorHAnsi" w:eastAsiaTheme="minorEastAsia" w:hAnsiTheme="minorHAnsi" w:cstheme="minorHAnsi"/>
                <w:bCs/>
                <w:lang w:eastAsia="lt-LT"/>
              </w:rPr>
            </w:pPr>
            <w:r w:rsidRPr="0070274A">
              <w:rPr>
                <w:rFonts w:asciiTheme="minorHAnsi" w:eastAsiaTheme="minorEastAsia" w:hAnsiTheme="minorHAnsi" w:cstheme="minorHAnsi"/>
                <w:bCs/>
                <w:lang w:eastAsia="lt-LT"/>
              </w:rPr>
              <w:t xml:space="preserve">Šiuo pagrindu tiekėjas taip pat pašalinamas iš pirkimo procedūros, kai ankstesnių procedūrų, atliktų VPĮ, Viešųjų pirkimų, atliekamų gynybos ir saugumo srityje, įstatymo, Pirkimų, atliekamų vandentvarkos, energetikos, transporto ar pašto paslaugų srities perkančiųjų subjektų, įstatymo ar Koncesijų įstatymo nustatyta tvarka, metu nuslėpė informaciją ar pateikė šiame punkte nurodytą melagingą informaciją arba tiekėjas dėl pateiktos melagingos informacijos negalėjo pateikti patvirtinančių dokumentų, reikalaujamų pagal VPĮ 50 straipsnį, dėl ko per </w:t>
            </w:r>
            <w:r w:rsidRPr="0070274A">
              <w:rPr>
                <w:rFonts w:asciiTheme="minorHAnsi" w:eastAsiaTheme="minorEastAsia" w:hAnsiTheme="minorHAnsi" w:cstheme="minorHAnsi"/>
                <w:bCs/>
                <w:lang w:eastAsia="lt-LT"/>
              </w:rPr>
              <w:lastRenderedPageBreak/>
              <w:t xml:space="preserve">pastaruosius vienus metus buvo pašalintas iš pirkimo ar koncesijos suteikimo procedūrų. </w:t>
            </w:r>
          </w:p>
          <w:p w14:paraId="4BFFC0E5" w14:textId="77777777" w:rsidR="0070274A" w:rsidRPr="0070274A" w:rsidRDefault="0070274A" w:rsidP="0070274A">
            <w:pPr>
              <w:jc w:val="both"/>
              <w:rPr>
                <w:rFonts w:asciiTheme="minorHAnsi" w:eastAsiaTheme="minorEastAsia" w:hAnsiTheme="minorHAnsi" w:cstheme="minorHAnsi"/>
                <w:bCs/>
                <w:lang w:eastAsia="lt-LT"/>
              </w:rPr>
            </w:pPr>
            <w:r w:rsidRPr="0070274A">
              <w:rPr>
                <w:rFonts w:asciiTheme="minorHAnsi" w:eastAsiaTheme="minorEastAsia" w:hAnsiTheme="minorHAnsi" w:cstheme="minorHAnsi"/>
                <w:bCs/>
                <w:lang w:eastAsia="lt-LT"/>
              </w:rPr>
              <w:t>Šiuo pagrindu tiekėjas taip pat pašalinamas iš pirkimo 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D97F153"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lastRenderedPageBreak/>
              <w:t>VPĮ 46 straipsnio 4 dalies 4 punktas</w:t>
            </w:r>
          </w:p>
          <w:p w14:paraId="3911D8B7" w14:textId="77777777" w:rsidR="0070274A" w:rsidRPr="0070274A" w:rsidRDefault="0070274A" w:rsidP="0070274A">
            <w:pPr>
              <w:jc w:val="both"/>
              <w:rPr>
                <w:rFonts w:asciiTheme="minorHAnsi" w:eastAsia="Yu Mincho" w:hAnsiTheme="minorHAnsi" w:cstheme="minorHAnsi"/>
                <w:lang w:eastAsia="lt-LT"/>
              </w:rPr>
            </w:pPr>
          </w:p>
          <w:p w14:paraId="7CB3BCF8"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lang w:eastAsia="lt-LT"/>
              </w:rPr>
              <w:t>EBVPD III dalies C15 punktas</w:t>
            </w:r>
            <w:r w:rsidRPr="0070274A">
              <w:rPr>
                <w:rFonts w:asciiTheme="minorHAnsi" w:eastAsia="Yu Mincho" w:hAnsiTheme="minorHAnsi" w:cstheme="minorHAnsi"/>
              </w:rPr>
              <w:t xml:space="preserve"> </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66563CB"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4AB21339" w14:textId="77777777" w:rsidR="0070274A" w:rsidRPr="0070274A" w:rsidRDefault="0070274A" w:rsidP="0070274A">
            <w:pPr>
              <w:jc w:val="both"/>
              <w:rPr>
                <w:rFonts w:asciiTheme="minorHAnsi" w:eastAsiaTheme="minorEastAsia" w:hAnsiTheme="minorHAnsi" w:cstheme="minorHAnsi"/>
                <w:bCs/>
                <w:iCs/>
              </w:rPr>
            </w:pPr>
          </w:p>
          <w:p w14:paraId="2C985F8E" w14:textId="77777777" w:rsidR="0070274A" w:rsidRPr="0070274A" w:rsidRDefault="0070274A" w:rsidP="0070274A">
            <w:pPr>
              <w:jc w:val="both"/>
              <w:rPr>
                <w:rFonts w:asciiTheme="minorHAnsi" w:eastAsiaTheme="minorEastAsia" w:hAnsiTheme="minorHAnsi" w:cstheme="minorHAnsi"/>
                <w:bCs/>
                <w:iCs/>
              </w:rPr>
            </w:pPr>
          </w:p>
          <w:p w14:paraId="6C968900"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b/>
                <w:bCs/>
                <w:lang w:eastAsia="lt-LT"/>
              </w:rPr>
              <w:t xml:space="preserve">Priimant sprendimus dėl tiekėjo pašalinimo iš pirkimo procedūros šiame punkte nurodytu pašalinimo pagrindu, be kita ko, gali būti atsižvelgiama į pagal VPĮ 52 straipsnį skelbiamą informaciją: </w:t>
            </w:r>
          </w:p>
          <w:p w14:paraId="6612AA9A" w14:textId="77777777" w:rsidR="0070274A" w:rsidRPr="0070274A" w:rsidRDefault="0070274A" w:rsidP="0070274A">
            <w:pPr>
              <w:jc w:val="both"/>
              <w:rPr>
                <w:rFonts w:asciiTheme="minorHAnsi" w:eastAsiaTheme="minorEastAsia" w:hAnsiTheme="minorHAnsi" w:cstheme="minorHAnsi"/>
                <w:lang w:eastAsia="lt-LT"/>
              </w:rPr>
            </w:pPr>
            <w:hyperlink r:id="rId28" w:history="1">
              <w:r w:rsidRPr="0070274A">
                <w:rPr>
                  <w:rFonts w:asciiTheme="minorHAnsi" w:eastAsiaTheme="minorEastAsia" w:hAnsiTheme="minorHAnsi" w:cstheme="minorHAnsi"/>
                  <w:lang w:eastAsia="lt-LT"/>
                </w:rPr>
                <w:t>https://vpt.lrv.lt/lt/nuorodos/kiti-duomenys/powerbi/melaginga-informacija-pateikusiu-tiekeju-sarasas-3/</w:t>
              </w:r>
            </w:hyperlink>
          </w:p>
        </w:tc>
      </w:tr>
      <w:tr w:rsidR="0070274A" w:rsidRPr="0070274A" w14:paraId="00887ABE"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104FEF85"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5A47DC8"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Tiekėjas pirkimo metu ėmėsi neteisėtų veiksmų, siekdamas daryti įtaką perkančiosios organizacijos sprendimams, gauti konfidencialios informacijos, kuri suteiktų jam neteisėtą pranašumą pirkimo procedūroje, ar teikė klaidinančią informaciją, kuri gali daryti esminę įtaką perkančiosios organizacijos sprendimams dėl tiekėjų pašalinimo, jų kvalifikacijos vertinimo, laimėtojo nustatymo, ir perkančioji organizacija gali tai įrodyti bet kokiomis teisėtomis priemonėmis.</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27A51E5"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5 punktas</w:t>
            </w:r>
          </w:p>
          <w:p w14:paraId="59A4C224" w14:textId="77777777" w:rsidR="0070274A" w:rsidRPr="0070274A" w:rsidRDefault="0070274A" w:rsidP="0070274A">
            <w:pPr>
              <w:jc w:val="both"/>
              <w:rPr>
                <w:rFonts w:asciiTheme="minorHAnsi" w:eastAsia="Yu Mincho" w:hAnsiTheme="minorHAnsi" w:cstheme="minorHAnsi"/>
                <w:lang w:eastAsia="lt-LT"/>
              </w:rPr>
            </w:pPr>
          </w:p>
          <w:p w14:paraId="20B8B3F9"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t>EBVPD</w:t>
            </w:r>
            <w:r w:rsidRPr="0070274A">
              <w:rPr>
                <w:rFonts w:asciiTheme="minorHAnsi" w:eastAsia="Arial" w:hAnsiTheme="minorHAnsi" w:cstheme="minorHAnsi"/>
                <w:lang w:eastAsia="lt-LT"/>
              </w:rPr>
              <w:t xml:space="preserve"> III dalies C15 punktas</w:t>
            </w:r>
          </w:p>
          <w:p w14:paraId="68DD2994" w14:textId="77777777" w:rsidR="0070274A" w:rsidRPr="0070274A" w:rsidRDefault="0070274A" w:rsidP="0070274A">
            <w:pPr>
              <w:jc w:val="both"/>
              <w:rPr>
                <w:rFonts w:asciiTheme="minorHAnsi" w:eastAsia="Yu Mincho" w:hAnsiTheme="minorHAnsi" w:cstheme="minorHAnsi"/>
              </w:rPr>
            </w:pPr>
          </w:p>
          <w:p w14:paraId="0790EF9B" w14:textId="77777777" w:rsidR="0070274A" w:rsidRPr="0070274A" w:rsidRDefault="0070274A" w:rsidP="0070274A">
            <w:pPr>
              <w:jc w:val="both"/>
              <w:rPr>
                <w:rFonts w:asciiTheme="minorHAnsi" w:eastAsia="Yu Mincho" w:hAnsiTheme="minorHAnsi" w:cstheme="minorHAnsi"/>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E44C2CE"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0EF24D34" w14:textId="77777777" w:rsidR="0070274A" w:rsidRPr="0070274A" w:rsidRDefault="0070274A" w:rsidP="0070274A">
            <w:pPr>
              <w:jc w:val="both"/>
              <w:rPr>
                <w:rFonts w:asciiTheme="minorHAnsi" w:eastAsiaTheme="minorEastAsia" w:hAnsiTheme="minorHAnsi" w:cstheme="minorHAnsi"/>
                <w:b/>
                <w:bCs/>
                <w:iCs/>
              </w:rPr>
            </w:pPr>
          </w:p>
        </w:tc>
      </w:tr>
      <w:tr w:rsidR="0070274A" w:rsidRPr="0070274A" w14:paraId="53EC734B"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ED97D01"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b/>
                <w:bCs/>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89D48C2"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 xml:space="preserve">Tiekėjas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įvykdęs ir tai buvo esminis sutarties pažeidimas, kaip nustatyta Civilinio kodekso 6.217 straipsnyje (toliau – esminis sutarties pažeidimas), dėl kurio per pastaruosius 3 metus buvo nutraukta sutartis arba per pastaruosius 3 metus buvo priimtas ir įsiteisėjęs teismo sprendimas, kuriuo tenkinamas perkančiosios organizacijos, perkančiojo subjekto ar suteikiančiosios institucijos reikalavimas atlyginti nuostolius, patirtus dėl to, kad tiekėjas sutartyje nustatytą esminę sutarties sąlygą vykdė su dideliais arba nuolatiniais trūkumais, ar per pastaruosius 3 metus buvo priimtas perkančiosios organizacijos sprendimas, kad tiekėjas sutartyje nustatytą esminę sutarties sąlygą vykdė su dideliais arba nuolatiniais trūkumais ir dėl to buvo pritaikyta sutartyje nustatyta sankcija. </w:t>
            </w:r>
          </w:p>
          <w:p w14:paraId="54FD2510"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 xml:space="preserve">Šiuo pagrindu tiekėjas taip pat pašalinamas iš pirkimo procedūros, kai, vadovaujantis kitų valstybių teisės aktais, per pastaruosius 3 metus nustatyta, kad jis, vykdydamas ankstesnę sutartį, ankstesnę sutartį su perkančiuoju subjektu arba ankstesnę koncesijos sutartį, sutartyje nustatytą esminį reikalavimą vykdė su dideliais arba nuolatiniais trūkumais ir dėl to ta ankstesnė sutartis buvo nutraukta anksčiau, negu toje sutartyje nustatytas jos galiojimo terminas, buvo </w:t>
            </w:r>
            <w:r w:rsidRPr="0070274A">
              <w:rPr>
                <w:rFonts w:asciiTheme="minorHAnsi" w:eastAsiaTheme="minorEastAsia" w:hAnsiTheme="minorHAnsi" w:cstheme="minorHAnsi"/>
                <w:lang w:eastAsia="lt-LT"/>
              </w:rPr>
              <w:lastRenderedPageBreak/>
              <w:t>pareikalauta atlyginti žalą ar taikomos kitos panašios sankcijos.</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E83AC3C"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lastRenderedPageBreak/>
              <w:t>VPĮ 46 straipsnio 4 dalies 6 punktas</w:t>
            </w:r>
          </w:p>
          <w:p w14:paraId="6C732FF8" w14:textId="77777777" w:rsidR="0070274A" w:rsidRPr="0070274A" w:rsidRDefault="0070274A" w:rsidP="0070274A">
            <w:pPr>
              <w:jc w:val="both"/>
              <w:rPr>
                <w:rFonts w:asciiTheme="minorHAnsi" w:eastAsia="Yu Mincho" w:hAnsiTheme="minorHAnsi" w:cstheme="minorHAnsi"/>
                <w:lang w:eastAsia="lt-LT"/>
              </w:rPr>
            </w:pPr>
          </w:p>
          <w:p w14:paraId="1A042373"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t>EBVPD</w:t>
            </w:r>
            <w:r w:rsidRPr="0070274A">
              <w:rPr>
                <w:rFonts w:asciiTheme="minorHAnsi" w:eastAsia="Arial" w:hAnsiTheme="minorHAnsi" w:cstheme="minorHAnsi"/>
                <w:lang w:eastAsia="lt-LT"/>
              </w:rPr>
              <w:t xml:space="preserve"> III dalies C14 punktas</w:t>
            </w:r>
          </w:p>
          <w:p w14:paraId="2BD0AB0D" w14:textId="77777777" w:rsidR="0070274A" w:rsidRPr="0070274A" w:rsidRDefault="0070274A" w:rsidP="0070274A">
            <w:pPr>
              <w:jc w:val="both"/>
              <w:rPr>
                <w:rFonts w:asciiTheme="minorHAnsi" w:eastAsia="Yu Mincho" w:hAnsiTheme="minorHAnsi" w:cstheme="minorHAnsi"/>
              </w:rPr>
            </w:pPr>
          </w:p>
          <w:p w14:paraId="7F3ED501" w14:textId="77777777" w:rsidR="0070274A" w:rsidRPr="0070274A" w:rsidRDefault="0070274A" w:rsidP="0070274A">
            <w:pPr>
              <w:jc w:val="both"/>
              <w:rPr>
                <w:rFonts w:asciiTheme="minorHAnsi" w:eastAsia="Yu Mincho" w:hAnsiTheme="minorHAnsi" w:cstheme="minorHAnsi"/>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87E8BEA"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19CA4FED" w14:textId="77777777" w:rsidR="0070274A" w:rsidRPr="0070274A" w:rsidRDefault="0070274A" w:rsidP="0070274A">
            <w:pPr>
              <w:jc w:val="both"/>
              <w:rPr>
                <w:rFonts w:asciiTheme="minorHAnsi" w:eastAsiaTheme="minorEastAsia" w:hAnsiTheme="minorHAnsi" w:cstheme="minorHAnsi"/>
                <w:bCs/>
                <w:iCs/>
              </w:rPr>
            </w:pPr>
          </w:p>
          <w:p w14:paraId="0168E841"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b/>
                <w:bCs/>
                <w:lang w:eastAsia="lt-LT"/>
              </w:rPr>
              <w:t xml:space="preserve">Priimant sprendimus dėl tiekėjo pašalinimo iš pirkimo procedūros šiame punkte nurodytu pašalinimo pagrindu, gali būti atsižvelgiama į pagal VPĮ 91 straipsnį skelbiamą informaciją: </w:t>
            </w:r>
          </w:p>
          <w:p w14:paraId="30A2BF16" w14:textId="77777777" w:rsidR="0070274A" w:rsidRPr="0070274A" w:rsidRDefault="0070274A" w:rsidP="0070274A">
            <w:pPr>
              <w:jc w:val="both"/>
              <w:rPr>
                <w:rFonts w:asciiTheme="minorHAnsi" w:eastAsiaTheme="minorEastAsia" w:hAnsiTheme="minorHAnsi" w:cstheme="minorHAnsi"/>
                <w:lang w:eastAsia="lt-LT"/>
              </w:rPr>
            </w:pPr>
          </w:p>
          <w:p w14:paraId="6E896EAE" w14:textId="77777777" w:rsidR="0070274A" w:rsidRPr="0070274A" w:rsidRDefault="0070274A" w:rsidP="0070274A">
            <w:pPr>
              <w:jc w:val="both"/>
              <w:rPr>
                <w:rFonts w:asciiTheme="minorHAnsi" w:eastAsiaTheme="minorEastAsia" w:hAnsiTheme="minorHAnsi" w:cstheme="minorHAnsi"/>
                <w:lang w:eastAsia="lt-LT"/>
              </w:rPr>
            </w:pPr>
            <w:hyperlink r:id="rId29" w:history="1">
              <w:r w:rsidRPr="0070274A">
                <w:rPr>
                  <w:rFonts w:asciiTheme="minorHAnsi" w:eastAsiaTheme="minorEastAsia" w:hAnsiTheme="minorHAnsi" w:cstheme="minorHAnsi"/>
                  <w:lang w:eastAsia="lt-LT"/>
                </w:rPr>
                <w:t>https://vpt.lrv.lt/lt/nuorodos/kiti-duomenys/powerbi/nepatikimi-tiekejai-1/</w:t>
              </w:r>
            </w:hyperlink>
          </w:p>
          <w:p w14:paraId="2967FDB0" w14:textId="77777777" w:rsidR="0070274A" w:rsidRPr="0070274A" w:rsidRDefault="0070274A" w:rsidP="0070274A">
            <w:pPr>
              <w:jc w:val="both"/>
              <w:rPr>
                <w:rFonts w:asciiTheme="minorHAnsi" w:eastAsiaTheme="minorEastAsia" w:hAnsiTheme="minorHAnsi" w:cstheme="minorHAnsi"/>
                <w:lang w:eastAsia="lt-LT"/>
              </w:rPr>
            </w:pPr>
          </w:p>
          <w:p w14:paraId="157C1D89" w14:textId="77777777" w:rsidR="0070274A" w:rsidRPr="0070274A" w:rsidRDefault="0070274A" w:rsidP="0070274A">
            <w:pPr>
              <w:jc w:val="both"/>
              <w:rPr>
                <w:rFonts w:asciiTheme="minorHAnsi" w:eastAsiaTheme="minorEastAsia" w:hAnsiTheme="minorHAnsi" w:cstheme="minorHAnsi"/>
                <w:lang w:eastAsia="lt-LT"/>
              </w:rPr>
            </w:pPr>
            <w:hyperlink r:id="rId30" w:history="1">
              <w:r w:rsidRPr="0070274A">
                <w:rPr>
                  <w:rFonts w:asciiTheme="minorHAnsi" w:eastAsiaTheme="minorEastAsia" w:hAnsiTheme="minorHAnsi" w:cstheme="minorHAnsi"/>
                  <w:lang w:eastAsia="lt-LT"/>
                </w:rPr>
                <w:t>https://vpt.lrv.lt/lt/pasalinimo-pagrindai-1/nepatikimu-koncesininku-sarasas-1/nepatikimu-koncesininku-sarasas/</w:t>
              </w:r>
            </w:hyperlink>
          </w:p>
          <w:p w14:paraId="5585C704" w14:textId="77777777" w:rsidR="0070274A" w:rsidRPr="0070274A" w:rsidRDefault="0070274A" w:rsidP="0070274A">
            <w:pPr>
              <w:jc w:val="both"/>
              <w:rPr>
                <w:rFonts w:asciiTheme="minorHAnsi" w:eastAsiaTheme="minorEastAsia" w:hAnsiTheme="minorHAnsi" w:cstheme="minorHAnsi"/>
                <w:bCs/>
                <w:lang w:eastAsia="lt-LT"/>
              </w:rPr>
            </w:pPr>
          </w:p>
          <w:p w14:paraId="0830D1C7" w14:textId="77777777" w:rsidR="0070274A" w:rsidRPr="0070274A" w:rsidRDefault="0070274A" w:rsidP="0070274A">
            <w:pPr>
              <w:jc w:val="both"/>
              <w:rPr>
                <w:rFonts w:asciiTheme="minorHAnsi" w:eastAsiaTheme="minorEastAsia" w:hAnsiTheme="minorHAnsi" w:cstheme="minorHAnsi"/>
                <w:b/>
                <w:bCs/>
                <w:lang w:eastAsia="lt-LT"/>
              </w:rPr>
            </w:pPr>
          </w:p>
        </w:tc>
      </w:tr>
      <w:tr w:rsidR="0070274A" w:rsidRPr="0070274A" w14:paraId="5E440D6A"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10FE056"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lang w:eastAsia="lt-LT"/>
              </w:rPr>
            </w:pPr>
          </w:p>
          <w:p w14:paraId="491DFFC9" w14:textId="77777777" w:rsidR="0070274A" w:rsidRPr="0070274A" w:rsidRDefault="0070274A" w:rsidP="0070274A">
            <w:pPr>
              <w:rPr>
                <w:rFonts w:asciiTheme="minorHAnsi" w:eastAsiaTheme="minorEastAsia" w:hAnsiTheme="minorHAnsi" w:cstheme="minorHAnsi"/>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EEA92DF"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Tiekėjas yra padaręs rimtą profesinį pažeidimą, dėl kurio perkančioji organizacija abejoja tiekėjo sąžiningumu, kai jis</w:t>
            </w:r>
            <w:bookmarkStart w:id="44" w:name="part_030e6c6c64ba4f96a23474e439d1b80c"/>
            <w:bookmarkEnd w:id="44"/>
            <w:r w:rsidRPr="0070274A">
              <w:rPr>
                <w:rFonts w:asciiTheme="minorHAnsi" w:eastAsiaTheme="minorEastAsia" w:hAnsiTheme="minorHAnsi" w:cstheme="minorHAnsi"/>
                <w:lang w:eastAsia="lt-LT"/>
              </w:rPr>
              <w:t xml:space="preserve"> yra padaręs finansinės atskaitomybės ir audito teisės aktų pažeidimą ir nuo jo padarymo dienos praėjo mažiau kaip vieni metai.</w:t>
            </w:r>
          </w:p>
          <w:p w14:paraId="2811281D" w14:textId="77777777" w:rsidR="0070274A" w:rsidRPr="0070274A" w:rsidRDefault="0070274A" w:rsidP="0070274A">
            <w:pPr>
              <w:jc w:val="both"/>
              <w:rPr>
                <w:rFonts w:asciiTheme="minorHAnsi" w:eastAsiaTheme="minorEastAsia" w:hAnsiTheme="minorHAnsi" w:cstheme="minorHAnsi"/>
                <w:b/>
                <w:lang w:eastAsia="lt-LT"/>
              </w:rPr>
            </w:pP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53CB5BB"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7 punkto a papunktis</w:t>
            </w:r>
          </w:p>
          <w:p w14:paraId="75148E90" w14:textId="77777777" w:rsidR="0070274A" w:rsidRPr="0070274A" w:rsidRDefault="0070274A" w:rsidP="0070274A">
            <w:pPr>
              <w:jc w:val="both"/>
              <w:rPr>
                <w:rFonts w:asciiTheme="minorHAnsi" w:eastAsia="Yu Mincho" w:hAnsiTheme="minorHAnsi" w:cstheme="minorHAnsi"/>
                <w:lang w:eastAsia="lt-LT"/>
              </w:rPr>
            </w:pPr>
          </w:p>
          <w:p w14:paraId="30AE1D07"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t>EBVPD III dalies C11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29C72FB"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t xml:space="preserve">Iš Lietuvoje įsteigtų subjektų įrodančių dokumentų nereikalaujama. Užtenka pateikto EBVPD. </w:t>
            </w:r>
            <w:r w:rsidRPr="0070274A">
              <w:rPr>
                <w:rFonts w:asciiTheme="minorHAnsi" w:eastAsiaTheme="minorEastAsia" w:hAnsiTheme="minorHAnsi" w:cstheme="minorHAnsi"/>
                <w:lang w:eastAsia="lt-LT"/>
              </w:rPr>
              <w:t>Priimant sprendimus dėl tiekėjo pašalinimo iš pirkimo procedūros šiame punkte nurodytu pašalinimo pagrindu, be kita ko, atsižvelgiama į</w:t>
            </w:r>
            <w:r w:rsidRPr="0070274A">
              <w:rPr>
                <w:rFonts w:asciiTheme="minorHAnsi" w:eastAsiaTheme="minorEastAsia" w:hAnsiTheme="minorHAnsi" w:cstheme="minorHAnsi"/>
                <w:b/>
                <w:bCs/>
                <w:lang w:eastAsia="lt-LT"/>
              </w:rPr>
              <w:t xml:space="preserve"> </w:t>
            </w:r>
            <w:r w:rsidRPr="0070274A">
              <w:rPr>
                <w:rFonts w:asciiTheme="minorHAnsi" w:eastAsiaTheme="minorEastAsia" w:hAnsiTheme="minorHAnsi" w:cstheme="minorHAnsi"/>
                <w:lang w:eastAsia="lt-LT"/>
              </w:rPr>
              <w:t xml:space="preserve">nacionalinėje duomenų bazėje adresu: </w:t>
            </w:r>
            <w:hyperlink r:id="rId31" w:history="1">
              <w:r w:rsidRPr="0070274A">
                <w:rPr>
                  <w:rFonts w:asciiTheme="minorHAnsi" w:eastAsiaTheme="minorEastAsia" w:hAnsiTheme="minorHAnsi" w:cstheme="minorHAnsi"/>
                  <w:u w:val="single"/>
                  <w:lang w:eastAsia="lt-LT"/>
                </w:rPr>
                <w:t>https://www.registrucentras.lt/jar/p/index.php</w:t>
              </w:r>
            </w:hyperlink>
          </w:p>
          <w:p w14:paraId="66F3CE10"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paskelbtą informaciją, taip pat į šiame informaciniame pranešime pateiktą informaciją:</w:t>
            </w:r>
          </w:p>
          <w:p w14:paraId="32353592" w14:textId="77777777" w:rsidR="0070274A" w:rsidRPr="0070274A" w:rsidRDefault="0070274A" w:rsidP="0070274A">
            <w:pPr>
              <w:jc w:val="both"/>
              <w:rPr>
                <w:rFonts w:asciiTheme="minorHAnsi" w:eastAsiaTheme="minorEastAsia" w:hAnsiTheme="minorHAnsi" w:cstheme="minorHAnsi"/>
                <w:lang w:eastAsia="lt-LT"/>
              </w:rPr>
            </w:pPr>
            <w:hyperlink r:id="rId32" w:history="1">
              <w:r w:rsidRPr="0070274A">
                <w:rPr>
                  <w:rFonts w:asciiTheme="minorHAnsi" w:eastAsiaTheme="minorEastAsia" w:hAnsiTheme="minorHAnsi" w:cstheme="minorHAnsi"/>
                  <w:lang w:eastAsia="lt-LT"/>
                </w:rPr>
                <w:t>https://vpt.lrv.lt/lt/naujienos-3/finansiniu-ataskaitu-nepateikimas-gali-tapti-kliutimi-dalyvauti-viesuosiuose-pirkimuose/</w:t>
              </w:r>
            </w:hyperlink>
          </w:p>
          <w:p w14:paraId="3E55023F" w14:textId="77777777" w:rsidR="0070274A" w:rsidRPr="0070274A" w:rsidRDefault="0070274A" w:rsidP="0070274A">
            <w:pPr>
              <w:jc w:val="both"/>
              <w:rPr>
                <w:rFonts w:asciiTheme="minorHAnsi" w:eastAsiaTheme="minorEastAsia" w:hAnsiTheme="minorHAnsi" w:cstheme="minorHAnsi"/>
                <w:b/>
                <w:bCs/>
                <w:iCs/>
                <w:lang w:eastAsia="lt-LT"/>
              </w:rPr>
            </w:pPr>
          </w:p>
        </w:tc>
      </w:tr>
      <w:tr w:rsidR="0070274A" w:rsidRPr="0070274A" w14:paraId="7C4E7ACB"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3C3963D"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167903B"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 xml:space="preserve">Tiekėjas yra padaręs rimtą profesinį pažeidimą, dėl kurio perkančioji organizacija abejoja tiekėjo sąžiningumu, </w:t>
            </w:r>
            <w:r w:rsidRPr="0070274A">
              <w:rPr>
                <w:rFonts w:asciiTheme="minorHAnsi" w:eastAsia="Times New Roman" w:hAnsiTheme="minorHAnsi" w:cstheme="minorHAnsi"/>
                <w:lang w:eastAsia="lt-LT"/>
              </w:rPr>
              <w:t xml:space="preserve"> kai jis (tiekėjas) neatitinka minimalių patikimo mokesčių mokėtojo kriterijų, nustatytų Lietuvos Respublikos mokesčių administravimo įstatymo 40</w:t>
            </w:r>
            <w:r w:rsidRPr="0070274A">
              <w:rPr>
                <w:rFonts w:asciiTheme="minorHAnsi" w:eastAsia="Times New Roman" w:hAnsiTheme="minorHAnsi" w:cstheme="minorHAnsi"/>
                <w:vertAlign w:val="superscript"/>
                <w:lang w:eastAsia="lt-LT"/>
              </w:rPr>
              <w:t>1</w:t>
            </w:r>
            <w:r w:rsidRPr="0070274A">
              <w:rPr>
                <w:rFonts w:asciiTheme="minorHAnsi" w:eastAsia="Times New Roman" w:hAnsiTheme="minorHAnsi" w:cstheme="minorHAnsi"/>
                <w:lang w:eastAsia="lt-LT"/>
              </w:rPr>
              <w:t xml:space="preserve"> straipsnio 1 dalyje.</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D14FAD4"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7 punkto b papunktis</w:t>
            </w:r>
          </w:p>
          <w:p w14:paraId="58E77739" w14:textId="77777777" w:rsidR="0070274A" w:rsidRPr="0070274A" w:rsidRDefault="0070274A" w:rsidP="0070274A">
            <w:pPr>
              <w:jc w:val="both"/>
              <w:rPr>
                <w:rFonts w:asciiTheme="minorHAnsi" w:eastAsia="Yu Mincho" w:hAnsiTheme="minorHAnsi" w:cstheme="minorHAnsi"/>
                <w:lang w:eastAsia="lt-LT"/>
              </w:rPr>
            </w:pPr>
          </w:p>
          <w:p w14:paraId="42D5A83D"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lang w:eastAsia="lt-LT"/>
              </w:rPr>
              <w:t>EBVPD III dalies C11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9A40088"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43B5291D" w14:textId="77777777" w:rsidR="0070274A" w:rsidRPr="0070274A" w:rsidRDefault="0070274A" w:rsidP="0070274A">
            <w:pPr>
              <w:jc w:val="both"/>
              <w:rPr>
                <w:rFonts w:asciiTheme="minorHAnsi" w:eastAsiaTheme="minorEastAsia" w:hAnsiTheme="minorHAnsi" w:cstheme="minorHAnsi"/>
                <w:b/>
                <w:bCs/>
                <w:iCs/>
              </w:rPr>
            </w:pPr>
          </w:p>
          <w:p w14:paraId="17F710DC"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lang w:eastAsia="lt-LT"/>
              </w:rPr>
              <w:t>Priimant sprendimus dėl tiekėjo pašalinimo iš pirkimo procedūros šiame punkte nurodytu pašalinimo pagrindu, be kita ko, atsižvelgiama į</w:t>
            </w:r>
            <w:r w:rsidRPr="0070274A">
              <w:rPr>
                <w:rFonts w:asciiTheme="minorHAnsi" w:eastAsiaTheme="minorEastAsia" w:hAnsiTheme="minorHAnsi" w:cstheme="minorHAnsi"/>
                <w:b/>
                <w:bCs/>
                <w:lang w:eastAsia="lt-LT"/>
              </w:rPr>
              <w:t xml:space="preserve"> </w:t>
            </w:r>
            <w:r w:rsidRPr="0070274A">
              <w:rPr>
                <w:rFonts w:asciiTheme="minorHAnsi" w:eastAsiaTheme="minorEastAsia" w:hAnsiTheme="minorHAnsi" w:cstheme="minorHAnsi"/>
                <w:lang w:eastAsia="lt-LT"/>
              </w:rPr>
              <w:t xml:space="preserve">nacionalinėje duomenų bazėje adresu </w:t>
            </w:r>
            <w:hyperlink r:id="rId33">
              <w:r w:rsidRPr="0070274A">
                <w:rPr>
                  <w:rFonts w:asciiTheme="minorHAnsi" w:eastAsiaTheme="minorEastAsia" w:hAnsiTheme="minorHAnsi" w:cstheme="minorHAnsi"/>
                  <w:u w:val="single"/>
                  <w:lang w:eastAsia="lt-LT"/>
                </w:rPr>
                <w:t>https://www.vmi.lt/evmi/mokesciu-moketoju-informacija</w:t>
              </w:r>
            </w:hyperlink>
            <w:r w:rsidRPr="0070274A">
              <w:rPr>
                <w:rFonts w:asciiTheme="minorHAnsi" w:eastAsiaTheme="minorEastAsia" w:hAnsiTheme="minorHAnsi" w:cstheme="minorHAnsi"/>
                <w:lang w:eastAsia="lt-LT"/>
              </w:rPr>
              <w:t xml:space="preserve"> skelbiamą informaciją.</w:t>
            </w:r>
          </w:p>
        </w:tc>
      </w:tr>
      <w:tr w:rsidR="0070274A" w:rsidRPr="0070274A" w14:paraId="3C34806F"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C9CAC2"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D746EFB"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Tiekėjas yra padaręs rimtą profesinį pažeidimą, dėl kurio perkančioji organizacija abejoja tiekėjo sąžiningumu,</w:t>
            </w:r>
            <w:r w:rsidRPr="0070274A">
              <w:rPr>
                <w:rFonts w:asciiTheme="minorHAnsi" w:eastAsia="Times New Roman" w:hAnsiTheme="minorHAnsi" w:cstheme="minorHAnsi"/>
                <w:lang w:eastAsia="lt-LT"/>
              </w:rPr>
              <w:t xml:space="preserve"> kai jis </w:t>
            </w:r>
            <w:r w:rsidRPr="0070274A">
              <w:rPr>
                <w:rFonts w:asciiTheme="minorHAnsi" w:eastAsiaTheme="minorEastAsia" w:hAnsiTheme="minorHAnsi" w:cstheme="minorHAnsi"/>
                <w:color w:val="000000" w:themeColor="text1"/>
                <w:lang w:eastAsia="lt-LT"/>
              </w:rPr>
              <w:t>yra padaręs draudimo sudaryti draudžiamus susitarimus, įtvirtinto Lietuvos Respublikos konkurencijos įstatyme ar panašaus pobūdžio kitos valstybės teisės akte, pažeidimą ir nuo jo padarymo dienos praėjo mažiau kaip 3 metai.</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6D292B5" w14:textId="77777777" w:rsidR="0070274A" w:rsidRPr="0070274A" w:rsidRDefault="0070274A" w:rsidP="0070274A">
            <w:pPr>
              <w:jc w:val="both"/>
              <w:rPr>
                <w:rFonts w:asciiTheme="minorHAnsi" w:eastAsia="Yu Mincho" w:hAnsiTheme="minorHAnsi" w:cstheme="minorHAnsi"/>
                <w:b/>
                <w:bCs/>
                <w:lang w:eastAsia="lt-LT"/>
              </w:rPr>
            </w:pPr>
            <w:r w:rsidRPr="0070274A">
              <w:rPr>
                <w:rFonts w:asciiTheme="minorHAnsi" w:eastAsia="Yu Mincho" w:hAnsiTheme="minorHAnsi" w:cstheme="minorHAnsi"/>
                <w:b/>
                <w:bCs/>
                <w:lang w:eastAsia="lt-LT"/>
              </w:rPr>
              <w:t>VPĮ 46 straipsnio 4 dalies 7 punkto c papunktis</w:t>
            </w:r>
          </w:p>
          <w:p w14:paraId="07532FF4" w14:textId="77777777" w:rsidR="0070274A" w:rsidRPr="0070274A" w:rsidRDefault="0070274A" w:rsidP="0070274A">
            <w:pPr>
              <w:jc w:val="both"/>
              <w:rPr>
                <w:rFonts w:asciiTheme="minorHAnsi" w:eastAsia="Yu Mincho" w:hAnsiTheme="minorHAnsi" w:cstheme="minorHAnsi"/>
                <w:lang w:eastAsia="lt-LT"/>
              </w:rPr>
            </w:pPr>
          </w:p>
          <w:p w14:paraId="1D636368" w14:textId="77777777" w:rsidR="0070274A" w:rsidRPr="0070274A" w:rsidRDefault="0070274A" w:rsidP="0070274A">
            <w:pPr>
              <w:jc w:val="both"/>
              <w:rPr>
                <w:rFonts w:asciiTheme="minorHAnsi" w:eastAsia="Yu Mincho" w:hAnsiTheme="minorHAnsi" w:cstheme="minorHAnsi"/>
              </w:rPr>
            </w:pPr>
            <w:r w:rsidRPr="0070274A">
              <w:rPr>
                <w:rFonts w:asciiTheme="minorHAnsi" w:eastAsia="Yu Mincho" w:hAnsiTheme="minorHAnsi" w:cstheme="minorHAnsi"/>
                <w:lang w:eastAsia="lt-LT"/>
              </w:rPr>
              <w:t>EBVPD III dalies C11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8E9565D" w14:textId="77777777" w:rsidR="0070274A" w:rsidRPr="0070274A" w:rsidRDefault="0070274A" w:rsidP="0070274A">
            <w:pPr>
              <w:jc w:val="both"/>
              <w:rPr>
                <w:rFonts w:asciiTheme="minorHAnsi" w:eastAsiaTheme="minorEastAsia" w:hAnsiTheme="minorHAnsi" w:cstheme="minorHAnsi"/>
              </w:rPr>
            </w:pPr>
            <w:r w:rsidRPr="0070274A">
              <w:rPr>
                <w:rFonts w:asciiTheme="minorHAnsi" w:eastAsiaTheme="minorEastAsia" w:hAnsiTheme="minorHAnsi" w:cstheme="minorHAnsi"/>
              </w:rPr>
              <w:t>Iš Lietuvoje įsteigtų subjektų įrodančių dokumentų nereikalaujama. Užtenka pateikto EBVPD.</w:t>
            </w:r>
          </w:p>
          <w:p w14:paraId="7AA2EF7E" w14:textId="77777777" w:rsidR="0070274A" w:rsidRPr="0070274A" w:rsidRDefault="0070274A" w:rsidP="0070274A">
            <w:pPr>
              <w:jc w:val="both"/>
              <w:rPr>
                <w:rFonts w:asciiTheme="minorHAnsi" w:eastAsiaTheme="minorEastAsia" w:hAnsiTheme="minorHAnsi" w:cstheme="minorHAnsi"/>
                <w:bCs/>
                <w:iCs/>
              </w:rPr>
            </w:pPr>
          </w:p>
          <w:p w14:paraId="57CAC070" w14:textId="77777777" w:rsidR="0070274A" w:rsidRPr="0070274A" w:rsidRDefault="0070274A" w:rsidP="0070274A">
            <w:pPr>
              <w:spacing w:after="160" w:line="276" w:lineRule="auto"/>
              <w:rPr>
                <w:rFonts w:asciiTheme="minorHAnsi" w:eastAsiaTheme="minorEastAsia" w:hAnsiTheme="minorHAnsi" w:cstheme="minorHAnsi"/>
                <w:b/>
                <w:bCs/>
                <w:lang w:eastAsia="lt-LT"/>
              </w:rPr>
            </w:pPr>
            <w:r w:rsidRPr="0070274A">
              <w:rPr>
                <w:rFonts w:asciiTheme="minorHAnsi" w:eastAsiaTheme="minorEastAsia" w:hAnsiTheme="minorHAnsi" w:cstheme="minorHAnsi"/>
                <w:b/>
                <w:bCs/>
                <w:lang w:eastAsia="lt-LT"/>
              </w:rPr>
              <w:t xml:space="preserve">Priimant sprendimus dėl tiekėjo pašalinimo iš pirkimo procedūros šiame punkte nurodytu pašalinimo pagrindu, be kita ko, atsižvelgiama į nacionalinėje duomenų bazėje adresu: </w:t>
            </w:r>
          </w:p>
          <w:p w14:paraId="184578B5" w14:textId="77777777" w:rsidR="0070274A" w:rsidRPr="0070274A" w:rsidRDefault="0070274A" w:rsidP="0070274A">
            <w:pPr>
              <w:spacing w:after="160" w:line="276" w:lineRule="auto"/>
              <w:rPr>
                <w:rFonts w:asciiTheme="minorHAnsi" w:eastAsiaTheme="minorEastAsia" w:hAnsiTheme="minorHAnsi" w:cstheme="minorHAnsi"/>
                <w:bCs/>
                <w:iCs/>
              </w:rPr>
            </w:pPr>
            <w:hyperlink r:id="rId34" w:history="1">
              <w:r w:rsidRPr="0070274A">
                <w:rPr>
                  <w:rFonts w:asciiTheme="minorHAnsi" w:eastAsiaTheme="minorEastAsia" w:hAnsiTheme="minorHAnsi" w:cstheme="minorHAnsi"/>
                  <w:u w:val="single"/>
                  <w:lang w:eastAsia="lt-LT"/>
                </w:rPr>
                <w:t>https://kt.gov.lt/lt/atviri-duomenys/diskvalifikavimas-is-viesuju-pirkimu</w:t>
              </w:r>
            </w:hyperlink>
            <w:r w:rsidRPr="0070274A">
              <w:rPr>
                <w:rFonts w:asciiTheme="minorHAnsi" w:eastAsiaTheme="minorEastAsia" w:hAnsiTheme="minorHAnsi" w:cstheme="minorHAnsi"/>
                <w:lang w:eastAsia="lt-LT"/>
              </w:rPr>
              <w:t xml:space="preserve"> skelbiamą informaciją. </w:t>
            </w:r>
          </w:p>
        </w:tc>
      </w:tr>
      <w:tr w:rsidR="0070274A" w:rsidRPr="0070274A" w14:paraId="60B10563"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5300382"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color w:val="00B050"/>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E035C41" w14:textId="77777777" w:rsidR="0070274A" w:rsidRPr="0070274A" w:rsidRDefault="0070274A" w:rsidP="0070274A">
            <w:pPr>
              <w:jc w:val="both"/>
              <w:rPr>
                <w:rFonts w:asciiTheme="minorHAnsi" w:eastAsiaTheme="minorEastAsia" w:hAnsiTheme="minorHAnsi" w:cstheme="minorHAnsi"/>
                <w:bCs/>
                <w:lang w:eastAsia="lt-LT"/>
              </w:rPr>
            </w:pPr>
            <w:r w:rsidRPr="0070274A">
              <w:rPr>
                <w:rFonts w:asciiTheme="minorHAnsi" w:eastAsiaTheme="minorEastAsia" w:hAnsiTheme="minorHAnsi" w:cstheme="minorHAnsi"/>
                <w:bCs/>
                <w:lang w:eastAsia="lt-LT"/>
              </w:rPr>
              <w:t xml:space="preserve">Tiekėjas </w:t>
            </w:r>
            <w:r w:rsidRPr="0070274A">
              <w:rPr>
                <w:rFonts w:asciiTheme="minorHAnsi" w:eastAsiaTheme="minorEastAsia" w:hAnsiTheme="minorHAnsi" w:cstheme="minorHAnsi"/>
                <w:lang w:eastAsia="lt-LT"/>
              </w:rPr>
              <w:t xml:space="preserve">yra pažeidęs bent vieną iš VPĮ 17 straipsnio 2 dalies 2 punkte nurodytų aplinkos apsaugos, socialinės ir darbo teisės įpareigojimų, kurį perkančioji organizacija gali įrodyti bet kokiomis tinkamomis priemonėmis. Šiuo pagrindu perkančioji organizacija pašalina tiekėją iš pirkimo procedūros, jeigu nuo pažeidimo padarymo dienos praėjo mažiau kaip vieni metai. </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1F71523" w14:textId="77777777" w:rsidR="0070274A" w:rsidRPr="0070274A" w:rsidRDefault="0070274A" w:rsidP="0070274A">
            <w:pPr>
              <w:spacing w:after="160" w:line="276" w:lineRule="auto"/>
              <w:rPr>
                <w:rFonts w:asciiTheme="minorHAnsi" w:eastAsia="Yu Mincho" w:hAnsiTheme="minorHAnsi" w:cstheme="minorHAnsi"/>
                <w:lang w:eastAsia="lt-LT"/>
              </w:rPr>
            </w:pPr>
            <w:r w:rsidRPr="0070274A">
              <w:rPr>
                <w:rFonts w:asciiTheme="minorHAnsi" w:eastAsia="Yu Mincho" w:hAnsiTheme="minorHAnsi" w:cstheme="minorHAnsi"/>
                <w:b/>
                <w:bCs/>
                <w:lang w:eastAsia="lt-LT"/>
              </w:rPr>
              <w:t>VPĮ 46 straipsnio 6 dalies 1 punktas</w:t>
            </w:r>
          </w:p>
          <w:p w14:paraId="3EF2AC4B" w14:textId="77777777" w:rsidR="0070274A" w:rsidRPr="0070274A" w:rsidRDefault="0070274A" w:rsidP="0070274A">
            <w:pPr>
              <w:spacing w:after="160" w:line="276" w:lineRule="auto"/>
              <w:rPr>
                <w:rFonts w:asciiTheme="minorHAnsi" w:eastAsia="Yu Mincho" w:hAnsiTheme="minorHAnsi" w:cstheme="minorHAnsi"/>
                <w:lang w:eastAsia="lt-LT"/>
              </w:rPr>
            </w:pPr>
            <w:r w:rsidRPr="0070274A">
              <w:rPr>
                <w:rFonts w:asciiTheme="minorHAnsi" w:eastAsia="Yu Mincho" w:hAnsiTheme="minorHAnsi" w:cstheme="minorHAnsi"/>
                <w:lang w:eastAsia="lt-LT"/>
              </w:rPr>
              <w:t>EBVPD III dalies C1, C2, C3 punktai</w:t>
            </w:r>
          </w:p>
          <w:p w14:paraId="7EC88525" w14:textId="77777777" w:rsidR="0070274A" w:rsidRPr="0070274A" w:rsidRDefault="0070274A" w:rsidP="0070274A">
            <w:pPr>
              <w:spacing w:after="160" w:line="276" w:lineRule="auto"/>
              <w:jc w:val="center"/>
              <w:rPr>
                <w:rFonts w:asciiTheme="minorHAnsi" w:eastAsiaTheme="minorEastAsia" w:hAnsiTheme="minorHAnsi" w:cstheme="minorHAnsi"/>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DA8DCB7" w14:textId="77777777" w:rsidR="0070274A" w:rsidRPr="0070274A" w:rsidRDefault="0070274A" w:rsidP="0070274A">
            <w:pPr>
              <w:jc w:val="both"/>
              <w:rPr>
                <w:rFonts w:asciiTheme="minorHAnsi" w:eastAsiaTheme="minorEastAsia" w:hAnsiTheme="minorHAnsi" w:cstheme="minorHAnsi"/>
                <w:b/>
                <w:bCs/>
                <w:lang w:eastAsia="lt-LT"/>
              </w:rPr>
            </w:pPr>
            <w:r w:rsidRPr="0070274A">
              <w:rPr>
                <w:rFonts w:asciiTheme="minorHAnsi" w:eastAsiaTheme="minorEastAsia" w:hAnsiTheme="minorHAnsi" w:cstheme="minorHAnsi"/>
              </w:rPr>
              <w:t>Iš Lietuvoje įsteigtų subjektų įrodančių dokumentų nereikalaujama. Užtenka pateikto EBVPD.</w:t>
            </w:r>
          </w:p>
          <w:p w14:paraId="0228577D" w14:textId="77777777" w:rsidR="0070274A" w:rsidRPr="0070274A" w:rsidRDefault="0070274A" w:rsidP="0070274A">
            <w:pPr>
              <w:jc w:val="both"/>
              <w:rPr>
                <w:rFonts w:asciiTheme="minorHAnsi" w:eastAsia="Yu Mincho" w:hAnsiTheme="minorHAnsi" w:cstheme="minorHAnsi"/>
                <w:lang w:eastAsia="lt-LT"/>
              </w:rPr>
            </w:pPr>
          </w:p>
        </w:tc>
      </w:tr>
      <w:tr w:rsidR="0070274A" w:rsidRPr="0070274A" w14:paraId="56BD2A7C"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228A2E7"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lang w:eastAsia="lt-LT"/>
              </w:rPr>
            </w:pPr>
            <w:bookmarkStart w:id="45" w:name="_Hlk90887894"/>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BFE2CAA"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 xml:space="preserve">Tiekėjas yra nemokus, jam iškelta restruktūrizavimo ar bankroto byla, inicijuotos ar pradėtos likvidavimo procedūros, kai jo turtą valdo teismas ar nemokumo administratorius, kai jis su kreditoriais yra sudaręs taikos sutartį (tiekėjo ir kreditorių susitarimą tęsti tiekėjo veiklą, kai tiekėjas </w:t>
            </w:r>
            <w:r w:rsidRPr="0070274A">
              <w:rPr>
                <w:rFonts w:asciiTheme="minorHAnsi" w:eastAsiaTheme="minorEastAsia" w:hAnsiTheme="minorHAnsi" w:cstheme="minorHAnsi"/>
                <w:lang w:eastAsia="lt-LT"/>
              </w:rPr>
              <w:lastRenderedPageBreak/>
              <w:t xml:space="preserve">prisiima tam tikrus įsipareigojimus, o kreditoriai sutinka savo reikalavimus atidėti, sumažinti ar jų atsisakyti), kai jo veikla sustabdyta ar apribota arba jo padėtis pagal šalies, kurioje jis registruotas, teisės aktus yra tokia pati ar panaši. </w:t>
            </w:r>
          </w:p>
          <w:p w14:paraId="1104712C"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Tačiau kai yra šiame punkte apibrėžta situacija, perkančioji organizacija nepašalins tiekėjo iš pirkimo procedūros, jeigu jis pateikia pagrįstų įrodymų, kad sugebės tinkamai įvykdyti sutartį.</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2764F51" w14:textId="77777777" w:rsidR="0070274A" w:rsidRPr="0070274A" w:rsidRDefault="0070274A" w:rsidP="0070274A">
            <w:pPr>
              <w:spacing w:after="160" w:line="276" w:lineRule="auto"/>
              <w:rPr>
                <w:rFonts w:asciiTheme="minorHAnsi" w:eastAsia="Yu Mincho" w:hAnsiTheme="minorHAnsi" w:cstheme="minorHAnsi"/>
                <w:lang w:eastAsia="lt-LT"/>
              </w:rPr>
            </w:pPr>
            <w:r w:rsidRPr="0070274A">
              <w:rPr>
                <w:rFonts w:asciiTheme="minorHAnsi" w:eastAsia="Yu Mincho" w:hAnsiTheme="minorHAnsi" w:cstheme="minorHAnsi"/>
                <w:b/>
                <w:bCs/>
                <w:lang w:eastAsia="lt-LT"/>
              </w:rPr>
              <w:lastRenderedPageBreak/>
              <w:t>VPĮ 46 straipsnio 6 dalies 2 punktas</w:t>
            </w:r>
          </w:p>
          <w:p w14:paraId="3FCDC851" w14:textId="77777777" w:rsidR="0070274A" w:rsidRPr="0070274A" w:rsidRDefault="0070274A" w:rsidP="0070274A">
            <w:pPr>
              <w:jc w:val="both"/>
              <w:rPr>
                <w:rFonts w:asciiTheme="minorHAnsi" w:eastAsia="Yu Mincho" w:hAnsiTheme="minorHAnsi" w:cstheme="minorHAnsi"/>
                <w:lang w:eastAsia="lt-LT"/>
              </w:rPr>
            </w:pPr>
          </w:p>
          <w:p w14:paraId="548AA8DC"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lastRenderedPageBreak/>
              <w:t>EBVPD III dalies C4, C5, C6, C7, C8, C9 punktai</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67CED2A"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rPr>
              <w:lastRenderedPageBreak/>
              <w:t xml:space="preserve">Iš Lietuvoje įsteigtų subjektų įrodančių dokumentų nereikalaujama, užtenka pateikto EBVPD. </w:t>
            </w:r>
            <w:r w:rsidRPr="0070274A">
              <w:rPr>
                <w:rFonts w:asciiTheme="minorHAnsi" w:eastAsiaTheme="minorEastAsia" w:hAnsiTheme="minorHAnsi" w:cstheme="minorHAnsi"/>
                <w:lang w:eastAsia="lt-LT"/>
              </w:rPr>
              <w:t>Perkančioji organizacija savarankiškai patikrina duomenis nacionalinėje duomenų bazėje, adresu:</w:t>
            </w:r>
          </w:p>
          <w:p w14:paraId="61A35E04" w14:textId="77777777" w:rsidR="0070274A" w:rsidRPr="0070274A" w:rsidRDefault="0070274A" w:rsidP="0070274A">
            <w:pPr>
              <w:jc w:val="both"/>
              <w:rPr>
                <w:rFonts w:asciiTheme="minorHAnsi" w:eastAsiaTheme="minorEastAsia" w:hAnsiTheme="minorHAnsi" w:cstheme="minorHAnsi"/>
                <w:bCs/>
                <w:lang w:eastAsia="lt-LT"/>
              </w:rPr>
            </w:pPr>
            <w:hyperlink r:id="rId35" w:history="1">
              <w:r w:rsidRPr="0070274A">
                <w:rPr>
                  <w:rFonts w:asciiTheme="minorHAnsi" w:eastAsiaTheme="minorEastAsia" w:hAnsiTheme="minorHAnsi" w:cstheme="minorHAnsi"/>
                  <w:bCs/>
                  <w:u w:val="single"/>
                  <w:lang w:eastAsia="lt-LT"/>
                </w:rPr>
                <w:t>https://www.registrucentras.lt/jar/p/</w:t>
              </w:r>
            </w:hyperlink>
            <w:r w:rsidRPr="0070274A">
              <w:rPr>
                <w:rFonts w:asciiTheme="minorHAnsi" w:eastAsiaTheme="minorEastAsia" w:hAnsiTheme="minorHAnsi" w:cstheme="minorHAnsi"/>
                <w:bCs/>
                <w:lang w:eastAsia="lt-LT"/>
              </w:rPr>
              <w:t xml:space="preserve">. </w:t>
            </w:r>
          </w:p>
          <w:p w14:paraId="535A9FA9" w14:textId="77777777" w:rsidR="0070274A" w:rsidRPr="0070274A" w:rsidRDefault="0070274A" w:rsidP="0070274A">
            <w:pPr>
              <w:jc w:val="both"/>
              <w:rPr>
                <w:rFonts w:asciiTheme="minorHAnsi" w:eastAsiaTheme="minorEastAsia" w:hAnsiTheme="minorHAnsi" w:cstheme="minorHAnsi"/>
                <w:b/>
                <w:bCs/>
                <w:lang w:eastAsia="lt-LT"/>
              </w:rPr>
            </w:pPr>
          </w:p>
          <w:p w14:paraId="56ABF8ED" w14:textId="77777777" w:rsidR="0070274A" w:rsidRPr="0070274A" w:rsidRDefault="0070274A" w:rsidP="0070274A">
            <w:pPr>
              <w:jc w:val="both"/>
              <w:rPr>
                <w:rFonts w:asciiTheme="minorHAnsi" w:eastAsiaTheme="minorEastAsia" w:hAnsiTheme="minorHAnsi" w:cstheme="minorHAnsi"/>
                <w:i/>
                <w:iCs/>
                <w:color w:val="000000" w:themeColor="text1"/>
                <w:lang w:eastAsia="lt-LT"/>
              </w:rPr>
            </w:pPr>
            <w:r w:rsidRPr="0070274A">
              <w:rPr>
                <w:rFonts w:asciiTheme="minorHAnsi" w:eastAsiaTheme="minorEastAsia" w:hAnsiTheme="minorHAnsi" w:cstheme="minorHAnsi"/>
                <w:lang w:eastAsia="lt-LT"/>
              </w:rPr>
              <w:lastRenderedPageBreak/>
              <w:t xml:space="preserve">Prireikus, perkančioji organizacija turi teisę prašyti pateikti valstybės įmonės Registrų centro Lietuvos Respublikos Vyriausybės nustatyta tvarka išduoto dokumento, patvirtinančio jungtinius kompetentingų institucijų tvarkomus duomenis. Tokiu </w:t>
            </w:r>
            <w:r w:rsidRPr="0070274A">
              <w:rPr>
                <w:rFonts w:asciiTheme="minorHAnsi" w:eastAsiaTheme="minorEastAsia" w:hAnsiTheme="minorHAnsi" w:cstheme="minorHAnsi"/>
                <w:color w:val="000000" w:themeColor="text1"/>
                <w:lang w:eastAsia="lt-LT"/>
              </w:rPr>
              <w:t xml:space="preserve">atveju dokumentas turi būti  išduotas ne anksčiau kaip 120 dienų iki </w:t>
            </w:r>
            <w:r w:rsidRPr="0070274A">
              <w:rPr>
                <w:rFonts w:asciiTheme="minorHAnsi" w:eastAsia="Times New Roman" w:hAnsiTheme="minorHAnsi" w:cstheme="minorHAnsi"/>
                <w:i/>
                <w:iCs/>
                <w:color w:val="000000" w:themeColor="text1"/>
                <w:lang w:eastAsia="lt-LT"/>
              </w:rPr>
              <w:t xml:space="preserve">tos dienos, kai tiekėjas perkančiosios organizacijos prašymu turės pateikti </w:t>
            </w:r>
            <w:r w:rsidRPr="0070274A">
              <w:rPr>
                <w:rFonts w:asciiTheme="minorHAnsi" w:eastAsia="Times New Roman" w:hAnsiTheme="minorHAnsi" w:cstheme="minorHAnsi"/>
                <w:i/>
                <w:iCs/>
                <w:lang w:eastAsia="lt-LT"/>
              </w:rPr>
              <w:t>pašalinimo pagrindų nebuvimą patvirtinančius dok</w:t>
            </w:r>
            <w:r w:rsidRPr="0070274A">
              <w:rPr>
                <w:rFonts w:asciiTheme="minorHAnsi" w:eastAsia="Times New Roman" w:hAnsiTheme="minorHAnsi" w:cstheme="minorHAnsi"/>
                <w:lang w:eastAsia="lt-LT"/>
              </w:rPr>
              <w:t>umentus</w:t>
            </w:r>
            <w:r w:rsidRPr="0070274A">
              <w:rPr>
                <w:rFonts w:asciiTheme="minorHAnsi" w:eastAsiaTheme="minorEastAsia" w:hAnsiTheme="minorHAnsi" w:cstheme="minorHAnsi"/>
                <w:lang w:eastAsia="lt-LT"/>
              </w:rPr>
              <w:t xml:space="preserve">. </w:t>
            </w:r>
            <w:r w:rsidRPr="0070274A">
              <w:rPr>
                <w:rFonts w:asciiTheme="minorHAnsi" w:eastAsiaTheme="minorEastAsia" w:hAnsiTheme="minorHAnsi" w:cstheme="minorHAnsi"/>
                <w:b/>
                <w:bCs/>
                <w:i/>
                <w:iCs/>
                <w:color w:val="000000" w:themeColor="text1"/>
                <w:lang w:eastAsia="lt-LT"/>
              </w:rPr>
              <w:t>Pavyzdys</w:t>
            </w:r>
            <w:r w:rsidRPr="0070274A">
              <w:rPr>
                <w:rFonts w:asciiTheme="minorHAnsi" w:eastAsiaTheme="minorEastAsia" w:hAnsiTheme="minorHAnsi" w:cstheme="minorHAnsi"/>
                <w:i/>
                <w:iCs/>
                <w:color w:val="000000" w:themeColor="text1"/>
                <w:lang w:eastAsia="lt-LT"/>
              </w:rPr>
              <w:t>: Jeigu perkančioji organizacija 2022-10-10 kreipėsi į tiekėją prašydama iki 2022-10-14 pateikti įrodančius dokumentus, jie turi būti išduoti ne anksčiau kaip 120 dienų, jas skaičiuojant atgal nuo 2022-10-14.</w:t>
            </w:r>
          </w:p>
          <w:p w14:paraId="1E797078" w14:textId="77777777" w:rsidR="0070274A" w:rsidRPr="0070274A" w:rsidRDefault="0070274A" w:rsidP="0070274A">
            <w:pPr>
              <w:jc w:val="both"/>
              <w:rPr>
                <w:rFonts w:asciiTheme="minorHAnsi" w:eastAsiaTheme="minorEastAsia" w:hAnsiTheme="minorHAnsi" w:cstheme="minorHAnsi"/>
                <w:lang w:eastAsia="lt-LT"/>
              </w:rPr>
            </w:pPr>
          </w:p>
          <w:p w14:paraId="33DC734D"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Jei dokumentas išduotas anksčiau, tačiau jame nurodytas galiojimo terminas ilgesnis nei pašalinimo pagrindų nebuvimą patvirtinančių dokumentų pagal EBVPD galutinis pateikimo terminas, toks dokumentas jo galiojimo laikotarpiu yra priimtinas.</w:t>
            </w:r>
          </w:p>
          <w:p w14:paraId="2B40244B" w14:textId="77777777" w:rsidR="0070274A" w:rsidRPr="0070274A" w:rsidRDefault="0070274A" w:rsidP="0070274A">
            <w:pPr>
              <w:jc w:val="both"/>
              <w:rPr>
                <w:rFonts w:asciiTheme="minorHAnsi" w:eastAsiaTheme="minorEastAsia" w:hAnsiTheme="minorHAnsi" w:cstheme="minorHAnsi"/>
                <w:b/>
                <w:bCs/>
                <w:lang w:eastAsia="lt-LT"/>
              </w:rPr>
            </w:pPr>
          </w:p>
        </w:tc>
      </w:tr>
      <w:bookmarkEnd w:id="45"/>
      <w:tr w:rsidR="0070274A" w:rsidRPr="0070274A" w14:paraId="104318D4" w14:textId="77777777" w:rsidTr="00426C96">
        <w:tc>
          <w:tcPr>
            <w:tcW w:w="562"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213BDB3" w14:textId="77777777" w:rsidR="0070274A" w:rsidRPr="0070274A" w:rsidRDefault="0070274A" w:rsidP="0070274A">
            <w:pPr>
              <w:numPr>
                <w:ilvl w:val="0"/>
                <w:numId w:val="21"/>
              </w:numPr>
              <w:spacing w:after="160" w:line="276" w:lineRule="auto"/>
              <w:rPr>
                <w:rFonts w:asciiTheme="minorHAnsi" w:eastAsiaTheme="minorEastAsia" w:hAnsiTheme="minorHAnsi" w:cstheme="minorHAnsi"/>
                <w:lang w:eastAsia="lt-LT"/>
              </w:rPr>
            </w:pP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A615006" w14:textId="77777777" w:rsidR="0070274A" w:rsidRPr="0070274A" w:rsidRDefault="0070274A" w:rsidP="0070274A">
            <w:pPr>
              <w:jc w:val="both"/>
              <w:rPr>
                <w:rFonts w:asciiTheme="minorHAnsi" w:eastAsiaTheme="minorEastAsia" w:hAnsiTheme="minorHAnsi" w:cstheme="minorHAnsi"/>
                <w:lang w:eastAsia="lt-LT"/>
              </w:rPr>
            </w:pPr>
            <w:r w:rsidRPr="0070274A">
              <w:rPr>
                <w:rFonts w:asciiTheme="minorHAnsi" w:eastAsiaTheme="minorEastAsia" w:hAnsiTheme="minorHAnsi" w:cstheme="minorHAnsi"/>
                <w:lang w:eastAsia="lt-LT"/>
              </w:rPr>
              <w:t>Tiekėjas yra padaręs rimtą profesinį pažeidimą (išskyrus VPĮ 46 straipsnio 4 dalies 7 punkte nurodytą pažeidimą), dėl kurio perkančioji organizacija abejoja tiekėjo sąžiningumu ir šį pažeidimą gali įrodyti bet kokiomis tinkamomis priemonėmis. Šiuo pagrindu perkančioji organizacija pašalina tiekėją iš pirkimo procedūros, jeigu nuo pažeidimo padarymo dienos praėjo mažiau kaip vieni metai.</w:t>
            </w:r>
          </w:p>
        </w:tc>
        <w:tc>
          <w:tcPr>
            <w:tcW w:w="1418"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247C168" w14:textId="77777777" w:rsidR="0070274A" w:rsidRPr="0070274A" w:rsidRDefault="0070274A" w:rsidP="0070274A">
            <w:pPr>
              <w:spacing w:after="160" w:line="276" w:lineRule="auto"/>
              <w:rPr>
                <w:rFonts w:asciiTheme="minorHAnsi" w:eastAsia="Yu Mincho" w:hAnsiTheme="minorHAnsi" w:cstheme="minorHAnsi"/>
                <w:lang w:eastAsia="lt-LT"/>
              </w:rPr>
            </w:pPr>
            <w:r w:rsidRPr="0070274A">
              <w:rPr>
                <w:rFonts w:asciiTheme="minorHAnsi" w:eastAsia="Yu Mincho" w:hAnsiTheme="minorHAnsi" w:cstheme="minorHAnsi"/>
                <w:b/>
                <w:bCs/>
                <w:lang w:eastAsia="lt-LT"/>
              </w:rPr>
              <w:t>VPĮ 46 straipsnio 6 dalies 3 punktas</w:t>
            </w:r>
          </w:p>
          <w:p w14:paraId="55D39AB5" w14:textId="77777777" w:rsidR="0070274A" w:rsidRPr="0070274A" w:rsidRDefault="0070274A" w:rsidP="0070274A">
            <w:pPr>
              <w:jc w:val="both"/>
              <w:rPr>
                <w:rFonts w:asciiTheme="minorHAnsi" w:eastAsia="Yu Mincho" w:hAnsiTheme="minorHAnsi" w:cstheme="minorHAnsi"/>
                <w:lang w:eastAsia="lt-LT"/>
              </w:rPr>
            </w:pPr>
          </w:p>
          <w:p w14:paraId="31E2E91F" w14:textId="77777777" w:rsidR="0070274A" w:rsidRPr="0070274A" w:rsidRDefault="0070274A" w:rsidP="0070274A">
            <w:pPr>
              <w:jc w:val="both"/>
              <w:rPr>
                <w:rFonts w:asciiTheme="minorHAnsi" w:eastAsia="Yu Mincho" w:hAnsiTheme="minorHAnsi" w:cstheme="minorHAnsi"/>
                <w:lang w:eastAsia="lt-LT"/>
              </w:rPr>
            </w:pPr>
            <w:r w:rsidRPr="0070274A">
              <w:rPr>
                <w:rFonts w:asciiTheme="minorHAnsi" w:eastAsia="Yu Mincho" w:hAnsiTheme="minorHAnsi" w:cstheme="minorHAnsi"/>
                <w:lang w:eastAsia="lt-LT"/>
              </w:rPr>
              <w:t>EBVPD III dalies C11 punktas</w:t>
            </w:r>
          </w:p>
        </w:tc>
        <w:tc>
          <w:tcPr>
            <w:tcW w:w="396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161C28" w14:textId="77777777" w:rsidR="0070274A" w:rsidRPr="0070274A" w:rsidRDefault="0070274A" w:rsidP="0070274A">
            <w:pPr>
              <w:jc w:val="both"/>
              <w:rPr>
                <w:rFonts w:asciiTheme="minorHAnsi" w:eastAsiaTheme="minorEastAsia" w:hAnsiTheme="minorHAnsi" w:cstheme="minorHAnsi"/>
                <w:color w:val="00B050"/>
              </w:rPr>
            </w:pPr>
            <w:r w:rsidRPr="0070274A">
              <w:rPr>
                <w:rFonts w:asciiTheme="minorHAnsi" w:eastAsiaTheme="minorEastAsia" w:hAnsiTheme="minorHAnsi" w:cstheme="minorHAnsi"/>
              </w:rPr>
              <w:t>Iš Lietuvoje įsteigtų subjektų įrodančių dokumentų nereikalaujama, užtenka pateikto EBVPD.</w:t>
            </w:r>
          </w:p>
        </w:tc>
      </w:tr>
    </w:tbl>
    <w:p w14:paraId="791C3EE0" w14:textId="77777777" w:rsidR="0070274A" w:rsidRPr="0070274A" w:rsidRDefault="0070274A" w:rsidP="0070274A">
      <w:pPr>
        <w:spacing w:after="160" w:line="276" w:lineRule="auto"/>
        <w:jc w:val="both"/>
        <w:rPr>
          <w:rFonts w:asciiTheme="minorHAnsi" w:eastAsiaTheme="minorEastAsia" w:hAnsiTheme="minorHAnsi" w:cstheme="minorHAnsi"/>
          <w:smallCaps/>
          <w:lang w:eastAsia="lt-LT"/>
        </w:rPr>
      </w:pPr>
    </w:p>
    <w:p w14:paraId="1B151A07" w14:textId="77777777" w:rsidR="002C500C" w:rsidRPr="0070274A" w:rsidRDefault="002C500C" w:rsidP="003414D4">
      <w:pPr>
        <w:jc w:val="center"/>
        <w:rPr>
          <w:rFonts w:asciiTheme="minorHAnsi" w:eastAsia="Arial" w:hAnsiTheme="minorHAnsi" w:cstheme="minorHAnsi"/>
        </w:rPr>
      </w:pPr>
    </w:p>
    <w:p w14:paraId="5FCD125D" w14:textId="77777777" w:rsidR="002C500C" w:rsidRPr="0070274A" w:rsidRDefault="002C500C" w:rsidP="003414D4">
      <w:pPr>
        <w:jc w:val="center"/>
        <w:rPr>
          <w:rFonts w:asciiTheme="minorHAnsi" w:eastAsia="Arial" w:hAnsiTheme="minorHAnsi" w:cstheme="minorHAnsi"/>
        </w:rPr>
      </w:pPr>
    </w:p>
    <w:p w14:paraId="7A143205" w14:textId="77777777" w:rsidR="002C500C" w:rsidRPr="0070274A" w:rsidRDefault="002C500C" w:rsidP="003414D4">
      <w:pPr>
        <w:jc w:val="center"/>
        <w:rPr>
          <w:rFonts w:asciiTheme="minorHAnsi" w:eastAsia="Arial" w:hAnsiTheme="minorHAnsi" w:cstheme="minorHAnsi"/>
        </w:rPr>
      </w:pPr>
    </w:p>
    <w:p w14:paraId="068BBF05" w14:textId="77777777" w:rsidR="002C500C" w:rsidRPr="0070274A" w:rsidRDefault="002C500C" w:rsidP="003414D4">
      <w:pPr>
        <w:jc w:val="center"/>
        <w:rPr>
          <w:rFonts w:asciiTheme="minorHAnsi" w:eastAsia="Arial" w:hAnsiTheme="minorHAnsi" w:cstheme="minorHAnsi"/>
        </w:rPr>
      </w:pPr>
    </w:p>
    <w:p w14:paraId="0000021F" w14:textId="73CFD0D7" w:rsidR="003414D4" w:rsidRPr="0070274A" w:rsidRDefault="003414D4" w:rsidP="003414D4">
      <w:pPr>
        <w:jc w:val="center"/>
        <w:rPr>
          <w:rFonts w:asciiTheme="minorHAnsi" w:eastAsia="Arial" w:hAnsiTheme="minorHAnsi" w:cstheme="minorHAnsi"/>
        </w:rPr>
      </w:pPr>
      <w:r w:rsidRPr="0070274A">
        <w:rPr>
          <w:rFonts w:asciiTheme="minorHAnsi" w:eastAsia="Arial" w:hAnsiTheme="minorHAnsi" w:cstheme="minorHAnsi"/>
        </w:rPr>
        <w:t>_________________________</w:t>
      </w:r>
    </w:p>
    <w:p w14:paraId="42609375" w14:textId="6009BE79" w:rsidR="003414D4" w:rsidRPr="0070274A" w:rsidRDefault="003414D4" w:rsidP="003414D4">
      <w:pPr>
        <w:rPr>
          <w:rFonts w:asciiTheme="minorHAnsi" w:eastAsia="Arial" w:hAnsiTheme="minorHAnsi" w:cstheme="minorHAnsi"/>
        </w:rPr>
      </w:pPr>
    </w:p>
    <w:p w14:paraId="56C5CF24" w14:textId="77777777" w:rsidR="009870F1" w:rsidRPr="0070274A" w:rsidRDefault="009870F1" w:rsidP="00D83FE5">
      <w:pPr>
        <w:rPr>
          <w:rFonts w:asciiTheme="minorHAnsi" w:eastAsia="Arial" w:hAnsiTheme="minorHAnsi" w:cstheme="minorHAnsi"/>
        </w:rPr>
      </w:pPr>
    </w:p>
    <w:p w14:paraId="230BBAA5" w14:textId="77777777" w:rsidR="005F1F3A" w:rsidRPr="0070274A" w:rsidRDefault="005F1F3A">
      <w:pPr>
        <w:rPr>
          <w:rFonts w:asciiTheme="minorHAnsi" w:hAnsiTheme="minorHAnsi" w:cstheme="minorHAnsi"/>
          <w:bCs/>
        </w:rPr>
      </w:pPr>
      <w:bookmarkStart w:id="46" w:name="_heading=h.17dp8vu" w:colFirst="0" w:colLast="0"/>
      <w:bookmarkStart w:id="47" w:name="treciaspriedas"/>
      <w:bookmarkEnd w:id="46"/>
      <w:r w:rsidRPr="0070274A">
        <w:rPr>
          <w:rFonts w:asciiTheme="minorHAnsi" w:hAnsiTheme="minorHAnsi" w:cstheme="minorHAnsi"/>
          <w:b/>
          <w:bCs/>
        </w:rPr>
        <w:br w:type="page"/>
      </w:r>
    </w:p>
    <w:p w14:paraId="09D5986D" w14:textId="77777777" w:rsidR="00113B8B" w:rsidRDefault="00194D39" w:rsidP="00D83FE5">
      <w:pPr>
        <w:pStyle w:val="Heading3"/>
        <w:spacing w:before="0" w:after="0"/>
        <w:jc w:val="right"/>
        <w:rPr>
          <w:rFonts w:asciiTheme="minorHAnsi" w:hAnsiTheme="minorHAnsi" w:cstheme="minorHAnsi"/>
          <w:b w:val="0"/>
          <w:bCs/>
          <w:sz w:val="22"/>
          <w:szCs w:val="22"/>
        </w:rPr>
      </w:pPr>
      <w:bookmarkStart w:id="48" w:name="_Toc196213156"/>
      <w:r w:rsidRPr="00C048FC">
        <w:rPr>
          <w:rFonts w:asciiTheme="minorHAnsi" w:hAnsiTheme="minorHAnsi" w:cstheme="minorHAnsi"/>
          <w:b w:val="0"/>
          <w:bCs/>
          <w:sz w:val="22"/>
          <w:szCs w:val="22"/>
        </w:rPr>
        <w:lastRenderedPageBreak/>
        <w:t xml:space="preserve">Pirkimo sąlygų </w:t>
      </w:r>
    </w:p>
    <w:p w14:paraId="00000220" w14:textId="2F41C955" w:rsidR="00944B1E" w:rsidRPr="00C048FC" w:rsidRDefault="00DA7DF3" w:rsidP="00D83FE5">
      <w:pPr>
        <w:pStyle w:val="Heading3"/>
        <w:spacing w:before="0" w:after="0"/>
        <w:jc w:val="right"/>
        <w:rPr>
          <w:rFonts w:asciiTheme="minorHAnsi" w:hAnsiTheme="minorHAnsi" w:cstheme="minorHAnsi"/>
          <w:b w:val="0"/>
          <w:bCs/>
          <w:sz w:val="22"/>
          <w:szCs w:val="22"/>
        </w:rPr>
      </w:pPr>
      <w:r w:rsidRPr="00C048FC">
        <w:rPr>
          <w:rFonts w:asciiTheme="minorHAnsi" w:hAnsiTheme="minorHAnsi" w:cstheme="minorHAnsi"/>
          <w:b w:val="0"/>
          <w:bCs/>
          <w:sz w:val="22"/>
          <w:szCs w:val="22"/>
        </w:rPr>
        <w:t xml:space="preserve">2 </w:t>
      </w:r>
      <w:r w:rsidR="00194D39" w:rsidRPr="00C048FC">
        <w:rPr>
          <w:rFonts w:asciiTheme="minorHAnsi" w:hAnsiTheme="minorHAnsi" w:cstheme="minorHAnsi"/>
          <w:b w:val="0"/>
          <w:bCs/>
          <w:sz w:val="22"/>
          <w:szCs w:val="22"/>
        </w:rPr>
        <w:t>priedas</w:t>
      </w:r>
      <w:bookmarkEnd w:id="48"/>
    </w:p>
    <w:bookmarkEnd w:id="47"/>
    <w:p w14:paraId="00000221" w14:textId="77777777" w:rsidR="00944B1E" w:rsidRPr="00D83FE5" w:rsidRDefault="00944B1E" w:rsidP="00D83FE5">
      <w:pPr>
        <w:rPr>
          <w:rFonts w:asciiTheme="minorHAnsi" w:hAnsiTheme="minorHAnsi" w:cstheme="minorHAnsi"/>
          <w:smallCaps/>
          <w:color w:val="404040"/>
          <w:sz w:val="22"/>
          <w:szCs w:val="22"/>
        </w:rPr>
      </w:pPr>
    </w:p>
    <w:p w14:paraId="00000222" w14:textId="70BF7F6C" w:rsidR="00944B1E" w:rsidRDefault="00194D39" w:rsidP="00D83FE5">
      <w:pPr>
        <w:jc w:val="center"/>
        <w:rPr>
          <w:rFonts w:asciiTheme="minorHAnsi" w:eastAsia="Arial" w:hAnsiTheme="minorHAnsi" w:cstheme="minorHAnsi"/>
          <w:b/>
          <w:bCs/>
          <w:smallCaps/>
          <w:color w:val="404040"/>
          <w:sz w:val="22"/>
          <w:szCs w:val="22"/>
        </w:rPr>
      </w:pPr>
      <w:r w:rsidRPr="00D83FE5">
        <w:rPr>
          <w:rFonts w:asciiTheme="minorHAnsi" w:eastAsia="Arial" w:hAnsiTheme="minorHAnsi" w:cstheme="minorHAnsi"/>
          <w:b/>
          <w:bCs/>
          <w:smallCaps/>
          <w:color w:val="404040"/>
          <w:sz w:val="22"/>
          <w:szCs w:val="22"/>
        </w:rPr>
        <w:t>TIEKĖJŲ KVALIFIKACIJOS REIKALAVIMAI IR REIKALAVIMAI LAIKYTIS APLINKOS APSAUGOS VADYBOS SISTEMOS STANDARTŲ</w:t>
      </w:r>
    </w:p>
    <w:p w14:paraId="6EB60820" w14:textId="77777777" w:rsidR="00C048FC" w:rsidRPr="00D83FE5" w:rsidRDefault="00C048FC" w:rsidP="00D83FE5">
      <w:pPr>
        <w:jc w:val="center"/>
        <w:rPr>
          <w:rFonts w:asciiTheme="minorHAnsi" w:eastAsia="Arial" w:hAnsiTheme="minorHAnsi" w:cstheme="minorHAnsi"/>
          <w:b/>
          <w:bCs/>
          <w:smallCaps/>
          <w:color w:val="404040"/>
          <w:sz w:val="22"/>
          <w:szCs w:val="22"/>
        </w:rPr>
      </w:pPr>
    </w:p>
    <w:p w14:paraId="0000022A" w14:textId="4B1E284C" w:rsidR="00944B1E" w:rsidRPr="00C048FC" w:rsidRDefault="00343972" w:rsidP="00C048FC">
      <w:pPr>
        <w:numPr>
          <w:ilvl w:val="0"/>
          <w:numId w:val="2"/>
        </w:numPr>
        <w:tabs>
          <w:tab w:val="left" w:pos="993"/>
        </w:tabs>
        <w:ind w:left="0" w:firstLine="567"/>
        <w:jc w:val="both"/>
        <w:rPr>
          <w:rFonts w:asciiTheme="minorHAnsi" w:eastAsia="Arial" w:hAnsiTheme="minorHAnsi" w:cstheme="minorHAnsi"/>
          <w:sz w:val="22"/>
          <w:szCs w:val="22"/>
        </w:rPr>
      </w:pPr>
      <w:sdt>
        <w:sdtPr>
          <w:rPr>
            <w:rFonts w:asciiTheme="minorHAnsi" w:hAnsiTheme="minorHAnsi" w:cstheme="minorHAnsi"/>
            <w:color w:val="2B579A"/>
            <w:sz w:val="22"/>
            <w:szCs w:val="22"/>
            <w:shd w:val="clear" w:color="auto" w:fill="E6E6E6"/>
          </w:rPr>
          <w:tag w:val="goog_rdk_129"/>
          <w:id w:val="-1599392971"/>
          <w:placeholder>
            <w:docPart w:val="E64161EC4FEF4795B3B271EDF62B827D"/>
          </w:placeholder>
        </w:sdtPr>
        <w:sdtEndPr>
          <w:rPr>
            <w:color w:val="auto"/>
            <w:shd w:val="clear" w:color="auto" w:fill="auto"/>
          </w:rPr>
        </w:sdtEndPr>
        <w:sdtContent/>
      </w:sdt>
      <w:r w:rsidR="00194D39" w:rsidRPr="00C048FC">
        <w:rPr>
          <w:rFonts w:asciiTheme="minorHAnsi" w:eastAsia="Arial" w:hAnsiTheme="minorHAnsi" w:cstheme="minorHAnsi"/>
          <w:sz w:val="22"/>
          <w:szCs w:val="22"/>
        </w:rPr>
        <w:t xml:space="preserve">Tiekėjo kvalifikacija turi atitikti šiame priede nustatytus reikalavimus kvalifikacijai. </w:t>
      </w:r>
    </w:p>
    <w:p w14:paraId="747F5DB1" w14:textId="5EFCB5F0" w:rsidR="00347EAC" w:rsidRPr="005F1F3A" w:rsidRDefault="00C048FC" w:rsidP="005F1F3A">
      <w:pPr>
        <w:pStyle w:val="ListParagraph"/>
        <w:numPr>
          <w:ilvl w:val="0"/>
          <w:numId w:val="2"/>
        </w:numPr>
        <w:ind w:left="0" w:firstLine="540"/>
        <w:jc w:val="both"/>
        <w:rPr>
          <w:rFonts w:asciiTheme="minorHAnsi" w:eastAsia="Arial" w:hAnsiTheme="minorHAnsi" w:cstheme="minorHAnsi"/>
          <w:i/>
          <w:iCs/>
          <w:color w:val="7030A0"/>
          <w:sz w:val="22"/>
          <w:szCs w:val="22"/>
        </w:rPr>
      </w:pPr>
      <w:r>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Kai tiekėjas remiasi kitų ūkio subjektų pajėgumais, kad atitiktų nustatytus ekonominio ir finansinio pajėgumo reikalavimus</w:t>
      </w:r>
      <w:r>
        <w:rPr>
          <w:rFonts w:asciiTheme="minorHAnsi" w:eastAsia="Arial" w:hAnsiTheme="minorHAnsi" w:cstheme="minorHAnsi"/>
          <w:sz w:val="22"/>
          <w:szCs w:val="22"/>
        </w:rPr>
        <w:t xml:space="preserve">, </w:t>
      </w:r>
      <w:r w:rsidR="00194D39" w:rsidRPr="00D83FE5">
        <w:rPr>
          <w:rFonts w:asciiTheme="minorHAnsi" w:eastAsia="Arial" w:hAnsiTheme="minorHAnsi" w:cstheme="minorHAnsi"/>
          <w:sz w:val="22"/>
          <w:szCs w:val="22"/>
        </w:rPr>
        <w:t xml:space="preserve">jie privalo prisiimti solidarią atsakomybę už sutarties įvykdymą. </w:t>
      </w:r>
    </w:p>
    <w:p w14:paraId="6228F6BE" w14:textId="77777777" w:rsidR="00347EAC" w:rsidRPr="00347EAC" w:rsidRDefault="00347EAC" w:rsidP="00347EAC">
      <w:pPr>
        <w:jc w:val="both"/>
        <w:rPr>
          <w:rFonts w:asciiTheme="minorHAnsi" w:eastAsia="Arial" w:hAnsiTheme="minorHAnsi" w:cstheme="minorHAnsi"/>
          <w:b/>
          <w:bCs/>
          <w:sz w:val="22"/>
          <w:szCs w:val="22"/>
        </w:rPr>
      </w:pPr>
    </w:p>
    <w:tbl>
      <w:tblPr>
        <w:tblW w:w="4897" w:type="pct"/>
        <w:tblInd w:w="108" w:type="dxa"/>
        <w:tblLayout w:type="fixed"/>
        <w:tblCellMar>
          <w:left w:w="10" w:type="dxa"/>
          <w:right w:w="10" w:type="dxa"/>
        </w:tblCellMar>
        <w:tblLook w:val="0000" w:firstRow="0" w:lastRow="0" w:firstColumn="0" w:lastColumn="0" w:noHBand="0" w:noVBand="0"/>
      </w:tblPr>
      <w:tblGrid>
        <w:gridCol w:w="5105"/>
        <w:gridCol w:w="4712"/>
        <w:gridCol w:w="45"/>
      </w:tblGrid>
      <w:tr w:rsidR="00C03355" w:rsidRPr="0066520A" w14:paraId="46761BBE" w14:textId="77777777" w:rsidTr="007B02C5">
        <w:tc>
          <w:tcPr>
            <w:tcW w:w="5105" w:type="dxa"/>
            <w:tcBorders>
              <w:top w:val="single" w:sz="4" w:space="0" w:color="000000"/>
              <w:left w:val="single" w:sz="4" w:space="0" w:color="000000"/>
              <w:bottom w:val="single" w:sz="4" w:space="0" w:color="000000"/>
              <w:right w:val="single" w:sz="4" w:space="0" w:color="000000"/>
            </w:tcBorders>
            <w:shd w:val="clear" w:color="auto" w:fill="D9D9D9"/>
            <w:tcMar>
              <w:top w:w="0" w:type="dxa"/>
              <w:left w:w="108" w:type="dxa"/>
              <w:bottom w:w="0" w:type="dxa"/>
              <w:right w:w="108" w:type="dxa"/>
            </w:tcMar>
          </w:tcPr>
          <w:p w14:paraId="2A036155" w14:textId="77777777" w:rsidR="00C03355" w:rsidRPr="0066520A" w:rsidRDefault="00C03355" w:rsidP="00A8615D">
            <w:pPr>
              <w:jc w:val="both"/>
              <w:rPr>
                <w:rFonts w:asciiTheme="majorHAnsi" w:hAnsiTheme="majorHAnsi" w:cstheme="majorHAnsi"/>
              </w:rPr>
            </w:pPr>
            <w:r w:rsidRPr="0066520A">
              <w:rPr>
                <w:rFonts w:asciiTheme="majorHAnsi" w:hAnsiTheme="majorHAnsi" w:cstheme="majorHAnsi"/>
                <w:b/>
              </w:rPr>
              <w:t>1. Kvalifikacijos reikalavimai</w:t>
            </w:r>
            <w:r w:rsidRPr="0066520A">
              <w:rPr>
                <w:rFonts w:asciiTheme="majorHAnsi" w:hAnsiTheme="majorHAnsi" w:cstheme="majorHAnsi"/>
                <w:b/>
                <w:vertAlign w:val="superscript"/>
              </w:rPr>
              <w:t>1</w:t>
            </w:r>
          </w:p>
        </w:tc>
        <w:tc>
          <w:tcPr>
            <w:tcW w:w="4712" w:type="dxa"/>
            <w:tcBorders>
              <w:top w:val="single" w:sz="4" w:space="0" w:color="000000"/>
              <w:left w:val="single" w:sz="4" w:space="0" w:color="000000"/>
              <w:bottom w:val="single" w:sz="4" w:space="0" w:color="000000"/>
              <w:right w:val="single" w:sz="4" w:space="0" w:color="000000"/>
            </w:tcBorders>
            <w:shd w:val="clear" w:color="auto" w:fill="D9D9D9"/>
            <w:tcMar>
              <w:top w:w="0" w:type="dxa"/>
              <w:left w:w="108" w:type="dxa"/>
              <w:bottom w:w="0" w:type="dxa"/>
              <w:right w:w="108" w:type="dxa"/>
            </w:tcMar>
          </w:tcPr>
          <w:p w14:paraId="5EB9C3AF" w14:textId="77777777" w:rsidR="00C03355" w:rsidRPr="0066520A" w:rsidRDefault="00C03355" w:rsidP="00A8615D">
            <w:pPr>
              <w:ind w:left="36"/>
              <w:jc w:val="both"/>
              <w:rPr>
                <w:rFonts w:asciiTheme="majorHAnsi" w:hAnsiTheme="majorHAnsi" w:cstheme="majorHAnsi"/>
                <w:b/>
              </w:rPr>
            </w:pPr>
            <w:r w:rsidRPr="0066520A">
              <w:rPr>
                <w:rFonts w:asciiTheme="majorHAnsi" w:hAnsiTheme="majorHAnsi" w:cstheme="majorHAnsi"/>
                <w:b/>
              </w:rPr>
              <w:t>Kvalifikacijos reikalavimų atitikimą įrodantys dokumentai</w:t>
            </w:r>
          </w:p>
        </w:tc>
        <w:tc>
          <w:tcPr>
            <w:tcW w:w="45" w:type="dxa"/>
            <w:tcMar>
              <w:top w:w="0" w:type="dxa"/>
              <w:left w:w="10" w:type="dxa"/>
              <w:bottom w:w="0" w:type="dxa"/>
              <w:right w:w="10" w:type="dxa"/>
            </w:tcMar>
          </w:tcPr>
          <w:p w14:paraId="1794E732" w14:textId="77777777" w:rsidR="00C03355" w:rsidRPr="0066520A" w:rsidRDefault="00C03355" w:rsidP="00A8615D">
            <w:pPr>
              <w:ind w:left="36"/>
              <w:jc w:val="both"/>
              <w:rPr>
                <w:rFonts w:asciiTheme="majorHAnsi" w:hAnsiTheme="majorHAnsi" w:cstheme="majorHAnsi"/>
                <w:b/>
              </w:rPr>
            </w:pPr>
          </w:p>
        </w:tc>
      </w:tr>
      <w:tr w:rsidR="00C03355" w:rsidRPr="0066520A" w14:paraId="2074285F" w14:textId="77777777" w:rsidTr="007B02C5">
        <w:tc>
          <w:tcPr>
            <w:tcW w:w="9817" w:type="dxa"/>
            <w:gridSpan w:val="2"/>
            <w:tcBorders>
              <w:top w:val="single" w:sz="4" w:space="0" w:color="000000"/>
              <w:left w:val="single" w:sz="4" w:space="0" w:color="000000"/>
              <w:bottom w:val="single" w:sz="4" w:space="0" w:color="000000"/>
              <w:right w:val="single" w:sz="4" w:space="0" w:color="000000"/>
            </w:tcBorders>
            <w:shd w:val="clear" w:color="auto" w:fill="D9D9D9"/>
            <w:tcMar>
              <w:top w:w="0" w:type="dxa"/>
              <w:left w:w="108" w:type="dxa"/>
              <w:bottom w:w="0" w:type="dxa"/>
              <w:right w:w="108" w:type="dxa"/>
            </w:tcMar>
          </w:tcPr>
          <w:p w14:paraId="3C1312CD" w14:textId="77777777" w:rsidR="00C03355" w:rsidRPr="002B6810" w:rsidRDefault="00C03355" w:rsidP="00A8615D">
            <w:pPr>
              <w:ind w:left="36"/>
              <w:jc w:val="center"/>
              <w:rPr>
                <w:rFonts w:asciiTheme="majorHAnsi" w:hAnsiTheme="majorHAnsi" w:cstheme="majorHAnsi"/>
              </w:rPr>
            </w:pPr>
            <w:r w:rsidRPr="002B6810">
              <w:rPr>
                <w:rFonts w:asciiTheme="majorHAnsi" w:hAnsiTheme="majorHAnsi" w:cstheme="majorHAnsi"/>
                <w:b/>
                <w:bCs/>
                <w:iCs/>
              </w:rPr>
              <w:t>Techninis ir profesinis pajėgumas</w:t>
            </w:r>
          </w:p>
        </w:tc>
        <w:tc>
          <w:tcPr>
            <w:tcW w:w="45" w:type="dxa"/>
            <w:tcMar>
              <w:top w:w="0" w:type="dxa"/>
              <w:left w:w="10" w:type="dxa"/>
              <w:bottom w:w="0" w:type="dxa"/>
              <w:right w:w="10" w:type="dxa"/>
            </w:tcMar>
          </w:tcPr>
          <w:p w14:paraId="42C526F4" w14:textId="77777777" w:rsidR="00C03355" w:rsidRPr="0066520A" w:rsidRDefault="00C03355" w:rsidP="00A8615D">
            <w:pPr>
              <w:ind w:left="36"/>
              <w:jc w:val="center"/>
              <w:rPr>
                <w:rFonts w:asciiTheme="majorHAnsi" w:hAnsiTheme="majorHAnsi" w:cstheme="majorHAnsi"/>
              </w:rPr>
            </w:pPr>
          </w:p>
        </w:tc>
      </w:tr>
      <w:tr w:rsidR="00D602F1" w:rsidRPr="0066520A" w14:paraId="74F04CA6" w14:textId="77777777" w:rsidTr="007B02C5">
        <w:trPr>
          <w:trHeight w:val="557"/>
        </w:trPr>
        <w:tc>
          <w:tcPr>
            <w:tcW w:w="5105" w:type="dxa"/>
            <w:tcBorders>
              <w:top w:val="single" w:sz="4" w:space="0" w:color="000000"/>
              <w:left w:val="single" w:sz="4" w:space="0" w:color="000000"/>
              <w:bottom w:val="single" w:sz="4" w:space="0" w:color="000000"/>
              <w:right w:val="single" w:sz="4" w:space="0" w:color="000000"/>
            </w:tcBorders>
            <w:tcMar>
              <w:top w:w="0" w:type="dxa"/>
              <w:left w:w="108" w:type="dxa"/>
              <w:bottom w:w="0" w:type="dxa"/>
              <w:right w:w="108" w:type="dxa"/>
            </w:tcMar>
          </w:tcPr>
          <w:p w14:paraId="7207269E" w14:textId="0EB9A136" w:rsidR="00D1320F" w:rsidRPr="002B6810" w:rsidRDefault="002B6810" w:rsidP="00D1320F">
            <w:pPr>
              <w:jc w:val="both"/>
              <w:rPr>
                <w:rFonts w:asciiTheme="majorHAnsi" w:hAnsiTheme="majorHAnsi" w:cstheme="majorHAnsi"/>
              </w:rPr>
            </w:pPr>
            <w:r w:rsidRPr="002B6810">
              <w:rPr>
                <w:rFonts w:asciiTheme="majorHAnsi" w:hAnsiTheme="majorHAnsi" w:cstheme="majorHAnsi"/>
                <w:b/>
                <w:bCs/>
                <w:spacing w:val="2"/>
              </w:rPr>
              <w:t>1.1.</w:t>
            </w:r>
            <w:r w:rsidRPr="002B6810">
              <w:rPr>
                <w:rFonts w:asciiTheme="majorHAnsi" w:hAnsiTheme="majorHAnsi" w:cstheme="majorHAnsi"/>
                <w:spacing w:val="2"/>
              </w:rPr>
              <w:t xml:space="preserve"> </w:t>
            </w:r>
            <w:r w:rsidR="00D1320F" w:rsidRPr="002B6810">
              <w:rPr>
                <w:rFonts w:asciiTheme="majorHAnsi" w:hAnsiTheme="majorHAnsi" w:cstheme="majorHAnsi"/>
                <w:spacing w:val="2"/>
              </w:rPr>
              <w:t>Per pastaruosius 5 (penkerius) metus iki paraiškų pateikimo termino pabaigos arba per laiką nuo tiekėjo įregistravimo dienos (jei tiekėjas vykdo veiklą mažiau nei 5 (penkerius) metus) tiekėjas turi būti įvykdęs ir (arba) vykdyti bent vieną ar daugiau kelių ir/ ar gatvių</w:t>
            </w:r>
            <w:r w:rsidR="00D1320F" w:rsidRPr="002B6810">
              <w:rPr>
                <w:rFonts w:asciiTheme="majorHAnsi" w:hAnsiTheme="majorHAnsi" w:cstheme="majorHAnsi"/>
              </w:rPr>
              <w:t xml:space="preserve"> bet kuri iš šių statybos rūšių (naujo objekto statyba, objekto rekonstravimas, objekto kapitalinis, paprastasis remontas)</w:t>
            </w:r>
            <w:r w:rsidR="00D1320F" w:rsidRPr="002B6810">
              <w:rPr>
                <w:rFonts w:asciiTheme="majorHAnsi" w:hAnsiTheme="majorHAnsi" w:cstheme="majorHAnsi"/>
                <w:spacing w:val="2"/>
              </w:rPr>
              <w:t xml:space="preserve"> </w:t>
            </w:r>
            <w:r w:rsidR="00D1320F" w:rsidRPr="002B6810">
              <w:rPr>
                <w:rFonts w:asciiTheme="majorHAnsi" w:hAnsiTheme="majorHAnsi" w:cstheme="majorHAnsi"/>
              </w:rPr>
              <w:t xml:space="preserve">sutartį ,-is, kurios,-ių vertė ne mažesnė kaip 100.000,00 Eur be PVM. </w:t>
            </w:r>
          </w:p>
          <w:p w14:paraId="17616700" w14:textId="77777777" w:rsidR="00D1320F" w:rsidRPr="002B6810" w:rsidRDefault="00D1320F" w:rsidP="00D1320F">
            <w:pPr>
              <w:jc w:val="both"/>
              <w:rPr>
                <w:rFonts w:asciiTheme="majorHAnsi" w:hAnsiTheme="majorHAnsi" w:cstheme="majorHAnsi"/>
                <w:spacing w:val="2"/>
              </w:rPr>
            </w:pPr>
          </w:p>
          <w:p w14:paraId="0EB9182F" w14:textId="77777777" w:rsidR="00D1320F" w:rsidRPr="002B6810" w:rsidRDefault="00D1320F" w:rsidP="00D1320F">
            <w:pPr>
              <w:jc w:val="both"/>
              <w:rPr>
                <w:rFonts w:ascii="Calibri Light" w:hAnsi="Calibri Light" w:cs="Calibri Light"/>
              </w:rPr>
            </w:pPr>
            <w:r w:rsidRPr="002B6810">
              <w:rPr>
                <w:rFonts w:asciiTheme="majorHAnsi" w:hAnsiTheme="majorHAnsi" w:cstheme="majorHAnsi"/>
                <w:spacing w:val="2"/>
              </w:rPr>
              <w:t xml:space="preserve">Jeigu tiekėjas teikia </w:t>
            </w:r>
            <w:r w:rsidRPr="002B6810">
              <w:rPr>
                <w:rFonts w:asciiTheme="majorHAnsi" w:hAnsiTheme="majorHAnsi" w:cstheme="majorHAnsi"/>
              </w:rPr>
              <w:t xml:space="preserve">(-ių) </w:t>
            </w:r>
            <w:r w:rsidRPr="002B6810">
              <w:rPr>
                <w:rFonts w:asciiTheme="majorHAnsi" w:hAnsiTheme="majorHAnsi" w:cstheme="majorHAnsi"/>
                <w:spacing w:val="2"/>
              </w:rPr>
              <w:t xml:space="preserve">informaciją apie pirkimo sutartį,-is, kuri,-ios pradėta,-os vykdyti anksčiau nei per pastaruosius 5 (penkerius) metus, tačiau pabaigta,-os vykdyti per pastaruosius 5 (penkerius)  metus, laikoma, kad jo patirtis atitinka keliamą reikalavimą, jei per pastaruosius 5 (penkerius) metus tinkamai įvykdytos pirkimo sutarties dalies vertė yra atitinkamai ne mažesnė kaip </w:t>
            </w:r>
            <w:r w:rsidRPr="002B6810">
              <w:rPr>
                <w:rFonts w:asciiTheme="majorHAnsi" w:hAnsiTheme="majorHAnsi" w:cstheme="majorHAnsi"/>
              </w:rPr>
              <w:t>100.000,00 Eur be PVM</w:t>
            </w:r>
            <w:r w:rsidRPr="002B6810">
              <w:rPr>
                <w:rFonts w:ascii="Calibri Light" w:hAnsi="Calibri Light" w:cs="Calibri Light"/>
              </w:rPr>
              <w:t xml:space="preserve">. </w:t>
            </w:r>
          </w:p>
          <w:p w14:paraId="11AC1F59" w14:textId="0098CDDA" w:rsidR="00D602F1" w:rsidRPr="002B6810" w:rsidRDefault="00D1320F" w:rsidP="00D1320F">
            <w:pPr>
              <w:jc w:val="both"/>
              <w:rPr>
                <w:rFonts w:asciiTheme="majorHAnsi" w:hAnsiTheme="majorHAnsi" w:cstheme="majorHAnsi"/>
                <w:b/>
              </w:rPr>
            </w:pPr>
            <w:r w:rsidRPr="002B6810">
              <w:rPr>
                <w:rFonts w:ascii="Calibri Light" w:hAnsi="Calibri Light" w:cs="Calibri Light"/>
                <w:b/>
                <w:bCs/>
                <w:spacing w:val="2"/>
              </w:rPr>
              <w:t>Taikoma visoms kategorijoms</w:t>
            </w:r>
          </w:p>
        </w:tc>
        <w:tc>
          <w:tcPr>
            <w:tcW w:w="4712" w:type="dxa"/>
            <w:tcBorders>
              <w:top w:val="single" w:sz="4" w:space="0" w:color="000000"/>
              <w:left w:val="single" w:sz="4" w:space="0" w:color="000000"/>
              <w:bottom w:val="single" w:sz="4" w:space="0" w:color="000000"/>
              <w:right w:val="single" w:sz="4" w:space="0" w:color="000000"/>
            </w:tcBorders>
            <w:tcMar>
              <w:top w:w="0" w:type="dxa"/>
              <w:left w:w="108" w:type="dxa"/>
              <w:bottom w:w="0" w:type="dxa"/>
              <w:right w:w="108" w:type="dxa"/>
            </w:tcMar>
          </w:tcPr>
          <w:p w14:paraId="1DD35553" w14:textId="24887C4F" w:rsidR="007E4588" w:rsidRPr="00D502AF" w:rsidRDefault="007E4588" w:rsidP="007E4588">
            <w:pPr>
              <w:jc w:val="both"/>
              <w:rPr>
                <w:rFonts w:asciiTheme="majorHAnsi" w:hAnsiTheme="majorHAnsi" w:cstheme="majorHAnsi"/>
                <w:b/>
                <w:bCs/>
              </w:rPr>
            </w:pPr>
            <w:r w:rsidRPr="0066520A">
              <w:rPr>
                <w:rFonts w:asciiTheme="majorHAnsi" w:hAnsiTheme="majorHAnsi" w:cstheme="majorHAnsi"/>
                <w:color w:val="000000"/>
                <w:lang w:eastAsia="lt-LT"/>
              </w:rPr>
              <w:t xml:space="preserve">1. Per pastaruosius </w:t>
            </w:r>
            <w:r>
              <w:rPr>
                <w:rFonts w:asciiTheme="majorHAnsi" w:hAnsiTheme="majorHAnsi" w:cstheme="majorHAnsi"/>
                <w:color w:val="000000"/>
                <w:lang w:eastAsia="lt-LT"/>
              </w:rPr>
              <w:t>5</w:t>
            </w:r>
            <w:r w:rsidRPr="0066520A">
              <w:rPr>
                <w:rFonts w:asciiTheme="majorHAnsi" w:hAnsiTheme="majorHAnsi" w:cstheme="majorHAnsi"/>
                <w:color w:val="000000"/>
                <w:lang w:eastAsia="lt-LT"/>
              </w:rPr>
              <w:t xml:space="preserve"> (</w:t>
            </w:r>
            <w:r>
              <w:rPr>
                <w:rFonts w:asciiTheme="majorHAnsi" w:hAnsiTheme="majorHAnsi" w:cstheme="majorHAnsi"/>
                <w:color w:val="000000"/>
                <w:lang w:eastAsia="lt-LT"/>
              </w:rPr>
              <w:t>penkerius</w:t>
            </w:r>
            <w:r w:rsidRPr="0066520A">
              <w:rPr>
                <w:rFonts w:asciiTheme="majorHAnsi" w:hAnsiTheme="majorHAnsi" w:cstheme="majorHAnsi"/>
                <w:color w:val="000000"/>
                <w:lang w:eastAsia="lt-LT"/>
              </w:rPr>
              <w:t>) metus suteiktų paslaugų sąrašas</w:t>
            </w:r>
            <w:r>
              <w:rPr>
                <w:rFonts w:asciiTheme="majorHAnsi" w:hAnsiTheme="majorHAnsi" w:cstheme="majorHAnsi"/>
                <w:color w:val="000000"/>
                <w:lang w:eastAsia="lt-LT"/>
              </w:rPr>
              <w:t>.</w:t>
            </w:r>
            <w:r w:rsidRPr="0066520A">
              <w:rPr>
                <w:rFonts w:asciiTheme="majorHAnsi" w:hAnsiTheme="majorHAnsi" w:cstheme="majorHAnsi"/>
                <w:color w:val="000000"/>
                <w:lang w:eastAsia="lt-LT"/>
              </w:rPr>
              <w:t xml:space="preserve"> </w:t>
            </w:r>
            <w:r w:rsidRPr="00D502AF">
              <w:rPr>
                <w:rFonts w:asciiTheme="majorHAnsi" w:hAnsiTheme="majorHAnsi" w:cstheme="majorHAnsi"/>
                <w:b/>
                <w:bCs/>
              </w:rPr>
              <w:t>Pateikiama</w:t>
            </w:r>
            <w:r>
              <w:rPr>
                <w:rFonts w:asciiTheme="majorHAnsi" w:hAnsiTheme="majorHAnsi" w:cstheme="majorHAnsi"/>
                <w:b/>
                <w:bCs/>
              </w:rPr>
              <w:t>s</w:t>
            </w:r>
            <w:r w:rsidRPr="00D502AF">
              <w:rPr>
                <w:rFonts w:asciiTheme="majorHAnsi" w:hAnsiTheme="majorHAnsi" w:cstheme="majorHAnsi"/>
                <w:b/>
                <w:bCs/>
              </w:rPr>
              <w:t xml:space="preserve"> užpildyta</w:t>
            </w:r>
            <w:r>
              <w:rPr>
                <w:rFonts w:asciiTheme="majorHAnsi" w:hAnsiTheme="majorHAnsi" w:cstheme="majorHAnsi"/>
                <w:b/>
                <w:bCs/>
              </w:rPr>
              <w:t>s įvykdytų sutarčių sąrašas,</w:t>
            </w:r>
            <w:r w:rsidRPr="00D502AF">
              <w:rPr>
                <w:rFonts w:asciiTheme="majorHAnsi" w:hAnsiTheme="majorHAnsi" w:cstheme="majorHAnsi"/>
                <w:b/>
                <w:bCs/>
              </w:rPr>
              <w:t xml:space="preserve">  parengta</w:t>
            </w:r>
            <w:r>
              <w:rPr>
                <w:rFonts w:asciiTheme="majorHAnsi" w:hAnsiTheme="majorHAnsi" w:cstheme="majorHAnsi"/>
                <w:b/>
                <w:bCs/>
              </w:rPr>
              <w:t>s</w:t>
            </w:r>
            <w:r w:rsidRPr="00D502AF">
              <w:rPr>
                <w:rFonts w:asciiTheme="majorHAnsi" w:hAnsiTheme="majorHAnsi" w:cstheme="majorHAnsi"/>
                <w:b/>
                <w:bCs/>
              </w:rPr>
              <w:t xml:space="preserve"> pagal konkurso sąlygų  1</w:t>
            </w:r>
            <w:r>
              <w:rPr>
                <w:rFonts w:asciiTheme="majorHAnsi" w:hAnsiTheme="majorHAnsi" w:cstheme="majorHAnsi"/>
                <w:b/>
                <w:bCs/>
              </w:rPr>
              <w:t>0</w:t>
            </w:r>
            <w:r w:rsidRPr="00D502AF">
              <w:rPr>
                <w:rFonts w:asciiTheme="majorHAnsi" w:hAnsiTheme="majorHAnsi" w:cstheme="majorHAnsi"/>
                <w:b/>
                <w:bCs/>
              </w:rPr>
              <w:t xml:space="preserve"> priedą</w:t>
            </w:r>
            <w:r>
              <w:rPr>
                <w:rFonts w:asciiTheme="majorHAnsi" w:hAnsiTheme="majorHAnsi" w:cstheme="majorHAnsi"/>
                <w:b/>
                <w:bCs/>
              </w:rPr>
              <w:t xml:space="preserve">. </w:t>
            </w:r>
          </w:p>
          <w:p w14:paraId="4F7D1EA1" w14:textId="77777777" w:rsidR="007E4588" w:rsidRPr="0066520A" w:rsidRDefault="007E4588" w:rsidP="007E4588">
            <w:pPr>
              <w:jc w:val="both"/>
              <w:rPr>
                <w:rFonts w:asciiTheme="majorHAnsi" w:hAnsiTheme="majorHAnsi" w:cstheme="majorHAnsi"/>
              </w:rPr>
            </w:pPr>
            <w:r w:rsidRPr="0066520A">
              <w:rPr>
                <w:rFonts w:asciiTheme="majorHAnsi" w:hAnsiTheme="majorHAnsi" w:cstheme="majorHAnsi"/>
                <w:color w:val="000000"/>
                <w:lang w:eastAsia="lt-LT"/>
              </w:rPr>
              <w:t>2. Užsakovų (tiek viešųjų, tiek privačiųjų) pažymos. Pažymose turi būti nurodytos įvykdytų sutarčių datos,</w:t>
            </w:r>
            <w:r>
              <w:rPr>
                <w:rFonts w:asciiTheme="majorHAnsi" w:hAnsiTheme="majorHAnsi" w:cstheme="majorHAnsi"/>
                <w:color w:val="000000"/>
                <w:lang w:eastAsia="lt-LT"/>
              </w:rPr>
              <w:t xml:space="preserve"> sumos,</w:t>
            </w:r>
            <w:r w:rsidRPr="0066520A">
              <w:rPr>
                <w:rFonts w:asciiTheme="majorHAnsi" w:hAnsiTheme="majorHAnsi" w:cstheme="majorHAnsi"/>
                <w:color w:val="000000"/>
                <w:lang w:eastAsia="lt-LT"/>
              </w:rPr>
              <w:t xml:space="preserve"> užsakovai, ar sutartis buvo tinkamai įvykdyta.</w:t>
            </w:r>
          </w:p>
          <w:p w14:paraId="0E0CD94A" w14:textId="77777777" w:rsidR="007E4588" w:rsidRPr="0066520A" w:rsidRDefault="007E4588" w:rsidP="007E4588">
            <w:pPr>
              <w:jc w:val="both"/>
              <w:rPr>
                <w:rFonts w:asciiTheme="majorHAnsi" w:hAnsiTheme="majorHAnsi" w:cstheme="majorHAnsi"/>
              </w:rPr>
            </w:pPr>
            <w:r w:rsidRPr="0066520A">
              <w:rPr>
                <w:rFonts w:asciiTheme="majorHAnsi" w:hAnsiTheme="majorHAnsi" w:cstheme="majorHAnsi"/>
                <w:color w:val="000000"/>
                <w:lang w:eastAsia="lt-LT"/>
              </w:rPr>
              <w:t>*</w:t>
            </w:r>
            <w:r w:rsidRPr="0066520A">
              <w:rPr>
                <w:rFonts w:asciiTheme="majorHAnsi" w:hAnsiTheme="majorHAnsi" w:cstheme="majorHAnsi"/>
              </w:rPr>
              <w:t xml:space="preserve"> </w:t>
            </w:r>
            <w:r w:rsidRPr="0066520A">
              <w:rPr>
                <w:rFonts w:asciiTheme="majorHAnsi" w:hAnsiTheme="majorHAnsi" w:cstheme="majorHAnsi"/>
                <w:color w:val="000000"/>
                <w:lang w:eastAsia="lt-LT"/>
              </w:rPr>
              <w:t>Tinkamai įvykdyta sutartis reiškia, kad įsipareigojimai įgyvendinti kokybiškai ir laiku.</w:t>
            </w:r>
          </w:p>
          <w:p w14:paraId="133B4E02" w14:textId="1DF89459" w:rsidR="00D602F1" w:rsidRPr="002B6810" w:rsidRDefault="007E4588" w:rsidP="007E4588">
            <w:pPr>
              <w:ind w:firstLine="1"/>
              <w:rPr>
                <w:rFonts w:asciiTheme="majorHAnsi" w:hAnsiTheme="majorHAnsi" w:cstheme="majorHAnsi"/>
              </w:rPr>
            </w:pPr>
            <w:r w:rsidRPr="0066520A">
              <w:rPr>
                <w:rFonts w:asciiTheme="majorHAnsi" w:hAnsiTheme="majorHAnsi" w:cstheme="majorHAnsi"/>
                <w:i/>
                <w:iCs/>
                <w:color w:val="000000"/>
                <w:lang w:eastAsia="lt-LT"/>
              </w:rPr>
              <w:t>Tiekėjui nedraudžiama remtis sutartimi, kurią tiekėjas vykdė ne vienas, bet kartu su kitais ūkio subjektais. Tačiau tokiu atveju bus vertinami būtent konkretaus tiekėjo, dalyvaujančio viešajame pirkime, suteiktos paslaugos, jų apimtis, vertė, o ne visas vykdytos sutarties objektas.</w:t>
            </w:r>
          </w:p>
        </w:tc>
        <w:tc>
          <w:tcPr>
            <w:tcW w:w="45" w:type="dxa"/>
            <w:tcMar>
              <w:top w:w="0" w:type="dxa"/>
              <w:left w:w="10" w:type="dxa"/>
              <w:bottom w:w="0" w:type="dxa"/>
              <w:right w:w="10" w:type="dxa"/>
            </w:tcMar>
          </w:tcPr>
          <w:p w14:paraId="652C70CD" w14:textId="77777777" w:rsidR="00D602F1" w:rsidRPr="0066520A" w:rsidRDefault="00D602F1" w:rsidP="00A8615D">
            <w:pPr>
              <w:jc w:val="both"/>
              <w:rPr>
                <w:rFonts w:asciiTheme="majorHAnsi" w:hAnsiTheme="majorHAnsi" w:cstheme="majorHAnsi"/>
              </w:rPr>
            </w:pPr>
          </w:p>
        </w:tc>
      </w:tr>
      <w:tr w:rsidR="00C03355" w:rsidRPr="0066520A" w14:paraId="3BFA17BC" w14:textId="77777777" w:rsidTr="007B02C5">
        <w:trPr>
          <w:trHeight w:val="557"/>
        </w:trPr>
        <w:tc>
          <w:tcPr>
            <w:tcW w:w="5105" w:type="dxa"/>
            <w:tcBorders>
              <w:top w:val="single" w:sz="4" w:space="0" w:color="000000"/>
              <w:left w:val="single" w:sz="4" w:space="0" w:color="000000"/>
              <w:bottom w:val="single" w:sz="4" w:space="0" w:color="000000"/>
              <w:right w:val="single" w:sz="4" w:space="0" w:color="000000"/>
            </w:tcBorders>
            <w:tcMar>
              <w:top w:w="0" w:type="dxa"/>
              <w:left w:w="108" w:type="dxa"/>
              <w:bottom w:w="0" w:type="dxa"/>
              <w:right w:w="108" w:type="dxa"/>
            </w:tcMar>
          </w:tcPr>
          <w:p w14:paraId="132661FE" w14:textId="201263C6" w:rsidR="00C03355" w:rsidRPr="00D15267" w:rsidRDefault="00C03355" w:rsidP="00A8615D">
            <w:pPr>
              <w:jc w:val="both"/>
              <w:rPr>
                <w:rFonts w:asciiTheme="majorHAnsi" w:hAnsiTheme="majorHAnsi" w:cstheme="majorHAnsi"/>
              </w:rPr>
            </w:pPr>
            <w:r w:rsidRPr="00D15267">
              <w:rPr>
                <w:rFonts w:asciiTheme="majorHAnsi" w:hAnsiTheme="majorHAnsi" w:cstheme="majorHAnsi"/>
                <w:b/>
              </w:rPr>
              <w:t>1.</w:t>
            </w:r>
            <w:r w:rsidR="004C4708" w:rsidRPr="00D15267">
              <w:rPr>
                <w:rFonts w:asciiTheme="majorHAnsi" w:hAnsiTheme="majorHAnsi" w:cstheme="majorHAnsi"/>
                <w:b/>
              </w:rPr>
              <w:t>2</w:t>
            </w:r>
            <w:r w:rsidRPr="00D15267">
              <w:rPr>
                <w:rFonts w:asciiTheme="majorHAnsi" w:hAnsiTheme="majorHAnsi" w:cstheme="majorHAnsi"/>
                <w:b/>
              </w:rPr>
              <w:t>.</w:t>
            </w:r>
            <w:r w:rsidRPr="00D15267">
              <w:rPr>
                <w:rFonts w:asciiTheme="majorHAnsi" w:hAnsiTheme="majorHAnsi" w:cstheme="majorHAnsi"/>
              </w:rPr>
              <w:t xml:space="preserve"> Tiekėjo vadovaujančių specialistų ir asmenų, atsakingų už sutarties vykdymą, kvalifikacija.</w:t>
            </w:r>
          </w:p>
          <w:p w14:paraId="508EDB0F" w14:textId="77777777" w:rsidR="004B1458" w:rsidRPr="00D15267" w:rsidRDefault="004B1458" w:rsidP="00A8615D">
            <w:pPr>
              <w:jc w:val="both"/>
              <w:rPr>
                <w:rFonts w:asciiTheme="majorHAnsi" w:hAnsiTheme="majorHAnsi" w:cstheme="majorHAnsi"/>
              </w:rPr>
            </w:pPr>
          </w:p>
          <w:p w14:paraId="428A1B0D" w14:textId="77777777" w:rsidR="00C03355" w:rsidRPr="00D15267" w:rsidRDefault="00C03355" w:rsidP="00A8615D">
            <w:pPr>
              <w:jc w:val="both"/>
              <w:rPr>
                <w:rFonts w:asciiTheme="majorHAnsi" w:hAnsiTheme="majorHAnsi" w:cstheme="majorHAnsi"/>
              </w:rPr>
            </w:pPr>
            <w:r w:rsidRPr="00D15267">
              <w:rPr>
                <w:rFonts w:asciiTheme="majorHAnsi" w:hAnsiTheme="majorHAnsi" w:cstheme="majorHAnsi"/>
              </w:rPr>
              <w:t>Tiekėjas privalo paskirti specialistus, kurie atitinka žemiau nurodytus kvalifikacijos reikalavimus (reikalavimai nustatyti vadovaujantis LR statybos įstatymo ir LR nekilnojamojo kultūros paveldo apsaugos įstatymais):</w:t>
            </w:r>
          </w:p>
          <w:p w14:paraId="473C8A07" w14:textId="77777777" w:rsidR="00C03355" w:rsidRPr="00D15267" w:rsidRDefault="00C03355" w:rsidP="00A8615D">
            <w:pPr>
              <w:jc w:val="both"/>
              <w:rPr>
                <w:rFonts w:asciiTheme="majorHAnsi" w:hAnsiTheme="majorHAnsi" w:cstheme="majorHAnsi"/>
              </w:rPr>
            </w:pPr>
          </w:p>
          <w:p w14:paraId="7888133E" w14:textId="77777777" w:rsidR="00C03355" w:rsidRPr="00D15267" w:rsidRDefault="00C03355" w:rsidP="00A8615D">
            <w:pPr>
              <w:jc w:val="both"/>
              <w:rPr>
                <w:rFonts w:asciiTheme="majorHAnsi" w:hAnsiTheme="majorHAnsi" w:cstheme="majorHAnsi"/>
                <w:b/>
                <w:u w:val="single"/>
              </w:rPr>
            </w:pPr>
            <w:r w:rsidRPr="00D15267">
              <w:rPr>
                <w:rFonts w:asciiTheme="majorHAnsi" w:hAnsiTheme="majorHAnsi" w:cstheme="majorHAnsi"/>
                <w:b/>
                <w:u w:val="single"/>
              </w:rPr>
              <w:t>I kategorija</w:t>
            </w:r>
          </w:p>
          <w:p w14:paraId="17573686" w14:textId="3C7978C2" w:rsidR="00C03355" w:rsidRPr="00D15267" w:rsidRDefault="00C03355" w:rsidP="00A8615D">
            <w:pPr>
              <w:jc w:val="both"/>
              <w:rPr>
                <w:rFonts w:asciiTheme="majorHAnsi" w:hAnsiTheme="majorHAnsi" w:cstheme="majorHAnsi"/>
              </w:rPr>
            </w:pPr>
            <w:r w:rsidRPr="00D15267">
              <w:rPr>
                <w:rFonts w:asciiTheme="majorHAnsi" w:hAnsiTheme="majorHAnsi" w:cstheme="majorHAnsi"/>
                <w:b/>
                <w:bCs/>
              </w:rPr>
              <w:t>a)</w:t>
            </w:r>
            <w:r w:rsidRPr="00D15267">
              <w:rPr>
                <w:rFonts w:asciiTheme="majorHAnsi" w:hAnsiTheme="majorHAnsi" w:cstheme="majorHAnsi"/>
              </w:rPr>
              <w:t xml:space="preserve"> </w:t>
            </w:r>
            <w:r w:rsidRPr="00D15267">
              <w:rPr>
                <w:rFonts w:asciiTheme="majorHAnsi" w:hAnsiTheme="majorHAnsi" w:cstheme="majorHAnsi"/>
                <w:b/>
              </w:rPr>
              <w:t xml:space="preserve">ne mažiau kaip 1 (vieną) ypatingo statinio </w:t>
            </w:r>
            <w:r w:rsidR="004E40EE" w:rsidRPr="00D15267">
              <w:rPr>
                <w:rFonts w:asciiTheme="majorHAnsi" w:hAnsiTheme="majorHAnsi" w:cstheme="majorHAnsi"/>
                <w:b/>
              </w:rPr>
              <w:t>statybos</w:t>
            </w:r>
            <w:r w:rsidRPr="00D15267">
              <w:rPr>
                <w:rFonts w:asciiTheme="majorHAnsi" w:hAnsiTheme="majorHAnsi" w:cstheme="majorHAnsi"/>
                <w:b/>
              </w:rPr>
              <w:t xml:space="preserve"> </w:t>
            </w:r>
            <w:r w:rsidR="008D76E7">
              <w:rPr>
                <w:rFonts w:asciiTheme="majorHAnsi" w:hAnsiTheme="majorHAnsi" w:cstheme="majorHAnsi"/>
                <w:b/>
              </w:rPr>
              <w:t xml:space="preserve">darbų </w:t>
            </w:r>
            <w:r w:rsidRPr="00D15267">
              <w:rPr>
                <w:rFonts w:asciiTheme="majorHAnsi" w:hAnsiTheme="majorHAnsi" w:cstheme="majorHAnsi"/>
                <w:b/>
              </w:rPr>
              <w:t>vadovą</w:t>
            </w:r>
            <w:r w:rsidR="00F46C5D" w:rsidRPr="00D15267">
              <w:rPr>
                <w:rFonts w:asciiTheme="majorHAnsi" w:hAnsiTheme="majorHAnsi" w:cstheme="majorHAnsi"/>
                <w:b/>
              </w:rPr>
              <w:t>.</w:t>
            </w:r>
          </w:p>
          <w:p w14:paraId="07D3760B" w14:textId="77777777" w:rsidR="00C03355" w:rsidRPr="00D15267" w:rsidRDefault="00C03355" w:rsidP="00A8615D">
            <w:pPr>
              <w:jc w:val="both"/>
              <w:rPr>
                <w:rFonts w:asciiTheme="majorHAnsi" w:hAnsiTheme="majorHAnsi" w:cstheme="majorHAnsi"/>
                <w:iCs/>
              </w:rPr>
            </w:pPr>
            <w:r w:rsidRPr="00D15267">
              <w:rPr>
                <w:rFonts w:asciiTheme="majorHAnsi" w:hAnsiTheme="majorHAnsi" w:cstheme="majorHAnsi"/>
                <w:iCs/>
              </w:rPr>
              <w:t>Statiniai:</w:t>
            </w:r>
          </w:p>
          <w:p w14:paraId="566442C9" w14:textId="77777777" w:rsidR="00C03355" w:rsidRPr="00D15267" w:rsidRDefault="00C03355" w:rsidP="00A8615D">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5F62FB19" w14:textId="77777777" w:rsidR="00C03355" w:rsidRPr="00D15267" w:rsidRDefault="00C03355" w:rsidP="00C03355">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7347E55D"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28372795"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66F65046" w14:textId="77777777" w:rsidR="00C03355" w:rsidRPr="00D15267" w:rsidRDefault="00C03355" w:rsidP="00A8615D">
            <w:pPr>
              <w:jc w:val="both"/>
              <w:rPr>
                <w:rFonts w:asciiTheme="majorHAnsi" w:hAnsiTheme="majorHAnsi" w:cstheme="majorHAnsi"/>
                <w:iCs/>
                <w:lang w:val="pl-PL"/>
              </w:rPr>
            </w:pPr>
          </w:p>
          <w:p w14:paraId="127282C5" w14:textId="509453D3" w:rsidR="00C03355" w:rsidRPr="00D15267" w:rsidRDefault="00C03355" w:rsidP="00A8615D">
            <w:pPr>
              <w:jc w:val="both"/>
              <w:rPr>
                <w:rFonts w:asciiTheme="majorHAnsi" w:hAnsiTheme="majorHAnsi" w:cstheme="majorHAnsi"/>
                <w:b/>
              </w:rPr>
            </w:pPr>
            <w:r w:rsidRPr="00D15267">
              <w:rPr>
                <w:rFonts w:asciiTheme="majorHAnsi" w:hAnsiTheme="majorHAnsi" w:cstheme="majorHAnsi"/>
                <w:b/>
              </w:rPr>
              <w:t>b)</w:t>
            </w:r>
            <w:r w:rsidRPr="00D15267">
              <w:rPr>
                <w:rFonts w:asciiTheme="majorHAnsi" w:hAnsiTheme="majorHAnsi" w:cstheme="majorHAnsi"/>
              </w:rPr>
              <w:t xml:space="preserve"> </w:t>
            </w:r>
            <w:r w:rsidRPr="00D15267">
              <w:rPr>
                <w:rFonts w:asciiTheme="majorHAnsi" w:hAnsiTheme="majorHAnsi" w:cstheme="majorHAnsi"/>
                <w:b/>
              </w:rPr>
              <w:t>ne mažiau kaip 1</w:t>
            </w:r>
            <w:r w:rsidRPr="00D15267">
              <w:rPr>
                <w:rFonts w:asciiTheme="majorHAnsi" w:hAnsiTheme="majorHAnsi" w:cstheme="majorHAnsi"/>
                <w:b/>
                <w:i/>
              </w:rPr>
              <w:t xml:space="preserve"> </w:t>
            </w:r>
            <w:r w:rsidRPr="00D15267">
              <w:rPr>
                <w:rFonts w:asciiTheme="majorHAnsi" w:hAnsiTheme="majorHAnsi" w:cstheme="majorHAnsi"/>
                <w:b/>
              </w:rPr>
              <w:t>(vieną</w:t>
            </w:r>
            <w:r w:rsidRPr="00D15267">
              <w:rPr>
                <w:rFonts w:asciiTheme="majorHAnsi" w:hAnsiTheme="majorHAnsi" w:cstheme="majorHAnsi"/>
                <w:b/>
                <w:i/>
              </w:rPr>
              <w:t>)</w:t>
            </w:r>
            <w:r w:rsidRPr="00D15267">
              <w:rPr>
                <w:rFonts w:asciiTheme="majorHAnsi" w:hAnsiTheme="majorHAnsi" w:cstheme="majorHAnsi"/>
              </w:rPr>
              <w:t xml:space="preserve"> </w:t>
            </w:r>
            <w:r w:rsidRPr="00D15267">
              <w:rPr>
                <w:rFonts w:asciiTheme="majorHAnsi" w:hAnsiTheme="majorHAnsi" w:cstheme="majorHAnsi"/>
                <w:b/>
              </w:rPr>
              <w:t>ypatingo</w:t>
            </w:r>
            <w:r w:rsidRPr="00D15267">
              <w:rPr>
                <w:rFonts w:asciiTheme="majorHAnsi" w:hAnsiTheme="majorHAnsi" w:cstheme="majorHAnsi"/>
              </w:rPr>
              <w:t xml:space="preserve"> </w:t>
            </w:r>
            <w:r w:rsidRPr="00D15267">
              <w:rPr>
                <w:rFonts w:asciiTheme="majorHAnsi" w:hAnsiTheme="majorHAnsi" w:cstheme="majorHAnsi"/>
                <w:b/>
              </w:rPr>
              <w:t xml:space="preserve">statinio </w:t>
            </w:r>
            <w:r w:rsidR="008B6378" w:rsidRPr="00D15267">
              <w:rPr>
                <w:rFonts w:asciiTheme="majorHAnsi" w:hAnsiTheme="majorHAnsi" w:cstheme="majorHAnsi"/>
                <w:b/>
              </w:rPr>
              <w:t>spec</w:t>
            </w:r>
            <w:r w:rsidR="008B7B96" w:rsidRPr="00D15267">
              <w:rPr>
                <w:rFonts w:asciiTheme="majorHAnsi" w:hAnsiTheme="majorHAnsi" w:cstheme="majorHAnsi"/>
                <w:b/>
              </w:rPr>
              <w:t>ialiųjų</w:t>
            </w:r>
            <w:r w:rsidRPr="00D15267">
              <w:rPr>
                <w:rFonts w:asciiTheme="majorHAnsi" w:hAnsiTheme="majorHAnsi" w:cstheme="majorHAnsi"/>
                <w:b/>
              </w:rPr>
              <w:t xml:space="preserve"> </w:t>
            </w:r>
            <w:r w:rsidR="00957BA6" w:rsidRPr="00D15267">
              <w:rPr>
                <w:rFonts w:asciiTheme="majorHAnsi" w:hAnsiTheme="majorHAnsi" w:cstheme="majorHAnsi"/>
                <w:b/>
              </w:rPr>
              <w:t>statybos</w:t>
            </w:r>
            <w:r w:rsidR="00B13F0C" w:rsidRPr="00D15267">
              <w:rPr>
                <w:rFonts w:asciiTheme="majorHAnsi" w:hAnsiTheme="majorHAnsi" w:cstheme="majorHAnsi"/>
                <w:b/>
              </w:rPr>
              <w:t xml:space="preserve"> darbų </w:t>
            </w:r>
            <w:r w:rsidRPr="00D15267">
              <w:rPr>
                <w:rFonts w:asciiTheme="majorHAnsi" w:hAnsiTheme="majorHAnsi" w:cstheme="majorHAnsi"/>
                <w:b/>
              </w:rPr>
              <w:t>vadovą:</w:t>
            </w:r>
          </w:p>
          <w:p w14:paraId="4E0F8446" w14:textId="77777777" w:rsidR="00C03355" w:rsidRPr="00D15267" w:rsidRDefault="00C03355" w:rsidP="00A8615D">
            <w:pPr>
              <w:jc w:val="both"/>
              <w:rPr>
                <w:rFonts w:asciiTheme="majorHAnsi" w:hAnsiTheme="majorHAnsi" w:cstheme="majorHAnsi"/>
                <w:iCs/>
              </w:rPr>
            </w:pPr>
            <w:r w:rsidRPr="00D15267">
              <w:rPr>
                <w:rFonts w:asciiTheme="majorHAnsi" w:hAnsiTheme="majorHAnsi" w:cstheme="majorHAnsi"/>
                <w:b/>
              </w:rPr>
              <w:t xml:space="preserve"> </w:t>
            </w:r>
            <w:r w:rsidRPr="00D15267">
              <w:rPr>
                <w:rFonts w:asciiTheme="majorHAnsi" w:hAnsiTheme="majorHAnsi" w:cstheme="majorHAnsi"/>
                <w:iCs/>
              </w:rPr>
              <w:t>Statiniai:</w:t>
            </w:r>
          </w:p>
          <w:p w14:paraId="445260EC" w14:textId="77777777" w:rsidR="00C03355" w:rsidRPr="00D15267" w:rsidRDefault="00C03355" w:rsidP="00A8615D">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275D225D" w14:textId="77777777" w:rsidR="00C03355" w:rsidRPr="00D15267" w:rsidRDefault="00C03355" w:rsidP="00C03355">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3AFC2174"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759C268B"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471D5C81" w14:textId="73C59933" w:rsidR="00C6202B" w:rsidRPr="00276E18" w:rsidRDefault="00C6202B" w:rsidP="00F0720C">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w:t>
            </w:r>
            <w:r w:rsidR="007978CA" w:rsidRPr="00276E18">
              <w:rPr>
                <w:rFonts w:asciiTheme="majorHAnsi" w:hAnsiTheme="majorHAnsi" w:cstheme="majorHAnsi"/>
                <w:iCs/>
              </w:rPr>
              <w:t xml:space="preserve"> statinio elektros inžinerinių sistemų įrengimas.</w:t>
            </w:r>
          </w:p>
          <w:p w14:paraId="027FA6AC" w14:textId="77777777" w:rsidR="00C03355" w:rsidRPr="00276E18" w:rsidRDefault="00C03355" w:rsidP="00A8615D">
            <w:pPr>
              <w:ind w:left="767"/>
              <w:jc w:val="both"/>
              <w:rPr>
                <w:rFonts w:asciiTheme="majorHAnsi" w:hAnsiTheme="majorHAnsi" w:cstheme="majorHAnsi"/>
                <w:iCs/>
              </w:rPr>
            </w:pPr>
          </w:p>
          <w:p w14:paraId="017CBEB9" w14:textId="77777777" w:rsidR="00F0720C" w:rsidRPr="00276E18" w:rsidRDefault="00C03355" w:rsidP="00F0720C">
            <w:pPr>
              <w:jc w:val="both"/>
              <w:rPr>
                <w:rFonts w:asciiTheme="majorHAnsi" w:hAnsiTheme="majorHAnsi" w:cstheme="majorHAnsi"/>
                <w:b/>
              </w:rPr>
            </w:pPr>
            <w:r w:rsidRPr="00276E18">
              <w:rPr>
                <w:rFonts w:asciiTheme="majorHAnsi" w:hAnsiTheme="majorHAnsi" w:cstheme="majorHAnsi"/>
                <w:b/>
                <w:bCs/>
              </w:rPr>
              <w:lastRenderedPageBreak/>
              <w:t xml:space="preserve">c) </w:t>
            </w:r>
            <w:r w:rsidRPr="00276E18">
              <w:rPr>
                <w:rFonts w:asciiTheme="majorHAnsi" w:hAnsiTheme="majorHAnsi" w:cstheme="majorHAnsi"/>
                <w:b/>
                <w:iCs/>
              </w:rPr>
              <w:t xml:space="preserve">ne mažiau kaip </w:t>
            </w:r>
            <w:r w:rsidRPr="00276E18">
              <w:rPr>
                <w:rFonts w:asciiTheme="majorHAnsi" w:hAnsiTheme="majorHAnsi" w:cstheme="majorHAnsi"/>
                <w:b/>
              </w:rPr>
              <w:t>1</w:t>
            </w:r>
            <w:r w:rsidRPr="00276E18">
              <w:rPr>
                <w:rFonts w:asciiTheme="majorHAnsi" w:hAnsiTheme="majorHAnsi" w:cstheme="majorHAnsi"/>
                <w:b/>
                <w:iCs/>
              </w:rPr>
              <w:t xml:space="preserve"> (vieną) </w:t>
            </w:r>
            <w:r w:rsidR="00F0720C" w:rsidRPr="00276E18">
              <w:rPr>
                <w:rFonts w:asciiTheme="majorHAnsi" w:hAnsiTheme="majorHAnsi" w:cstheme="majorHAnsi"/>
                <w:b/>
              </w:rPr>
              <w:t>ypatingo</w:t>
            </w:r>
            <w:r w:rsidR="00F0720C" w:rsidRPr="00276E18">
              <w:rPr>
                <w:rFonts w:asciiTheme="majorHAnsi" w:hAnsiTheme="majorHAnsi" w:cstheme="majorHAnsi"/>
              </w:rPr>
              <w:t xml:space="preserve"> </w:t>
            </w:r>
            <w:r w:rsidR="00F0720C" w:rsidRPr="00276E18">
              <w:rPr>
                <w:rFonts w:asciiTheme="majorHAnsi" w:hAnsiTheme="majorHAnsi" w:cstheme="majorHAnsi"/>
                <w:b/>
              </w:rPr>
              <w:t>statinio specialiųjų statybos darbų vadovą:</w:t>
            </w:r>
          </w:p>
          <w:p w14:paraId="29AD5EC1" w14:textId="77777777" w:rsidR="00F0720C" w:rsidRPr="00276E18" w:rsidRDefault="00F0720C" w:rsidP="00F0720C">
            <w:pPr>
              <w:jc w:val="both"/>
              <w:rPr>
                <w:rFonts w:asciiTheme="majorHAnsi" w:hAnsiTheme="majorHAnsi" w:cstheme="majorHAnsi"/>
                <w:iCs/>
              </w:rPr>
            </w:pPr>
            <w:r w:rsidRPr="00276E18">
              <w:rPr>
                <w:rFonts w:asciiTheme="majorHAnsi" w:hAnsiTheme="majorHAnsi" w:cstheme="majorHAnsi"/>
                <w:b/>
              </w:rPr>
              <w:t xml:space="preserve"> </w:t>
            </w:r>
            <w:r w:rsidRPr="00276E18">
              <w:rPr>
                <w:rFonts w:asciiTheme="majorHAnsi" w:hAnsiTheme="majorHAnsi" w:cstheme="majorHAnsi"/>
                <w:iCs/>
              </w:rPr>
              <w:t>Statiniai:</w:t>
            </w:r>
          </w:p>
          <w:p w14:paraId="7B18D7A5" w14:textId="77777777" w:rsidR="00F0720C" w:rsidRPr="00276E18" w:rsidRDefault="00F0720C" w:rsidP="00F0720C">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Inžineriniai statiniai:</w:t>
            </w:r>
          </w:p>
          <w:p w14:paraId="0315CFDE" w14:textId="77777777" w:rsidR="00F0720C" w:rsidRPr="00276E18" w:rsidRDefault="00F0720C" w:rsidP="00F0720C">
            <w:pPr>
              <w:pStyle w:val="ListParagraph"/>
              <w:numPr>
                <w:ilvl w:val="0"/>
                <w:numId w:val="29"/>
              </w:numPr>
              <w:autoSpaceDN w:val="0"/>
              <w:contextualSpacing/>
              <w:jc w:val="both"/>
              <w:rPr>
                <w:rFonts w:asciiTheme="majorHAnsi" w:hAnsiTheme="majorHAnsi" w:cstheme="majorHAnsi"/>
                <w:iCs/>
              </w:rPr>
            </w:pPr>
            <w:r w:rsidRPr="00276E18">
              <w:rPr>
                <w:rFonts w:asciiTheme="majorHAnsi" w:hAnsiTheme="majorHAnsi" w:cstheme="majorHAnsi"/>
                <w:iCs/>
              </w:rPr>
              <w:t>Susisiekimo komunikacijų statiniai:</w:t>
            </w:r>
          </w:p>
          <w:p w14:paraId="76D41757" w14:textId="77777777" w:rsidR="00F0720C" w:rsidRPr="00276E18" w:rsidRDefault="00F0720C" w:rsidP="00F0720C">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Gatvės.</w:t>
            </w:r>
          </w:p>
          <w:p w14:paraId="41905E71" w14:textId="77777777" w:rsidR="00F0720C" w:rsidRPr="00276E18" w:rsidRDefault="00F0720C" w:rsidP="00F0720C">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Keliai.</w:t>
            </w:r>
          </w:p>
          <w:p w14:paraId="5A83ECF1" w14:textId="63852958" w:rsidR="00F0720C" w:rsidRPr="00D15267" w:rsidRDefault="00F0720C" w:rsidP="00F0720C">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 </w:t>
            </w:r>
            <w:r w:rsidR="00D15267" w:rsidRPr="00276E18">
              <w:rPr>
                <w:rFonts w:asciiTheme="majorHAnsi" w:hAnsiTheme="majorHAnsi" w:cstheme="majorHAnsi"/>
              </w:rPr>
              <w:t>procesų valdymo ir automatizavimo sistemų įrengimas.</w:t>
            </w:r>
          </w:p>
          <w:p w14:paraId="48FFF4F5" w14:textId="1225B5DE" w:rsidR="00C03355" w:rsidRPr="00D15267" w:rsidRDefault="00C03355" w:rsidP="00A8615D">
            <w:pPr>
              <w:jc w:val="both"/>
              <w:rPr>
                <w:rFonts w:asciiTheme="majorHAnsi" w:hAnsiTheme="majorHAnsi" w:cstheme="majorHAnsi"/>
              </w:rPr>
            </w:pPr>
          </w:p>
          <w:p w14:paraId="1E654182" w14:textId="137F090E" w:rsidR="00C03355" w:rsidRPr="00D15267" w:rsidRDefault="00C03355" w:rsidP="00A8615D">
            <w:pPr>
              <w:jc w:val="both"/>
              <w:rPr>
                <w:rFonts w:asciiTheme="majorHAnsi" w:hAnsiTheme="majorHAnsi" w:cstheme="majorHAnsi"/>
                <w:b/>
                <w:bCs/>
                <w:u w:val="single"/>
              </w:rPr>
            </w:pPr>
            <w:r w:rsidRPr="00D15267">
              <w:rPr>
                <w:rFonts w:asciiTheme="majorHAnsi" w:hAnsiTheme="majorHAnsi" w:cstheme="majorHAnsi"/>
                <w:b/>
                <w:bCs/>
                <w:u w:val="single"/>
              </w:rPr>
              <w:t>I</w:t>
            </w:r>
            <w:r w:rsidR="00074C2C">
              <w:rPr>
                <w:rFonts w:asciiTheme="majorHAnsi" w:hAnsiTheme="majorHAnsi" w:cstheme="majorHAnsi"/>
                <w:b/>
                <w:bCs/>
                <w:u w:val="single"/>
              </w:rPr>
              <w:t>I</w:t>
            </w:r>
            <w:r w:rsidRPr="00D15267">
              <w:rPr>
                <w:rFonts w:asciiTheme="majorHAnsi" w:hAnsiTheme="majorHAnsi" w:cstheme="majorHAnsi"/>
                <w:b/>
                <w:bCs/>
                <w:u w:val="single"/>
              </w:rPr>
              <w:t xml:space="preserve"> kategorija</w:t>
            </w:r>
          </w:p>
          <w:p w14:paraId="2D8EDE49" w14:textId="1266E234" w:rsidR="00C03355" w:rsidRPr="00D15267" w:rsidRDefault="00C03355" w:rsidP="00A8615D">
            <w:pPr>
              <w:jc w:val="both"/>
              <w:rPr>
                <w:rFonts w:asciiTheme="majorHAnsi" w:hAnsiTheme="majorHAnsi" w:cstheme="majorHAnsi"/>
                <w:b/>
              </w:rPr>
            </w:pPr>
            <w:r w:rsidRPr="00D15267">
              <w:rPr>
                <w:rFonts w:asciiTheme="majorHAnsi" w:hAnsiTheme="majorHAnsi" w:cstheme="majorHAnsi"/>
                <w:b/>
                <w:bCs/>
              </w:rPr>
              <w:t>a)</w:t>
            </w:r>
            <w:r w:rsidRPr="00D15267">
              <w:rPr>
                <w:rFonts w:asciiTheme="majorHAnsi" w:hAnsiTheme="majorHAnsi" w:cstheme="majorHAnsi"/>
              </w:rPr>
              <w:t xml:space="preserve"> </w:t>
            </w:r>
            <w:r w:rsidRPr="00D15267">
              <w:rPr>
                <w:rFonts w:asciiTheme="majorHAnsi" w:hAnsiTheme="majorHAnsi" w:cstheme="majorHAnsi"/>
                <w:b/>
              </w:rPr>
              <w:t>ne mažiau kaip 1 (vieną) ypatingo statinio</w:t>
            </w:r>
            <w:r w:rsidR="00561882">
              <w:rPr>
                <w:rFonts w:asciiTheme="majorHAnsi" w:hAnsiTheme="majorHAnsi" w:cstheme="majorHAnsi"/>
                <w:b/>
              </w:rPr>
              <w:t xml:space="preserve"> statybos</w:t>
            </w:r>
            <w:r w:rsidRPr="00D15267">
              <w:rPr>
                <w:rFonts w:asciiTheme="majorHAnsi" w:hAnsiTheme="majorHAnsi" w:cstheme="majorHAnsi"/>
                <w:b/>
              </w:rPr>
              <w:t xml:space="preserve"> </w:t>
            </w:r>
            <w:r w:rsidR="009356C2">
              <w:rPr>
                <w:rFonts w:asciiTheme="majorHAnsi" w:hAnsiTheme="majorHAnsi" w:cstheme="majorHAnsi"/>
                <w:b/>
              </w:rPr>
              <w:t xml:space="preserve">darbų </w:t>
            </w:r>
            <w:r w:rsidRPr="00D15267">
              <w:rPr>
                <w:rFonts w:asciiTheme="majorHAnsi" w:hAnsiTheme="majorHAnsi" w:cstheme="majorHAnsi"/>
                <w:b/>
              </w:rPr>
              <w:t>vadovą</w:t>
            </w:r>
            <w:r w:rsidR="00561882">
              <w:rPr>
                <w:rFonts w:asciiTheme="majorHAnsi" w:hAnsiTheme="majorHAnsi" w:cstheme="majorHAnsi"/>
                <w:b/>
              </w:rPr>
              <w:t>,</w:t>
            </w:r>
            <w:r w:rsidRPr="00D15267">
              <w:rPr>
                <w:rFonts w:asciiTheme="majorHAnsi" w:hAnsiTheme="majorHAnsi" w:cstheme="majorHAnsi"/>
                <w:b/>
              </w:rPr>
              <w:t xml:space="preserve"> </w:t>
            </w:r>
          </w:p>
          <w:p w14:paraId="5CF269FD" w14:textId="77777777" w:rsidR="00C03355" w:rsidRPr="00D15267" w:rsidRDefault="00C03355" w:rsidP="00A8615D">
            <w:pPr>
              <w:jc w:val="both"/>
              <w:rPr>
                <w:rFonts w:asciiTheme="majorHAnsi" w:hAnsiTheme="majorHAnsi" w:cstheme="majorHAnsi"/>
                <w:iCs/>
                <w:lang w:val="pt-BR"/>
              </w:rPr>
            </w:pPr>
            <w:r w:rsidRPr="00D15267">
              <w:rPr>
                <w:rFonts w:asciiTheme="majorHAnsi" w:hAnsiTheme="majorHAnsi" w:cstheme="majorHAnsi"/>
                <w:iCs/>
                <w:lang w:val="pt-BR"/>
              </w:rPr>
              <w:t>Statiniai:</w:t>
            </w:r>
          </w:p>
          <w:p w14:paraId="5AD8F616" w14:textId="77777777" w:rsidR="00C03355" w:rsidRPr="00D15267" w:rsidRDefault="00C03355" w:rsidP="00A8615D">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50658867" w14:textId="77777777" w:rsidR="00C03355" w:rsidRPr="00D15267" w:rsidRDefault="00C03355" w:rsidP="00C03355">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622EAC29"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338F8B72" w14:textId="77777777" w:rsidR="00C03355" w:rsidRPr="00D15267" w:rsidRDefault="00C03355" w:rsidP="00C0335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7ED0329C" w14:textId="64B3C6BD" w:rsidR="00C03355" w:rsidRDefault="00C03355" w:rsidP="00A8615D">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sidR="0014119F">
              <w:rPr>
                <w:rFonts w:asciiTheme="majorHAnsi" w:hAnsiTheme="majorHAnsi" w:cstheme="majorHAnsi"/>
                <w:shd w:val="clear" w:color="auto" w:fill="FFFFFF"/>
              </w:rPr>
              <w:t>.</w:t>
            </w:r>
          </w:p>
          <w:p w14:paraId="68EE8E13" w14:textId="77777777" w:rsidR="00336511" w:rsidRDefault="00336511" w:rsidP="00336511">
            <w:pPr>
              <w:jc w:val="both"/>
              <w:rPr>
                <w:rFonts w:asciiTheme="majorHAnsi" w:hAnsiTheme="majorHAnsi" w:cstheme="majorHAnsi"/>
                <w:b/>
              </w:rPr>
            </w:pPr>
          </w:p>
          <w:p w14:paraId="120D7FCD" w14:textId="5462AF5E" w:rsidR="00336511" w:rsidRPr="00D15267" w:rsidRDefault="00336511" w:rsidP="00336511">
            <w:pPr>
              <w:jc w:val="both"/>
              <w:rPr>
                <w:rFonts w:asciiTheme="majorHAnsi" w:hAnsiTheme="majorHAnsi" w:cstheme="majorHAnsi"/>
                <w:b/>
              </w:rPr>
            </w:pPr>
            <w:r w:rsidRPr="00D15267">
              <w:rPr>
                <w:rFonts w:asciiTheme="majorHAnsi" w:hAnsiTheme="majorHAnsi" w:cstheme="majorHAnsi"/>
                <w:b/>
              </w:rPr>
              <w:t>b)</w:t>
            </w:r>
            <w:r w:rsidRPr="00D15267">
              <w:rPr>
                <w:rFonts w:asciiTheme="majorHAnsi" w:hAnsiTheme="majorHAnsi" w:cstheme="majorHAnsi"/>
              </w:rPr>
              <w:t xml:space="preserve"> </w:t>
            </w:r>
            <w:r w:rsidRPr="00D15267">
              <w:rPr>
                <w:rFonts w:asciiTheme="majorHAnsi" w:hAnsiTheme="majorHAnsi" w:cstheme="majorHAnsi"/>
                <w:b/>
              </w:rPr>
              <w:t>ne mažiau kaip 1</w:t>
            </w:r>
            <w:r w:rsidRPr="00D15267">
              <w:rPr>
                <w:rFonts w:asciiTheme="majorHAnsi" w:hAnsiTheme="majorHAnsi" w:cstheme="majorHAnsi"/>
                <w:b/>
                <w:i/>
              </w:rPr>
              <w:t xml:space="preserve"> </w:t>
            </w:r>
            <w:r w:rsidRPr="00D15267">
              <w:rPr>
                <w:rFonts w:asciiTheme="majorHAnsi" w:hAnsiTheme="majorHAnsi" w:cstheme="majorHAnsi"/>
                <w:b/>
              </w:rPr>
              <w:t>(vieną</w:t>
            </w:r>
            <w:r w:rsidRPr="00D15267">
              <w:rPr>
                <w:rFonts w:asciiTheme="majorHAnsi" w:hAnsiTheme="majorHAnsi" w:cstheme="majorHAnsi"/>
                <w:b/>
                <w:i/>
              </w:rPr>
              <w:t>)</w:t>
            </w:r>
            <w:r w:rsidRPr="00D15267">
              <w:rPr>
                <w:rFonts w:asciiTheme="majorHAnsi" w:hAnsiTheme="majorHAnsi" w:cstheme="majorHAnsi"/>
              </w:rPr>
              <w:t xml:space="preserve"> </w:t>
            </w:r>
            <w:r w:rsidRPr="00D15267">
              <w:rPr>
                <w:rFonts w:asciiTheme="majorHAnsi" w:hAnsiTheme="majorHAnsi" w:cstheme="majorHAnsi"/>
                <w:b/>
              </w:rPr>
              <w:t>ypatingo</w:t>
            </w:r>
            <w:r w:rsidRPr="00D15267">
              <w:rPr>
                <w:rFonts w:asciiTheme="majorHAnsi" w:hAnsiTheme="majorHAnsi" w:cstheme="majorHAnsi"/>
              </w:rPr>
              <w:t xml:space="preserve"> </w:t>
            </w:r>
            <w:r w:rsidRPr="00D15267">
              <w:rPr>
                <w:rFonts w:asciiTheme="majorHAnsi" w:hAnsiTheme="majorHAnsi" w:cstheme="majorHAnsi"/>
                <w:b/>
              </w:rPr>
              <w:t>statinio specialiųjų statybos darbų vadovą:</w:t>
            </w:r>
          </w:p>
          <w:p w14:paraId="2AEC94A5" w14:textId="77777777" w:rsidR="00336511" w:rsidRPr="00D15267" w:rsidRDefault="00336511" w:rsidP="00336511">
            <w:pPr>
              <w:jc w:val="both"/>
              <w:rPr>
                <w:rFonts w:asciiTheme="majorHAnsi" w:hAnsiTheme="majorHAnsi" w:cstheme="majorHAnsi"/>
                <w:iCs/>
              </w:rPr>
            </w:pPr>
            <w:r w:rsidRPr="00D15267">
              <w:rPr>
                <w:rFonts w:asciiTheme="majorHAnsi" w:hAnsiTheme="majorHAnsi" w:cstheme="majorHAnsi"/>
                <w:b/>
              </w:rPr>
              <w:t xml:space="preserve"> </w:t>
            </w:r>
            <w:r w:rsidRPr="00D15267">
              <w:rPr>
                <w:rFonts w:asciiTheme="majorHAnsi" w:hAnsiTheme="majorHAnsi" w:cstheme="majorHAnsi"/>
                <w:iCs/>
              </w:rPr>
              <w:t>Statiniai:</w:t>
            </w:r>
          </w:p>
          <w:p w14:paraId="510F481F" w14:textId="77777777" w:rsidR="00336511" w:rsidRPr="00D15267" w:rsidRDefault="00336511" w:rsidP="00336511">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524EA05B" w14:textId="77777777" w:rsidR="00336511" w:rsidRPr="00D15267" w:rsidRDefault="00336511" w:rsidP="00336511">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2D6AADC2" w14:textId="77777777" w:rsidR="00336511" w:rsidRPr="00D15267" w:rsidRDefault="00336511" w:rsidP="00336511">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7098B820" w14:textId="77777777" w:rsidR="00336511" w:rsidRPr="00D15267" w:rsidRDefault="00336511" w:rsidP="00336511">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22E8FCC5" w14:textId="254EE8EC" w:rsidR="0014119F" w:rsidRPr="00D15267" w:rsidRDefault="00891E1D" w:rsidP="00336511">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Pr>
                <w:rFonts w:asciiTheme="majorHAnsi" w:hAnsiTheme="majorHAnsi" w:cstheme="majorHAnsi"/>
                <w:shd w:val="clear" w:color="auto" w:fill="FFFFFF"/>
              </w:rPr>
              <w:t>.</w:t>
            </w:r>
          </w:p>
          <w:p w14:paraId="7793CE19" w14:textId="77777777" w:rsidR="00B47C51" w:rsidRPr="00276E18" w:rsidRDefault="00B47C51" w:rsidP="00B47C51">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 statinio elektros inžinerinių sistemų įrengimas.</w:t>
            </w:r>
          </w:p>
          <w:p w14:paraId="4154ECC5" w14:textId="492B3F2C" w:rsidR="00C03355" w:rsidRDefault="00C03355" w:rsidP="00A8615D">
            <w:pPr>
              <w:pStyle w:val="NoSpacing"/>
              <w:jc w:val="both"/>
              <w:rPr>
                <w:rFonts w:asciiTheme="majorHAnsi" w:hAnsiTheme="majorHAnsi" w:cstheme="majorHAnsi"/>
                <w:i/>
                <w:sz w:val="20"/>
                <w:szCs w:val="20"/>
              </w:rPr>
            </w:pPr>
          </w:p>
          <w:p w14:paraId="2A6E148F" w14:textId="77777777" w:rsidR="00B57E5B" w:rsidRPr="00276E18" w:rsidRDefault="00B57E5B" w:rsidP="00B57E5B">
            <w:pPr>
              <w:jc w:val="both"/>
              <w:rPr>
                <w:rFonts w:asciiTheme="majorHAnsi" w:hAnsiTheme="majorHAnsi" w:cstheme="majorHAnsi"/>
                <w:b/>
              </w:rPr>
            </w:pPr>
            <w:r w:rsidRPr="00276E18">
              <w:rPr>
                <w:rFonts w:asciiTheme="majorHAnsi" w:hAnsiTheme="majorHAnsi" w:cstheme="majorHAnsi"/>
                <w:b/>
                <w:bCs/>
              </w:rPr>
              <w:t xml:space="preserve">c) </w:t>
            </w:r>
            <w:r w:rsidRPr="00276E18">
              <w:rPr>
                <w:rFonts w:asciiTheme="majorHAnsi" w:hAnsiTheme="majorHAnsi" w:cstheme="majorHAnsi"/>
                <w:b/>
                <w:iCs/>
              </w:rPr>
              <w:t xml:space="preserve">ne mažiau kaip </w:t>
            </w:r>
            <w:r w:rsidRPr="00276E18">
              <w:rPr>
                <w:rFonts w:asciiTheme="majorHAnsi" w:hAnsiTheme="majorHAnsi" w:cstheme="majorHAnsi"/>
                <w:b/>
              </w:rPr>
              <w:t>1</w:t>
            </w:r>
            <w:r w:rsidRPr="00276E18">
              <w:rPr>
                <w:rFonts w:asciiTheme="majorHAnsi" w:hAnsiTheme="majorHAnsi" w:cstheme="majorHAnsi"/>
                <w:b/>
                <w:iCs/>
              </w:rPr>
              <w:t xml:space="preserve"> (vieną) </w:t>
            </w:r>
            <w:r w:rsidRPr="00276E18">
              <w:rPr>
                <w:rFonts w:asciiTheme="majorHAnsi" w:hAnsiTheme="majorHAnsi" w:cstheme="majorHAnsi"/>
                <w:b/>
              </w:rPr>
              <w:t>ypatingo</w:t>
            </w:r>
            <w:r w:rsidRPr="00276E18">
              <w:rPr>
                <w:rFonts w:asciiTheme="majorHAnsi" w:hAnsiTheme="majorHAnsi" w:cstheme="majorHAnsi"/>
              </w:rPr>
              <w:t xml:space="preserve"> </w:t>
            </w:r>
            <w:r w:rsidRPr="00276E18">
              <w:rPr>
                <w:rFonts w:asciiTheme="majorHAnsi" w:hAnsiTheme="majorHAnsi" w:cstheme="majorHAnsi"/>
                <w:b/>
              </w:rPr>
              <w:t>statinio specialiųjų statybos darbų vadovą:</w:t>
            </w:r>
          </w:p>
          <w:p w14:paraId="5C176CEB" w14:textId="77777777" w:rsidR="00B57E5B" w:rsidRPr="00276E18" w:rsidRDefault="00B57E5B" w:rsidP="00B57E5B">
            <w:pPr>
              <w:jc w:val="both"/>
              <w:rPr>
                <w:rFonts w:asciiTheme="majorHAnsi" w:hAnsiTheme="majorHAnsi" w:cstheme="majorHAnsi"/>
                <w:iCs/>
              </w:rPr>
            </w:pPr>
            <w:r w:rsidRPr="00276E18">
              <w:rPr>
                <w:rFonts w:asciiTheme="majorHAnsi" w:hAnsiTheme="majorHAnsi" w:cstheme="majorHAnsi"/>
                <w:b/>
              </w:rPr>
              <w:t xml:space="preserve"> </w:t>
            </w:r>
            <w:r w:rsidRPr="00276E18">
              <w:rPr>
                <w:rFonts w:asciiTheme="majorHAnsi" w:hAnsiTheme="majorHAnsi" w:cstheme="majorHAnsi"/>
                <w:iCs/>
              </w:rPr>
              <w:t>Statiniai:</w:t>
            </w:r>
          </w:p>
          <w:p w14:paraId="09BA4B57" w14:textId="77777777" w:rsidR="00B57E5B" w:rsidRPr="00276E18" w:rsidRDefault="00B57E5B" w:rsidP="00B57E5B">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Inžineriniai statiniai:</w:t>
            </w:r>
          </w:p>
          <w:p w14:paraId="4AE90586" w14:textId="77777777" w:rsidR="00B57E5B" w:rsidRPr="00276E18" w:rsidRDefault="00B57E5B" w:rsidP="00B57E5B">
            <w:pPr>
              <w:pStyle w:val="ListParagraph"/>
              <w:numPr>
                <w:ilvl w:val="0"/>
                <w:numId w:val="29"/>
              </w:numPr>
              <w:autoSpaceDN w:val="0"/>
              <w:contextualSpacing/>
              <w:jc w:val="both"/>
              <w:rPr>
                <w:rFonts w:asciiTheme="majorHAnsi" w:hAnsiTheme="majorHAnsi" w:cstheme="majorHAnsi"/>
                <w:iCs/>
              </w:rPr>
            </w:pPr>
            <w:r w:rsidRPr="00276E18">
              <w:rPr>
                <w:rFonts w:asciiTheme="majorHAnsi" w:hAnsiTheme="majorHAnsi" w:cstheme="majorHAnsi"/>
                <w:iCs/>
              </w:rPr>
              <w:t>Susisiekimo komunikacijų statiniai:</w:t>
            </w:r>
          </w:p>
          <w:p w14:paraId="6885B301" w14:textId="77777777" w:rsidR="00B57E5B" w:rsidRPr="00276E18" w:rsidRDefault="00B57E5B" w:rsidP="00B57E5B">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Gatvės.</w:t>
            </w:r>
          </w:p>
          <w:p w14:paraId="6C311895" w14:textId="77777777" w:rsidR="00B57E5B" w:rsidRDefault="00B57E5B" w:rsidP="00B57E5B">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Keliai.</w:t>
            </w:r>
          </w:p>
          <w:p w14:paraId="471E9C65" w14:textId="1F9C2AE7" w:rsidR="00CF5742" w:rsidRPr="00CF5742" w:rsidRDefault="00CF5742" w:rsidP="00CF5742">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Pr>
                <w:rFonts w:asciiTheme="majorHAnsi" w:hAnsiTheme="majorHAnsi" w:cstheme="majorHAnsi"/>
                <w:shd w:val="clear" w:color="auto" w:fill="FFFFFF"/>
              </w:rPr>
              <w:t>.</w:t>
            </w:r>
          </w:p>
          <w:p w14:paraId="3289098F" w14:textId="77777777" w:rsidR="00B57E5B" w:rsidRPr="00D15267" w:rsidRDefault="00B57E5B" w:rsidP="00B57E5B">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 </w:t>
            </w:r>
            <w:r w:rsidRPr="00276E18">
              <w:rPr>
                <w:rFonts w:asciiTheme="majorHAnsi" w:hAnsiTheme="majorHAnsi" w:cstheme="majorHAnsi"/>
              </w:rPr>
              <w:t>procesų valdymo ir automatizavimo sistemų įrengimas.</w:t>
            </w:r>
          </w:p>
          <w:p w14:paraId="0327DBA6" w14:textId="77777777" w:rsidR="008019C3" w:rsidRDefault="008019C3" w:rsidP="00A8615D">
            <w:pPr>
              <w:pStyle w:val="NoSpacing"/>
              <w:jc w:val="both"/>
              <w:rPr>
                <w:rFonts w:asciiTheme="majorHAnsi" w:hAnsiTheme="majorHAnsi" w:cstheme="majorHAnsi"/>
                <w:i/>
                <w:sz w:val="20"/>
                <w:szCs w:val="20"/>
              </w:rPr>
            </w:pPr>
          </w:p>
          <w:p w14:paraId="3A4705A2" w14:textId="09AC2D90" w:rsidR="008019C3" w:rsidRPr="00D15267" w:rsidRDefault="008019C3" w:rsidP="008019C3">
            <w:pPr>
              <w:jc w:val="both"/>
              <w:rPr>
                <w:rFonts w:asciiTheme="majorHAnsi" w:hAnsiTheme="majorHAnsi" w:cstheme="majorHAnsi"/>
                <w:b/>
                <w:bCs/>
                <w:u w:val="single"/>
              </w:rPr>
            </w:pPr>
            <w:r w:rsidRPr="00D15267">
              <w:rPr>
                <w:rFonts w:asciiTheme="majorHAnsi" w:hAnsiTheme="majorHAnsi" w:cstheme="majorHAnsi"/>
                <w:b/>
                <w:bCs/>
                <w:u w:val="single"/>
              </w:rPr>
              <w:t>I</w:t>
            </w:r>
            <w:r>
              <w:rPr>
                <w:rFonts w:asciiTheme="majorHAnsi" w:hAnsiTheme="majorHAnsi" w:cstheme="majorHAnsi"/>
                <w:b/>
                <w:bCs/>
                <w:u w:val="single"/>
              </w:rPr>
              <w:t xml:space="preserve">II </w:t>
            </w:r>
            <w:r w:rsidRPr="00D15267">
              <w:rPr>
                <w:rFonts w:asciiTheme="majorHAnsi" w:hAnsiTheme="majorHAnsi" w:cstheme="majorHAnsi"/>
                <w:b/>
                <w:bCs/>
                <w:u w:val="single"/>
              </w:rPr>
              <w:t>kategorija</w:t>
            </w:r>
          </w:p>
          <w:p w14:paraId="51AFFA28" w14:textId="2AC69774" w:rsidR="008019C3" w:rsidRPr="00D15267" w:rsidRDefault="008019C3" w:rsidP="008019C3">
            <w:pPr>
              <w:jc w:val="both"/>
              <w:rPr>
                <w:rFonts w:asciiTheme="majorHAnsi" w:hAnsiTheme="majorHAnsi" w:cstheme="majorHAnsi"/>
                <w:b/>
              </w:rPr>
            </w:pPr>
            <w:r w:rsidRPr="00D15267">
              <w:rPr>
                <w:rFonts w:asciiTheme="majorHAnsi" w:hAnsiTheme="majorHAnsi" w:cstheme="majorHAnsi"/>
                <w:b/>
                <w:bCs/>
              </w:rPr>
              <w:t>a)</w:t>
            </w:r>
            <w:r w:rsidRPr="00D15267">
              <w:rPr>
                <w:rFonts w:asciiTheme="majorHAnsi" w:hAnsiTheme="majorHAnsi" w:cstheme="majorHAnsi"/>
              </w:rPr>
              <w:t xml:space="preserve"> </w:t>
            </w:r>
            <w:r w:rsidRPr="00D15267">
              <w:rPr>
                <w:rFonts w:asciiTheme="majorHAnsi" w:hAnsiTheme="majorHAnsi" w:cstheme="majorHAnsi"/>
                <w:b/>
              </w:rPr>
              <w:t xml:space="preserve">ne mažiau kaip 1 (vieną) </w:t>
            </w:r>
            <w:r w:rsidR="00FB5D7F">
              <w:rPr>
                <w:rFonts w:asciiTheme="majorHAnsi" w:hAnsiTheme="majorHAnsi" w:cstheme="majorHAnsi"/>
                <w:b/>
              </w:rPr>
              <w:t>ne</w:t>
            </w:r>
            <w:r w:rsidRPr="00D15267">
              <w:rPr>
                <w:rFonts w:asciiTheme="majorHAnsi" w:hAnsiTheme="majorHAnsi" w:cstheme="majorHAnsi"/>
                <w:b/>
              </w:rPr>
              <w:t>ypatingo</w:t>
            </w:r>
            <w:r w:rsidR="00FB5D7F">
              <w:rPr>
                <w:rFonts w:asciiTheme="majorHAnsi" w:hAnsiTheme="majorHAnsi" w:cstheme="majorHAnsi"/>
                <w:b/>
              </w:rPr>
              <w:t xml:space="preserve"> (tinkamu bus laikom</w:t>
            </w:r>
            <w:r w:rsidR="00B641CC">
              <w:rPr>
                <w:rFonts w:asciiTheme="majorHAnsi" w:hAnsiTheme="majorHAnsi" w:cstheme="majorHAnsi"/>
                <w:b/>
              </w:rPr>
              <w:t>a ir ypatingojo)</w:t>
            </w:r>
            <w:r w:rsidRPr="00D15267">
              <w:rPr>
                <w:rFonts w:asciiTheme="majorHAnsi" w:hAnsiTheme="majorHAnsi" w:cstheme="majorHAnsi"/>
                <w:b/>
              </w:rPr>
              <w:t xml:space="preserve"> statinio</w:t>
            </w:r>
            <w:r>
              <w:rPr>
                <w:rFonts w:asciiTheme="majorHAnsi" w:hAnsiTheme="majorHAnsi" w:cstheme="majorHAnsi"/>
                <w:b/>
              </w:rPr>
              <w:t xml:space="preserve"> statybos</w:t>
            </w:r>
            <w:r w:rsidRPr="00D15267">
              <w:rPr>
                <w:rFonts w:asciiTheme="majorHAnsi" w:hAnsiTheme="majorHAnsi" w:cstheme="majorHAnsi"/>
                <w:b/>
              </w:rPr>
              <w:t xml:space="preserve"> </w:t>
            </w:r>
            <w:r w:rsidRPr="00410A75">
              <w:rPr>
                <w:rFonts w:asciiTheme="majorHAnsi" w:hAnsiTheme="majorHAnsi" w:cstheme="majorHAnsi"/>
                <w:b/>
              </w:rPr>
              <w:t>darbų</w:t>
            </w:r>
            <w:r>
              <w:rPr>
                <w:rFonts w:asciiTheme="majorHAnsi" w:hAnsiTheme="majorHAnsi" w:cstheme="majorHAnsi"/>
                <w:b/>
              </w:rPr>
              <w:t xml:space="preserve"> </w:t>
            </w:r>
            <w:r w:rsidRPr="00D15267">
              <w:rPr>
                <w:rFonts w:asciiTheme="majorHAnsi" w:hAnsiTheme="majorHAnsi" w:cstheme="majorHAnsi"/>
                <w:b/>
              </w:rPr>
              <w:t>vadovą</w:t>
            </w:r>
            <w:r w:rsidR="006C7CA7">
              <w:rPr>
                <w:rFonts w:asciiTheme="majorHAnsi" w:hAnsiTheme="majorHAnsi" w:cstheme="majorHAnsi"/>
                <w:b/>
              </w:rPr>
              <w:t>:</w:t>
            </w:r>
          </w:p>
          <w:p w14:paraId="671CB65B" w14:textId="77777777" w:rsidR="008019C3" w:rsidRPr="00D15267" w:rsidRDefault="008019C3" w:rsidP="008019C3">
            <w:pPr>
              <w:jc w:val="both"/>
              <w:rPr>
                <w:rFonts w:asciiTheme="majorHAnsi" w:hAnsiTheme="majorHAnsi" w:cstheme="majorHAnsi"/>
                <w:iCs/>
                <w:lang w:val="pt-BR"/>
              </w:rPr>
            </w:pPr>
            <w:r w:rsidRPr="00D15267">
              <w:rPr>
                <w:rFonts w:asciiTheme="majorHAnsi" w:hAnsiTheme="majorHAnsi" w:cstheme="majorHAnsi"/>
                <w:iCs/>
                <w:lang w:val="pt-BR"/>
              </w:rPr>
              <w:t>Statiniai:</w:t>
            </w:r>
          </w:p>
          <w:p w14:paraId="538CBB7E" w14:textId="77777777" w:rsidR="008019C3" w:rsidRPr="00D15267" w:rsidRDefault="008019C3" w:rsidP="008019C3">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5901A2F8" w14:textId="77777777" w:rsidR="008019C3" w:rsidRPr="00D15267" w:rsidRDefault="008019C3" w:rsidP="008019C3">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2ED5E7E6" w14:textId="77777777" w:rsidR="008019C3" w:rsidRPr="00D15267" w:rsidRDefault="008019C3" w:rsidP="008019C3">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2C5FF43D" w14:textId="6F096771" w:rsidR="008019C3" w:rsidRDefault="008019C3" w:rsidP="008019C3">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19EB2802" w14:textId="77777777" w:rsidR="00480053" w:rsidRDefault="00480053" w:rsidP="00480053">
            <w:pPr>
              <w:pStyle w:val="ListParagraph"/>
              <w:autoSpaceDN w:val="0"/>
              <w:ind w:left="1127"/>
              <w:contextualSpacing/>
              <w:jc w:val="both"/>
              <w:rPr>
                <w:rFonts w:asciiTheme="majorHAnsi" w:hAnsiTheme="majorHAnsi" w:cstheme="majorHAnsi"/>
                <w:iCs/>
              </w:rPr>
            </w:pPr>
          </w:p>
          <w:p w14:paraId="4192E818" w14:textId="68A7CF63" w:rsidR="00211EE5" w:rsidRPr="00D15267" w:rsidRDefault="00211EE5" w:rsidP="00211EE5">
            <w:pPr>
              <w:jc w:val="both"/>
              <w:rPr>
                <w:rFonts w:asciiTheme="majorHAnsi" w:hAnsiTheme="majorHAnsi" w:cstheme="majorHAnsi"/>
                <w:b/>
              </w:rPr>
            </w:pPr>
            <w:r w:rsidRPr="00D15267">
              <w:rPr>
                <w:rFonts w:asciiTheme="majorHAnsi" w:hAnsiTheme="majorHAnsi" w:cstheme="majorHAnsi"/>
                <w:b/>
              </w:rPr>
              <w:t>b)</w:t>
            </w:r>
            <w:r w:rsidRPr="00D15267">
              <w:rPr>
                <w:rFonts w:asciiTheme="majorHAnsi" w:hAnsiTheme="majorHAnsi" w:cstheme="majorHAnsi"/>
              </w:rPr>
              <w:t xml:space="preserve"> </w:t>
            </w:r>
            <w:r w:rsidRPr="00D15267">
              <w:rPr>
                <w:rFonts w:asciiTheme="majorHAnsi" w:hAnsiTheme="majorHAnsi" w:cstheme="majorHAnsi"/>
                <w:b/>
              </w:rPr>
              <w:t>ne mažiau kaip 1</w:t>
            </w:r>
            <w:r w:rsidRPr="00D15267">
              <w:rPr>
                <w:rFonts w:asciiTheme="majorHAnsi" w:hAnsiTheme="majorHAnsi" w:cstheme="majorHAnsi"/>
                <w:b/>
                <w:i/>
              </w:rPr>
              <w:t xml:space="preserve"> </w:t>
            </w:r>
            <w:r w:rsidRPr="00D15267">
              <w:rPr>
                <w:rFonts w:asciiTheme="majorHAnsi" w:hAnsiTheme="majorHAnsi" w:cstheme="majorHAnsi"/>
                <w:b/>
              </w:rPr>
              <w:t>(vieną</w:t>
            </w:r>
            <w:r w:rsidRPr="00D15267">
              <w:rPr>
                <w:rFonts w:asciiTheme="majorHAnsi" w:hAnsiTheme="majorHAnsi" w:cstheme="majorHAnsi"/>
                <w:b/>
                <w:i/>
              </w:rPr>
              <w:t>)</w:t>
            </w:r>
            <w:r w:rsidRPr="00D15267">
              <w:rPr>
                <w:rFonts w:asciiTheme="majorHAnsi" w:hAnsiTheme="majorHAnsi" w:cstheme="majorHAnsi"/>
              </w:rPr>
              <w:t xml:space="preserve"> </w:t>
            </w:r>
            <w:r w:rsidR="004A6BBE" w:rsidRPr="00270E0C">
              <w:rPr>
                <w:rFonts w:asciiTheme="majorHAnsi" w:hAnsiTheme="majorHAnsi" w:cstheme="majorHAnsi"/>
                <w:b/>
                <w:bCs/>
              </w:rPr>
              <w:t>ne</w:t>
            </w:r>
            <w:r w:rsidRPr="00D15267">
              <w:rPr>
                <w:rFonts w:asciiTheme="majorHAnsi" w:hAnsiTheme="majorHAnsi" w:cstheme="majorHAnsi"/>
                <w:b/>
              </w:rPr>
              <w:t>ypatingo</w:t>
            </w:r>
            <w:r w:rsidRPr="00D15267">
              <w:rPr>
                <w:rFonts w:asciiTheme="majorHAnsi" w:hAnsiTheme="majorHAnsi" w:cstheme="majorHAnsi"/>
              </w:rPr>
              <w:t xml:space="preserve"> </w:t>
            </w:r>
            <w:r w:rsidR="004A6BBE">
              <w:rPr>
                <w:rFonts w:asciiTheme="majorHAnsi" w:hAnsiTheme="majorHAnsi" w:cstheme="majorHAnsi"/>
                <w:b/>
              </w:rPr>
              <w:t xml:space="preserve">(tinkamu bus laikoma ir ypatingojo) </w:t>
            </w:r>
            <w:r w:rsidRPr="00D15267">
              <w:rPr>
                <w:rFonts w:asciiTheme="majorHAnsi" w:hAnsiTheme="majorHAnsi" w:cstheme="majorHAnsi"/>
                <w:b/>
              </w:rPr>
              <w:t>statinio specialiųjų statybos darbų vadovą:</w:t>
            </w:r>
          </w:p>
          <w:p w14:paraId="3BDEAA26" w14:textId="77777777" w:rsidR="00211EE5" w:rsidRPr="00D15267" w:rsidRDefault="00211EE5" w:rsidP="00211EE5">
            <w:pPr>
              <w:jc w:val="both"/>
              <w:rPr>
                <w:rFonts w:asciiTheme="majorHAnsi" w:hAnsiTheme="majorHAnsi" w:cstheme="majorHAnsi"/>
                <w:iCs/>
              </w:rPr>
            </w:pPr>
            <w:r w:rsidRPr="00D15267">
              <w:rPr>
                <w:rFonts w:asciiTheme="majorHAnsi" w:hAnsiTheme="majorHAnsi" w:cstheme="majorHAnsi"/>
                <w:b/>
              </w:rPr>
              <w:t xml:space="preserve"> </w:t>
            </w:r>
            <w:r w:rsidRPr="00D15267">
              <w:rPr>
                <w:rFonts w:asciiTheme="majorHAnsi" w:hAnsiTheme="majorHAnsi" w:cstheme="majorHAnsi"/>
                <w:iCs/>
              </w:rPr>
              <w:t>Statiniai:</w:t>
            </w:r>
          </w:p>
          <w:p w14:paraId="68324DF1" w14:textId="77777777" w:rsidR="00211EE5" w:rsidRPr="00D15267" w:rsidRDefault="00211EE5" w:rsidP="00211EE5">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6CE50418" w14:textId="77777777" w:rsidR="00211EE5" w:rsidRPr="00D15267" w:rsidRDefault="00211EE5" w:rsidP="00211EE5">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28DAFBFD" w14:textId="77777777" w:rsidR="00211EE5" w:rsidRPr="00D15267" w:rsidRDefault="00211EE5" w:rsidP="00211EE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7401E8B5" w14:textId="77777777" w:rsidR="00211EE5" w:rsidRPr="00D15267" w:rsidRDefault="00211EE5" w:rsidP="00211EE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lastRenderedPageBreak/>
              <w:t>Keliai.</w:t>
            </w:r>
          </w:p>
          <w:p w14:paraId="7FF87845" w14:textId="77777777" w:rsidR="00211EE5" w:rsidRDefault="00211EE5" w:rsidP="00211EE5">
            <w:pPr>
              <w:jc w:val="both"/>
              <w:rPr>
                <w:rFonts w:asciiTheme="majorHAnsi" w:hAnsiTheme="majorHAnsi" w:cstheme="majorHAnsi"/>
                <w:iCs/>
              </w:rPr>
            </w:pPr>
            <w:r w:rsidRPr="00276E18">
              <w:rPr>
                <w:rFonts w:ascii="Segoe UI Symbol" w:hAnsi="Segoe UI Symbol" w:cs="Segoe UI Symbol"/>
                <w:iCs/>
              </w:rPr>
              <w:t>❖</w:t>
            </w:r>
            <w:r w:rsidRPr="00276E18">
              <w:rPr>
                <w:rFonts w:asciiTheme="majorHAnsi" w:hAnsiTheme="majorHAnsi" w:cstheme="majorHAnsi"/>
                <w:iCs/>
              </w:rPr>
              <w:t xml:space="preserve"> Darbo sritis: statinio elektros inžinerinių sistemų įrengimas.</w:t>
            </w:r>
          </w:p>
          <w:p w14:paraId="2E5EFD61" w14:textId="77777777" w:rsidR="00480053" w:rsidRPr="00276E18" w:rsidRDefault="00480053" w:rsidP="00211EE5">
            <w:pPr>
              <w:jc w:val="both"/>
              <w:rPr>
                <w:rFonts w:asciiTheme="majorHAnsi" w:hAnsiTheme="majorHAnsi" w:cstheme="majorHAnsi"/>
              </w:rPr>
            </w:pPr>
          </w:p>
          <w:p w14:paraId="770584AD" w14:textId="4B2E0D38" w:rsidR="00480053" w:rsidRPr="00276E18" w:rsidRDefault="00480053" w:rsidP="00480053">
            <w:pPr>
              <w:jc w:val="both"/>
              <w:rPr>
                <w:rFonts w:asciiTheme="majorHAnsi" w:hAnsiTheme="majorHAnsi" w:cstheme="majorHAnsi"/>
                <w:b/>
              </w:rPr>
            </w:pPr>
            <w:r w:rsidRPr="00276E18">
              <w:rPr>
                <w:rFonts w:asciiTheme="majorHAnsi" w:hAnsiTheme="majorHAnsi" w:cstheme="majorHAnsi"/>
                <w:b/>
                <w:bCs/>
              </w:rPr>
              <w:t xml:space="preserve">c) </w:t>
            </w:r>
            <w:r w:rsidRPr="00276E18">
              <w:rPr>
                <w:rFonts w:asciiTheme="majorHAnsi" w:hAnsiTheme="majorHAnsi" w:cstheme="majorHAnsi"/>
                <w:b/>
                <w:iCs/>
              </w:rPr>
              <w:t xml:space="preserve">ne mažiau kaip </w:t>
            </w:r>
            <w:r w:rsidRPr="00276E18">
              <w:rPr>
                <w:rFonts w:asciiTheme="majorHAnsi" w:hAnsiTheme="majorHAnsi" w:cstheme="majorHAnsi"/>
                <w:b/>
              </w:rPr>
              <w:t>1</w:t>
            </w:r>
            <w:r w:rsidRPr="00276E18">
              <w:rPr>
                <w:rFonts w:asciiTheme="majorHAnsi" w:hAnsiTheme="majorHAnsi" w:cstheme="majorHAnsi"/>
                <w:b/>
                <w:iCs/>
              </w:rPr>
              <w:t xml:space="preserve"> (vieną) </w:t>
            </w:r>
            <w:r>
              <w:rPr>
                <w:rFonts w:asciiTheme="majorHAnsi" w:hAnsiTheme="majorHAnsi" w:cstheme="majorHAnsi"/>
                <w:b/>
                <w:iCs/>
              </w:rPr>
              <w:t>ne</w:t>
            </w:r>
            <w:r w:rsidRPr="00276E18">
              <w:rPr>
                <w:rFonts w:asciiTheme="majorHAnsi" w:hAnsiTheme="majorHAnsi" w:cstheme="majorHAnsi"/>
                <w:b/>
              </w:rPr>
              <w:t>ypatingo</w:t>
            </w:r>
            <w:r w:rsidR="00BB480D">
              <w:rPr>
                <w:rFonts w:asciiTheme="majorHAnsi" w:hAnsiTheme="majorHAnsi" w:cstheme="majorHAnsi"/>
                <w:b/>
              </w:rPr>
              <w:t xml:space="preserve"> (tinkamu bus laikoma ir ypatingojo) </w:t>
            </w:r>
            <w:r w:rsidRPr="00276E18">
              <w:rPr>
                <w:rFonts w:asciiTheme="majorHAnsi" w:hAnsiTheme="majorHAnsi" w:cstheme="majorHAnsi"/>
              </w:rPr>
              <w:t xml:space="preserve"> </w:t>
            </w:r>
            <w:r w:rsidRPr="00276E18">
              <w:rPr>
                <w:rFonts w:asciiTheme="majorHAnsi" w:hAnsiTheme="majorHAnsi" w:cstheme="majorHAnsi"/>
                <w:b/>
              </w:rPr>
              <w:t>statinio specialiųjų statybos darbų vadovą:</w:t>
            </w:r>
          </w:p>
          <w:p w14:paraId="29BFD9C9" w14:textId="77777777" w:rsidR="00480053" w:rsidRPr="00276E18" w:rsidRDefault="00480053" w:rsidP="00480053">
            <w:pPr>
              <w:jc w:val="both"/>
              <w:rPr>
                <w:rFonts w:asciiTheme="majorHAnsi" w:hAnsiTheme="majorHAnsi" w:cstheme="majorHAnsi"/>
                <w:iCs/>
              </w:rPr>
            </w:pPr>
            <w:r w:rsidRPr="00276E18">
              <w:rPr>
                <w:rFonts w:asciiTheme="majorHAnsi" w:hAnsiTheme="majorHAnsi" w:cstheme="majorHAnsi"/>
                <w:b/>
              </w:rPr>
              <w:t xml:space="preserve"> </w:t>
            </w:r>
            <w:r w:rsidRPr="00276E18">
              <w:rPr>
                <w:rFonts w:asciiTheme="majorHAnsi" w:hAnsiTheme="majorHAnsi" w:cstheme="majorHAnsi"/>
                <w:iCs/>
              </w:rPr>
              <w:t>Statiniai:</w:t>
            </w:r>
          </w:p>
          <w:p w14:paraId="4012AE17" w14:textId="77777777" w:rsidR="00480053" w:rsidRPr="00276E18" w:rsidRDefault="00480053" w:rsidP="00480053">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Inžineriniai statiniai:</w:t>
            </w:r>
          </w:p>
          <w:p w14:paraId="27AD796E" w14:textId="77777777" w:rsidR="00480053" w:rsidRPr="00276E18" w:rsidRDefault="00480053" w:rsidP="00480053">
            <w:pPr>
              <w:pStyle w:val="ListParagraph"/>
              <w:numPr>
                <w:ilvl w:val="0"/>
                <w:numId w:val="29"/>
              </w:numPr>
              <w:autoSpaceDN w:val="0"/>
              <w:contextualSpacing/>
              <w:jc w:val="both"/>
              <w:rPr>
                <w:rFonts w:asciiTheme="majorHAnsi" w:hAnsiTheme="majorHAnsi" w:cstheme="majorHAnsi"/>
                <w:iCs/>
              </w:rPr>
            </w:pPr>
            <w:r w:rsidRPr="00276E18">
              <w:rPr>
                <w:rFonts w:asciiTheme="majorHAnsi" w:hAnsiTheme="majorHAnsi" w:cstheme="majorHAnsi"/>
                <w:iCs/>
              </w:rPr>
              <w:t>Susisiekimo komunikacijų statiniai:</w:t>
            </w:r>
          </w:p>
          <w:p w14:paraId="451838F8" w14:textId="77777777" w:rsidR="00480053" w:rsidRPr="00276E18" w:rsidRDefault="00480053" w:rsidP="00480053">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Gatvės.</w:t>
            </w:r>
          </w:p>
          <w:p w14:paraId="4D4E4AEC" w14:textId="77777777" w:rsidR="00480053" w:rsidRDefault="00480053" w:rsidP="00480053">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Keliai.</w:t>
            </w:r>
          </w:p>
          <w:p w14:paraId="5C1B4958" w14:textId="77777777" w:rsidR="00480053" w:rsidRPr="00D15267" w:rsidRDefault="00480053" w:rsidP="00480053">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 </w:t>
            </w:r>
            <w:r w:rsidRPr="00276E18">
              <w:rPr>
                <w:rFonts w:asciiTheme="majorHAnsi" w:hAnsiTheme="majorHAnsi" w:cstheme="majorHAnsi"/>
              </w:rPr>
              <w:t>procesų valdymo ir automatizavimo sistemų įrengimas.</w:t>
            </w:r>
          </w:p>
          <w:p w14:paraId="67EB9917" w14:textId="77777777" w:rsidR="00BB480D" w:rsidRDefault="00BB480D" w:rsidP="008019C3">
            <w:pPr>
              <w:jc w:val="both"/>
              <w:rPr>
                <w:rFonts w:asciiTheme="majorHAnsi" w:hAnsiTheme="majorHAnsi" w:cstheme="majorHAnsi"/>
                <w:iCs/>
              </w:rPr>
            </w:pPr>
          </w:p>
          <w:p w14:paraId="646DA274" w14:textId="24E1078E" w:rsidR="008019C3" w:rsidRPr="00D15267" w:rsidRDefault="008019C3" w:rsidP="008019C3">
            <w:pPr>
              <w:jc w:val="both"/>
              <w:rPr>
                <w:rFonts w:asciiTheme="majorHAnsi" w:hAnsiTheme="majorHAnsi" w:cstheme="majorHAnsi"/>
                <w:b/>
                <w:bCs/>
                <w:u w:val="single"/>
              </w:rPr>
            </w:pPr>
            <w:r w:rsidRPr="00D15267">
              <w:rPr>
                <w:rFonts w:asciiTheme="majorHAnsi" w:hAnsiTheme="majorHAnsi" w:cstheme="majorHAnsi"/>
                <w:b/>
                <w:bCs/>
                <w:u w:val="single"/>
              </w:rPr>
              <w:t>I</w:t>
            </w:r>
            <w:r>
              <w:rPr>
                <w:rFonts w:asciiTheme="majorHAnsi" w:hAnsiTheme="majorHAnsi" w:cstheme="majorHAnsi"/>
                <w:b/>
                <w:bCs/>
                <w:u w:val="single"/>
              </w:rPr>
              <w:t xml:space="preserve">V </w:t>
            </w:r>
            <w:r w:rsidRPr="00D15267">
              <w:rPr>
                <w:rFonts w:asciiTheme="majorHAnsi" w:hAnsiTheme="majorHAnsi" w:cstheme="majorHAnsi"/>
                <w:b/>
                <w:bCs/>
                <w:u w:val="single"/>
              </w:rPr>
              <w:t>kategorija</w:t>
            </w:r>
          </w:p>
          <w:p w14:paraId="5CFE1800" w14:textId="0B39FBD7" w:rsidR="008019C3" w:rsidRPr="00D15267" w:rsidRDefault="008019C3" w:rsidP="008019C3">
            <w:pPr>
              <w:jc w:val="both"/>
              <w:rPr>
                <w:rFonts w:asciiTheme="majorHAnsi" w:hAnsiTheme="majorHAnsi" w:cstheme="majorHAnsi"/>
                <w:b/>
              </w:rPr>
            </w:pPr>
            <w:r w:rsidRPr="00D15267">
              <w:rPr>
                <w:rFonts w:asciiTheme="majorHAnsi" w:hAnsiTheme="majorHAnsi" w:cstheme="majorHAnsi"/>
                <w:b/>
                <w:bCs/>
              </w:rPr>
              <w:t>a)</w:t>
            </w:r>
            <w:r w:rsidRPr="00D15267">
              <w:rPr>
                <w:rFonts w:asciiTheme="majorHAnsi" w:hAnsiTheme="majorHAnsi" w:cstheme="majorHAnsi"/>
              </w:rPr>
              <w:t xml:space="preserve"> </w:t>
            </w:r>
            <w:r w:rsidRPr="00D15267">
              <w:rPr>
                <w:rFonts w:asciiTheme="majorHAnsi" w:hAnsiTheme="majorHAnsi" w:cstheme="majorHAnsi"/>
                <w:b/>
              </w:rPr>
              <w:t xml:space="preserve">ne mažiau kaip 1 (vieną) </w:t>
            </w:r>
            <w:r w:rsidR="000D1D15">
              <w:rPr>
                <w:rFonts w:asciiTheme="majorHAnsi" w:hAnsiTheme="majorHAnsi" w:cstheme="majorHAnsi"/>
                <w:b/>
              </w:rPr>
              <w:t>ne</w:t>
            </w:r>
            <w:r w:rsidRPr="00D15267">
              <w:rPr>
                <w:rFonts w:asciiTheme="majorHAnsi" w:hAnsiTheme="majorHAnsi" w:cstheme="majorHAnsi"/>
                <w:b/>
              </w:rPr>
              <w:t>ypatingo</w:t>
            </w:r>
            <w:r w:rsidR="000D1D15">
              <w:rPr>
                <w:rFonts w:asciiTheme="majorHAnsi" w:hAnsiTheme="majorHAnsi" w:cstheme="majorHAnsi"/>
                <w:b/>
              </w:rPr>
              <w:t xml:space="preserve"> (tinkamu bus laikoma ir ypatingojo) </w:t>
            </w:r>
            <w:r w:rsidRPr="00D15267">
              <w:rPr>
                <w:rFonts w:asciiTheme="majorHAnsi" w:hAnsiTheme="majorHAnsi" w:cstheme="majorHAnsi"/>
                <w:b/>
              </w:rPr>
              <w:t xml:space="preserve"> statinio</w:t>
            </w:r>
            <w:r>
              <w:rPr>
                <w:rFonts w:asciiTheme="majorHAnsi" w:hAnsiTheme="majorHAnsi" w:cstheme="majorHAnsi"/>
                <w:b/>
              </w:rPr>
              <w:t xml:space="preserve"> statybos</w:t>
            </w:r>
            <w:r w:rsidRPr="00D15267">
              <w:rPr>
                <w:rFonts w:asciiTheme="majorHAnsi" w:hAnsiTheme="majorHAnsi" w:cstheme="majorHAnsi"/>
                <w:b/>
              </w:rPr>
              <w:t xml:space="preserve"> </w:t>
            </w:r>
            <w:r>
              <w:rPr>
                <w:rFonts w:asciiTheme="majorHAnsi" w:hAnsiTheme="majorHAnsi" w:cstheme="majorHAnsi"/>
                <w:b/>
              </w:rPr>
              <w:t xml:space="preserve">darbų </w:t>
            </w:r>
            <w:r w:rsidRPr="00D15267">
              <w:rPr>
                <w:rFonts w:asciiTheme="majorHAnsi" w:hAnsiTheme="majorHAnsi" w:cstheme="majorHAnsi"/>
                <w:b/>
              </w:rPr>
              <w:t>vadovą</w:t>
            </w:r>
            <w:r>
              <w:rPr>
                <w:rFonts w:asciiTheme="majorHAnsi" w:hAnsiTheme="majorHAnsi" w:cstheme="majorHAnsi"/>
                <w:b/>
              </w:rPr>
              <w:t>,</w:t>
            </w:r>
            <w:r w:rsidRPr="00D15267">
              <w:rPr>
                <w:rFonts w:asciiTheme="majorHAnsi" w:hAnsiTheme="majorHAnsi" w:cstheme="majorHAnsi"/>
                <w:b/>
              </w:rPr>
              <w:t xml:space="preserve"> </w:t>
            </w:r>
          </w:p>
          <w:p w14:paraId="1AEBAC5E" w14:textId="77777777" w:rsidR="008019C3" w:rsidRPr="00D15267" w:rsidRDefault="008019C3" w:rsidP="008019C3">
            <w:pPr>
              <w:jc w:val="both"/>
              <w:rPr>
                <w:rFonts w:asciiTheme="majorHAnsi" w:hAnsiTheme="majorHAnsi" w:cstheme="majorHAnsi"/>
                <w:iCs/>
                <w:lang w:val="pt-BR"/>
              </w:rPr>
            </w:pPr>
            <w:r w:rsidRPr="00D15267">
              <w:rPr>
                <w:rFonts w:asciiTheme="majorHAnsi" w:hAnsiTheme="majorHAnsi" w:cstheme="majorHAnsi"/>
                <w:iCs/>
                <w:lang w:val="pt-BR"/>
              </w:rPr>
              <w:t>Statiniai:</w:t>
            </w:r>
          </w:p>
          <w:p w14:paraId="5E4048FF" w14:textId="77777777" w:rsidR="008019C3" w:rsidRPr="00D15267" w:rsidRDefault="008019C3" w:rsidP="008019C3">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633D36FA" w14:textId="77777777" w:rsidR="008019C3" w:rsidRPr="00D15267" w:rsidRDefault="008019C3" w:rsidP="008019C3">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3E72F494" w14:textId="77777777" w:rsidR="008019C3" w:rsidRPr="00D15267" w:rsidRDefault="008019C3" w:rsidP="008019C3">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5B1DB0D9" w14:textId="77777777" w:rsidR="008019C3" w:rsidRPr="00D15267" w:rsidRDefault="008019C3" w:rsidP="008019C3">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1D1661EE" w14:textId="77777777" w:rsidR="008019C3" w:rsidRDefault="008019C3" w:rsidP="008019C3">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Pr>
                <w:rFonts w:asciiTheme="majorHAnsi" w:hAnsiTheme="majorHAnsi" w:cstheme="majorHAnsi"/>
                <w:shd w:val="clear" w:color="auto" w:fill="FFFFFF"/>
              </w:rPr>
              <w:t>.</w:t>
            </w:r>
          </w:p>
          <w:p w14:paraId="0A174D33" w14:textId="77777777" w:rsidR="000D1D15" w:rsidRDefault="000D1D15" w:rsidP="008019C3">
            <w:pPr>
              <w:jc w:val="both"/>
              <w:rPr>
                <w:rFonts w:asciiTheme="majorHAnsi" w:hAnsiTheme="majorHAnsi" w:cstheme="majorHAnsi"/>
                <w:shd w:val="clear" w:color="auto" w:fill="FFFFFF"/>
              </w:rPr>
            </w:pPr>
          </w:p>
          <w:p w14:paraId="2FBA3C26" w14:textId="77777777" w:rsidR="000D1D15" w:rsidRPr="00D15267" w:rsidRDefault="000D1D15" w:rsidP="000D1D15">
            <w:pPr>
              <w:jc w:val="both"/>
              <w:rPr>
                <w:rFonts w:asciiTheme="majorHAnsi" w:hAnsiTheme="majorHAnsi" w:cstheme="majorHAnsi"/>
                <w:b/>
              </w:rPr>
            </w:pPr>
            <w:r w:rsidRPr="00D15267">
              <w:rPr>
                <w:rFonts w:asciiTheme="majorHAnsi" w:hAnsiTheme="majorHAnsi" w:cstheme="majorHAnsi"/>
                <w:b/>
              </w:rPr>
              <w:t>b)</w:t>
            </w:r>
            <w:r w:rsidRPr="00D15267">
              <w:rPr>
                <w:rFonts w:asciiTheme="majorHAnsi" w:hAnsiTheme="majorHAnsi" w:cstheme="majorHAnsi"/>
              </w:rPr>
              <w:t xml:space="preserve"> </w:t>
            </w:r>
            <w:r w:rsidRPr="00D15267">
              <w:rPr>
                <w:rFonts w:asciiTheme="majorHAnsi" w:hAnsiTheme="majorHAnsi" w:cstheme="majorHAnsi"/>
                <w:b/>
              </w:rPr>
              <w:t>ne mažiau kaip 1</w:t>
            </w:r>
            <w:r w:rsidRPr="00D15267">
              <w:rPr>
                <w:rFonts w:asciiTheme="majorHAnsi" w:hAnsiTheme="majorHAnsi" w:cstheme="majorHAnsi"/>
                <w:b/>
                <w:i/>
              </w:rPr>
              <w:t xml:space="preserve"> </w:t>
            </w:r>
            <w:r w:rsidRPr="00D15267">
              <w:rPr>
                <w:rFonts w:asciiTheme="majorHAnsi" w:hAnsiTheme="majorHAnsi" w:cstheme="majorHAnsi"/>
                <w:b/>
              </w:rPr>
              <w:t>(vieną</w:t>
            </w:r>
            <w:r w:rsidRPr="00D15267">
              <w:rPr>
                <w:rFonts w:asciiTheme="majorHAnsi" w:hAnsiTheme="majorHAnsi" w:cstheme="majorHAnsi"/>
                <w:b/>
                <w:i/>
              </w:rPr>
              <w:t>)</w:t>
            </w:r>
            <w:r w:rsidRPr="00D15267">
              <w:rPr>
                <w:rFonts w:asciiTheme="majorHAnsi" w:hAnsiTheme="majorHAnsi" w:cstheme="majorHAnsi"/>
              </w:rPr>
              <w:t xml:space="preserve"> </w:t>
            </w:r>
            <w:r w:rsidRPr="00F5294B">
              <w:rPr>
                <w:rFonts w:asciiTheme="majorHAnsi" w:hAnsiTheme="majorHAnsi" w:cstheme="majorHAnsi"/>
                <w:b/>
                <w:bCs/>
              </w:rPr>
              <w:t>ne</w:t>
            </w:r>
            <w:r w:rsidRPr="00D15267">
              <w:rPr>
                <w:rFonts w:asciiTheme="majorHAnsi" w:hAnsiTheme="majorHAnsi" w:cstheme="majorHAnsi"/>
                <w:b/>
              </w:rPr>
              <w:t>ypatingo</w:t>
            </w:r>
            <w:r w:rsidRPr="00D15267">
              <w:rPr>
                <w:rFonts w:asciiTheme="majorHAnsi" w:hAnsiTheme="majorHAnsi" w:cstheme="majorHAnsi"/>
              </w:rPr>
              <w:t xml:space="preserve"> </w:t>
            </w:r>
            <w:r>
              <w:rPr>
                <w:rFonts w:asciiTheme="majorHAnsi" w:hAnsiTheme="majorHAnsi" w:cstheme="majorHAnsi"/>
                <w:b/>
              </w:rPr>
              <w:t xml:space="preserve">(tinkamu bus laikoma ir ypatingojo) </w:t>
            </w:r>
            <w:r w:rsidRPr="00D15267">
              <w:rPr>
                <w:rFonts w:asciiTheme="majorHAnsi" w:hAnsiTheme="majorHAnsi" w:cstheme="majorHAnsi"/>
                <w:b/>
              </w:rPr>
              <w:t>statinio specialiųjų statybos darbų vadovą:</w:t>
            </w:r>
          </w:p>
          <w:p w14:paraId="16A23A6D" w14:textId="77777777" w:rsidR="000D1D15" w:rsidRPr="00D15267" w:rsidRDefault="000D1D15" w:rsidP="000D1D15">
            <w:pPr>
              <w:jc w:val="both"/>
              <w:rPr>
                <w:rFonts w:asciiTheme="majorHAnsi" w:hAnsiTheme="majorHAnsi" w:cstheme="majorHAnsi"/>
                <w:iCs/>
              </w:rPr>
            </w:pPr>
            <w:r w:rsidRPr="00D15267">
              <w:rPr>
                <w:rFonts w:asciiTheme="majorHAnsi" w:hAnsiTheme="majorHAnsi" w:cstheme="majorHAnsi"/>
                <w:b/>
              </w:rPr>
              <w:t xml:space="preserve"> </w:t>
            </w:r>
            <w:r w:rsidRPr="00D15267">
              <w:rPr>
                <w:rFonts w:asciiTheme="majorHAnsi" w:hAnsiTheme="majorHAnsi" w:cstheme="majorHAnsi"/>
                <w:iCs/>
              </w:rPr>
              <w:t>Statiniai:</w:t>
            </w:r>
          </w:p>
          <w:p w14:paraId="68A8190C" w14:textId="77777777" w:rsidR="000D1D15" w:rsidRPr="00D15267" w:rsidRDefault="000D1D15" w:rsidP="000D1D15">
            <w:pPr>
              <w:jc w:val="both"/>
              <w:rPr>
                <w:rFonts w:asciiTheme="majorHAnsi" w:hAnsiTheme="majorHAnsi" w:cstheme="majorHAnsi"/>
              </w:rPr>
            </w:pPr>
            <w:r w:rsidRPr="00D15267">
              <w:rPr>
                <w:rFonts w:ascii="Segoe UI Symbol" w:hAnsi="Segoe UI Symbol" w:cs="Segoe UI Symbol"/>
                <w:iCs/>
              </w:rPr>
              <w:t>❖</w:t>
            </w:r>
            <w:r w:rsidRPr="00D15267">
              <w:rPr>
                <w:rFonts w:asciiTheme="majorHAnsi" w:hAnsiTheme="majorHAnsi" w:cstheme="majorHAnsi"/>
                <w:iCs/>
              </w:rPr>
              <w:t xml:space="preserve"> Inžineriniai statiniai:</w:t>
            </w:r>
          </w:p>
          <w:p w14:paraId="13D5DD12" w14:textId="77777777" w:rsidR="000D1D15" w:rsidRPr="00D15267" w:rsidRDefault="000D1D15" w:rsidP="000D1D15">
            <w:pPr>
              <w:pStyle w:val="ListParagraph"/>
              <w:numPr>
                <w:ilvl w:val="0"/>
                <w:numId w:val="29"/>
              </w:numPr>
              <w:autoSpaceDN w:val="0"/>
              <w:contextualSpacing/>
              <w:jc w:val="both"/>
              <w:rPr>
                <w:rFonts w:asciiTheme="majorHAnsi" w:hAnsiTheme="majorHAnsi" w:cstheme="majorHAnsi"/>
                <w:iCs/>
              </w:rPr>
            </w:pPr>
            <w:r w:rsidRPr="00D15267">
              <w:rPr>
                <w:rFonts w:asciiTheme="majorHAnsi" w:hAnsiTheme="majorHAnsi" w:cstheme="majorHAnsi"/>
                <w:iCs/>
              </w:rPr>
              <w:t>Susisiekimo komunikacijų statiniai:</w:t>
            </w:r>
          </w:p>
          <w:p w14:paraId="0E8EAABF" w14:textId="77777777" w:rsidR="000D1D15" w:rsidRPr="00D15267" w:rsidRDefault="000D1D15" w:rsidP="000D1D1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Gatvės.</w:t>
            </w:r>
          </w:p>
          <w:p w14:paraId="12392580" w14:textId="77777777" w:rsidR="000D1D15" w:rsidRDefault="000D1D15" w:rsidP="000D1D15">
            <w:pPr>
              <w:pStyle w:val="ListParagraph"/>
              <w:numPr>
                <w:ilvl w:val="0"/>
                <w:numId w:val="30"/>
              </w:numPr>
              <w:autoSpaceDN w:val="0"/>
              <w:ind w:left="1127"/>
              <w:contextualSpacing/>
              <w:jc w:val="both"/>
              <w:rPr>
                <w:rFonts w:asciiTheme="majorHAnsi" w:hAnsiTheme="majorHAnsi" w:cstheme="majorHAnsi"/>
                <w:iCs/>
              </w:rPr>
            </w:pPr>
            <w:r w:rsidRPr="00D15267">
              <w:rPr>
                <w:rFonts w:asciiTheme="majorHAnsi" w:hAnsiTheme="majorHAnsi" w:cstheme="majorHAnsi"/>
                <w:iCs/>
              </w:rPr>
              <w:t>Keliai.</w:t>
            </w:r>
          </w:p>
          <w:p w14:paraId="70A9A145" w14:textId="10261853" w:rsidR="00B26E44" w:rsidRPr="00B26E44" w:rsidRDefault="00B26E44" w:rsidP="00B26E44">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Pr>
                <w:rFonts w:asciiTheme="majorHAnsi" w:hAnsiTheme="majorHAnsi" w:cstheme="majorHAnsi"/>
                <w:shd w:val="clear" w:color="auto" w:fill="FFFFFF"/>
              </w:rPr>
              <w:t>.</w:t>
            </w:r>
          </w:p>
          <w:p w14:paraId="3560573F" w14:textId="77777777" w:rsidR="000D1D15" w:rsidRDefault="000D1D15" w:rsidP="000D1D15">
            <w:pPr>
              <w:jc w:val="both"/>
              <w:rPr>
                <w:rFonts w:asciiTheme="majorHAnsi" w:hAnsiTheme="majorHAnsi" w:cstheme="majorHAnsi"/>
                <w:iCs/>
              </w:rPr>
            </w:pPr>
            <w:r w:rsidRPr="00276E18">
              <w:rPr>
                <w:rFonts w:ascii="Segoe UI Symbol" w:hAnsi="Segoe UI Symbol" w:cs="Segoe UI Symbol"/>
                <w:iCs/>
              </w:rPr>
              <w:t>❖</w:t>
            </w:r>
            <w:r w:rsidRPr="00276E18">
              <w:rPr>
                <w:rFonts w:asciiTheme="majorHAnsi" w:hAnsiTheme="majorHAnsi" w:cstheme="majorHAnsi"/>
                <w:iCs/>
              </w:rPr>
              <w:t xml:space="preserve"> Darbo sritis: statinio elektros inžinerinių sistemų įrengimas.</w:t>
            </w:r>
          </w:p>
          <w:p w14:paraId="4BFFEB1F" w14:textId="77777777" w:rsidR="000D1D15" w:rsidRPr="00276E18" w:rsidRDefault="000D1D15" w:rsidP="000D1D15">
            <w:pPr>
              <w:jc w:val="both"/>
              <w:rPr>
                <w:rFonts w:asciiTheme="majorHAnsi" w:hAnsiTheme="majorHAnsi" w:cstheme="majorHAnsi"/>
              </w:rPr>
            </w:pPr>
          </w:p>
          <w:p w14:paraId="33EBD8EF" w14:textId="77777777" w:rsidR="000D1D15" w:rsidRPr="00276E18" w:rsidRDefault="000D1D15" w:rsidP="000D1D15">
            <w:pPr>
              <w:jc w:val="both"/>
              <w:rPr>
                <w:rFonts w:asciiTheme="majorHAnsi" w:hAnsiTheme="majorHAnsi" w:cstheme="majorHAnsi"/>
                <w:b/>
              </w:rPr>
            </w:pPr>
            <w:r w:rsidRPr="00276E18">
              <w:rPr>
                <w:rFonts w:asciiTheme="majorHAnsi" w:hAnsiTheme="majorHAnsi" w:cstheme="majorHAnsi"/>
                <w:b/>
                <w:bCs/>
              </w:rPr>
              <w:t xml:space="preserve">c) </w:t>
            </w:r>
            <w:r w:rsidRPr="00276E18">
              <w:rPr>
                <w:rFonts w:asciiTheme="majorHAnsi" w:hAnsiTheme="majorHAnsi" w:cstheme="majorHAnsi"/>
                <w:b/>
                <w:iCs/>
              </w:rPr>
              <w:t xml:space="preserve">ne mažiau kaip </w:t>
            </w:r>
            <w:r w:rsidRPr="00276E18">
              <w:rPr>
                <w:rFonts w:asciiTheme="majorHAnsi" w:hAnsiTheme="majorHAnsi" w:cstheme="majorHAnsi"/>
                <w:b/>
              </w:rPr>
              <w:t>1</w:t>
            </w:r>
            <w:r w:rsidRPr="00276E18">
              <w:rPr>
                <w:rFonts w:asciiTheme="majorHAnsi" w:hAnsiTheme="majorHAnsi" w:cstheme="majorHAnsi"/>
                <w:b/>
                <w:iCs/>
              </w:rPr>
              <w:t xml:space="preserve"> (vieną) </w:t>
            </w:r>
            <w:r>
              <w:rPr>
                <w:rFonts w:asciiTheme="majorHAnsi" w:hAnsiTheme="majorHAnsi" w:cstheme="majorHAnsi"/>
                <w:b/>
                <w:iCs/>
              </w:rPr>
              <w:t>ne</w:t>
            </w:r>
            <w:r w:rsidRPr="00276E18">
              <w:rPr>
                <w:rFonts w:asciiTheme="majorHAnsi" w:hAnsiTheme="majorHAnsi" w:cstheme="majorHAnsi"/>
                <w:b/>
              </w:rPr>
              <w:t>ypatingo</w:t>
            </w:r>
            <w:r>
              <w:rPr>
                <w:rFonts w:asciiTheme="majorHAnsi" w:hAnsiTheme="majorHAnsi" w:cstheme="majorHAnsi"/>
                <w:b/>
              </w:rPr>
              <w:t xml:space="preserve"> (tinkamu bus laikoma ir ypatingojo) </w:t>
            </w:r>
            <w:r w:rsidRPr="00276E18">
              <w:rPr>
                <w:rFonts w:asciiTheme="majorHAnsi" w:hAnsiTheme="majorHAnsi" w:cstheme="majorHAnsi"/>
              </w:rPr>
              <w:t xml:space="preserve"> </w:t>
            </w:r>
            <w:r w:rsidRPr="00276E18">
              <w:rPr>
                <w:rFonts w:asciiTheme="majorHAnsi" w:hAnsiTheme="majorHAnsi" w:cstheme="majorHAnsi"/>
                <w:b/>
              </w:rPr>
              <w:t>statinio specialiųjų statybos darbų vadovą:</w:t>
            </w:r>
          </w:p>
          <w:p w14:paraId="79EE060A" w14:textId="77777777" w:rsidR="000D1D15" w:rsidRPr="00276E18" w:rsidRDefault="000D1D15" w:rsidP="000D1D15">
            <w:pPr>
              <w:jc w:val="both"/>
              <w:rPr>
                <w:rFonts w:asciiTheme="majorHAnsi" w:hAnsiTheme="majorHAnsi" w:cstheme="majorHAnsi"/>
                <w:iCs/>
              </w:rPr>
            </w:pPr>
            <w:r w:rsidRPr="00276E18">
              <w:rPr>
                <w:rFonts w:asciiTheme="majorHAnsi" w:hAnsiTheme="majorHAnsi" w:cstheme="majorHAnsi"/>
                <w:b/>
              </w:rPr>
              <w:t xml:space="preserve"> </w:t>
            </w:r>
            <w:r w:rsidRPr="00276E18">
              <w:rPr>
                <w:rFonts w:asciiTheme="majorHAnsi" w:hAnsiTheme="majorHAnsi" w:cstheme="majorHAnsi"/>
                <w:iCs/>
              </w:rPr>
              <w:t>Statiniai:</w:t>
            </w:r>
          </w:p>
          <w:p w14:paraId="3B6A96D5" w14:textId="77777777" w:rsidR="000D1D15" w:rsidRPr="00276E18" w:rsidRDefault="000D1D15" w:rsidP="000D1D15">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Inžineriniai statiniai:</w:t>
            </w:r>
          </w:p>
          <w:p w14:paraId="0329441F" w14:textId="77777777" w:rsidR="000D1D15" w:rsidRPr="00276E18" w:rsidRDefault="000D1D15" w:rsidP="000D1D15">
            <w:pPr>
              <w:pStyle w:val="ListParagraph"/>
              <w:numPr>
                <w:ilvl w:val="0"/>
                <w:numId w:val="29"/>
              </w:numPr>
              <w:autoSpaceDN w:val="0"/>
              <w:contextualSpacing/>
              <w:jc w:val="both"/>
              <w:rPr>
                <w:rFonts w:asciiTheme="majorHAnsi" w:hAnsiTheme="majorHAnsi" w:cstheme="majorHAnsi"/>
                <w:iCs/>
              </w:rPr>
            </w:pPr>
            <w:r w:rsidRPr="00276E18">
              <w:rPr>
                <w:rFonts w:asciiTheme="majorHAnsi" w:hAnsiTheme="majorHAnsi" w:cstheme="majorHAnsi"/>
                <w:iCs/>
              </w:rPr>
              <w:t>Susisiekimo komunikacijų statiniai:</w:t>
            </w:r>
          </w:p>
          <w:p w14:paraId="61270B76" w14:textId="77777777" w:rsidR="000D1D15" w:rsidRPr="00276E18" w:rsidRDefault="000D1D15" w:rsidP="000D1D15">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Gatvės.</w:t>
            </w:r>
          </w:p>
          <w:p w14:paraId="31EFA289" w14:textId="77777777" w:rsidR="000D1D15" w:rsidRDefault="000D1D15" w:rsidP="000D1D15">
            <w:pPr>
              <w:pStyle w:val="ListParagraph"/>
              <w:numPr>
                <w:ilvl w:val="0"/>
                <w:numId w:val="30"/>
              </w:numPr>
              <w:autoSpaceDN w:val="0"/>
              <w:ind w:left="1127"/>
              <w:contextualSpacing/>
              <w:jc w:val="both"/>
              <w:rPr>
                <w:rFonts w:asciiTheme="majorHAnsi" w:hAnsiTheme="majorHAnsi" w:cstheme="majorHAnsi"/>
                <w:iCs/>
              </w:rPr>
            </w:pPr>
            <w:r w:rsidRPr="00276E18">
              <w:rPr>
                <w:rFonts w:asciiTheme="majorHAnsi" w:hAnsiTheme="majorHAnsi" w:cstheme="majorHAnsi"/>
                <w:iCs/>
              </w:rPr>
              <w:t>Keliai.</w:t>
            </w:r>
          </w:p>
          <w:p w14:paraId="352BB773" w14:textId="09F8F2E3" w:rsidR="00B26E44" w:rsidRPr="00B26E44" w:rsidRDefault="00B26E44" w:rsidP="00B26E44">
            <w:pPr>
              <w:jc w:val="both"/>
              <w:rPr>
                <w:rFonts w:asciiTheme="majorHAnsi" w:hAnsiTheme="majorHAnsi" w:cstheme="majorHAnsi"/>
                <w:shd w:val="clear" w:color="auto" w:fill="FFFFFF"/>
              </w:rPr>
            </w:pPr>
            <w:r w:rsidRPr="00D15267">
              <w:rPr>
                <w:rFonts w:asciiTheme="majorHAnsi" w:hAnsiTheme="majorHAnsi" w:cstheme="majorHAnsi"/>
              </w:rPr>
              <w:t xml:space="preserve">minėti </w:t>
            </w:r>
            <w:r w:rsidRPr="00D15267">
              <w:rPr>
                <w:rFonts w:asciiTheme="majorHAnsi" w:hAnsiTheme="majorHAnsi" w:cstheme="majorHAnsi"/>
                <w:shd w:val="clear" w:color="auto" w:fill="FFFFFF"/>
              </w:rPr>
              <w:t>statiniai, esantys kultūros paveldo objekto teritorijoje, jo </w:t>
            </w:r>
            <w:r w:rsidRPr="00D15267">
              <w:rPr>
                <w:rStyle w:val="r-search-highlight"/>
                <w:rFonts w:asciiTheme="majorHAnsi" w:hAnsiTheme="majorHAnsi" w:cstheme="majorHAnsi"/>
                <w:bCs/>
              </w:rPr>
              <w:t>apsaugos</w:t>
            </w:r>
            <w:r w:rsidRPr="00D15267">
              <w:rPr>
                <w:rFonts w:asciiTheme="majorHAnsi" w:hAnsiTheme="majorHAnsi" w:cstheme="majorHAnsi"/>
                <w:shd w:val="clear" w:color="auto" w:fill="FFFFFF"/>
              </w:rPr>
              <w:t> zonoje, kultūros paveldo vietovėje</w:t>
            </w:r>
            <w:r>
              <w:rPr>
                <w:rFonts w:asciiTheme="majorHAnsi" w:hAnsiTheme="majorHAnsi" w:cstheme="majorHAnsi"/>
                <w:shd w:val="clear" w:color="auto" w:fill="FFFFFF"/>
              </w:rPr>
              <w:t>.</w:t>
            </w:r>
          </w:p>
          <w:p w14:paraId="513B2521" w14:textId="77777777" w:rsidR="000D1D15" w:rsidRPr="00D15267" w:rsidRDefault="000D1D15" w:rsidP="000D1D15">
            <w:pPr>
              <w:jc w:val="both"/>
              <w:rPr>
                <w:rFonts w:asciiTheme="majorHAnsi" w:hAnsiTheme="majorHAnsi" w:cstheme="majorHAnsi"/>
              </w:rPr>
            </w:pPr>
            <w:r w:rsidRPr="00276E18">
              <w:rPr>
                <w:rFonts w:ascii="Segoe UI Symbol" w:hAnsi="Segoe UI Symbol" w:cs="Segoe UI Symbol"/>
                <w:iCs/>
              </w:rPr>
              <w:t>❖</w:t>
            </w:r>
            <w:r w:rsidRPr="00276E18">
              <w:rPr>
                <w:rFonts w:asciiTheme="majorHAnsi" w:hAnsiTheme="majorHAnsi" w:cstheme="majorHAnsi"/>
                <w:iCs/>
              </w:rPr>
              <w:t xml:space="preserve"> Darbo sritis: </w:t>
            </w:r>
            <w:r w:rsidRPr="00276E18">
              <w:rPr>
                <w:rFonts w:asciiTheme="majorHAnsi" w:hAnsiTheme="majorHAnsi" w:cstheme="majorHAnsi"/>
              </w:rPr>
              <w:t>procesų valdymo ir automatizavimo sistemų įrengimas.</w:t>
            </w:r>
          </w:p>
          <w:p w14:paraId="7EB7ACEA" w14:textId="77777777" w:rsidR="008019C3" w:rsidRPr="00D15267" w:rsidRDefault="008019C3" w:rsidP="008019C3">
            <w:pPr>
              <w:jc w:val="both"/>
              <w:rPr>
                <w:rFonts w:asciiTheme="majorHAnsi" w:hAnsiTheme="majorHAnsi" w:cstheme="majorHAnsi"/>
                <w:shd w:val="clear" w:color="auto" w:fill="FFFFFF"/>
              </w:rPr>
            </w:pPr>
          </w:p>
          <w:p w14:paraId="67719BD2" w14:textId="77777777" w:rsidR="008019C3" w:rsidRPr="00D15267" w:rsidRDefault="008019C3" w:rsidP="008019C3">
            <w:pPr>
              <w:jc w:val="both"/>
              <w:rPr>
                <w:rFonts w:asciiTheme="majorHAnsi" w:hAnsiTheme="majorHAnsi" w:cstheme="majorHAnsi"/>
                <w:i/>
                <w:u w:val="single"/>
              </w:rPr>
            </w:pPr>
            <w:r w:rsidRPr="00D15267">
              <w:rPr>
                <w:rFonts w:asciiTheme="majorHAnsi" w:hAnsiTheme="majorHAnsi" w:cstheme="majorHAnsi"/>
                <w:i/>
                <w:u w:val="single"/>
              </w:rPr>
              <w:t>Pastabos.</w:t>
            </w:r>
          </w:p>
          <w:p w14:paraId="0C73A939" w14:textId="77777777" w:rsidR="008019C3" w:rsidRPr="00D15267" w:rsidRDefault="008019C3" w:rsidP="008019C3">
            <w:pPr>
              <w:jc w:val="both"/>
              <w:rPr>
                <w:rFonts w:asciiTheme="majorHAnsi" w:hAnsiTheme="majorHAnsi" w:cstheme="majorHAnsi"/>
              </w:rPr>
            </w:pPr>
            <w:r w:rsidRPr="00D15267">
              <w:rPr>
                <w:rFonts w:asciiTheme="majorHAnsi" w:hAnsiTheme="majorHAnsi" w:cstheme="majorHAnsi"/>
                <w:i/>
              </w:rPr>
              <w:t>1) Tiekėjas gali siūlyti vieną specialistą kelioms pozicijoms, jei šis specialistas atitinka skirtingoms pozicijoms keliamus reikalavimus.</w:t>
            </w:r>
          </w:p>
          <w:p w14:paraId="4C2FB2B1" w14:textId="77777777" w:rsidR="008019C3" w:rsidRPr="00D15267" w:rsidRDefault="008019C3" w:rsidP="008019C3">
            <w:pPr>
              <w:jc w:val="both"/>
              <w:rPr>
                <w:rFonts w:asciiTheme="majorHAnsi" w:hAnsiTheme="majorHAnsi" w:cstheme="majorHAnsi"/>
                <w:i/>
              </w:rPr>
            </w:pPr>
            <w:r w:rsidRPr="00D15267">
              <w:rPr>
                <w:rFonts w:asciiTheme="majorHAnsi" w:hAnsiTheme="majorHAnsi" w:cstheme="majorHAnsi"/>
                <w:i/>
              </w:rPr>
              <w:t>2) Tiekėjo ir jo specialistų atestatai atitiks reikalavimus, jei jie apims daugiau statinių grupių ar pogrupių.</w:t>
            </w:r>
          </w:p>
          <w:p w14:paraId="5CE718F9" w14:textId="77777777" w:rsidR="008019C3" w:rsidRPr="00D15267" w:rsidRDefault="008019C3" w:rsidP="008019C3">
            <w:pPr>
              <w:jc w:val="both"/>
              <w:rPr>
                <w:rFonts w:asciiTheme="majorHAnsi" w:hAnsiTheme="majorHAnsi" w:cstheme="majorHAnsi"/>
              </w:rPr>
            </w:pPr>
            <w:r w:rsidRPr="00D15267">
              <w:rPr>
                <w:rFonts w:asciiTheme="majorHAnsi" w:hAnsiTheme="majorHAnsi" w:cstheme="majorHAnsi"/>
                <w:i/>
              </w:rPr>
              <w:t xml:space="preserve">3) </w:t>
            </w:r>
            <w:r w:rsidRPr="00D15267">
              <w:rPr>
                <w:rFonts w:asciiTheme="majorHAnsi" w:hAnsiTheme="majorHAnsi" w:cstheme="majorHAnsi"/>
                <w:i/>
                <w:iCs/>
              </w:rPr>
              <w:t xml:space="preserve">Jei specialisto atestate yra nurodyta visa statinių grupė (neišskirti / nenurodyti pogrupiai) arba statinių grupės pogrupiai yra išskirti ir tarp jų yra nurodytas </w:t>
            </w:r>
            <w:r w:rsidRPr="00D15267">
              <w:rPr>
                <w:rFonts w:asciiTheme="majorHAnsi" w:hAnsiTheme="majorHAnsi" w:cstheme="majorHAnsi"/>
                <w:i/>
              </w:rPr>
              <w:t xml:space="preserve">reikiamas </w:t>
            </w:r>
            <w:r w:rsidRPr="00D15267">
              <w:rPr>
                <w:rFonts w:asciiTheme="majorHAnsi" w:hAnsiTheme="majorHAnsi" w:cstheme="majorHAnsi"/>
                <w:i/>
                <w:iCs/>
              </w:rPr>
              <w:t>pogrupis – tokie atestatai yra tinkami.</w:t>
            </w:r>
          </w:p>
          <w:p w14:paraId="28B5FF25" w14:textId="77777777" w:rsidR="008019C3" w:rsidRPr="00D15267" w:rsidRDefault="008019C3" w:rsidP="008019C3">
            <w:pPr>
              <w:jc w:val="both"/>
              <w:rPr>
                <w:rFonts w:asciiTheme="majorHAnsi" w:hAnsiTheme="majorHAnsi" w:cstheme="majorHAnsi"/>
                <w:i/>
              </w:rPr>
            </w:pPr>
            <w:r w:rsidRPr="00D15267">
              <w:rPr>
                <w:rFonts w:asciiTheme="majorHAnsi" w:hAnsiTheme="majorHAnsi" w:cstheme="majorHAnsi"/>
                <w:i/>
              </w:rPr>
              <w:lastRenderedPageBreak/>
              <w:t>4) Tiekėjas privalo paskirti reikiamą skaičių specialistų, kad užtikrintų tinkamą preliminariosios sutarties pagrindu sudaromų pagrindinių sutarčių vykdymą.</w:t>
            </w:r>
          </w:p>
          <w:p w14:paraId="13507A5A" w14:textId="7D74CE98" w:rsidR="008019C3" w:rsidRPr="00696A6D" w:rsidRDefault="008019C3" w:rsidP="00696A6D">
            <w:pPr>
              <w:pStyle w:val="NoSpacing"/>
              <w:jc w:val="both"/>
              <w:rPr>
                <w:rFonts w:asciiTheme="majorHAnsi" w:hAnsiTheme="majorHAnsi" w:cstheme="majorHAnsi"/>
                <w:i/>
                <w:sz w:val="20"/>
                <w:szCs w:val="20"/>
              </w:rPr>
            </w:pPr>
            <w:r w:rsidRPr="00D15267">
              <w:rPr>
                <w:rFonts w:asciiTheme="majorHAnsi" w:eastAsia="Calibri" w:hAnsiTheme="majorHAnsi" w:cstheme="majorHAnsi"/>
                <w:i/>
                <w:iCs/>
                <w:sz w:val="20"/>
                <w:szCs w:val="20"/>
              </w:rPr>
              <w:t>5)</w:t>
            </w:r>
            <w:r w:rsidRPr="00D15267">
              <w:rPr>
                <w:rFonts w:asciiTheme="majorHAnsi" w:eastAsia="Calibri" w:hAnsiTheme="majorHAnsi" w:cstheme="majorHAnsi"/>
                <w:iCs/>
                <w:sz w:val="20"/>
                <w:szCs w:val="20"/>
              </w:rPr>
              <w:t xml:space="preserve"> </w:t>
            </w:r>
            <w:r w:rsidRPr="00D15267">
              <w:rPr>
                <w:rFonts w:asciiTheme="majorHAnsi" w:hAnsiTheme="majorHAnsi" w:cstheme="majorHAnsi"/>
                <w:i/>
                <w:sz w:val="20"/>
                <w:szCs w:val="20"/>
              </w:rPr>
              <w:t>Reikalaujamą kvalifikaciją tiekėjas (ar jo personalas) privalo būti įgijęs iki pasiūlymų pateikimo termino pabaigos.</w:t>
            </w:r>
          </w:p>
        </w:tc>
        <w:tc>
          <w:tcPr>
            <w:tcW w:w="4712" w:type="dxa"/>
            <w:tcBorders>
              <w:top w:val="single" w:sz="4" w:space="0" w:color="000000"/>
              <w:left w:val="single" w:sz="4" w:space="0" w:color="000000"/>
              <w:bottom w:val="single" w:sz="4" w:space="0" w:color="000000"/>
              <w:right w:val="single" w:sz="4" w:space="0" w:color="000000"/>
            </w:tcBorders>
            <w:tcMar>
              <w:top w:w="0" w:type="dxa"/>
              <w:left w:w="108" w:type="dxa"/>
              <w:bottom w:w="0" w:type="dxa"/>
              <w:right w:w="108" w:type="dxa"/>
            </w:tcMar>
          </w:tcPr>
          <w:p w14:paraId="11728EC3" w14:textId="77777777" w:rsidR="00C03355" w:rsidRPr="008357AD" w:rsidRDefault="00C03355" w:rsidP="00A8615D">
            <w:pPr>
              <w:ind w:firstLine="1"/>
              <w:rPr>
                <w:rFonts w:asciiTheme="majorHAnsi" w:hAnsiTheme="majorHAnsi" w:cstheme="majorHAnsi"/>
              </w:rPr>
            </w:pPr>
            <w:r w:rsidRPr="008357AD">
              <w:rPr>
                <w:rFonts w:asciiTheme="majorHAnsi" w:hAnsiTheme="majorHAnsi" w:cstheme="majorHAnsi"/>
              </w:rPr>
              <w:lastRenderedPageBreak/>
              <w:t>Pateikiama:</w:t>
            </w:r>
          </w:p>
          <w:p w14:paraId="72DB8DED" w14:textId="08512FD6" w:rsidR="00C03355" w:rsidRPr="008357AD" w:rsidRDefault="00C03355" w:rsidP="00A8615D">
            <w:pPr>
              <w:jc w:val="both"/>
              <w:rPr>
                <w:rFonts w:asciiTheme="majorHAnsi" w:hAnsiTheme="majorHAnsi" w:cstheme="majorHAnsi"/>
              </w:rPr>
            </w:pPr>
            <w:r w:rsidRPr="008357AD">
              <w:rPr>
                <w:rFonts w:asciiTheme="majorHAnsi" w:hAnsiTheme="majorHAnsi" w:cstheme="majorHAnsi"/>
                <w:b/>
              </w:rPr>
              <w:t>1)</w:t>
            </w:r>
            <w:r w:rsidRPr="008357AD">
              <w:rPr>
                <w:rFonts w:asciiTheme="majorHAnsi" w:hAnsiTheme="majorHAnsi" w:cstheme="majorHAnsi"/>
              </w:rPr>
              <w:t xml:space="preserve"> Tiekėjo vadovaujančių specialistų ir asmenų atsakingų už sutarties vykdymą</w:t>
            </w:r>
            <w:r w:rsidRPr="00E62580">
              <w:rPr>
                <w:rFonts w:asciiTheme="majorHAnsi" w:hAnsiTheme="majorHAnsi" w:cstheme="majorHAnsi"/>
              </w:rPr>
              <w:t xml:space="preserve"> sąrašas</w:t>
            </w:r>
            <w:r w:rsidRPr="00E62580">
              <w:rPr>
                <w:rFonts w:asciiTheme="majorHAnsi" w:hAnsiTheme="majorHAnsi" w:cstheme="majorHAnsi"/>
                <w:b/>
                <w:bCs/>
              </w:rPr>
              <w:t xml:space="preserve"> (parengtas pagal konkurso sąlygų </w:t>
            </w:r>
            <w:r w:rsidR="008357AD" w:rsidRPr="00E62580">
              <w:rPr>
                <w:rFonts w:asciiTheme="majorHAnsi" w:hAnsiTheme="majorHAnsi" w:cstheme="majorHAnsi"/>
                <w:b/>
                <w:bCs/>
              </w:rPr>
              <w:t>9</w:t>
            </w:r>
            <w:r w:rsidRPr="00E62580">
              <w:rPr>
                <w:rFonts w:asciiTheme="majorHAnsi" w:hAnsiTheme="majorHAnsi" w:cstheme="majorHAnsi"/>
                <w:b/>
                <w:bCs/>
              </w:rPr>
              <w:t xml:space="preserve"> priedą)</w:t>
            </w:r>
            <w:r w:rsidRPr="008357AD">
              <w:rPr>
                <w:rFonts w:asciiTheme="majorHAnsi" w:hAnsiTheme="majorHAnsi" w:cstheme="majorHAnsi"/>
              </w:rPr>
              <w:t xml:space="preserve"> „</w:t>
            </w:r>
            <w:r w:rsidRPr="008357AD">
              <w:rPr>
                <w:rFonts w:asciiTheme="majorHAnsi" w:hAnsiTheme="majorHAnsi" w:cstheme="majorHAnsi"/>
                <w:i/>
                <w:iCs/>
              </w:rPr>
              <w:t>Tiekėjo vadovaujančių darbuotojų (specialistų) ir asmenų, atsakingų už sutarties vykdymą sąrašas“</w:t>
            </w:r>
            <w:r w:rsidRPr="008357AD">
              <w:rPr>
                <w:rFonts w:asciiTheme="majorHAnsi" w:hAnsiTheme="majorHAnsi" w:cstheme="majorHAnsi"/>
              </w:rPr>
              <w:t xml:space="preserve">), </w:t>
            </w:r>
            <w:r w:rsidRPr="008357AD">
              <w:rPr>
                <w:rFonts w:asciiTheme="majorHAnsi" w:hAnsiTheme="majorHAnsi" w:cstheme="majorHAnsi"/>
                <w:u w:val="single"/>
              </w:rPr>
              <w:t>pateiktas elektroninėje formoje,</w:t>
            </w:r>
            <w:r w:rsidRPr="008357AD">
              <w:rPr>
                <w:rFonts w:asciiTheme="majorHAnsi" w:hAnsiTheme="majorHAnsi" w:cstheme="majorHAnsi"/>
              </w:rPr>
              <w:t xml:space="preserve"> nurodant vardus, pavardes, profesinę kvalifikaciją, dabartinę darbovietę;</w:t>
            </w:r>
          </w:p>
          <w:p w14:paraId="6BE0BB0D" w14:textId="1C0A2A86" w:rsidR="00C03355" w:rsidRPr="008357AD" w:rsidRDefault="00C03355" w:rsidP="00A8615D">
            <w:pPr>
              <w:jc w:val="both"/>
              <w:rPr>
                <w:rFonts w:asciiTheme="majorHAnsi" w:hAnsiTheme="majorHAnsi" w:cstheme="majorHAnsi"/>
              </w:rPr>
            </w:pPr>
            <w:r w:rsidRPr="008357AD">
              <w:rPr>
                <w:rFonts w:asciiTheme="majorHAnsi" w:hAnsiTheme="majorHAnsi" w:cstheme="majorHAnsi"/>
                <w:b/>
              </w:rPr>
              <w:t>2)</w:t>
            </w:r>
            <w:r w:rsidRPr="008357AD">
              <w:rPr>
                <w:rFonts w:asciiTheme="majorHAnsi" w:hAnsiTheme="majorHAnsi" w:cstheme="majorHAnsi"/>
              </w:rPr>
              <w:t xml:space="preserve"> </w:t>
            </w:r>
            <w:r w:rsidRPr="008357AD">
              <w:rPr>
                <w:rFonts w:asciiTheme="majorHAnsi" w:hAnsiTheme="majorHAnsi" w:cstheme="majorHAnsi"/>
                <w:b/>
                <w:u w:val="single"/>
              </w:rPr>
              <w:t xml:space="preserve">dėl </w:t>
            </w:r>
            <w:r w:rsidRPr="008357AD">
              <w:rPr>
                <w:rFonts w:asciiTheme="majorHAnsi" w:hAnsiTheme="majorHAnsi" w:cstheme="majorHAnsi"/>
                <w:b/>
                <w:bCs/>
                <w:u w:val="single"/>
              </w:rPr>
              <w:t>I</w:t>
            </w:r>
            <w:r w:rsidR="00FB11C9">
              <w:rPr>
                <w:rFonts w:asciiTheme="majorHAnsi" w:hAnsiTheme="majorHAnsi" w:cstheme="majorHAnsi"/>
                <w:b/>
                <w:bCs/>
                <w:u w:val="single"/>
              </w:rPr>
              <w:t>,</w:t>
            </w:r>
            <w:r w:rsidRPr="008357AD">
              <w:rPr>
                <w:rFonts w:asciiTheme="majorHAnsi" w:hAnsiTheme="majorHAnsi" w:cstheme="majorHAnsi"/>
                <w:b/>
                <w:bCs/>
                <w:u w:val="single"/>
              </w:rPr>
              <w:t xml:space="preserve"> I</w:t>
            </w:r>
            <w:r w:rsidR="00D02CCC">
              <w:rPr>
                <w:rFonts w:asciiTheme="majorHAnsi" w:hAnsiTheme="majorHAnsi" w:cstheme="majorHAnsi"/>
                <w:b/>
                <w:bCs/>
                <w:u w:val="single"/>
              </w:rPr>
              <w:t>I</w:t>
            </w:r>
            <w:r w:rsidR="00FB11C9">
              <w:rPr>
                <w:rFonts w:asciiTheme="majorHAnsi" w:hAnsiTheme="majorHAnsi" w:cstheme="majorHAnsi"/>
                <w:b/>
                <w:bCs/>
                <w:u w:val="single"/>
              </w:rPr>
              <w:t xml:space="preserve">, III ir IV </w:t>
            </w:r>
            <w:r w:rsidRPr="008357AD">
              <w:rPr>
                <w:rFonts w:asciiTheme="majorHAnsi" w:hAnsiTheme="majorHAnsi" w:cstheme="majorHAnsi"/>
                <w:b/>
                <w:bCs/>
                <w:u w:val="single"/>
              </w:rPr>
              <w:t>kategorijos nurodytų specialistų</w:t>
            </w:r>
            <w:r w:rsidRPr="008357AD">
              <w:rPr>
                <w:rFonts w:asciiTheme="majorHAnsi" w:hAnsiTheme="majorHAnsi" w:cstheme="majorHAnsi"/>
                <w:b/>
                <w:bCs/>
              </w:rPr>
              <w:t xml:space="preserve"> – </w:t>
            </w:r>
            <w:r w:rsidRPr="008357AD">
              <w:rPr>
                <w:rFonts w:asciiTheme="majorHAnsi" w:hAnsiTheme="majorHAnsi" w:cstheme="majorHAnsi"/>
              </w:rPr>
              <w:t xml:space="preserve">Lietuvos Respublikos aplinkos ministerijos ar </w:t>
            </w:r>
            <w:r w:rsidRPr="00276E18">
              <w:rPr>
                <w:rStyle w:val="fontstyle01"/>
                <w:rFonts w:asciiTheme="majorHAnsi" w:hAnsiTheme="majorHAnsi" w:cstheme="majorHAnsi"/>
              </w:rPr>
              <w:t>Viešosios įstaigos Statybos sektoriaus vystymo agentūros,</w:t>
            </w:r>
            <w:r w:rsidRPr="00276E18">
              <w:rPr>
                <w:rFonts w:asciiTheme="majorHAnsi" w:hAnsiTheme="majorHAnsi" w:cstheme="majorHAnsi"/>
              </w:rPr>
              <w:t xml:space="preserve"> ar VĮ Statybos produkcijos sertifikavimo centro, ar Lietuvos Respublikos architektų rūmų išduotus ypatingo statinio </w:t>
            </w:r>
            <w:r w:rsidR="00142EF2">
              <w:rPr>
                <w:rFonts w:asciiTheme="majorHAnsi" w:hAnsiTheme="majorHAnsi" w:cstheme="majorHAnsi"/>
              </w:rPr>
              <w:t>statybos</w:t>
            </w:r>
            <w:r w:rsidR="007D0B9A">
              <w:rPr>
                <w:rFonts w:asciiTheme="majorHAnsi" w:hAnsiTheme="majorHAnsi" w:cstheme="majorHAnsi"/>
              </w:rPr>
              <w:t xml:space="preserve"> darbų</w:t>
            </w:r>
            <w:r w:rsidRPr="00276E18">
              <w:rPr>
                <w:rFonts w:asciiTheme="majorHAnsi" w:hAnsiTheme="majorHAnsi" w:cstheme="majorHAnsi"/>
              </w:rPr>
              <w:t xml:space="preserve"> vadovo, ypatingo statinio </w:t>
            </w:r>
            <w:r w:rsidR="005C2940">
              <w:rPr>
                <w:rFonts w:asciiTheme="majorHAnsi" w:hAnsiTheme="majorHAnsi" w:cstheme="majorHAnsi"/>
              </w:rPr>
              <w:t>specialiųjų statybos darbų</w:t>
            </w:r>
            <w:r w:rsidRPr="008357AD">
              <w:rPr>
                <w:rFonts w:asciiTheme="majorHAnsi" w:hAnsiTheme="majorHAnsi" w:cstheme="majorHAnsi"/>
              </w:rPr>
              <w:t xml:space="preserve"> vadovo kvalifikacijos atestatus, suteikiančius teisę eiti atitinkamas pareigas, ar atitinkamas užsienio šalies institucijos išduotas dokumentas;</w:t>
            </w:r>
          </w:p>
          <w:p w14:paraId="3343F9C9" w14:textId="1F2665FA" w:rsidR="00C03355" w:rsidRPr="00D502AF" w:rsidRDefault="00687F9B" w:rsidP="00A8615D">
            <w:pPr>
              <w:jc w:val="both"/>
              <w:rPr>
                <w:rFonts w:asciiTheme="majorHAnsi" w:hAnsiTheme="majorHAnsi" w:cstheme="majorHAnsi"/>
                <w:b/>
                <w:bCs/>
              </w:rPr>
            </w:pPr>
            <w:r>
              <w:rPr>
                <w:rFonts w:asciiTheme="majorHAnsi" w:hAnsiTheme="majorHAnsi" w:cstheme="majorHAnsi"/>
                <w:b/>
              </w:rPr>
              <w:t>3</w:t>
            </w:r>
            <w:r w:rsidR="00C03355" w:rsidRPr="008357AD">
              <w:rPr>
                <w:rFonts w:asciiTheme="majorHAnsi" w:hAnsiTheme="majorHAnsi" w:cstheme="majorHAnsi"/>
                <w:b/>
              </w:rPr>
              <w:t>)</w:t>
            </w:r>
            <w:r w:rsidR="00C03355" w:rsidRPr="008357AD">
              <w:rPr>
                <w:rFonts w:asciiTheme="majorHAnsi" w:hAnsiTheme="majorHAnsi" w:cstheme="majorHAnsi"/>
              </w:rPr>
              <w:t xml:space="preserve"> </w:t>
            </w:r>
            <w:r w:rsidR="00C03355" w:rsidRPr="003C3424">
              <w:rPr>
                <w:rFonts w:asciiTheme="majorHAnsi" w:hAnsiTheme="majorHAnsi" w:cstheme="majorHAnsi"/>
                <w:b/>
                <w:bCs/>
              </w:rPr>
              <w:t>specialisto – kvazisubteikėjo sutikimas</w:t>
            </w:r>
            <w:r w:rsidR="00C03355" w:rsidRPr="003C3424">
              <w:rPr>
                <w:rFonts w:asciiTheme="majorHAnsi" w:hAnsiTheme="majorHAnsi" w:cstheme="majorHAnsi"/>
              </w:rPr>
              <w:t xml:space="preserve"> suteikti sutartyje nurodytas paslaugas, </w:t>
            </w:r>
            <w:r w:rsidR="00C03355" w:rsidRPr="003C3424">
              <w:rPr>
                <w:rFonts w:asciiTheme="majorHAnsi" w:hAnsiTheme="majorHAnsi" w:cstheme="majorHAnsi"/>
                <w:b/>
                <w:bCs/>
              </w:rPr>
              <w:t>jei jis dirba kitoje įmonėje</w:t>
            </w:r>
            <w:r w:rsidR="00C03355" w:rsidRPr="003C3424">
              <w:rPr>
                <w:rFonts w:asciiTheme="majorHAnsi" w:hAnsiTheme="majorHAnsi" w:cstheme="majorHAnsi"/>
              </w:rPr>
              <w:t xml:space="preserve"> (ne tiekėjo ar ūkio subjekto, kurio pajėgumais tiekėjas remiasi, įmonėje) ir </w:t>
            </w:r>
            <w:r w:rsidR="00C03355" w:rsidRPr="003C3424">
              <w:rPr>
                <w:rFonts w:asciiTheme="majorHAnsi" w:hAnsiTheme="majorHAnsi" w:cstheme="majorHAnsi"/>
                <w:b/>
                <w:bCs/>
              </w:rPr>
              <w:t xml:space="preserve">tiekėjo ar ūkio subjekto, kurio pajėgumais tiekėjas remiasi, patvirtinimas, </w:t>
            </w:r>
            <w:r w:rsidR="00C03355" w:rsidRPr="003C3424">
              <w:rPr>
                <w:rFonts w:asciiTheme="majorHAnsi" w:hAnsiTheme="majorHAnsi" w:cstheme="majorHAnsi"/>
              </w:rPr>
              <w:t>kad laimėjęs konkursą, įdarbins šį kvazisubteikėją (tik tuo atveju, jei šis specialistas nesiūlomas kaip ūkio subjektas, kurio pajėgumais tiekėjas remiasi)</w:t>
            </w:r>
            <w:r w:rsidR="007725AC">
              <w:rPr>
                <w:rFonts w:asciiTheme="majorHAnsi" w:hAnsiTheme="majorHAnsi" w:cstheme="majorHAnsi"/>
              </w:rPr>
              <w:t xml:space="preserve">. </w:t>
            </w:r>
            <w:r w:rsidR="007725AC" w:rsidRPr="00D502AF">
              <w:rPr>
                <w:rFonts w:asciiTheme="majorHAnsi" w:hAnsiTheme="majorHAnsi" w:cstheme="majorHAnsi"/>
                <w:b/>
                <w:bCs/>
              </w:rPr>
              <w:t>Pateikiama užpil</w:t>
            </w:r>
            <w:r w:rsidR="00BF4819" w:rsidRPr="00D502AF">
              <w:rPr>
                <w:rFonts w:asciiTheme="majorHAnsi" w:hAnsiTheme="majorHAnsi" w:cstheme="majorHAnsi"/>
                <w:b/>
                <w:bCs/>
              </w:rPr>
              <w:t>dyt</w:t>
            </w:r>
            <w:r w:rsidR="00D502AF" w:rsidRPr="00D502AF">
              <w:rPr>
                <w:rFonts w:asciiTheme="majorHAnsi" w:hAnsiTheme="majorHAnsi" w:cstheme="majorHAnsi"/>
                <w:b/>
                <w:bCs/>
              </w:rPr>
              <w:t xml:space="preserve">a </w:t>
            </w:r>
            <w:r w:rsidR="00D502AF" w:rsidRPr="00D502AF">
              <w:rPr>
                <w:rFonts w:asciiTheme="majorHAnsi" w:hAnsiTheme="majorHAnsi" w:cstheme="majorHAnsi"/>
                <w:b/>
                <w:bCs/>
              </w:rPr>
              <w:lastRenderedPageBreak/>
              <w:t>deklaracija dėl specialisto sutikimo būti įdarbintu,</w:t>
            </w:r>
            <w:r w:rsidR="00BF4819" w:rsidRPr="00D502AF">
              <w:rPr>
                <w:rFonts w:asciiTheme="majorHAnsi" w:hAnsiTheme="majorHAnsi" w:cstheme="majorHAnsi"/>
                <w:b/>
                <w:bCs/>
              </w:rPr>
              <w:t xml:space="preserve"> </w:t>
            </w:r>
            <w:r w:rsidR="007725AC" w:rsidRPr="00D502AF">
              <w:rPr>
                <w:rFonts w:asciiTheme="majorHAnsi" w:hAnsiTheme="majorHAnsi" w:cstheme="majorHAnsi"/>
                <w:b/>
                <w:bCs/>
              </w:rPr>
              <w:t xml:space="preserve"> parengta</w:t>
            </w:r>
            <w:r w:rsidR="00D502AF" w:rsidRPr="00D502AF">
              <w:rPr>
                <w:rFonts w:asciiTheme="majorHAnsi" w:hAnsiTheme="majorHAnsi" w:cstheme="majorHAnsi"/>
                <w:b/>
                <w:bCs/>
              </w:rPr>
              <w:t xml:space="preserve"> </w:t>
            </w:r>
            <w:r w:rsidR="007725AC" w:rsidRPr="00D502AF">
              <w:rPr>
                <w:rFonts w:asciiTheme="majorHAnsi" w:hAnsiTheme="majorHAnsi" w:cstheme="majorHAnsi"/>
                <w:b/>
                <w:bCs/>
              </w:rPr>
              <w:t xml:space="preserve">pagal konkurso sąlygų </w:t>
            </w:r>
            <w:r w:rsidR="00D502AF" w:rsidRPr="00D502AF">
              <w:rPr>
                <w:rFonts w:asciiTheme="majorHAnsi" w:hAnsiTheme="majorHAnsi" w:cstheme="majorHAnsi"/>
                <w:b/>
                <w:bCs/>
              </w:rPr>
              <w:t xml:space="preserve"> 11 </w:t>
            </w:r>
            <w:r w:rsidR="007725AC" w:rsidRPr="00D502AF">
              <w:rPr>
                <w:rFonts w:asciiTheme="majorHAnsi" w:hAnsiTheme="majorHAnsi" w:cstheme="majorHAnsi"/>
                <w:b/>
                <w:bCs/>
              </w:rPr>
              <w:t>priedą</w:t>
            </w:r>
            <w:r w:rsidR="00D502AF">
              <w:rPr>
                <w:rFonts w:asciiTheme="majorHAnsi" w:hAnsiTheme="majorHAnsi" w:cstheme="majorHAnsi"/>
                <w:b/>
                <w:bCs/>
              </w:rPr>
              <w:t xml:space="preserve">. </w:t>
            </w:r>
          </w:p>
          <w:p w14:paraId="51D25295" w14:textId="77777777" w:rsidR="00C03355" w:rsidRPr="00D502AF" w:rsidRDefault="00C03355" w:rsidP="00A8615D">
            <w:pPr>
              <w:jc w:val="both"/>
              <w:rPr>
                <w:rFonts w:asciiTheme="majorHAnsi" w:hAnsiTheme="majorHAnsi" w:cstheme="majorHAnsi"/>
                <w:b/>
                <w:bCs/>
              </w:rPr>
            </w:pPr>
          </w:p>
          <w:p w14:paraId="0CB711AC" w14:textId="3EDD99BE" w:rsidR="00C03355" w:rsidRPr="008357AD" w:rsidRDefault="00C03355" w:rsidP="00A8615D">
            <w:pPr>
              <w:jc w:val="both"/>
              <w:rPr>
                <w:rFonts w:asciiTheme="majorHAnsi" w:hAnsiTheme="majorHAnsi" w:cstheme="majorHAnsi"/>
              </w:rPr>
            </w:pPr>
            <w:r w:rsidRPr="003C3424">
              <w:rPr>
                <w:rFonts w:asciiTheme="majorHAnsi" w:hAnsiTheme="majorHAnsi" w:cstheme="majorHAnsi"/>
              </w:rPr>
              <w:t>Specialistai</w:t>
            </w:r>
            <w:r w:rsidR="008108C7" w:rsidRPr="003C3424">
              <w:rPr>
                <w:rFonts w:asciiTheme="majorHAnsi" w:hAnsiTheme="majorHAnsi" w:cstheme="majorHAnsi"/>
              </w:rPr>
              <w:t xml:space="preserve"> paraiškų</w:t>
            </w:r>
            <w:r w:rsidRPr="003C3424">
              <w:rPr>
                <w:rFonts w:asciiTheme="majorHAnsi" w:hAnsiTheme="majorHAnsi" w:cstheme="majorHAnsi"/>
              </w:rPr>
              <w:t xml:space="preserve"> </w:t>
            </w:r>
            <w:r w:rsidR="008108C7" w:rsidRPr="003C3424">
              <w:rPr>
                <w:rFonts w:asciiTheme="majorHAnsi" w:hAnsiTheme="majorHAnsi" w:cstheme="majorHAnsi"/>
              </w:rPr>
              <w:t>(</w:t>
            </w:r>
            <w:r w:rsidRPr="003C3424">
              <w:rPr>
                <w:rFonts w:asciiTheme="majorHAnsi" w:hAnsiTheme="majorHAnsi" w:cstheme="majorHAnsi"/>
              </w:rPr>
              <w:t>pasiūlymo</w:t>
            </w:r>
            <w:r w:rsidR="008108C7" w:rsidRPr="003C3424">
              <w:rPr>
                <w:rFonts w:asciiTheme="majorHAnsi" w:hAnsiTheme="majorHAnsi" w:cstheme="majorHAnsi"/>
              </w:rPr>
              <w:t>)</w:t>
            </w:r>
            <w:r w:rsidRPr="003C3424">
              <w:rPr>
                <w:rFonts w:asciiTheme="majorHAnsi" w:hAnsiTheme="majorHAnsi" w:cstheme="majorHAnsi"/>
              </w:rPr>
              <w:t xml:space="preserve"> pateikimo</w:t>
            </w:r>
            <w:r w:rsidRPr="008357AD">
              <w:rPr>
                <w:rFonts w:asciiTheme="majorHAnsi" w:hAnsiTheme="majorHAnsi" w:cstheme="majorHAnsi"/>
              </w:rPr>
              <w:t xml:space="preserve"> termino pabaigos dienai turi turėti teisę verstis šiame punkte nurodyta veikla savo kilmės šalyje. Priimami Europos Sąjungos valstybės narės, Europos ekonominės erdvės valstybės narės arba Šveicarijos Konfederacijos šalies specialisto dokumentai, išduoti,  jo kilmės šalies kompetentingų institucijų, tačiau toks užsienio šalies specialistas turi pareigą kreiptis į atitinkamą Lietuvos Respublikos instituciją dėl teisės pripažinimo dokumento išdavimo, kurį turi įgyti prieš pasirašant sutartį (PO pasitikrins LT registruose). </w:t>
            </w:r>
          </w:p>
          <w:p w14:paraId="662DAA68" w14:textId="77777777" w:rsidR="00C03355" w:rsidRPr="008357AD" w:rsidRDefault="00C03355" w:rsidP="00A8615D">
            <w:pPr>
              <w:jc w:val="both"/>
              <w:rPr>
                <w:rFonts w:asciiTheme="majorHAnsi" w:hAnsiTheme="majorHAnsi" w:cstheme="majorHAnsi"/>
              </w:rPr>
            </w:pPr>
            <w:r w:rsidRPr="008357AD">
              <w:rPr>
                <w:rFonts w:asciiTheme="majorHAnsi" w:hAnsiTheme="majorHAnsi" w:cstheme="majorHAnsi"/>
              </w:rPr>
              <w:t>Specialistai, registruoti trečiojoje šalyje atestuojami LR statybos techninio reglamento STR 1.02.01:2017 „Statybos dalyvių atestavimo ir teisės pripažinimo tvarkos aprašas“ nustatyta tvarka.</w:t>
            </w:r>
          </w:p>
          <w:p w14:paraId="00EF3718" w14:textId="77777777" w:rsidR="00C03355" w:rsidRPr="008357AD" w:rsidRDefault="00C03355" w:rsidP="00A8615D">
            <w:pPr>
              <w:jc w:val="both"/>
              <w:rPr>
                <w:rFonts w:asciiTheme="majorHAnsi" w:hAnsiTheme="majorHAnsi" w:cstheme="majorHAnsi"/>
              </w:rPr>
            </w:pPr>
            <w:r w:rsidRPr="008357AD">
              <w:rPr>
                <w:rFonts w:asciiTheme="majorHAnsi" w:hAnsiTheme="majorHAnsi" w:cstheme="majorHAnsi"/>
                <w:u w:val="single"/>
              </w:rPr>
              <w:t>Pateikiamos atitinkamų dokumentų skaitmeninės kopijos</w:t>
            </w:r>
            <w:r w:rsidRPr="008357AD">
              <w:rPr>
                <w:rFonts w:asciiTheme="majorHAnsi" w:hAnsiTheme="majorHAnsi" w:cstheme="majorHAnsi"/>
                <w:u w:val="single"/>
                <w:vertAlign w:val="superscript"/>
              </w:rPr>
              <w:t>2</w:t>
            </w:r>
            <w:r w:rsidRPr="008357AD">
              <w:rPr>
                <w:rFonts w:asciiTheme="majorHAnsi" w:hAnsiTheme="majorHAnsi" w:cstheme="majorHAnsi"/>
                <w:u w:val="single"/>
              </w:rPr>
              <w:t>.</w:t>
            </w:r>
          </w:p>
        </w:tc>
        <w:tc>
          <w:tcPr>
            <w:tcW w:w="45" w:type="dxa"/>
            <w:tcMar>
              <w:top w:w="0" w:type="dxa"/>
              <w:left w:w="10" w:type="dxa"/>
              <w:bottom w:w="0" w:type="dxa"/>
              <w:right w:w="10" w:type="dxa"/>
            </w:tcMar>
          </w:tcPr>
          <w:p w14:paraId="742148FD" w14:textId="77777777" w:rsidR="00C03355" w:rsidRPr="0066520A" w:rsidRDefault="00C03355" w:rsidP="00A8615D">
            <w:pPr>
              <w:jc w:val="both"/>
              <w:rPr>
                <w:rFonts w:asciiTheme="majorHAnsi" w:hAnsiTheme="majorHAnsi" w:cstheme="majorHAnsi"/>
              </w:rPr>
            </w:pPr>
          </w:p>
        </w:tc>
      </w:tr>
    </w:tbl>
    <w:p w14:paraId="3EEF5CCE" w14:textId="77777777" w:rsidR="00167287" w:rsidRPr="00D83FE5" w:rsidRDefault="00167287" w:rsidP="00D83FE5">
      <w:pPr>
        <w:tabs>
          <w:tab w:val="left" w:pos="709"/>
        </w:tabs>
        <w:jc w:val="both"/>
        <w:rPr>
          <w:rFonts w:asciiTheme="minorHAnsi" w:eastAsiaTheme="minorEastAsia" w:hAnsiTheme="minorHAnsi" w:cstheme="minorHAnsi"/>
          <w:b/>
          <w:bCs/>
          <w:i/>
          <w:iCs/>
          <w:color w:val="7030A0"/>
          <w:sz w:val="22"/>
          <w:szCs w:val="22"/>
        </w:rPr>
      </w:pPr>
    </w:p>
    <w:p w14:paraId="039D6850" w14:textId="77777777" w:rsidR="00167287" w:rsidRPr="00D83FE5" w:rsidRDefault="00167287" w:rsidP="00D83FE5">
      <w:pPr>
        <w:tabs>
          <w:tab w:val="left" w:pos="709"/>
        </w:tabs>
        <w:jc w:val="both"/>
        <w:rPr>
          <w:rFonts w:asciiTheme="minorHAnsi" w:eastAsiaTheme="minorEastAsia" w:hAnsiTheme="minorHAnsi" w:cstheme="minorHAnsi"/>
          <w:b/>
          <w:bCs/>
          <w:i/>
          <w:iCs/>
          <w:color w:val="7030A0"/>
          <w:sz w:val="22"/>
          <w:szCs w:val="22"/>
        </w:rPr>
      </w:pPr>
    </w:p>
    <w:p w14:paraId="008FBC00" w14:textId="28898C65" w:rsidR="008813F8" w:rsidRDefault="008813F8" w:rsidP="008813F8">
      <w:pPr>
        <w:tabs>
          <w:tab w:val="left" w:pos="720"/>
          <w:tab w:val="left" w:pos="1795"/>
        </w:tabs>
        <w:ind w:firstLine="567"/>
        <w:rPr>
          <w:rFonts w:asciiTheme="minorHAnsi" w:eastAsia="Arial" w:hAnsiTheme="minorHAnsi" w:cstheme="minorHAnsi"/>
          <w:caps/>
          <w:sz w:val="22"/>
          <w:szCs w:val="22"/>
        </w:rPr>
      </w:pPr>
      <w:bookmarkStart w:id="49" w:name="_heading=h.26in1rg" w:colFirst="0" w:colLast="0"/>
      <w:bookmarkStart w:id="50" w:name="ketvpriedas"/>
      <w:bookmarkEnd w:id="49"/>
    </w:p>
    <w:p w14:paraId="2EDE9F12" w14:textId="745BCB36" w:rsidR="00F3550B" w:rsidRPr="00D83FE5" w:rsidRDefault="00F3550B" w:rsidP="00F3550B">
      <w:pPr>
        <w:tabs>
          <w:tab w:val="left" w:pos="720"/>
        </w:tabs>
        <w:ind w:firstLine="567"/>
        <w:jc w:val="center"/>
        <w:rPr>
          <w:rFonts w:asciiTheme="minorHAnsi" w:hAnsiTheme="minorHAnsi" w:cstheme="minorHAnsi"/>
          <w:b/>
          <w:bCs/>
          <w:sz w:val="22"/>
          <w:szCs w:val="22"/>
        </w:rPr>
      </w:pPr>
      <w:r w:rsidRPr="008813F8">
        <w:rPr>
          <w:rFonts w:asciiTheme="minorHAnsi" w:eastAsia="Arial" w:hAnsiTheme="minorHAnsi" w:cstheme="minorHAnsi"/>
          <w:sz w:val="22"/>
          <w:szCs w:val="22"/>
        </w:rPr>
        <w:br w:type="page"/>
      </w:r>
      <w:r w:rsidRPr="00D83FE5">
        <w:rPr>
          <w:rFonts w:asciiTheme="minorHAnsi" w:hAnsiTheme="minorHAnsi" w:cstheme="minorHAnsi"/>
          <w:b/>
          <w:bCs/>
          <w:sz w:val="22"/>
          <w:szCs w:val="22"/>
        </w:rPr>
        <w:lastRenderedPageBreak/>
        <w:t>Tiekėjams keliami reikalavimai dėl aplinkos apsaugos vadybos sistemos standartų reikalavimai</w:t>
      </w:r>
    </w:p>
    <w:p w14:paraId="2D89468A" w14:textId="77777777" w:rsidR="00F3550B" w:rsidRPr="00D83FE5" w:rsidRDefault="00F3550B" w:rsidP="00F3550B">
      <w:pPr>
        <w:tabs>
          <w:tab w:val="left" w:pos="720"/>
        </w:tabs>
        <w:ind w:firstLine="567"/>
        <w:jc w:val="both"/>
        <w:rPr>
          <w:rFonts w:asciiTheme="minorHAnsi" w:hAnsiTheme="minorHAnsi" w:cstheme="minorHAnsi"/>
          <w:i/>
          <w:iCs/>
          <w:color w:val="7030A0"/>
          <w:sz w:val="22"/>
          <w:szCs w:val="22"/>
        </w:rPr>
      </w:pPr>
    </w:p>
    <w:p w14:paraId="0663DD2D" w14:textId="77777777" w:rsidR="00F3550B" w:rsidRPr="009C2686" w:rsidRDefault="00F3550B" w:rsidP="00F3550B">
      <w:pPr>
        <w:pStyle w:val="ListParagraph"/>
        <w:numPr>
          <w:ilvl w:val="3"/>
          <w:numId w:val="2"/>
        </w:numPr>
        <w:ind w:left="0" w:firstLine="709"/>
        <w:jc w:val="both"/>
        <w:rPr>
          <w:rFonts w:asciiTheme="minorHAnsi" w:eastAsiaTheme="minorHAnsi" w:hAnsiTheme="minorHAnsi" w:cstheme="minorHAnsi"/>
          <w:sz w:val="22"/>
          <w:szCs w:val="22"/>
        </w:rPr>
      </w:pPr>
      <w:r w:rsidRPr="009C2686">
        <w:rPr>
          <w:rFonts w:asciiTheme="minorHAnsi" w:hAnsiTheme="minorHAnsi" w:cstheme="minorHAnsi"/>
          <w:sz w:val="22"/>
          <w:szCs w:val="22"/>
        </w:rPr>
        <w:t>Tiekėjai turi atitikti šiame priede nustatytus reikalavimus</w:t>
      </w:r>
      <w:r w:rsidRPr="009C2686">
        <w:rPr>
          <w:rFonts w:asciiTheme="minorHAnsi" w:eastAsiaTheme="minorHAnsi" w:hAnsiTheme="minorHAnsi" w:cstheme="minorHAnsi"/>
          <w:sz w:val="22"/>
          <w:szCs w:val="22"/>
        </w:rPr>
        <w:t xml:space="preserve"> dėl </w:t>
      </w:r>
      <w:r w:rsidRPr="009C2686">
        <w:rPr>
          <w:rFonts w:asciiTheme="minorHAnsi" w:hAnsiTheme="minorHAnsi" w:cstheme="minorHAnsi"/>
          <w:iCs/>
          <w:sz w:val="22"/>
          <w:szCs w:val="22"/>
        </w:rPr>
        <w:t>aplinkos apsaugos vadybos sistemos standartų</w:t>
      </w:r>
      <w:r w:rsidRPr="009C2686">
        <w:rPr>
          <w:rFonts w:asciiTheme="minorHAnsi" w:eastAsiaTheme="minorHAnsi" w:hAnsiTheme="minorHAnsi" w:cstheme="minorHAnsi"/>
          <w:sz w:val="22"/>
          <w:szCs w:val="22"/>
        </w:rPr>
        <w:t xml:space="preserve"> laikymosi.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8"/>
        <w:gridCol w:w="4065"/>
        <w:gridCol w:w="4334"/>
      </w:tblGrid>
      <w:tr w:rsidR="00057EB6" w:rsidRPr="00057EB6" w14:paraId="6405925D" w14:textId="77777777" w:rsidTr="0026490C">
        <w:tc>
          <w:tcPr>
            <w:tcW w:w="968" w:type="dxa"/>
          </w:tcPr>
          <w:p w14:paraId="0F02C697" w14:textId="77777777" w:rsidR="00057EB6" w:rsidRPr="00057EB6" w:rsidRDefault="00057EB6" w:rsidP="0026490C">
            <w:pPr>
              <w:rPr>
                <w:rFonts w:asciiTheme="minorHAnsi" w:eastAsia="Times New Roman" w:hAnsiTheme="minorHAnsi" w:cstheme="minorHAnsi"/>
                <w:b/>
                <w:sz w:val="21"/>
                <w:szCs w:val="21"/>
              </w:rPr>
            </w:pPr>
            <w:r w:rsidRPr="00057EB6">
              <w:rPr>
                <w:rFonts w:asciiTheme="minorHAnsi" w:eastAsia="Times New Roman" w:hAnsiTheme="minorHAnsi" w:cstheme="minorHAnsi"/>
                <w:b/>
                <w:sz w:val="21"/>
                <w:szCs w:val="21"/>
              </w:rPr>
              <w:t>Eil.     Nr.</w:t>
            </w:r>
          </w:p>
        </w:tc>
        <w:tc>
          <w:tcPr>
            <w:tcW w:w="4065" w:type="dxa"/>
          </w:tcPr>
          <w:p w14:paraId="78894C25" w14:textId="77777777" w:rsidR="00057EB6" w:rsidRPr="00057EB6" w:rsidRDefault="00057EB6" w:rsidP="0026490C">
            <w:pPr>
              <w:ind w:firstLine="284"/>
              <w:jc w:val="center"/>
              <w:rPr>
                <w:rFonts w:asciiTheme="minorHAnsi" w:eastAsia="Times New Roman" w:hAnsiTheme="minorHAnsi" w:cstheme="minorHAnsi"/>
                <w:b/>
                <w:sz w:val="21"/>
                <w:szCs w:val="21"/>
              </w:rPr>
            </w:pPr>
            <w:r w:rsidRPr="00057EB6">
              <w:rPr>
                <w:rFonts w:asciiTheme="minorHAnsi" w:eastAsia="Times New Roman" w:hAnsiTheme="minorHAnsi" w:cstheme="minorHAnsi"/>
                <w:b/>
                <w:sz w:val="21"/>
                <w:szCs w:val="21"/>
              </w:rPr>
              <w:t>Reikalavimai</w:t>
            </w:r>
          </w:p>
        </w:tc>
        <w:tc>
          <w:tcPr>
            <w:tcW w:w="4334" w:type="dxa"/>
          </w:tcPr>
          <w:p w14:paraId="463B179C" w14:textId="77777777" w:rsidR="00057EB6" w:rsidRPr="00057EB6" w:rsidRDefault="00057EB6" w:rsidP="0026490C">
            <w:pPr>
              <w:ind w:firstLine="284"/>
              <w:jc w:val="center"/>
              <w:rPr>
                <w:rFonts w:asciiTheme="minorHAnsi" w:eastAsia="Times New Roman" w:hAnsiTheme="minorHAnsi" w:cstheme="minorHAnsi"/>
                <w:b/>
                <w:sz w:val="21"/>
                <w:szCs w:val="21"/>
              </w:rPr>
            </w:pPr>
            <w:r w:rsidRPr="00057EB6">
              <w:rPr>
                <w:rFonts w:asciiTheme="minorHAnsi" w:eastAsia="Times New Roman" w:hAnsiTheme="minorHAnsi" w:cstheme="minorHAnsi"/>
                <w:b/>
                <w:sz w:val="21"/>
                <w:szCs w:val="21"/>
              </w:rPr>
              <w:t>Patvirtinančių dokumentų sąrašas</w:t>
            </w:r>
          </w:p>
        </w:tc>
      </w:tr>
      <w:tr w:rsidR="00057EB6" w:rsidRPr="00057EB6" w14:paraId="3187DF7A" w14:textId="77777777" w:rsidTr="0026490C">
        <w:tc>
          <w:tcPr>
            <w:tcW w:w="968" w:type="dxa"/>
          </w:tcPr>
          <w:p w14:paraId="44CCD9B2" w14:textId="77777777" w:rsidR="00057EB6" w:rsidRPr="00057EB6" w:rsidRDefault="00057EB6" w:rsidP="0026490C">
            <w:pPr>
              <w:ind w:firstLine="284"/>
              <w:rPr>
                <w:rFonts w:asciiTheme="minorHAnsi" w:eastAsia="Times New Roman" w:hAnsiTheme="minorHAnsi" w:cstheme="minorHAnsi"/>
                <w:sz w:val="21"/>
                <w:szCs w:val="21"/>
              </w:rPr>
            </w:pPr>
            <w:r w:rsidRPr="00057EB6">
              <w:rPr>
                <w:rFonts w:asciiTheme="minorHAnsi" w:eastAsia="Times New Roman" w:hAnsiTheme="minorHAnsi" w:cstheme="minorHAnsi"/>
                <w:sz w:val="21"/>
                <w:szCs w:val="21"/>
              </w:rPr>
              <w:t>39.1.</w:t>
            </w:r>
          </w:p>
        </w:tc>
        <w:tc>
          <w:tcPr>
            <w:tcW w:w="4065" w:type="dxa"/>
          </w:tcPr>
          <w:p w14:paraId="01C84853" w14:textId="77777777" w:rsidR="00057EB6" w:rsidRPr="00057EB6" w:rsidRDefault="00057EB6" w:rsidP="0026490C">
            <w:pPr>
              <w:ind w:firstLine="284"/>
              <w:jc w:val="both"/>
              <w:rPr>
                <w:rFonts w:asciiTheme="minorHAnsi" w:eastAsia="Times New Roman" w:hAnsiTheme="minorHAnsi" w:cstheme="minorHAnsi"/>
                <w:b/>
                <w:bCs/>
                <w:sz w:val="21"/>
                <w:szCs w:val="21"/>
              </w:rPr>
            </w:pPr>
            <w:r w:rsidRPr="00057EB6">
              <w:rPr>
                <w:rFonts w:asciiTheme="minorHAnsi" w:eastAsia="Times New Roman" w:hAnsiTheme="minorHAnsi" w:cstheme="minorHAnsi"/>
                <w:b/>
                <w:bCs/>
                <w:sz w:val="21"/>
                <w:szCs w:val="21"/>
              </w:rPr>
              <w:t>APLINKOS APSAUGOS VADYBOS SISTEMOS TAIKYMAS</w:t>
            </w:r>
          </w:p>
          <w:p w14:paraId="7B8B56A4" w14:textId="77777777" w:rsidR="00057EB6" w:rsidRPr="00B55D70" w:rsidRDefault="00057EB6" w:rsidP="0026490C">
            <w:pPr>
              <w:ind w:firstLine="284"/>
              <w:jc w:val="both"/>
              <w:rPr>
                <w:rFonts w:asciiTheme="minorHAnsi" w:eastAsia="Times New Roman" w:hAnsiTheme="minorHAnsi" w:cstheme="minorHAnsi"/>
                <w:sz w:val="21"/>
                <w:szCs w:val="21"/>
              </w:rPr>
            </w:pPr>
            <w:r w:rsidRPr="00B55D70">
              <w:rPr>
                <w:rFonts w:asciiTheme="minorHAnsi" w:eastAsia="Times New Roman" w:hAnsiTheme="minorHAnsi" w:cstheme="minorHAnsi"/>
                <w:sz w:val="21"/>
                <w:szCs w:val="21"/>
              </w:rPr>
              <w:t xml:space="preserve">Tiekėjas laikosi (taiko) Europos Sąjungos aplinkos apsaugos vadybos ir audito sistemos (angl. </w:t>
            </w:r>
            <w:r w:rsidRPr="00B55D70">
              <w:rPr>
                <w:rFonts w:asciiTheme="minorHAnsi" w:eastAsia="Times New Roman" w:hAnsiTheme="minorHAnsi" w:cstheme="minorHAnsi"/>
                <w:i/>
                <w:iCs/>
                <w:sz w:val="21"/>
                <w:szCs w:val="21"/>
              </w:rPr>
              <w:t>Eco–Management and Audit Scheme</w:t>
            </w:r>
            <w:r w:rsidRPr="00B55D70">
              <w:rPr>
                <w:rFonts w:asciiTheme="minorHAnsi" w:eastAsia="Times New Roman" w:hAnsiTheme="minorHAnsi" w:cstheme="minorHAnsi"/>
                <w:sz w:val="21"/>
                <w:szCs w:val="21"/>
              </w:rPr>
              <w:t>, EMAS) arba aplinkos apsaugos vadybos sistemos reikalavimus pagal standartą LST EN ISO 14001 „Aplinkos vadybos sistemos. Reikalavimai ir naudojimo gairės“ (toliau – LST EN ISO 14001) ar kitų aplinkos apsaugos vadybos sistemų, pripažįstamų pagal 2009 m. lapkričio 25 d. Europos Parlamento ir Tarybos reglamento (EB) Nr. 1221/2009 dėl organizacijų savanoriškojo Bendrijos aplinkosaugos vadybos ir audito sistemos (EMAS) taikymo, panaikinančio Reglamentą (EB) Nr. 761/2001 ir Komisijos sprendimus 2001/681/EB bei 2006/193/EB (OL 2009 L 342, p. 1), 45 straipsnį, arba kitų aplinkos apsaugos vadybos standartų, pagrįstų atitinkamais Europos arba tarptautiniais standartais, kuriuos yra patvirtinusios sertifikavimo įstaigos, atitinkančios Europos Sąjungos teisės aktus arba atitinkamus Europos ar tarptautinius sertifikavimo standartus, reikalavimų</w:t>
            </w:r>
            <w:r w:rsidRPr="00B55D70">
              <w:rPr>
                <w:rFonts w:asciiTheme="minorHAnsi" w:eastAsia="Times New Roman" w:hAnsiTheme="minorHAnsi" w:cstheme="minorHAnsi"/>
                <w:sz w:val="21"/>
                <w:szCs w:val="21"/>
              </w:rPr>
              <w:br/>
            </w:r>
            <w:r w:rsidRPr="00B55D70">
              <w:rPr>
                <w:rFonts w:asciiTheme="minorHAnsi" w:eastAsia="Times New Roman" w:hAnsiTheme="minorHAnsi" w:cstheme="minorHAnsi"/>
                <w:b/>
                <w:bCs/>
                <w:sz w:val="21"/>
                <w:szCs w:val="21"/>
              </w:rPr>
              <w:t>statybos </w:t>
            </w:r>
            <w:r w:rsidRPr="00B55D70">
              <w:rPr>
                <w:rFonts w:asciiTheme="minorHAnsi" w:eastAsia="Times New Roman" w:hAnsiTheme="minorHAnsi" w:cstheme="minorHAnsi"/>
                <w:sz w:val="21"/>
                <w:szCs w:val="21"/>
              </w:rPr>
              <w:t>srityje.</w:t>
            </w:r>
          </w:p>
          <w:p w14:paraId="2B87BE27" w14:textId="77777777" w:rsidR="00057EB6" w:rsidRPr="00B55D70" w:rsidRDefault="00057EB6" w:rsidP="00244627">
            <w:pPr>
              <w:jc w:val="both"/>
              <w:rPr>
                <w:rFonts w:asciiTheme="minorHAnsi" w:eastAsia="Times New Roman" w:hAnsiTheme="minorHAnsi" w:cstheme="minorHAnsi"/>
                <w:sz w:val="21"/>
                <w:szCs w:val="21"/>
              </w:rPr>
            </w:pPr>
            <w:r w:rsidRPr="00B55D70">
              <w:rPr>
                <w:rFonts w:asciiTheme="minorHAnsi" w:eastAsia="Times New Roman" w:hAnsiTheme="minorHAnsi" w:cstheme="minorHAnsi"/>
                <w:b/>
                <w:bCs/>
                <w:sz w:val="21"/>
                <w:szCs w:val="21"/>
              </w:rPr>
              <w:t>(taikoma visoms kategorijoms)</w:t>
            </w:r>
          </w:p>
          <w:p w14:paraId="1196B038" w14:textId="77777777" w:rsidR="00057EB6" w:rsidRPr="00057EB6" w:rsidRDefault="00057EB6" w:rsidP="0026490C">
            <w:pPr>
              <w:ind w:firstLine="284"/>
              <w:jc w:val="both"/>
              <w:rPr>
                <w:rFonts w:asciiTheme="minorHAnsi" w:eastAsia="Times New Roman" w:hAnsiTheme="minorHAnsi" w:cstheme="minorHAnsi"/>
                <w:sz w:val="21"/>
                <w:szCs w:val="21"/>
              </w:rPr>
            </w:pPr>
          </w:p>
        </w:tc>
        <w:tc>
          <w:tcPr>
            <w:tcW w:w="4334" w:type="dxa"/>
          </w:tcPr>
          <w:p w14:paraId="5CF303D9"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1. Nepriklausomos įstaigos išduoto galiojančio sertifikato, patvirtinančio, kad tiekėjas laikosi reikalaujamos aplinkos apsaugos vadybos sistemos standartų, skaitmeninė kopija.</w:t>
            </w:r>
          </w:p>
          <w:p w14:paraId="71E77BD0"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 </w:t>
            </w:r>
          </w:p>
          <w:p w14:paraId="5885CE8D"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Perkančioji organizacija pripažįsta lygiaverčius galiojančius sertifikatus, išduotus kitose valstybėse narėse įsteigtų nepriklausomų įstaigų.</w:t>
            </w:r>
          </w:p>
          <w:p w14:paraId="2051D7F5"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 </w:t>
            </w:r>
          </w:p>
          <w:p w14:paraId="7ED69895"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Lygiaverčiai įrodymai priimami tik jeigu tiekėjas dėl nuo jo nepriklausančių objektyvių priežasčių negali pateikti galiojančių sertifikatų per nustatytą laiką. Lygiaverčiai aplinkos apsaugos vadybos užtikrinimo priemonių įrodymai gali būti tiekėjo parengtų taikomų aplinkos apsaugos vadybos priemonių aprašymas, kuris tenkina visus šiuos reikalavimus:</w:t>
            </w:r>
          </w:p>
          <w:p w14:paraId="09A89062"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1. apibrėžta įmonės ar įstaigos vadovybės patvirtinta aplinkos apsaugos politika ir aplinkos apsaugos reikalavimų atitikimas teikiant paslaugas ir vykdant darbus;</w:t>
            </w:r>
          </w:p>
          <w:p w14:paraId="22B7A3A5"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2. nustatyti reikšmingiausi aplinkos apsaugos aspektai, kuriems įtaką daro, gali daryti įmonės ar įstaigos vykdoma veikla, ir šiuos aplinkos apsaugos aspektus reglamentuojantys teisės aktai;</w:t>
            </w:r>
          </w:p>
          <w:p w14:paraId="7A0DB293"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3. nustatyti aplinkosauginiai tikslai ir uždaviniai bei priemonės šiems tikslams pasiekti;</w:t>
            </w:r>
          </w:p>
          <w:p w14:paraId="7A88B619"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4. numatyta aplinkosauginių tikslų įgyvendinimo stebėsena – paskirti atsakingi asmenys, nustatyta jų atsakomybė, pareigos ir priemonių įgyvendinimo terminai;</w:t>
            </w:r>
          </w:p>
          <w:p w14:paraId="69BED14B" w14:textId="77777777" w:rsidR="00057EB6" w:rsidRPr="00383A98"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5. parengtas aplinkosauginių ir avarinių situacijų valdymo planas;</w:t>
            </w:r>
          </w:p>
          <w:p w14:paraId="58701FF5" w14:textId="77777777" w:rsidR="00057EB6" w:rsidRDefault="00057EB6" w:rsidP="0026490C">
            <w:pPr>
              <w:jc w:val="both"/>
              <w:rPr>
                <w:rFonts w:asciiTheme="minorHAnsi" w:eastAsia="Times New Roman" w:hAnsiTheme="minorHAnsi" w:cstheme="minorHAnsi"/>
                <w:sz w:val="21"/>
                <w:szCs w:val="21"/>
              </w:rPr>
            </w:pPr>
            <w:r w:rsidRPr="00383A98">
              <w:rPr>
                <w:rFonts w:asciiTheme="minorHAnsi" w:eastAsia="Times New Roman" w:hAnsiTheme="minorHAnsi" w:cstheme="minorHAnsi"/>
                <w:sz w:val="21"/>
                <w:szCs w:val="21"/>
              </w:rPr>
              <w:t>6. vykdoma aplinkosauginio gerinimo veiklos kontrolė (pvz., parengiamos kasmetinės ataskaitos, kurios pateikiamos, pristatomos įmonės vadovybei).</w:t>
            </w:r>
          </w:p>
          <w:p w14:paraId="4D582855" w14:textId="77777777" w:rsidR="00244627" w:rsidRDefault="00244627" w:rsidP="0026490C">
            <w:pPr>
              <w:jc w:val="both"/>
              <w:rPr>
                <w:rFonts w:asciiTheme="minorHAnsi" w:eastAsia="Times New Roman" w:hAnsiTheme="minorHAnsi" w:cstheme="minorHAnsi"/>
                <w:sz w:val="21"/>
                <w:szCs w:val="21"/>
              </w:rPr>
            </w:pPr>
          </w:p>
          <w:p w14:paraId="6086E18E" w14:textId="6F41816A" w:rsidR="00057EB6" w:rsidRPr="00057EB6" w:rsidRDefault="00244627" w:rsidP="0026490C">
            <w:pPr>
              <w:jc w:val="both"/>
              <w:rPr>
                <w:rFonts w:asciiTheme="minorHAnsi" w:eastAsia="Times New Roman" w:hAnsiTheme="minorHAnsi" w:cstheme="minorHAnsi"/>
                <w:sz w:val="21"/>
                <w:szCs w:val="21"/>
              </w:rPr>
            </w:pPr>
            <w:r w:rsidRPr="00EB4BC2">
              <w:rPr>
                <w:rFonts w:asciiTheme="minorHAnsi" w:hAnsiTheme="minorHAnsi" w:cstheme="minorHAnsi"/>
                <w:i/>
                <w:iCs/>
                <w:color w:val="000000"/>
                <w:sz w:val="22"/>
                <w:szCs w:val="22"/>
              </w:rPr>
              <w:t>(Pateikiami skenuoti dokumentai elektroninėje formoje).</w:t>
            </w:r>
          </w:p>
        </w:tc>
      </w:tr>
      <w:tr w:rsidR="00057EB6" w:rsidRPr="00057EB6" w14:paraId="53AA87DA" w14:textId="77777777" w:rsidTr="0026490C">
        <w:tc>
          <w:tcPr>
            <w:tcW w:w="9367" w:type="dxa"/>
            <w:gridSpan w:val="3"/>
          </w:tcPr>
          <w:p w14:paraId="44950B75" w14:textId="104D5419" w:rsidR="00057EB6" w:rsidRPr="00C441B9" w:rsidRDefault="0070194E" w:rsidP="0026490C">
            <w:pPr>
              <w:ind w:firstLine="284"/>
              <w:rPr>
                <w:rFonts w:asciiTheme="minorHAnsi" w:eastAsia="Times New Roman" w:hAnsiTheme="minorHAnsi" w:cstheme="minorHAnsi"/>
                <w:b/>
                <w:bCs/>
                <w:sz w:val="16"/>
                <w:szCs w:val="16"/>
              </w:rPr>
            </w:pPr>
            <w:r>
              <w:rPr>
                <w:rFonts w:asciiTheme="minorHAnsi" w:hAnsiTheme="minorHAnsi" w:cstheme="minorHAnsi"/>
                <w:color w:val="000000"/>
                <w:sz w:val="16"/>
                <w:szCs w:val="16"/>
              </w:rPr>
              <w:t xml:space="preserve">   </w:t>
            </w:r>
            <w:r w:rsidRPr="0070194E">
              <w:rPr>
                <w:rFonts w:asciiTheme="minorHAnsi" w:hAnsiTheme="minorHAnsi" w:cstheme="minorHAnsi"/>
                <w:b/>
                <w:bCs/>
                <w:color w:val="000000"/>
                <w:sz w:val="16"/>
                <w:szCs w:val="16"/>
              </w:rPr>
              <w:t>Pastaba:</w:t>
            </w:r>
            <w:r>
              <w:rPr>
                <w:rFonts w:asciiTheme="minorHAnsi" w:hAnsiTheme="minorHAnsi" w:cstheme="minorHAnsi"/>
                <w:color w:val="000000"/>
                <w:sz w:val="16"/>
                <w:szCs w:val="16"/>
              </w:rPr>
              <w:t xml:space="preserve"> </w:t>
            </w:r>
            <w:r w:rsidR="00057EB6" w:rsidRPr="00C441B9">
              <w:rPr>
                <w:rFonts w:asciiTheme="minorHAnsi" w:eastAsia="Times New Roman" w:hAnsiTheme="minorHAnsi" w:cstheme="minorHAnsi"/>
                <w:b/>
                <w:bCs/>
                <w:sz w:val="16"/>
                <w:szCs w:val="16"/>
              </w:rPr>
              <w:t>Atsižvelgiant į prisiimamus įsipareigojimus sutarčiai vykdyti:</w:t>
            </w:r>
          </w:p>
          <w:p w14:paraId="4DFEA81A" w14:textId="022F6E58" w:rsidR="0070194E" w:rsidRPr="00012BC6" w:rsidRDefault="0070194E" w:rsidP="00012BC6">
            <w:pPr>
              <w:pStyle w:val="ListParagraph"/>
              <w:numPr>
                <w:ilvl w:val="0"/>
                <w:numId w:val="34"/>
              </w:numPr>
              <w:autoSpaceDE w:val="0"/>
              <w:autoSpaceDN w:val="0"/>
              <w:adjustRightInd w:val="0"/>
              <w:jc w:val="both"/>
              <w:rPr>
                <w:rFonts w:asciiTheme="minorHAnsi" w:hAnsiTheme="minorHAnsi" w:cstheme="minorHAnsi"/>
                <w:color w:val="000000"/>
                <w:sz w:val="16"/>
                <w:szCs w:val="16"/>
              </w:rPr>
            </w:pPr>
            <w:r w:rsidRPr="00012BC6">
              <w:rPr>
                <w:rFonts w:asciiTheme="minorHAnsi" w:hAnsiTheme="minorHAnsi" w:cstheme="minorHAnsi"/>
                <w:color w:val="000000"/>
                <w:sz w:val="16"/>
                <w:szCs w:val="16"/>
              </w:rPr>
              <w:t xml:space="preserve">Jeigu pasiūlymą teikia tiekėjų grupė – reikalavimą turi atitikti tiekėjų grupės narys (-iai), atsižvelgiant į jų prisiimamus įsipareigojimus pirkimo sutarčiai vykdyti; </w:t>
            </w:r>
          </w:p>
          <w:p w14:paraId="2DDC519C" w14:textId="77777777" w:rsidR="00012BC6" w:rsidRDefault="0070194E" w:rsidP="00012BC6">
            <w:pPr>
              <w:pStyle w:val="ListParagraph"/>
              <w:numPr>
                <w:ilvl w:val="0"/>
                <w:numId w:val="34"/>
              </w:numPr>
              <w:autoSpaceDE w:val="0"/>
              <w:autoSpaceDN w:val="0"/>
              <w:adjustRightInd w:val="0"/>
              <w:jc w:val="both"/>
              <w:rPr>
                <w:rFonts w:asciiTheme="minorHAnsi" w:hAnsiTheme="minorHAnsi" w:cstheme="minorHAnsi"/>
                <w:color w:val="000000"/>
                <w:sz w:val="16"/>
                <w:szCs w:val="16"/>
              </w:rPr>
            </w:pPr>
            <w:r w:rsidRPr="00012BC6">
              <w:rPr>
                <w:rFonts w:asciiTheme="minorHAnsi" w:hAnsiTheme="minorHAnsi" w:cstheme="minorHAnsi"/>
                <w:color w:val="000000"/>
                <w:sz w:val="16"/>
                <w:szCs w:val="16"/>
              </w:rPr>
              <w:t>tiekėjas gali remtis kitų ūkio subjektų pajėgumais atsižvelgiant į jų prisiimamus įsipareigojimus pirkimo sutarčiai vykdyti;</w:t>
            </w:r>
          </w:p>
          <w:p w14:paraId="119D1E92" w14:textId="176BFCDF" w:rsidR="00057EB6" w:rsidRPr="00012BC6" w:rsidRDefault="0070194E" w:rsidP="00012BC6">
            <w:pPr>
              <w:pStyle w:val="ListParagraph"/>
              <w:numPr>
                <w:ilvl w:val="0"/>
                <w:numId w:val="34"/>
              </w:numPr>
              <w:autoSpaceDE w:val="0"/>
              <w:autoSpaceDN w:val="0"/>
              <w:adjustRightInd w:val="0"/>
              <w:jc w:val="both"/>
              <w:rPr>
                <w:rFonts w:asciiTheme="minorHAnsi" w:hAnsiTheme="minorHAnsi" w:cstheme="minorHAnsi"/>
                <w:color w:val="000000"/>
                <w:sz w:val="16"/>
                <w:szCs w:val="16"/>
              </w:rPr>
            </w:pPr>
            <w:r w:rsidRPr="00012BC6">
              <w:rPr>
                <w:rFonts w:asciiTheme="minorHAnsi" w:hAnsiTheme="minorHAnsi" w:cstheme="minorHAnsi"/>
                <w:color w:val="000000"/>
                <w:sz w:val="16"/>
                <w:szCs w:val="16"/>
              </w:rPr>
              <w:t xml:space="preserve"> subtiekėjai turi laikytis reikalaujamų aplinkos apsaugos vadybos priemonių, atsižvelgiant į jų prisiimamus įsipareigojimus pirkimo sutarčiai vykdyti.</w:t>
            </w:r>
          </w:p>
        </w:tc>
      </w:tr>
    </w:tbl>
    <w:p w14:paraId="4028ADF0" w14:textId="77777777" w:rsidR="00F3550B" w:rsidRPr="009C2686" w:rsidRDefault="00F3550B" w:rsidP="00F3550B">
      <w:pPr>
        <w:tabs>
          <w:tab w:val="left" w:pos="851"/>
        </w:tabs>
        <w:jc w:val="both"/>
        <w:rPr>
          <w:rFonts w:asciiTheme="minorHAnsi" w:hAnsiTheme="minorHAnsi" w:cstheme="minorHAnsi"/>
          <w:sz w:val="22"/>
          <w:szCs w:val="22"/>
        </w:rPr>
      </w:pPr>
    </w:p>
    <w:p w14:paraId="73A59891" w14:textId="77777777" w:rsidR="00F3550B" w:rsidRPr="00D83FE5" w:rsidRDefault="00F3550B" w:rsidP="00F3550B">
      <w:pPr>
        <w:tabs>
          <w:tab w:val="left" w:pos="709"/>
        </w:tabs>
        <w:ind w:firstLine="567"/>
        <w:jc w:val="right"/>
        <w:rPr>
          <w:rFonts w:asciiTheme="minorHAnsi" w:eastAsiaTheme="minorHAnsi" w:hAnsiTheme="minorHAnsi" w:cstheme="minorHAnsi"/>
          <w:sz w:val="22"/>
          <w:szCs w:val="22"/>
        </w:rPr>
      </w:pPr>
    </w:p>
    <w:p w14:paraId="651BEF46" w14:textId="77777777" w:rsidR="00F3550B" w:rsidRPr="00D83FE5" w:rsidRDefault="00F3550B" w:rsidP="00F3550B">
      <w:pPr>
        <w:jc w:val="center"/>
        <w:rPr>
          <w:rFonts w:asciiTheme="minorHAnsi" w:eastAsiaTheme="minorHAnsi" w:hAnsiTheme="minorHAnsi" w:cstheme="minorHAnsi"/>
          <w:sz w:val="22"/>
          <w:szCs w:val="22"/>
        </w:rPr>
      </w:pPr>
    </w:p>
    <w:p w14:paraId="7BB73EF2" w14:textId="77777777" w:rsidR="00F3550B" w:rsidRPr="00D83FE5" w:rsidRDefault="00F3550B" w:rsidP="00F3550B">
      <w:pPr>
        <w:jc w:val="center"/>
        <w:rPr>
          <w:rFonts w:asciiTheme="minorHAnsi" w:hAnsiTheme="minorHAnsi" w:cstheme="minorHAnsi"/>
          <w:b/>
          <w:bCs/>
          <w:smallCaps/>
          <w:sz w:val="22"/>
          <w:szCs w:val="22"/>
        </w:rPr>
      </w:pPr>
      <w:r w:rsidRPr="00D83FE5">
        <w:rPr>
          <w:rFonts w:asciiTheme="minorHAnsi" w:eastAsiaTheme="minorHAnsi" w:hAnsiTheme="minorHAnsi" w:cstheme="minorHAnsi"/>
          <w:sz w:val="22"/>
          <w:szCs w:val="22"/>
        </w:rPr>
        <w:t>__________</w:t>
      </w:r>
    </w:p>
    <w:p w14:paraId="00000254" w14:textId="520329FD" w:rsidR="00944B1E" w:rsidRPr="007E6E46" w:rsidRDefault="00F3550B" w:rsidP="00FE3EC6">
      <w:pPr>
        <w:rPr>
          <w:rFonts w:asciiTheme="minorHAnsi" w:eastAsia="Arial" w:hAnsiTheme="minorHAnsi" w:cstheme="minorHAnsi"/>
          <w:sz w:val="22"/>
          <w:szCs w:val="22"/>
        </w:rPr>
      </w:pPr>
      <w:r w:rsidRPr="00D83FE5">
        <w:rPr>
          <w:rFonts w:asciiTheme="minorHAnsi" w:hAnsiTheme="minorHAnsi" w:cstheme="minorHAnsi"/>
          <w:b/>
          <w:bCs/>
          <w:smallCaps/>
          <w:sz w:val="22"/>
          <w:szCs w:val="22"/>
        </w:rPr>
        <w:br w:type="page"/>
      </w:r>
      <w:bookmarkStart w:id="51" w:name="_Toc196213157"/>
      <w:r w:rsidR="00DA7DF3" w:rsidRPr="007E6E46">
        <w:rPr>
          <w:rFonts w:asciiTheme="minorHAnsi" w:eastAsia="Arial" w:hAnsiTheme="minorHAnsi" w:cstheme="minorHAnsi"/>
          <w:sz w:val="22"/>
          <w:szCs w:val="22"/>
        </w:rPr>
        <w:lastRenderedPageBreak/>
        <w:t xml:space="preserve">3 </w:t>
      </w:r>
      <w:r w:rsidR="009870F1" w:rsidRPr="007E6E46">
        <w:rPr>
          <w:rFonts w:asciiTheme="minorHAnsi" w:eastAsia="Arial" w:hAnsiTheme="minorHAnsi" w:cstheme="minorHAnsi"/>
          <w:sz w:val="22"/>
          <w:szCs w:val="22"/>
        </w:rPr>
        <w:t>priedas „EBVPD“ (XML formatu)</w:t>
      </w:r>
      <w:bookmarkEnd w:id="50"/>
      <w:bookmarkEnd w:id="51"/>
    </w:p>
    <w:p w14:paraId="00000255" w14:textId="77777777" w:rsidR="00944B1E" w:rsidRPr="00D83FE5" w:rsidRDefault="00944B1E" w:rsidP="00D83FE5">
      <w:pPr>
        <w:rPr>
          <w:rFonts w:asciiTheme="minorHAnsi" w:eastAsia="Arial" w:hAnsiTheme="minorHAnsi" w:cstheme="minorHAnsi"/>
          <w:b/>
          <w:smallCaps/>
          <w:sz w:val="22"/>
          <w:szCs w:val="22"/>
        </w:rPr>
      </w:pPr>
    </w:p>
    <w:p w14:paraId="00000256" w14:textId="77777777" w:rsidR="00944B1E" w:rsidRPr="00D83FE5" w:rsidRDefault="00944B1E" w:rsidP="00D83FE5">
      <w:pPr>
        <w:pStyle w:val="Subtitle"/>
        <w:spacing w:after="0" w:line="240" w:lineRule="auto"/>
        <w:jc w:val="center"/>
        <w:rPr>
          <w:rFonts w:asciiTheme="minorHAnsi" w:eastAsia="Arial" w:hAnsiTheme="minorHAnsi" w:cstheme="minorHAnsi"/>
          <w:b/>
          <w:sz w:val="22"/>
          <w:szCs w:val="22"/>
        </w:rPr>
      </w:pPr>
    </w:p>
    <w:p w14:paraId="00000258" w14:textId="77777777" w:rsidR="00944B1E" w:rsidRPr="00D83FE5" w:rsidRDefault="00194D39" w:rsidP="00D83FE5">
      <w:pPr>
        <w:pStyle w:val="Subtitle"/>
        <w:spacing w:after="0" w:line="240" w:lineRule="auto"/>
        <w:jc w:val="center"/>
        <w:rPr>
          <w:rFonts w:asciiTheme="minorHAnsi" w:eastAsia="Arial" w:hAnsiTheme="minorHAnsi" w:cstheme="minorHAnsi"/>
          <w:b/>
          <w:bCs/>
          <w:sz w:val="22"/>
          <w:szCs w:val="22"/>
        </w:rPr>
      </w:pPr>
      <w:bookmarkStart w:id="52" w:name="_Hlk189559955"/>
      <w:r w:rsidRPr="00D83FE5">
        <w:rPr>
          <w:rFonts w:asciiTheme="minorHAnsi" w:eastAsia="Arial" w:hAnsiTheme="minorHAnsi" w:cstheme="minorHAnsi"/>
          <w:b/>
          <w:bCs/>
          <w:sz w:val="22"/>
          <w:szCs w:val="22"/>
        </w:rPr>
        <w:t>EUROPOS BENDRASIS VIEŠŲJŲ PIRKIMŲ DOKUMENTAS</w:t>
      </w:r>
    </w:p>
    <w:p w14:paraId="00000259" w14:textId="77777777" w:rsidR="00944B1E" w:rsidRPr="00D83FE5" w:rsidRDefault="00944B1E" w:rsidP="00D83FE5">
      <w:pPr>
        <w:rPr>
          <w:rFonts w:asciiTheme="minorHAnsi" w:hAnsiTheme="minorHAnsi" w:cstheme="minorHAnsi"/>
          <w:sz w:val="22"/>
          <w:szCs w:val="22"/>
        </w:rPr>
      </w:pPr>
    </w:p>
    <w:p w14:paraId="0000025A" w14:textId="2423771D" w:rsidR="00944B1E" w:rsidRPr="00D83FE5" w:rsidRDefault="00194D39" w:rsidP="00D83FE5">
      <w:pPr>
        <w:jc w:val="both"/>
        <w:rPr>
          <w:rFonts w:asciiTheme="minorHAnsi" w:eastAsia="Arial" w:hAnsiTheme="minorHAnsi" w:cstheme="minorHAnsi"/>
          <w:sz w:val="22"/>
          <w:szCs w:val="22"/>
        </w:rPr>
      </w:pPr>
      <w:r w:rsidRPr="00D83FE5">
        <w:rPr>
          <w:rFonts w:asciiTheme="minorHAnsi" w:eastAsia="Arial" w:hAnsiTheme="minorHAnsi" w:cstheme="minorHAnsi"/>
          <w:sz w:val="22"/>
          <w:szCs w:val="22"/>
        </w:rPr>
        <w:t xml:space="preserve">„Europos bendrasis viešųjų pirkimų dokumentas (EBVPD)“ pateikiamas </w:t>
      </w:r>
      <w:r w:rsidR="001F0A1A">
        <w:rPr>
          <w:rFonts w:asciiTheme="minorHAnsi" w:eastAsia="Arial" w:hAnsiTheme="minorHAnsi" w:cstheme="minorHAnsi"/>
          <w:sz w:val="22"/>
          <w:szCs w:val="22"/>
        </w:rPr>
        <w:t xml:space="preserve">atskiru dokumentu </w:t>
      </w:r>
      <w:r w:rsidRPr="00D83FE5">
        <w:rPr>
          <w:rFonts w:asciiTheme="minorHAnsi" w:eastAsia="Arial" w:hAnsiTheme="minorHAnsi" w:cstheme="minorHAnsi"/>
          <w:sz w:val="22"/>
          <w:szCs w:val="22"/>
        </w:rPr>
        <w:t>.xml formatu.</w:t>
      </w:r>
    </w:p>
    <w:p w14:paraId="0000025B" w14:textId="77777777" w:rsidR="00944B1E" w:rsidRPr="00D83FE5" w:rsidRDefault="00194D39" w:rsidP="00D83FE5">
      <w:pPr>
        <w:jc w:val="center"/>
        <w:rPr>
          <w:rFonts w:asciiTheme="minorHAnsi" w:eastAsia="Arial" w:hAnsiTheme="minorHAnsi" w:cstheme="minorHAnsi"/>
          <w:smallCaps/>
          <w:sz w:val="22"/>
          <w:szCs w:val="22"/>
        </w:rPr>
      </w:pPr>
      <w:r w:rsidRPr="00D83FE5">
        <w:rPr>
          <w:rFonts w:asciiTheme="minorHAnsi" w:eastAsia="Arial" w:hAnsiTheme="minorHAnsi" w:cstheme="minorHAnsi"/>
          <w:smallCaps/>
          <w:sz w:val="22"/>
          <w:szCs w:val="22"/>
        </w:rPr>
        <w:t>__________</w:t>
      </w:r>
    </w:p>
    <w:bookmarkEnd w:id="52"/>
    <w:p w14:paraId="0000025C" w14:textId="77777777" w:rsidR="00944B1E" w:rsidRPr="00D83FE5" w:rsidRDefault="00194D39" w:rsidP="00D83FE5">
      <w:pPr>
        <w:jc w:val="right"/>
        <w:rPr>
          <w:rFonts w:asciiTheme="minorHAnsi" w:eastAsia="Arial" w:hAnsiTheme="minorHAnsi" w:cstheme="minorHAnsi"/>
          <w:b/>
          <w:smallCaps/>
          <w:sz w:val="22"/>
          <w:szCs w:val="22"/>
        </w:rPr>
      </w:pPr>
      <w:r w:rsidRPr="00D83FE5">
        <w:rPr>
          <w:rFonts w:asciiTheme="minorHAnsi" w:hAnsiTheme="minorHAnsi" w:cstheme="minorHAnsi"/>
          <w:sz w:val="22"/>
          <w:szCs w:val="22"/>
        </w:rPr>
        <w:br w:type="page"/>
      </w:r>
    </w:p>
    <w:p w14:paraId="556BEC76" w14:textId="25B848EC" w:rsidR="00753A39" w:rsidRPr="002663C6" w:rsidRDefault="00E74B34" w:rsidP="00D83FE5">
      <w:pPr>
        <w:pStyle w:val="Heading3"/>
        <w:spacing w:before="0" w:after="0"/>
        <w:jc w:val="right"/>
        <w:rPr>
          <w:rFonts w:asciiTheme="minorHAnsi" w:hAnsiTheme="minorHAnsi" w:cstheme="minorHAnsi"/>
          <w:b w:val="0"/>
          <w:bCs/>
          <w:sz w:val="22"/>
          <w:szCs w:val="22"/>
        </w:rPr>
      </w:pPr>
      <w:bookmarkStart w:id="53" w:name="penktaspriedas"/>
      <w:bookmarkStart w:id="54" w:name="_Toc196213158"/>
      <w:bookmarkStart w:id="55" w:name="ketvirtaspriedas"/>
      <w:r w:rsidRPr="002663C6">
        <w:rPr>
          <w:rFonts w:asciiTheme="minorHAnsi" w:hAnsiTheme="minorHAnsi" w:cstheme="minorHAnsi"/>
          <w:b w:val="0"/>
          <w:bCs/>
          <w:sz w:val="22"/>
          <w:szCs w:val="22"/>
        </w:rPr>
        <w:lastRenderedPageBreak/>
        <w:t xml:space="preserve">Pirkimo sąlygų </w:t>
      </w:r>
      <w:r w:rsidR="00DA7DF3" w:rsidRPr="002663C6">
        <w:rPr>
          <w:rFonts w:asciiTheme="minorHAnsi" w:hAnsiTheme="minorHAnsi" w:cstheme="minorHAnsi"/>
          <w:b w:val="0"/>
          <w:bCs/>
          <w:sz w:val="22"/>
          <w:szCs w:val="22"/>
        </w:rPr>
        <w:t xml:space="preserve">4 </w:t>
      </w:r>
      <w:r w:rsidRPr="002663C6">
        <w:rPr>
          <w:rFonts w:asciiTheme="minorHAnsi" w:hAnsiTheme="minorHAnsi" w:cstheme="minorHAnsi"/>
          <w:b w:val="0"/>
          <w:bCs/>
          <w:sz w:val="22"/>
          <w:szCs w:val="22"/>
        </w:rPr>
        <w:t>priedas „</w:t>
      </w:r>
      <w:r w:rsidR="009870F1" w:rsidRPr="002663C6">
        <w:rPr>
          <w:rFonts w:asciiTheme="minorHAnsi" w:hAnsiTheme="minorHAnsi" w:cstheme="minorHAnsi"/>
          <w:b w:val="0"/>
          <w:bCs/>
          <w:sz w:val="22"/>
          <w:szCs w:val="22"/>
        </w:rPr>
        <w:t>Paraiškos</w:t>
      </w:r>
      <w:r w:rsidR="001332CF" w:rsidRPr="002663C6">
        <w:rPr>
          <w:rFonts w:asciiTheme="minorHAnsi" w:hAnsiTheme="minorHAnsi" w:cstheme="minorHAnsi"/>
          <w:b w:val="0"/>
          <w:bCs/>
          <w:sz w:val="22"/>
          <w:szCs w:val="22"/>
        </w:rPr>
        <w:t xml:space="preserve"> forma“</w:t>
      </w:r>
      <w:bookmarkEnd w:id="53"/>
      <w:bookmarkEnd w:id="54"/>
    </w:p>
    <w:bookmarkEnd w:id="55"/>
    <w:p w14:paraId="35630E49" w14:textId="77777777" w:rsidR="002B28E8" w:rsidRPr="00D83FE5" w:rsidRDefault="002B28E8" w:rsidP="003C5CAC">
      <w:pPr>
        <w:ind w:left="6480"/>
        <w:jc w:val="center"/>
        <w:rPr>
          <w:rFonts w:asciiTheme="minorHAnsi" w:eastAsia="Times New Roman" w:hAnsiTheme="minorHAnsi" w:cstheme="minorHAnsi"/>
          <w:sz w:val="22"/>
          <w:szCs w:val="22"/>
          <w:lang w:eastAsia="lt-LT"/>
        </w:rPr>
      </w:pPr>
    </w:p>
    <w:p w14:paraId="0F4C566D" w14:textId="77777777" w:rsidR="003C5CAC" w:rsidRPr="003C5CAC" w:rsidRDefault="003C5CAC" w:rsidP="003C5CAC">
      <w:pPr>
        <w:rPr>
          <w:rFonts w:asciiTheme="minorHAnsi" w:eastAsia="Arial" w:hAnsiTheme="minorHAnsi" w:cstheme="minorHAnsi"/>
          <w:sz w:val="22"/>
          <w:szCs w:val="22"/>
        </w:rPr>
      </w:pPr>
    </w:p>
    <w:p w14:paraId="153A6909" w14:textId="626A3ABE" w:rsidR="003C5CAC" w:rsidRDefault="003C5CAC" w:rsidP="003C5CAC">
      <w:pPr>
        <w:pStyle w:val="Subtitle"/>
        <w:spacing w:after="0" w:line="240" w:lineRule="auto"/>
        <w:jc w:val="center"/>
        <w:rPr>
          <w:rFonts w:asciiTheme="minorHAnsi" w:eastAsia="Arial" w:hAnsiTheme="minorHAnsi" w:cstheme="minorHAnsi"/>
          <w:b/>
          <w:bCs/>
          <w:color w:val="000000" w:themeColor="text1"/>
          <w:sz w:val="22"/>
          <w:szCs w:val="22"/>
        </w:rPr>
      </w:pPr>
      <w:r>
        <w:rPr>
          <w:rFonts w:asciiTheme="minorHAnsi" w:eastAsia="Times New Roman" w:hAnsiTheme="minorHAnsi" w:cstheme="minorHAnsi"/>
          <w:sz w:val="22"/>
          <w:szCs w:val="22"/>
          <w:lang w:eastAsia="lt-LT"/>
        </w:rPr>
        <w:tab/>
      </w:r>
      <w:r w:rsidRPr="000E4B74">
        <w:rPr>
          <w:rFonts w:asciiTheme="minorHAnsi" w:eastAsia="Arial" w:hAnsiTheme="minorHAnsi" w:cstheme="minorHAnsi"/>
          <w:b/>
          <w:bCs/>
          <w:color w:val="000000" w:themeColor="text1"/>
          <w:sz w:val="22"/>
          <w:szCs w:val="22"/>
        </w:rPr>
        <w:t xml:space="preserve">PARAIŠKOS FORMA </w:t>
      </w:r>
    </w:p>
    <w:p w14:paraId="6D4FD579" w14:textId="77777777" w:rsidR="00077DB1" w:rsidRDefault="00077DB1" w:rsidP="00077DB1"/>
    <w:p w14:paraId="406C6F86" w14:textId="77777777" w:rsidR="00077DB1" w:rsidRDefault="00077DB1" w:rsidP="00077DB1"/>
    <w:p w14:paraId="4F50282B" w14:textId="77777777" w:rsidR="00077DB1" w:rsidRPr="00077DB1" w:rsidRDefault="00077DB1" w:rsidP="00077DB1"/>
    <w:p w14:paraId="2508CE19" w14:textId="0A64420A" w:rsidR="003C5CAC" w:rsidRPr="000E4B74" w:rsidRDefault="003C5CAC" w:rsidP="003C5CAC">
      <w:pPr>
        <w:jc w:val="center"/>
        <w:rPr>
          <w:rFonts w:asciiTheme="minorHAnsi" w:eastAsia="Arial" w:hAnsiTheme="minorHAnsi" w:cstheme="minorHAnsi"/>
          <w:color w:val="000000" w:themeColor="text1"/>
          <w:sz w:val="22"/>
          <w:szCs w:val="22"/>
        </w:rPr>
      </w:pPr>
      <w:r w:rsidRPr="000E4B74">
        <w:rPr>
          <w:rFonts w:asciiTheme="minorHAnsi" w:eastAsia="Arial" w:hAnsiTheme="minorHAnsi" w:cstheme="minorHAnsi"/>
          <w:color w:val="000000" w:themeColor="text1"/>
          <w:sz w:val="22"/>
          <w:szCs w:val="22"/>
        </w:rPr>
        <w:t>Pateikiama atskiru dokumentu.</w:t>
      </w:r>
    </w:p>
    <w:p w14:paraId="5DD7548B" w14:textId="77777777" w:rsidR="003C5CAC" w:rsidRPr="000E4B74" w:rsidRDefault="003C5CAC" w:rsidP="003C5CAC">
      <w:pPr>
        <w:jc w:val="center"/>
        <w:rPr>
          <w:rFonts w:asciiTheme="minorHAnsi" w:eastAsia="Arial" w:hAnsiTheme="minorHAnsi" w:cstheme="minorHAnsi"/>
          <w:smallCaps/>
          <w:color w:val="000000" w:themeColor="text1"/>
          <w:sz w:val="22"/>
          <w:szCs w:val="22"/>
        </w:rPr>
      </w:pPr>
      <w:r w:rsidRPr="000E4B74">
        <w:rPr>
          <w:rFonts w:asciiTheme="minorHAnsi" w:eastAsia="Arial" w:hAnsiTheme="minorHAnsi" w:cstheme="minorHAnsi"/>
          <w:smallCaps/>
          <w:color w:val="000000" w:themeColor="text1"/>
          <w:sz w:val="22"/>
          <w:szCs w:val="22"/>
        </w:rPr>
        <w:t>__________</w:t>
      </w:r>
    </w:p>
    <w:p w14:paraId="0C56011E" w14:textId="28D352EE" w:rsidR="003C5CAC" w:rsidRPr="003C5CAC" w:rsidRDefault="003C5CAC" w:rsidP="003C5CAC">
      <w:pPr>
        <w:tabs>
          <w:tab w:val="left" w:pos="4102"/>
        </w:tabs>
        <w:rPr>
          <w:rFonts w:asciiTheme="minorHAnsi" w:eastAsia="Arial" w:hAnsiTheme="minorHAnsi" w:cstheme="minorHAnsi"/>
          <w:sz w:val="22"/>
          <w:szCs w:val="22"/>
        </w:rPr>
        <w:sectPr w:rsidR="003C5CAC" w:rsidRPr="003C5CAC" w:rsidSect="005F5DEE">
          <w:headerReference w:type="even" r:id="rId36"/>
          <w:headerReference w:type="default" r:id="rId37"/>
          <w:footerReference w:type="default" r:id="rId38"/>
          <w:headerReference w:type="first" r:id="rId39"/>
          <w:pgSz w:w="11900" w:h="16838"/>
          <w:pgMar w:top="1440" w:right="686" w:bottom="89" w:left="1140" w:header="0" w:footer="0" w:gutter="0"/>
          <w:cols w:space="720"/>
        </w:sectPr>
      </w:pPr>
      <w:r>
        <w:rPr>
          <w:rFonts w:asciiTheme="minorHAnsi" w:eastAsia="Arial" w:hAnsiTheme="minorHAnsi" w:cstheme="minorHAnsi"/>
          <w:sz w:val="22"/>
          <w:szCs w:val="22"/>
        </w:rPr>
        <w:tab/>
      </w:r>
    </w:p>
    <w:p w14:paraId="480BE6DF" w14:textId="4C6697BA" w:rsidR="00F257B7" w:rsidRPr="00EC38A1" w:rsidRDefault="00F257B7" w:rsidP="00D83FE5">
      <w:pPr>
        <w:pStyle w:val="Heading2"/>
        <w:numPr>
          <w:ilvl w:val="0"/>
          <w:numId w:val="0"/>
        </w:numPr>
        <w:spacing w:before="0" w:beforeAutospacing="0"/>
        <w:ind w:left="5103"/>
        <w:jc w:val="right"/>
        <w:rPr>
          <w:rFonts w:asciiTheme="minorHAnsi" w:hAnsiTheme="minorHAnsi" w:cstheme="minorHAnsi"/>
          <w:sz w:val="22"/>
          <w:szCs w:val="22"/>
          <w:lang w:val="lt-LT"/>
        </w:rPr>
      </w:pPr>
      <w:bookmarkStart w:id="56" w:name="_Toc196213159"/>
      <w:r w:rsidRPr="00EC38A1">
        <w:rPr>
          <w:rFonts w:asciiTheme="minorHAnsi" w:hAnsiTheme="minorHAnsi" w:cstheme="minorHAnsi"/>
          <w:bCs/>
          <w:caps w:val="0"/>
          <w:sz w:val="22"/>
          <w:szCs w:val="22"/>
          <w:lang w:val="lt-LT"/>
        </w:rPr>
        <w:lastRenderedPageBreak/>
        <w:t xml:space="preserve">Pirkimo sąlygų </w:t>
      </w:r>
      <w:r w:rsidR="00FE67A6">
        <w:rPr>
          <w:rFonts w:asciiTheme="minorHAnsi" w:hAnsiTheme="minorHAnsi" w:cstheme="minorHAnsi"/>
          <w:caps w:val="0"/>
          <w:sz w:val="22"/>
          <w:szCs w:val="22"/>
          <w:lang w:val="lt-LT"/>
        </w:rPr>
        <w:t>5</w:t>
      </w:r>
      <w:r w:rsidRPr="00EC38A1">
        <w:rPr>
          <w:rFonts w:asciiTheme="minorHAnsi" w:hAnsiTheme="minorHAnsi" w:cstheme="minorHAnsi"/>
          <w:bCs/>
          <w:caps w:val="0"/>
          <w:sz w:val="22"/>
          <w:szCs w:val="22"/>
          <w:lang w:val="lt-LT"/>
        </w:rPr>
        <w:t xml:space="preserve"> priedas „</w:t>
      </w:r>
      <w:r w:rsidRPr="00EC38A1">
        <w:rPr>
          <w:rFonts w:asciiTheme="minorHAnsi" w:hAnsiTheme="minorHAnsi" w:cstheme="minorHAnsi"/>
          <w:caps w:val="0"/>
          <w:sz w:val="22"/>
          <w:szCs w:val="22"/>
          <w:lang w:val="lt-LT"/>
        </w:rPr>
        <w:t>priedas „</w:t>
      </w:r>
      <w:r w:rsidR="00131FCF" w:rsidRPr="00EC38A1">
        <w:rPr>
          <w:rFonts w:asciiTheme="minorHAnsi" w:hAnsiTheme="minorHAnsi" w:cstheme="minorHAnsi"/>
          <w:caps w:val="0"/>
          <w:sz w:val="22"/>
          <w:szCs w:val="22"/>
          <w:lang w:val="lt-LT"/>
        </w:rPr>
        <w:t>T</w:t>
      </w:r>
      <w:r w:rsidRPr="00EC38A1">
        <w:rPr>
          <w:rFonts w:asciiTheme="minorHAnsi" w:hAnsiTheme="minorHAnsi" w:cstheme="minorHAnsi"/>
          <w:caps w:val="0"/>
          <w:sz w:val="22"/>
          <w:szCs w:val="22"/>
          <w:lang w:val="lt-LT"/>
        </w:rPr>
        <w:t xml:space="preserve">iekėjo deklaracija dėl atitikties </w:t>
      </w:r>
      <w:r w:rsidR="00131FCF" w:rsidRPr="00EC38A1">
        <w:rPr>
          <w:rFonts w:asciiTheme="minorHAnsi" w:hAnsiTheme="minorHAnsi" w:cstheme="minorHAnsi"/>
          <w:caps w:val="0"/>
          <w:sz w:val="22"/>
          <w:szCs w:val="22"/>
          <w:lang w:val="lt-LT"/>
        </w:rPr>
        <w:t>R</w:t>
      </w:r>
      <w:r w:rsidRPr="00EC38A1">
        <w:rPr>
          <w:rFonts w:asciiTheme="minorHAnsi" w:hAnsiTheme="minorHAnsi" w:cstheme="minorHAnsi"/>
          <w:caps w:val="0"/>
          <w:sz w:val="22"/>
          <w:szCs w:val="22"/>
          <w:lang w:val="lt-LT"/>
        </w:rPr>
        <w:t>eglamento nuostatoms juridiniam asmeniui“</w:t>
      </w:r>
      <w:bookmarkEnd w:id="56"/>
    </w:p>
    <w:p w14:paraId="344DE524" w14:textId="77777777" w:rsidR="00BB6FBD" w:rsidRPr="00EC38A1" w:rsidRDefault="00BB6FBD" w:rsidP="00D83FE5">
      <w:pPr>
        <w:jc w:val="center"/>
        <w:rPr>
          <w:rFonts w:asciiTheme="minorHAnsi" w:hAnsiTheme="minorHAnsi" w:cstheme="minorHAnsi"/>
          <w:sz w:val="22"/>
          <w:szCs w:val="22"/>
        </w:rPr>
      </w:pPr>
    </w:p>
    <w:p w14:paraId="00DA9363" w14:textId="77777777" w:rsidR="00BB6FBD" w:rsidRPr="00D83FE5" w:rsidRDefault="00BB6FBD" w:rsidP="00D83FE5">
      <w:pPr>
        <w:jc w:val="center"/>
        <w:rPr>
          <w:rFonts w:asciiTheme="minorHAnsi" w:hAnsiTheme="minorHAnsi" w:cstheme="minorHAnsi"/>
          <w:sz w:val="22"/>
          <w:szCs w:val="22"/>
        </w:rPr>
      </w:pPr>
    </w:p>
    <w:p w14:paraId="343EE6E6" w14:textId="5131DC3B" w:rsidR="00131FCF" w:rsidRPr="00D83FE5" w:rsidRDefault="00131FCF" w:rsidP="00D83FE5">
      <w:pPr>
        <w:jc w:val="center"/>
        <w:rPr>
          <w:rFonts w:asciiTheme="minorHAnsi" w:hAnsiTheme="minorHAnsi" w:cstheme="minorHAnsi"/>
          <w:sz w:val="22"/>
          <w:szCs w:val="22"/>
        </w:rPr>
      </w:pPr>
      <w:r w:rsidRPr="00D83FE5">
        <w:rPr>
          <w:rFonts w:asciiTheme="minorHAnsi" w:hAnsiTheme="minorHAnsi" w:cstheme="minorHAnsi"/>
          <w:sz w:val="22"/>
          <w:szCs w:val="22"/>
        </w:rPr>
        <w:t>Herbas arba prekių ženklas</w:t>
      </w:r>
    </w:p>
    <w:p w14:paraId="6C2CE6CF" w14:textId="77777777" w:rsidR="00131FCF" w:rsidRPr="00D83FE5" w:rsidRDefault="00131FCF" w:rsidP="00D83FE5">
      <w:pPr>
        <w:jc w:val="center"/>
        <w:rPr>
          <w:rFonts w:asciiTheme="minorHAnsi" w:hAnsiTheme="minorHAnsi" w:cstheme="minorHAnsi"/>
          <w:sz w:val="22"/>
          <w:szCs w:val="22"/>
        </w:rPr>
      </w:pPr>
      <w:r w:rsidRPr="00D83FE5">
        <w:rPr>
          <w:rFonts w:asciiTheme="minorHAnsi" w:hAnsiTheme="minorHAnsi" w:cstheme="minorHAnsi"/>
          <w:sz w:val="22"/>
          <w:szCs w:val="22"/>
        </w:rPr>
        <w:t>(Tiekėjo pavadinimas)</w:t>
      </w:r>
    </w:p>
    <w:p w14:paraId="119F8A90" w14:textId="77777777" w:rsidR="00131FCF" w:rsidRPr="00D83FE5" w:rsidRDefault="00131FCF" w:rsidP="00D83FE5">
      <w:pPr>
        <w:jc w:val="both"/>
        <w:rPr>
          <w:rFonts w:asciiTheme="minorHAnsi" w:hAnsiTheme="minorHAnsi" w:cstheme="minorHAnsi"/>
          <w:sz w:val="22"/>
          <w:szCs w:val="22"/>
        </w:rPr>
      </w:pPr>
      <w:r w:rsidRPr="00D83FE5">
        <w:rPr>
          <w:rFonts w:asciiTheme="minorHAnsi" w:hAnsiTheme="minorHAnsi" w:cstheme="minorHAnsi"/>
          <w:sz w:val="22"/>
          <w:szCs w:val="22"/>
        </w:rPr>
        <w:t>(Juridinio asmens teisinė forma, buveinė, kontaktinė informacija, registro, kuriame kaupiami ir saugomi duomenys apie tiekėją, pavadinimas, juridinio asmens kodas, pridėtinės vertės mokesčio mokėtojo kodas, jei juridinis asmuo yra pridėtinės vertės mokesčio mokėtojas)</w:t>
      </w:r>
    </w:p>
    <w:p w14:paraId="3093776D" w14:textId="77777777" w:rsidR="00131FCF" w:rsidRPr="00D83FE5" w:rsidRDefault="00131FCF" w:rsidP="00D83FE5">
      <w:pPr>
        <w:jc w:val="both"/>
        <w:rPr>
          <w:rFonts w:asciiTheme="minorHAnsi" w:hAnsiTheme="minorHAnsi" w:cstheme="minorHAnsi"/>
          <w:sz w:val="22"/>
          <w:szCs w:val="22"/>
        </w:rPr>
      </w:pPr>
    </w:p>
    <w:p w14:paraId="24596485" w14:textId="77777777" w:rsidR="00131FCF" w:rsidRPr="00D83FE5" w:rsidRDefault="00131FCF" w:rsidP="00D83FE5">
      <w:pPr>
        <w:jc w:val="center"/>
        <w:rPr>
          <w:rFonts w:asciiTheme="minorHAnsi" w:hAnsiTheme="minorHAnsi" w:cstheme="minorHAnsi"/>
          <w:sz w:val="22"/>
          <w:szCs w:val="22"/>
        </w:rPr>
      </w:pPr>
      <w:r w:rsidRPr="00D83FE5">
        <w:rPr>
          <w:rFonts w:asciiTheme="minorHAnsi" w:hAnsiTheme="minorHAnsi" w:cstheme="minorHAnsi"/>
          <w:sz w:val="22"/>
          <w:szCs w:val="22"/>
        </w:rPr>
        <w:t>__________________________</w:t>
      </w:r>
    </w:p>
    <w:p w14:paraId="14720694" w14:textId="4FC5545A" w:rsidR="00131FCF" w:rsidRPr="00D83FE5" w:rsidRDefault="00131FCF" w:rsidP="00D83FE5">
      <w:pPr>
        <w:tabs>
          <w:tab w:val="center" w:pos="2520"/>
        </w:tabs>
        <w:jc w:val="center"/>
        <w:rPr>
          <w:rFonts w:asciiTheme="minorHAnsi" w:hAnsiTheme="minorHAnsi" w:cstheme="minorHAnsi"/>
          <w:i/>
          <w:sz w:val="22"/>
          <w:szCs w:val="22"/>
        </w:rPr>
      </w:pPr>
      <w:r w:rsidRPr="00D83FE5">
        <w:rPr>
          <w:rFonts w:asciiTheme="minorHAnsi" w:hAnsiTheme="minorHAnsi" w:cstheme="minorHAnsi"/>
          <w:i/>
          <w:sz w:val="22"/>
          <w:szCs w:val="22"/>
        </w:rPr>
        <w:t>(Adresatas (pirkimo vykdytojas))</w:t>
      </w:r>
    </w:p>
    <w:p w14:paraId="75732172" w14:textId="77777777" w:rsidR="00131FCF" w:rsidRPr="00D83FE5" w:rsidRDefault="00131FCF" w:rsidP="00D83FE5">
      <w:pPr>
        <w:jc w:val="center"/>
        <w:rPr>
          <w:rFonts w:asciiTheme="minorHAnsi" w:hAnsiTheme="minorHAnsi" w:cstheme="minorHAnsi"/>
          <w:b/>
          <w:sz w:val="22"/>
          <w:szCs w:val="22"/>
        </w:rPr>
      </w:pPr>
    </w:p>
    <w:p w14:paraId="5CD70FC5" w14:textId="77777777" w:rsidR="00131FCF" w:rsidRPr="00D83FE5" w:rsidRDefault="00131FCF" w:rsidP="00D83FE5">
      <w:pPr>
        <w:autoSpaceDE w:val="0"/>
        <w:autoSpaceDN w:val="0"/>
        <w:adjustRightInd w:val="0"/>
        <w:jc w:val="center"/>
        <w:rPr>
          <w:rFonts w:asciiTheme="minorHAnsi" w:hAnsiTheme="minorHAnsi" w:cstheme="minorHAnsi"/>
          <w:sz w:val="22"/>
          <w:szCs w:val="22"/>
        </w:rPr>
      </w:pPr>
      <w:r w:rsidRPr="00D83FE5">
        <w:rPr>
          <w:rFonts w:asciiTheme="minorHAnsi" w:hAnsiTheme="minorHAnsi" w:cstheme="minorHAnsi"/>
          <w:b/>
          <w:sz w:val="22"/>
          <w:szCs w:val="22"/>
        </w:rPr>
        <w:t>TIEKĖJO DEKLARACIJA</w:t>
      </w:r>
    </w:p>
    <w:p w14:paraId="4184CE0F" w14:textId="77777777" w:rsidR="00131FCF" w:rsidRPr="00D83FE5" w:rsidRDefault="00131FCF" w:rsidP="00D83FE5">
      <w:pPr>
        <w:shd w:val="clear" w:color="auto" w:fill="FFFFFF" w:themeFill="background1"/>
        <w:jc w:val="center"/>
        <w:rPr>
          <w:rFonts w:asciiTheme="minorHAnsi" w:hAnsiTheme="minorHAnsi" w:cstheme="minorHAnsi"/>
          <w:b/>
          <w:sz w:val="22"/>
          <w:szCs w:val="22"/>
        </w:rPr>
      </w:pPr>
      <w:r w:rsidRPr="00D83FE5">
        <w:rPr>
          <w:rFonts w:asciiTheme="minorHAnsi" w:hAnsiTheme="minorHAnsi" w:cstheme="minorHAnsi"/>
          <w:sz w:val="22"/>
          <w:szCs w:val="22"/>
        </w:rPr>
        <w:t>_____________</w:t>
      </w:r>
      <w:r w:rsidRPr="00D83FE5">
        <w:rPr>
          <w:rFonts w:asciiTheme="minorHAnsi" w:hAnsiTheme="minorHAnsi" w:cstheme="minorHAnsi"/>
          <w:b/>
          <w:sz w:val="22"/>
          <w:szCs w:val="22"/>
        </w:rPr>
        <w:t xml:space="preserve"> </w:t>
      </w:r>
      <w:r w:rsidRPr="00D83FE5">
        <w:rPr>
          <w:rFonts w:asciiTheme="minorHAnsi" w:hAnsiTheme="minorHAnsi" w:cstheme="minorHAnsi"/>
          <w:sz w:val="22"/>
          <w:szCs w:val="22"/>
        </w:rPr>
        <w:t>Nr.______</w:t>
      </w:r>
    </w:p>
    <w:p w14:paraId="1EE1F8F5" w14:textId="77777777" w:rsidR="00131FCF" w:rsidRPr="00D83FE5" w:rsidRDefault="00131FCF" w:rsidP="00D83FE5">
      <w:pPr>
        <w:shd w:val="clear" w:color="auto" w:fill="FFFFFF" w:themeFill="background1"/>
        <w:ind w:firstLine="3969"/>
        <w:rPr>
          <w:rFonts w:asciiTheme="minorHAnsi" w:hAnsiTheme="minorHAnsi" w:cstheme="minorHAnsi"/>
          <w:i/>
          <w:color w:val="000000"/>
          <w:sz w:val="22"/>
          <w:szCs w:val="22"/>
        </w:rPr>
      </w:pPr>
      <w:r w:rsidRPr="00D83FE5">
        <w:rPr>
          <w:rFonts w:asciiTheme="minorHAnsi" w:hAnsiTheme="minorHAnsi" w:cstheme="minorHAnsi"/>
          <w:i/>
          <w:color w:val="000000" w:themeColor="text1"/>
          <w:sz w:val="22"/>
          <w:szCs w:val="22"/>
        </w:rPr>
        <w:t xml:space="preserve">           (Data)</w:t>
      </w:r>
    </w:p>
    <w:p w14:paraId="5E188ADF" w14:textId="77777777" w:rsidR="00131FCF" w:rsidRPr="00D83FE5" w:rsidRDefault="00131FCF" w:rsidP="00D83FE5">
      <w:pPr>
        <w:shd w:val="clear" w:color="auto" w:fill="FFFFFF" w:themeFill="background1"/>
        <w:ind w:firstLine="3969"/>
        <w:rPr>
          <w:rFonts w:asciiTheme="minorHAnsi" w:hAnsiTheme="minorHAnsi" w:cstheme="minorHAnsi"/>
          <w:color w:val="000000"/>
          <w:sz w:val="22"/>
          <w:szCs w:val="22"/>
        </w:rPr>
      </w:pPr>
    </w:p>
    <w:p w14:paraId="6E946BDE" w14:textId="77777777" w:rsidR="00131FCF" w:rsidRPr="00D83FE5" w:rsidRDefault="00131FCF" w:rsidP="00D83FE5">
      <w:pPr>
        <w:shd w:val="clear" w:color="auto" w:fill="FFFFFF" w:themeFill="background1"/>
        <w:jc w:val="center"/>
        <w:rPr>
          <w:rFonts w:asciiTheme="minorHAnsi" w:hAnsiTheme="minorHAnsi" w:cstheme="minorHAnsi"/>
          <w:color w:val="000000"/>
          <w:sz w:val="22"/>
          <w:szCs w:val="22"/>
        </w:rPr>
      </w:pPr>
      <w:r w:rsidRPr="00D83FE5">
        <w:rPr>
          <w:rFonts w:asciiTheme="minorHAnsi" w:hAnsiTheme="minorHAnsi" w:cstheme="minorHAnsi"/>
          <w:color w:val="000000" w:themeColor="text1"/>
          <w:sz w:val="22"/>
          <w:szCs w:val="22"/>
        </w:rPr>
        <w:t>_____________</w:t>
      </w:r>
    </w:p>
    <w:p w14:paraId="4EFB2234" w14:textId="77777777" w:rsidR="00131FCF" w:rsidRPr="00D83FE5" w:rsidRDefault="00131FCF" w:rsidP="00D83FE5">
      <w:pPr>
        <w:shd w:val="clear" w:color="auto" w:fill="FFFFFF" w:themeFill="background1"/>
        <w:jc w:val="center"/>
        <w:rPr>
          <w:rFonts w:asciiTheme="minorHAnsi" w:hAnsiTheme="minorHAnsi" w:cstheme="minorHAnsi"/>
          <w:i/>
          <w:color w:val="000000"/>
          <w:sz w:val="22"/>
          <w:szCs w:val="22"/>
        </w:rPr>
      </w:pPr>
      <w:r w:rsidRPr="00D83FE5">
        <w:rPr>
          <w:rFonts w:asciiTheme="minorHAnsi" w:hAnsiTheme="minorHAnsi" w:cstheme="minorHAnsi"/>
          <w:i/>
          <w:color w:val="000000" w:themeColor="text1"/>
          <w:sz w:val="22"/>
          <w:szCs w:val="22"/>
        </w:rPr>
        <w:t>(Sudarymo vieta)</w:t>
      </w:r>
    </w:p>
    <w:p w14:paraId="135BF6CA" w14:textId="77777777" w:rsidR="00131FCF" w:rsidRPr="00D83FE5" w:rsidRDefault="00131FCF" w:rsidP="00D83FE5">
      <w:pPr>
        <w:shd w:val="clear" w:color="auto" w:fill="FFFFFF" w:themeFill="background1"/>
        <w:jc w:val="center"/>
        <w:rPr>
          <w:rFonts w:asciiTheme="minorHAnsi" w:hAnsiTheme="minorHAnsi" w:cstheme="minorHAnsi"/>
          <w:color w:val="000000"/>
          <w:sz w:val="22"/>
          <w:szCs w:val="22"/>
        </w:rPr>
      </w:pPr>
    </w:p>
    <w:p w14:paraId="4A176B50" w14:textId="7770CE1E" w:rsidR="00131FCF" w:rsidRPr="00D83FE5" w:rsidRDefault="00131FCF" w:rsidP="00D83FE5">
      <w:pPr>
        <w:tabs>
          <w:tab w:val="left" w:pos="851"/>
        </w:tabs>
        <w:snapToGrid w:val="0"/>
        <w:ind w:right="-1"/>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Aš______________________________________________________________________________</w:t>
      </w:r>
      <w:r w:rsidR="00E75F51" w:rsidRPr="00D83FE5">
        <w:rPr>
          <w:rFonts w:asciiTheme="minorHAnsi" w:hAnsiTheme="minorHAnsi" w:cstheme="minorHAnsi"/>
          <w:spacing w:val="-2"/>
          <w:sz w:val="22"/>
          <w:szCs w:val="22"/>
        </w:rPr>
        <w:t>______</w:t>
      </w:r>
      <w:r w:rsidRPr="00D83FE5">
        <w:rPr>
          <w:rFonts w:asciiTheme="minorHAnsi" w:hAnsiTheme="minorHAnsi" w:cstheme="minorHAnsi"/>
          <w:spacing w:val="-2"/>
          <w:sz w:val="22"/>
          <w:szCs w:val="22"/>
        </w:rPr>
        <w:t>,</w:t>
      </w:r>
    </w:p>
    <w:p w14:paraId="7F7CC449" w14:textId="47A63DF5" w:rsidR="00131FCF" w:rsidRPr="00D83FE5" w:rsidRDefault="00131FCF" w:rsidP="00D83FE5">
      <w:pPr>
        <w:tabs>
          <w:tab w:val="left" w:pos="851"/>
        </w:tabs>
        <w:snapToGrid w:val="0"/>
        <w:ind w:right="-1"/>
        <w:jc w:val="both"/>
        <w:rPr>
          <w:rFonts w:asciiTheme="minorHAnsi" w:hAnsiTheme="minorHAnsi" w:cstheme="minorHAnsi"/>
          <w:i/>
          <w:spacing w:val="-2"/>
          <w:sz w:val="22"/>
          <w:szCs w:val="22"/>
        </w:rPr>
      </w:pPr>
      <w:r w:rsidRPr="00D83FE5">
        <w:rPr>
          <w:rFonts w:asciiTheme="minorHAnsi" w:hAnsiTheme="minorHAnsi" w:cstheme="minorHAnsi"/>
          <w:spacing w:val="-2"/>
          <w:sz w:val="22"/>
          <w:szCs w:val="22"/>
        </w:rPr>
        <w:tab/>
      </w:r>
      <w:r w:rsidRPr="00D83FE5">
        <w:rPr>
          <w:rFonts w:asciiTheme="minorHAnsi" w:hAnsiTheme="minorHAnsi" w:cstheme="minorHAnsi"/>
          <w:spacing w:val="-2"/>
          <w:sz w:val="22"/>
          <w:szCs w:val="22"/>
        </w:rPr>
        <w:tab/>
      </w:r>
      <w:r w:rsidRPr="00D83FE5">
        <w:rPr>
          <w:rFonts w:asciiTheme="minorHAnsi" w:hAnsiTheme="minorHAnsi" w:cstheme="minorHAnsi"/>
          <w:i/>
          <w:spacing w:val="-2"/>
          <w:sz w:val="22"/>
          <w:szCs w:val="22"/>
        </w:rPr>
        <w:t>(Tiekėjo vadovo ar jo įgalioto asmens pareigų pavadinimas, vardas ir pavardė)</w:t>
      </w:r>
    </w:p>
    <w:p w14:paraId="708317C2" w14:textId="77777777" w:rsidR="00131FCF" w:rsidRPr="00D83FE5" w:rsidRDefault="00131FCF" w:rsidP="00D83FE5">
      <w:pPr>
        <w:snapToGrid w:val="0"/>
        <w:jc w:val="both"/>
        <w:rPr>
          <w:rFonts w:asciiTheme="minorHAnsi" w:hAnsiTheme="minorHAnsi" w:cstheme="minorHAnsi"/>
          <w:spacing w:val="-2"/>
          <w:sz w:val="22"/>
          <w:szCs w:val="22"/>
        </w:rPr>
      </w:pPr>
    </w:p>
    <w:p w14:paraId="70335566" w14:textId="77777777" w:rsidR="00131FCF" w:rsidRPr="00D83FE5" w:rsidRDefault="00131FCF"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tvirtinu, kad mano vadovaujamas (-a) (atstovaujamas (-a))_______________________________________________ ,</w:t>
      </w:r>
    </w:p>
    <w:p w14:paraId="04FC1824" w14:textId="34D1C9BC" w:rsidR="00131FCF" w:rsidRPr="00D83FE5" w:rsidRDefault="00131FCF"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 xml:space="preserve">                                                                                                                                      </w:t>
      </w:r>
      <w:r w:rsidRPr="00D83FE5">
        <w:rPr>
          <w:rFonts w:asciiTheme="minorHAnsi" w:hAnsiTheme="minorHAnsi" w:cstheme="minorHAnsi"/>
          <w:i/>
          <w:spacing w:val="-2"/>
          <w:sz w:val="22"/>
          <w:szCs w:val="22"/>
        </w:rPr>
        <w:t>(Tiekėjo pavadinimas)</w:t>
      </w:r>
      <w:r w:rsidR="00E75F51" w:rsidRPr="00D83FE5">
        <w:rPr>
          <w:rFonts w:asciiTheme="minorHAnsi" w:hAnsiTheme="minorHAnsi" w:cstheme="minorHAnsi"/>
          <w:i/>
          <w:spacing w:val="-2"/>
          <w:sz w:val="22"/>
          <w:szCs w:val="22"/>
        </w:rPr>
        <w:t xml:space="preserve"> </w:t>
      </w:r>
      <w:r w:rsidRPr="00D83FE5">
        <w:rPr>
          <w:rFonts w:asciiTheme="minorHAnsi" w:hAnsiTheme="minorHAnsi" w:cstheme="minorHAnsi"/>
          <w:spacing w:val="-2"/>
          <w:sz w:val="22"/>
          <w:szCs w:val="22"/>
        </w:rPr>
        <w:t>dalyvaujantis (-i) ________________________________________________________________________________</w:t>
      </w:r>
    </w:p>
    <w:p w14:paraId="5636E229" w14:textId="1ACD92F9" w:rsidR="00131FCF" w:rsidRPr="00D83FE5" w:rsidRDefault="00131FCF" w:rsidP="00D83FE5">
      <w:pPr>
        <w:snapToGrid w:val="0"/>
        <w:ind w:firstLine="1296"/>
        <w:jc w:val="center"/>
        <w:rPr>
          <w:rFonts w:asciiTheme="minorHAnsi" w:hAnsiTheme="minorHAnsi" w:cstheme="minorHAnsi"/>
          <w:i/>
          <w:spacing w:val="-2"/>
          <w:sz w:val="22"/>
          <w:szCs w:val="22"/>
        </w:rPr>
      </w:pPr>
      <w:r w:rsidRPr="00D83FE5">
        <w:rPr>
          <w:rFonts w:asciiTheme="minorHAnsi" w:hAnsiTheme="minorHAnsi" w:cstheme="minorHAnsi"/>
          <w:i/>
          <w:spacing w:val="-2"/>
          <w:sz w:val="22"/>
          <w:szCs w:val="22"/>
        </w:rPr>
        <w:t>(pirkimo vykdytojo  pavadinimas)</w:t>
      </w:r>
    </w:p>
    <w:p w14:paraId="128F2ADF" w14:textId="77777777" w:rsidR="00131FCF" w:rsidRPr="00D83FE5" w:rsidRDefault="00131FCF" w:rsidP="00D83FE5">
      <w:pPr>
        <w:snapToGrid w:val="0"/>
        <w:ind w:right="-1"/>
        <w:jc w:val="both"/>
        <w:rPr>
          <w:rFonts w:asciiTheme="minorHAnsi" w:hAnsiTheme="minorHAnsi" w:cstheme="minorHAnsi"/>
          <w:spacing w:val="-2"/>
          <w:sz w:val="22"/>
          <w:szCs w:val="22"/>
        </w:rPr>
      </w:pPr>
    </w:p>
    <w:p w14:paraId="196C56AD" w14:textId="77777777" w:rsidR="00131FCF" w:rsidRPr="00D83FE5" w:rsidRDefault="00131FCF"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atliekamame ___________________________________________________________________________________</w:t>
      </w:r>
    </w:p>
    <w:p w14:paraId="6C45DE05" w14:textId="77777777" w:rsidR="00131FCF" w:rsidRPr="00D83FE5" w:rsidRDefault="00131FCF" w:rsidP="00D83FE5">
      <w:pPr>
        <w:snapToGrid w:val="0"/>
        <w:ind w:left="1296" w:firstLine="1296"/>
        <w:jc w:val="both"/>
        <w:rPr>
          <w:rFonts w:asciiTheme="minorHAnsi" w:hAnsiTheme="minorHAnsi" w:cstheme="minorHAnsi"/>
          <w:i/>
          <w:spacing w:val="-2"/>
          <w:sz w:val="22"/>
          <w:szCs w:val="22"/>
        </w:rPr>
      </w:pPr>
      <w:r w:rsidRPr="00D83FE5">
        <w:rPr>
          <w:rFonts w:asciiTheme="minorHAnsi" w:hAnsiTheme="minorHAnsi" w:cstheme="minorHAnsi"/>
          <w:i/>
          <w:spacing w:val="-2"/>
          <w:sz w:val="22"/>
          <w:szCs w:val="22"/>
        </w:rPr>
        <w:t>(Pirkimo objekto pavadinimas, pirkimo numeris)</w:t>
      </w:r>
    </w:p>
    <w:p w14:paraId="4F636857" w14:textId="77777777" w:rsidR="00131FCF" w:rsidRPr="00D83FE5" w:rsidRDefault="00131FCF" w:rsidP="00D83FE5">
      <w:pPr>
        <w:snapToGrid w:val="0"/>
        <w:ind w:right="-1"/>
        <w:jc w:val="both"/>
        <w:rPr>
          <w:rFonts w:asciiTheme="minorHAnsi" w:hAnsiTheme="minorHAnsi" w:cstheme="minorHAnsi"/>
          <w:spacing w:val="-2"/>
          <w:sz w:val="22"/>
          <w:szCs w:val="22"/>
        </w:rPr>
      </w:pPr>
    </w:p>
    <w:p w14:paraId="33A6BBA1" w14:textId="77777777" w:rsidR="00131FCF" w:rsidRPr="00D83FE5" w:rsidRDefault="00131FCF"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skelbtame _____________________________________________________________________________________ ,</w:t>
      </w:r>
    </w:p>
    <w:p w14:paraId="1E78EA27" w14:textId="77777777" w:rsidR="00131FCF" w:rsidRPr="00D83FE5" w:rsidRDefault="00131FCF" w:rsidP="00D83FE5">
      <w:pPr>
        <w:snapToGrid w:val="0"/>
        <w:jc w:val="center"/>
        <w:rPr>
          <w:rFonts w:asciiTheme="minorHAnsi" w:hAnsiTheme="minorHAnsi" w:cstheme="minorHAnsi"/>
          <w:i/>
          <w:spacing w:val="-2"/>
          <w:sz w:val="22"/>
          <w:szCs w:val="22"/>
        </w:rPr>
      </w:pPr>
      <w:r w:rsidRPr="00D83FE5">
        <w:rPr>
          <w:rFonts w:asciiTheme="minorHAnsi" w:hAnsiTheme="minorHAnsi" w:cstheme="minorHAnsi"/>
          <w:i/>
          <w:spacing w:val="-2"/>
          <w:sz w:val="22"/>
          <w:szCs w:val="22"/>
        </w:rPr>
        <w:t xml:space="preserve">        (Skelbimo data)</w:t>
      </w:r>
    </w:p>
    <w:p w14:paraId="1FBBABC4" w14:textId="77777777" w:rsidR="00131FCF" w:rsidRPr="00D83FE5" w:rsidRDefault="00131FCF" w:rsidP="00D83FE5">
      <w:pPr>
        <w:jc w:val="both"/>
        <w:rPr>
          <w:rFonts w:asciiTheme="minorHAnsi" w:hAnsiTheme="minorHAnsi" w:cstheme="minorHAnsi"/>
          <w:sz w:val="22"/>
          <w:szCs w:val="22"/>
        </w:rPr>
      </w:pPr>
    </w:p>
    <w:p w14:paraId="7DB9509F" w14:textId="77777777" w:rsidR="00131FCF" w:rsidRPr="00D83FE5" w:rsidRDefault="00131FCF" w:rsidP="00D83FE5">
      <w:pPr>
        <w:jc w:val="both"/>
        <w:rPr>
          <w:rFonts w:asciiTheme="minorHAnsi" w:hAnsiTheme="minorHAnsi" w:cstheme="minorHAnsi"/>
          <w:sz w:val="22"/>
          <w:szCs w:val="22"/>
        </w:rPr>
      </w:pPr>
      <w:r w:rsidRPr="00D83FE5">
        <w:rPr>
          <w:rFonts w:asciiTheme="minorHAnsi" w:hAnsiTheme="minorHAnsi" w:cstheme="minorHAnsi"/>
          <w:sz w:val="22"/>
          <w:szCs w:val="22"/>
        </w:rPr>
        <w:t xml:space="preserve">nėra įtakojama Rusijos, kaip nurodyta </w:t>
      </w:r>
      <w:r w:rsidRPr="00D83FE5">
        <w:rPr>
          <w:rFonts w:asciiTheme="minorHAnsi" w:hAnsiTheme="minorHAnsi" w:cstheme="minorHAnsi"/>
          <w:b/>
          <w:sz w:val="22"/>
          <w:szCs w:val="22"/>
        </w:rPr>
        <w:t>Tarybos reglamento</w:t>
      </w:r>
      <w:r w:rsidRPr="00D83FE5">
        <w:rPr>
          <w:rFonts w:asciiTheme="minorHAnsi" w:hAnsiTheme="minorHAnsi" w:cstheme="minorHAnsi"/>
          <w:sz w:val="22"/>
          <w:szCs w:val="22"/>
        </w:rPr>
        <w:t xml:space="preserve"> </w:t>
      </w:r>
      <w:r w:rsidRPr="00D83FE5">
        <w:rPr>
          <w:rFonts w:asciiTheme="minorHAnsi" w:hAnsiTheme="minorHAnsi" w:cstheme="minorHAnsi"/>
          <w:b/>
          <w:color w:val="333333"/>
          <w:sz w:val="22"/>
          <w:szCs w:val="22"/>
          <w:shd w:val="clear" w:color="auto" w:fill="FFFFFF"/>
        </w:rPr>
        <w:t xml:space="preserve">(ES) 2022/576 2022 m. balandžio 8 d. kuriuo iš dalies keičiamas Reglamentas (ES) Nr. 833/2014 dėl ribojamųjų priemonių atsižvelgiant į Rusijos veiksmus, kuriais destabilizuojama padėtis Ukrainoje </w:t>
      </w:r>
      <w:r w:rsidRPr="00D83FE5">
        <w:rPr>
          <w:rFonts w:asciiTheme="minorHAnsi" w:hAnsiTheme="minorHAnsi" w:cstheme="minorHAnsi"/>
          <w:sz w:val="22"/>
          <w:szCs w:val="22"/>
        </w:rPr>
        <w:t>5k straipsnyje nustatytuose apribojimuose. Visų pirma pareiškiu, kad:</w:t>
      </w:r>
    </w:p>
    <w:p w14:paraId="4956DC79" w14:textId="77777777" w:rsidR="00131FCF" w:rsidRPr="00D83FE5" w:rsidRDefault="00131FCF" w:rsidP="00D83FE5">
      <w:pPr>
        <w:jc w:val="both"/>
        <w:rPr>
          <w:rFonts w:asciiTheme="minorHAnsi" w:hAnsiTheme="minorHAnsi" w:cstheme="minorHAnsi"/>
          <w:sz w:val="22"/>
          <w:szCs w:val="22"/>
        </w:rPr>
      </w:pPr>
      <w:r w:rsidRPr="00D83FE5">
        <w:rPr>
          <w:rFonts w:asciiTheme="minorHAnsi" w:hAnsiTheme="minorHAnsi" w:cstheme="minorHAnsi"/>
          <w:sz w:val="22"/>
          <w:szCs w:val="22"/>
        </w:rPr>
        <w:t>(a) mano atstovaujama įmonė (ir nė viena iš bendrovių, kurios yra mūsų konsorciumo nariais) nėra įsteigta Rusijoje;</w:t>
      </w:r>
    </w:p>
    <w:p w14:paraId="2454D969" w14:textId="77777777" w:rsidR="00131FCF" w:rsidRPr="00D83FE5" w:rsidRDefault="00131FCF" w:rsidP="00D83FE5">
      <w:pPr>
        <w:jc w:val="both"/>
        <w:rPr>
          <w:rFonts w:asciiTheme="minorHAnsi" w:hAnsiTheme="minorHAnsi" w:cstheme="minorHAnsi"/>
          <w:sz w:val="22"/>
          <w:szCs w:val="22"/>
        </w:rPr>
      </w:pPr>
      <w:r w:rsidRPr="00D83FE5">
        <w:rPr>
          <w:rFonts w:asciiTheme="minorHAnsi" w:hAnsiTheme="minorHAnsi" w:cstheme="minorHAnsi"/>
          <w:sz w:val="22"/>
          <w:szCs w:val="22"/>
        </w:rPr>
        <w:t xml:space="preserve">(b) mano atstovaujama įmonė (ir nė viena iš įmonių, kurios yra mūsų konsorciumo nariais) nėra juridinis asmuo, subjektas ar įstaiga, </w:t>
      </w:r>
      <w:r w:rsidRPr="00D83FE5">
        <w:rPr>
          <w:rFonts w:asciiTheme="minorHAnsi" w:hAnsiTheme="minorHAnsi" w:cstheme="minorHAnsi"/>
          <w:color w:val="333333"/>
          <w:sz w:val="22"/>
          <w:szCs w:val="22"/>
          <w:shd w:val="clear" w:color="auto" w:fill="FFFFFF"/>
        </w:rPr>
        <w:t>kuriuose daugiau kaip 50 % nuosavybės teisių tiesiogiai ar netiesiogiai priklauso šios deklaracijos a) punkte nurodytam subjektui</w:t>
      </w:r>
      <w:r w:rsidRPr="00D83FE5">
        <w:rPr>
          <w:rFonts w:asciiTheme="minorHAnsi" w:hAnsiTheme="minorHAnsi" w:cstheme="minorHAnsi"/>
          <w:sz w:val="22"/>
          <w:szCs w:val="22"/>
        </w:rPr>
        <w:t xml:space="preserve">; </w:t>
      </w:r>
    </w:p>
    <w:p w14:paraId="6625679C" w14:textId="77777777" w:rsidR="00131FCF" w:rsidRPr="00D83FE5" w:rsidRDefault="00131FCF" w:rsidP="00D83FE5">
      <w:pPr>
        <w:jc w:val="both"/>
        <w:rPr>
          <w:rFonts w:asciiTheme="minorHAnsi" w:hAnsiTheme="minorHAnsi" w:cstheme="minorHAnsi"/>
          <w:sz w:val="22"/>
          <w:szCs w:val="22"/>
          <w:shd w:val="clear" w:color="auto" w:fill="FFFFFF"/>
        </w:rPr>
      </w:pPr>
      <w:r w:rsidRPr="00D83FE5">
        <w:rPr>
          <w:rFonts w:asciiTheme="minorHAnsi" w:hAnsiTheme="minorHAnsi" w:cstheme="minorHAnsi"/>
          <w:sz w:val="22"/>
          <w:szCs w:val="22"/>
        </w:rPr>
        <w:t xml:space="preserve">(c) nei aš, nei mano atstovaujama bendrovė nesame </w:t>
      </w:r>
      <w:r w:rsidRPr="00D83FE5">
        <w:rPr>
          <w:rFonts w:asciiTheme="minorHAnsi" w:hAnsiTheme="minorHAnsi" w:cstheme="minorHAnsi"/>
          <w:sz w:val="22"/>
          <w:szCs w:val="22"/>
          <w:shd w:val="clear" w:color="auto" w:fill="FFFFFF"/>
        </w:rPr>
        <w:t>fiziniu ar juridiniu asmeniu, subjektu ar organizacija, veikiančia šios deklaracijos a) arba b) punkte nurodyto subjekto vardu ar jo nurodymu;</w:t>
      </w:r>
    </w:p>
    <w:p w14:paraId="4404BD0A" w14:textId="1AF0B4B2" w:rsidR="00131FCF" w:rsidRPr="00D83FE5" w:rsidRDefault="004634BF" w:rsidP="00D83FE5">
      <w:pPr>
        <w:jc w:val="both"/>
        <w:rPr>
          <w:rFonts w:asciiTheme="minorHAnsi" w:hAnsiTheme="minorHAnsi" w:cstheme="minorHAnsi"/>
          <w:sz w:val="22"/>
          <w:szCs w:val="22"/>
        </w:rPr>
      </w:pPr>
      <w:r w:rsidRPr="00D83FE5">
        <w:rPr>
          <w:rFonts w:asciiTheme="minorHAnsi" w:hAnsiTheme="minorHAnsi" w:cstheme="minorHAnsi"/>
          <w:sz w:val="22"/>
          <w:szCs w:val="22"/>
        </w:rPr>
        <w:t>(</w:t>
      </w:r>
      <w:r w:rsidR="00131FCF" w:rsidRPr="00D83FE5">
        <w:rPr>
          <w:rFonts w:asciiTheme="minorHAnsi" w:hAnsiTheme="minorHAnsi" w:cstheme="minorHAnsi"/>
          <w:sz w:val="22"/>
          <w:szCs w:val="22"/>
        </w:rPr>
        <w:t xml:space="preserve">d) sutartis nebus paskirta vykdyti </w:t>
      </w:r>
      <w:r w:rsidR="00131FCF" w:rsidRPr="00D83FE5">
        <w:rPr>
          <w:rFonts w:asciiTheme="minorHAnsi" w:hAnsiTheme="minorHAnsi" w:cstheme="minorHAnsi"/>
          <w:sz w:val="22"/>
          <w:szCs w:val="22"/>
          <w:shd w:val="clear" w:color="auto" w:fill="FFFFFF"/>
        </w:rPr>
        <w:t>subrangovui (-ams), ar kitam (-iems) subjektui (-tams), kurių pajėgumais remiasi, kurie priskirtini šios deklaracijos a) arba b), arba c) punktuose nurodytiems subjektams.</w:t>
      </w:r>
    </w:p>
    <w:tbl>
      <w:tblPr>
        <w:tblW w:w="10324" w:type="dxa"/>
        <w:tblInd w:w="-10" w:type="dxa"/>
        <w:tblLayout w:type="fixed"/>
        <w:tblLook w:val="04A0" w:firstRow="1" w:lastRow="0" w:firstColumn="1" w:lastColumn="0" w:noHBand="0" w:noVBand="1"/>
      </w:tblPr>
      <w:tblGrid>
        <w:gridCol w:w="3450"/>
        <w:gridCol w:w="634"/>
        <w:gridCol w:w="2080"/>
        <w:gridCol w:w="736"/>
        <w:gridCol w:w="2743"/>
        <w:gridCol w:w="681"/>
      </w:tblGrid>
      <w:tr w:rsidR="00B31142" w:rsidRPr="00B31142" w14:paraId="238282D9" w14:textId="77777777" w:rsidTr="00AB0605">
        <w:trPr>
          <w:trHeight w:val="285"/>
        </w:trPr>
        <w:tc>
          <w:tcPr>
            <w:tcW w:w="3450" w:type="dxa"/>
            <w:tcBorders>
              <w:top w:val="nil"/>
              <w:left w:val="nil"/>
              <w:bottom w:val="single" w:sz="4" w:space="0" w:color="auto"/>
              <w:right w:val="nil"/>
            </w:tcBorders>
          </w:tcPr>
          <w:p w14:paraId="76CF00E2" w14:textId="77777777" w:rsidR="00B31142" w:rsidRPr="00B31142" w:rsidRDefault="00B31142" w:rsidP="00B31142">
            <w:pPr>
              <w:ind w:right="-1"/>
              <w:jc w:val="both"/>
              <w:rPr>
                <w:rFonts w:asciiTheme="minorHAnsi" w:eastAsia="Times New Roman" w:hAnsiTheme="minorHAnsi" w:cstheme="minorHAnsi"/>
                <w:lang w:eastAsia="lt-LT"/>
              </w:rPr>
            </w:pPr>
          </w:p>
          <w:p w14:paraId="7E61C460" w14:textId="77777777" w:rsidR="00B31142" w:rsidRPr="00B31142" w:rsidRDefault="00B31142" w:rsidP="00B31142">
            <w:pPr>
              <w:ind w:right="-1"/>
              <w:jc w:val="both"/>
              <w:rPr>
                <w:rFonts w:asciiTheme="minorHAnsi" w:eastAsia="Times New Roman" w:hAnsiTheme="minorHAnsi" w:cstheme="minorHAnsi"/>
                <w:lang w:eastAsia="lt-LT"/>
              </w:rPr>
            </w:pPr>
          </w:p>
        </w:tc>
        <w:tc>
          <w:tcPr>
            <w:tcW w:w="634" w:type="dxa"/>
          </w:tcPr>
          <w:p w14:paraId="07B794D5" w14:textId="77777777" w:rsidR="00B31142" w:rsidRPr="00B31142" w:rsidRDefault="00B31142" w:rsidP="00B31142">
            <w:pPr>
              <w:ind w:right="-1"/>
              <w:jc w:val="center"/>
              <w:rPr>
                <w:rFonts w:asciiTheme="minorHAnsi" w:eastAsia="Times New Roman" w:hAnsiTheme="minorHAnsi" w:cstheme="minorHAnsi"/>
                <w:lang w:eastAsia="lt-LT"/>
              </w:rPr>
            </w:pPr>
          </w:p>
        </w:tc>
        <w:tc>
          <w:tcPr>
            <w:tcW w:w="2080" w:type="dxa"/>
            <w:tcBorders>
              <w:top w:val="nil"/>
              <w:left w:val="nil"/>
              <w:bottom w:val="single" w:sz="4" w:space="0" w:color="auto"/>
              <w:right w:val="nil"/>
            </w:tcBorders>
          </w:tcPr>
          <w:p w14:paraId="28D56FE5" w14:textId="77777777" w:rsidR="00B31142" w:rsidRPr="00B31142" w:rsidRDefault="00B31142" w:rsidP="00B31142">
            <w:pPr>
              <w:ind w:right="-1"/>
              <w:jc w:val="center"/>
              <w:rPr>
                <w:rFonts w:asciiTheme="minorHAnsi" w:eastAsia="Times New Roman" w:hAnsiTheme="minorHAnsi" w:cstheme="minorHAnsi"/>
                <w:lang w:eastAsia="lt-LT"/>
              </w:rPr>
            </w:pPr>
          </w:p>
        </w:tc>
        <w:tc>
          <w:tcPr>
            <w:tcW w:w="736" w:type="dxa"/>
          </w:tcPr>
          <w:p w14:paraId="1F3266BB" w14:textId="77777777" w:rsidR="00B31142" w:rsidRPr="00B31142" w:rsidRDefault="00B31142" w:rsidP="00B31142">
            <w:pPr>
              <w:ind w:right="-1"/>
              <w:jc w:val="center"/>
              <w:rPr>
                <w:rFonts w:asciiTheme="minorHAnsi" w:eastAsia="Times New Roman" w:hAnsiTheme="minorHAnsi" w:cstheme="minorHAnsi"/>
                <w:lang w:eastAsia="lt-LT"/>
              </w:rPr>
            </w:pPr>
          </w:p>
        </w:tc>
        <w:tc>
          <w:tcPr>
            <w:tcW w:w="2743" w:type="dxa"/>
            <w:tcBorders>
              <w:top w:val="nil"/>
              <w:left w:val="nil"/>
              <w:bottom w:val="single" w:sz="4" w:space="0" w:color="auto"/>
              <w:right w:val="nil"/>
            </w:tcBorders>
          </w:tcPr>
          <w:p w14:paraId="6B9BD2CC" w14:textId="77777777" w:rsidR="00B31142" w:rsidRPr="00B31142" w:rsidRDefault="00B31142" w:rsidP="00B31142">
            <w:pPr>
              <w:ind w:right="-1"/>
              <w:jc w:val="right"/>
              <w:rPr>
                <w:rFonts w:asciiTheme="minorHAnsi" w:eastAsia="Times New Roman" w:hAnsiTheme="minorHAnsi" w:cstheme="minorHAnsi"/>
                <w:lang w:eastAsia="lt-LT"/>
              </w:rPr>
            </w:pPr>
          </w:p>
        </w:tc>
        <w:tc>
          <w:tcPr>
            <w:tcW w:w="681" w:type="dxa"/>
          </w:tcPr>
          <w:p w14:paraId="53F2C528" w14:textId="77777777" w:rsidR="00B31142" w:rsidRPr="00B31142" w:rsidRDefault="00B31142" w:rsidP="00B31142">
            <w:pPr>
              <w:ind w:right="-1"/>
              <w:jc w:val="right"/>
              <w:rPr>
                <w:rFonts w:asciiTheme="minorHAnsi" w:eastAsia="Times New Roman" w:hAnsiTheme="minorHAnsi" w:cstheme="minorHAnsi"/>
                <w:lang w:eastAsia="lt-LT"/>
              </w:rPr>
            </w:pPr>
          </w:p>
        </w:tc>
      </w:tr>
      <w:tr w:rsidR="00B31142" w:rsidRPr="00B31142" w14:paraId="489CD8B4" w14:textId="77777777" w:rsidTr="00AB0605">
        <w:trPr>
          <w:trHeight w:val="186"/>
        </w:trPr>
        <w:tc>
          <w:tcPr>
            <w:tcW w:w="3450" w:type="dxa"/>
            <w:tcBorders>
              <w:top w:val="single" w:sz="4" w:space="0" w:color="auto"/>
              <w:left w:val="nil"/>
              <w:bottom w:val="nil"/>
              <w:right w:val="nil"/>
            </w:tcBorders>
          </w:tcPr>
          <w:p w14:paraId="60E28736" w14:textId="77777777" w:rsidR="00B31142" w:rsidRPr="00B31142" w:rsidRDefault="00B31142" w:rsidP="00B31142">
            <w:pPr>
              <w:snapToGrid w:val="0"/>
              <w:jc w:val="both"/>
              <w:rPr>
                <w:rFonts w:asciiTheme="minorHAnsi" w:eastAsia="Times New Roman" w:hAnsiTheme="minorHAnsi" w:cstheme="minorHAnsi"/>
                <w:position w:val="6"/>
                <w:lang w:eastAsia="lt-LT"/>
              </w:rPr>
            </w:pPr>
            <w:r w:rsidRPr="00B31142">
              <w:rPr>
                <w:rFonts w:asciiTheme="minorHAnsi" w:eastAsia="Times New Roman" w:hAnsiTheme="minorHAnsi" w:cstheme="minorHAnsi"/>
                <w:position w:val="6"/>
                <w:lang w:eastAsia="lt-LT"/>
              </w:rPr>
              <w:t>(Tiekėjo arba jo įgalioto asmens pareigų pavadinimas)</w:t>
            </w:r>
          </w:p>
          <w:p w14:paraId="6D6A0E49" w14:textId="77777777" w:rsidR="00B31142" w:rsidRPr="00B31142" w:rsidRDefault="00B31142" w:rsidP="00B31142">
            <w:pPr>
              <w:snapToGrid w:val="0"/>
              <w:jc w:val="both"/>
              <w:rPr>
                <w:rFonts w:asciiTheme="minorHAnsi" w:eastAsia="Times New Roman" w:hAnsiTheme="minorHAnsi" w:cstheme="minorHAnsi"/>
                <w:position w:val="6"/>
                <w:lang w:eastAsia="lt-LT"/>
              </w:rPr>
            </w:pPr>
          </w:p>
        </w:tc>
        <w:tc>
          <w:tcPr>
            <w:tcW w:w="634" w:type="dxa"/>
          </w:tcPr>
          <w:p w14:paraId="18B30766" w14:textId="77777777" w:rsidR="00B31142" w:rsidRPr="00B31142" w:rsidRDefault="00B31142" w:rsidP="00B31142">
            <w:pPr>
              <w:ind w:right="-1"/>
              <w:jc w:val="center"/>
              <w:rPr>
                <w:rFonts w:asciiTheme="minorHAnsi" w:eastAsia="Times New Roman" w:hAnsiTheme="minorHAnsi" w:cstheme="minorHAnsi"/>
                <w:lang w:eastAsia="lt-LT"/>
              </w:rPr>
            </w:pPr>
          </w:p>
        </w:tc>
        <w:tc>
          <w:tcPr>
            <w:tcW w:w="2080" w:type="dxa"/>
            <w:tcBorders>
              <w:top w:val="single" w:sz="4" w:space="0" w:color="auto"/>
              <w:left w:val="nil"/>
              <w:bottom w:val="nil"/>
              <w:right w:val="nil"/>
            </w:tcBorders>
          </w:tcPr>
          <w:p w14:paraId="272F97B7" w14:textId="77777777" w:rsidR="00B31142" w:rsidRPr="00B31142" w:rsidRDefault="00B31142" w:rsidP="00B31142">
            <w:pPr>
              <w:ind w:right="-1"/>
              <w:jc w:val="center"/>
              <w:rPr>
                <w:rFonts w:asciiTheme="minorHAnsi" w:eastAsia="Times New Roman" w:hAnsiTheme="minorHAnsi" w:cstheme="minorHAnsi"/>
                <w:lang w:eastAsia="lt-LT"/>
              </w:rPr>
            </w:pPr>
            <w:r w:rsidRPr="00B31142">
              <w:rPr>
                <w:rFonts w:asciiTheme="minorHAnsi" w:eastAsia="Times New Roman" w:hAnsiTheme="minorHAnsi" w:cstheme="minorHAnsi"/>
                <w:position w:val="6"/>
                <w:lang w:eastAsia="lt-LT"/>
              </w:rPr>
              <w:t>(Parašas)</w:t>
            </w:r>
            <w:r w:rsidRPr="00B31142">
              <w:rPr>
                <w:rFonts w:asciiTheme="minorHAnsi" w:eastAsia="Times New Roman" w:hAnsiTheme="minorHAnsi" w:cstheme="minorHAnsi"/>
                <w:i/>
                <w:lang w:eastAsia="lt-LT"/>
              </w:rPr>
              <w:t xml:space="preserve"> </w:t>
            </w:r>
          </w:p>
        </w:tc>
        <w:tc>
          <w:tcPr>
            <w:tcW w:w="736" w:type="dxa"/>
          </w:tcPr>
          <w:p w14:paraId="67DC2224" w14:textId="77777777" w:rsidR="00B31142" w:rsidRPr="00B31142" w:rsidRDefault="00B31142" w:rsidP="00B31142">
            <w:pPr>
              <w:ind w:right="-1"/>
              <w:jc w:val="center"/>
              <w:rPr>
                <w:rFonts w:asciiTheme="minorHAnsi" w:eastAsia="Times New Roman" w:hAnsiTheme="minorHAnsi" w:cstheme="minorHAnsi"/>
                <w:lang w:eastAsia="lt-LT"/>
              </w:rPr>
            </w:pPr>
          </w:p>
        </w:tc>
        <w:tc>
          <w:tcPr>
            <w:tcW w:w="2743" w:type="dxa"/>
            <w:tcBorders>
              <w:top w:val="single" w:sz="4" w:space="0" w:color="auto"/>
              <w:left w:val="nil"/>
              <w:bottom w:val="nil"/>
              <w:right w:val="nil"/>
            </w:tcBorders>
          </w:tcPr>
          <w:p w14:paraId="0316B70B" w14:textId="77777777" w:rsidR="00B31142" w:rsidRPr="00B31142" w:rsidRDefault="00B31142" w:rsidP="00B31142">
            <w:pPr>
              <w:ind w:right="-1"/>
              <w:jc w:val="center"/>
              <w:rPr>
                <w:rFonts w:asciiTheme="minorHAnsi" w:eastAsia="Times New Roman" w:hAnsiTheme="minorHAnsi" w:cstheme="minorHAnsi"/>
                <w:position w:val="6"/>
                <w:lang w:eastAsia="lt-LT"/>
              </w:rPr>
            </w:pPr>
            <w:r w:rsidRPr="00B31142">
              <w:rPr>
                <w:rFonts w:asciiTheme="minorHAnsi" w:eastAsia="Times New Roman" w:hAnsiTheme="minorHAnsi" w:cstheme="minorHAnsi"/>
                <w:position w:val="6"/>
                <w:lang w:eastAsia="lt-LT"/>
              </w:rPr>
              <w:t>(Vardas ir pavardė)</w:t>
            </w:r>
          </w:p>
          <w:p w14:paraId="1978CD0E" w14:textId="77777777" w:rsidR="00B31142" w:rsidRPr="00B31142" w:rsidRDefault="00B31142" w:rsidP="00B31142">
            <w:pPr>
              <w:ind w:right="-1"/>
              <w:jc w:val="center"/>
              <w:rPr>
                <w:rFonts w:asciiTheme="minorHAnsi" w:eastAsia="Times New Roman" w:hAnsiTheme="minorHAnsi" w:cstheme="minorHAnsi"/>
                <w:lang w:eastAsia="lt-LT"/>
              </w:rPr>
            </w:pPr>
          </w:p>
        </w:tc>
        <w:tc>
          <w:tcPr>
            <w:tcW w:w="681" w:type="dxa"/>
          </w:tcPr>
          <w:p w14:paraId="4A5F646F" w14:textId="77777777" w:rsidR="00B31142" w:rsidRPr="00B31142" w:rsidRDefault="00B31142" w:rsidP="00B31142">
            <w:pPr>
              <w:ind w:right="-1"/>
              <w:jc w:val="center"/>
              <w:rPr>
                <w:rFonts w:asciiTheme="minorHAnsi" w:eastAsia="Times New Roman" w:hAnsiTheme="minorHAnsi" w:cstheme="minorHAnsi"/>
                <w:lang w:eastAsia="lt-LT"/>
              </w:rPr>
            </w:pPr>
          </w:p>
        </w:tc>
      </w:tr>
    </w:tbl>
    <w:p w14:paraId="29794477" w14:textId="645B0E33" w:rsidR="007C74DA" w:rsidRPr="00EC38A1" w:rsidRDefault="007C74DA" w:rsidP="00D83FE5">
      <w:pPr>
        <w:pStyle w:val="Heading2"/>
        <w:numPr>
          <w:ilvl w:val="0"/>
          <w:numId w:val="0"/>
        </w:numPr>
        <w:spacing w:before="0" w:beforeAutospacing="0"/>
        <w:ind w:left="5103"/>
        <w:jc w:val="right"/>
        <w:rPr>
          <w:rFonts w:asciiTheme="minorHAnsi" w:hAnsiTheme="minorHAnsi" w:cstheme="minorHAnsi"/>
          <w:caps w:val="0"/>
          <w:sz w:val="22"/>
          <w:szCs w:val="22"/>
          <w:lang w:val="lt-LT"/>
        </w:rPr>
      </w:pPr>
      <w:bookmarkStart w:id="57" w:name="_Toc196213160"/>
      <w:r w:rsidRPr="00EC38A1">
        <w:rPr>
          <w:rFonts w:asciiTheme="minorHAnsi" w:hAnsiTheme="minorHAnsi" w:cstheme="minorHAnsi"/>
          <w:bCs/>
          <w:caps w:val="0"/>
          <w:sz w:val="22"/>
          <w:szCs w:val="22"/>
          <w:lang w:val="lt-LT"/>
        </w:rPr>
        <w:lastRenderedPageBreak/>
        <w:t xml:space="preserve">Pirkimo sąlygų </w:t>
      </w:r>
      <w:r w:rsidR="00FE67A6">
        <w:rPr>
          <w:rFonts w:asciiTheme="minorHAnsi" w:hAnsiTheme="minorHAnsi" w:cstheme="minorHAnsi"/>
          <w:caps w:val="0"/>
          <w:sz w:val="22"/>
          <w:szCs w:val="22"/>
          <w:lang w:val="lt-LT"/>
        </w:rPr>
        <w:t>6</w:t>
      </w:r>
      <w:r w:rsidRPr="00EC38A1">
        <w:rPr>
          <w:rFonts w:asciiTheme="minorHAnsi" w:hAnsiTheme="minorHAnsi" w:cstheme="minorHAnsi"/>
          <w:bCs/>
          <w:caps w:val="0"/>
          <w:sz w:val="22"/>
          <w:szCs w:val="22"/>
          <w:lang w:val="lt-LT"/>
        </w:rPr>
        <w:t xml:space="preserve"> priedas „</w:t>
      </w:r>
      <w:r w:rsidRPr="00EC38A1">
        <w:rPr>
          <w:rFonts w:asciiTheme="minorHAnsi" w:hAnsiTheme="minorHAnsi" w:cstheme="minorHAnsi"/>
          <w:caps w:val="0"/>
          <w:sz w:val="22"/>
          <w:szCs w:val="22"/>
          <w:lang w:val="lt-LT"/>
        </w:rPr>
        <w:t>priedas „Tiekėjo deklaracija dėl atitikties Reglamento nuostatoms fiziniam asmeniui“</w:t>
      </w:r>
      <w:bookmarkEnd w:id="57"/>
    </w:p>
    <w:p w14:paraId="1941EA8B" w14:textId="77777777" w:rsidR="0021776B" w:rsidRPr="00D83FE5" w:rsidRDefault="0021776B" w:rsidP="00D83FE5">
      <w:pPr>
        <w:rPr>
          <w:rFonts w:asciiTheme="minorHAnsi" w:hAnsiTheme="minorHAnsi" w:cstheme="minorHAnsi"/>
          <w:sz w:val="22"/>
          <w:szCs w:val="22"/>
          <w:lang w:eastAsia="lt-LT"/>
        </w:rPr>
      </w:pPr>
    </w:p>
    <w:p w14:paraId="5119F174" w14:textId="77777777" w:rsidR="0021776B" w:rsidRPr="00D83FE5" w:rsidRDefault="0021776B" w:rsidP="00D83FE5">
      <w:pPr>
        <w:rPr>
          <w:rFonts w:asciiTheme="minorHAnsi" w:hAnsiTheme="minorHAnsi" w:cstheme="minorHAnsi"/>
          <w:sz w:val="22"/>
          <w:szCs w:val="22"/>
          <w:lang w:eastAsia="lt-LT"/>
        </w:rPr>
      </w:pPr>
    </w:p>
    <w:p w14:paraId="1C54710B" w14:textId="77777777" w:rsidR="0021776B" w:rsidRPr="00D83FE5" w:rsidRDefault="0021776B" w:rsidP="00D83FE5">
      <w:pPr>
        <w:jc w:val="center"/>
        <w:rPr>
          <w:rFonts w:asciiTheme="minorHAnsi" w:hAnsiTheme="minorHAnsi" w:cstheme="minorHAnsi"/>
          <w:sz w:val="22"/>
          <w:szCs w:val="22"/>
        </w:rPr>
      </w:pPr>
      <w:r w:rsidRPr="00D83FE5">
        <w:rPr>
          <w:rFonts w:asciiTheme="minorHAnsi" w:hAnsiTheme="minorHAnsi" w:cstheme="minorHAnsi"/>
          <w:sz w:val="22"/>
          <w:szCs w:val="22"/>
        </w:rPr>
        <w:t>(Tiekėjo pavadinimas)</w:t>
      </w:r>
    </w:p>
    <w:p w14:paraId="6E81633F" w14:textId="77777777" w:rsidR="0021776B" w:rsidRPr="00D83FE5" w:rsidRDefault="0021776B" w:rsidP="00D83FE5">
      <w:pPr>
        <w:jc w:val="both"/>
        <w:rPr>
          <w:rFonts w:asciiTheme="minorHAnsi" w:hAnsiTheme="minorHAnsi" w:cstheme="minorHAnsi"/>
          <w:sz w:val="22"/>
          <w:szCs w:val="22"/>
        </w:rPr>
      </w:pPr>
      <w:r w:rsidRPr="00D83FE5">
        <w:rPr>
          <w:rFonts w:asciiTheme="minorHAnsi" w:hAnsiTheme="minorHAnsi" w:cstheme="minorHAnsi"/>
          <w:sz w:val="22"/>
          <w:szCs w:val="22"/>
        </w:rPr>
        <w:t>(Fizinio asmens vardas, pavardė, kontaktinė informacija, registro, kuriame kaupiami ir saugomi duomenys apie tiekėją, pavadinimas)</w:t>
      </w:r>
    </w:p>
    <w:p w14:paraId="6D888DA7" w14:textId="77777777" w:rsidR="0021776B" w:rsidRPr="00D83FE5" w:rsidRDefault="0021776B" w:rsidP="00D83FE5">
      <w:pPr>
        <w:jc w:val="center"/>
        <w:rPr>
          <w:rFonts w:asciiTheme="minorHAnsi" w:hAnsiTheme="minorHAnsi" w:cstheme="minorHAnsi"/>
          <w:sz w:val="22"/>
          <w:szCs w:val="22"/>
        </w:rPr>
      </w:pPr>
      <w:r w:rsidRPr="00D83FE5">
        <w:rPr>
          <w:rFonts w:asciiTheme="minorHAnsi" w:hAnsiTheme="minorHAnsi" w:cstheme="minorHAnsi"/>
          <w:sz w:val="22"/>
          <w:szCs w:val="22"/>
        </w:rPr>
        <w:t>__________________________</w:t>
      </w:r>
    </w:p>
    <w:p w14:paraId="2AAF2B31" w14:textId="33761CFA" w:rsidR="0021776B" w:rsidRPr="00D83FE5" w:rsidRDefault="0021776B" w:rsidP="00D83FE5">
      <w:pPr>
        <w:tabs>
          <w:tab w:val="center" w:pos="2520"/>
        </w:tabs>
        <w:jc w:val="center"/>
        <w:rPr>
          <w:rFonts w:asciiTheme="minorHAnsi" w:hAnsiTheme="minorHAnsi" w:cstheme="minorHAnsi"/>
          <w:i/>
          <w:sz w:val="22"/>
          <w:szCs w:val="22"/>
        </w:rPr>
      </w:pPr>
      <w:r w:rsidRPr="00D83FE5">
        <w:rPr>
          <w:rFonts w:asciiTheme="minorHAnsi" w:hAnsiTheme="minorHAnsi" w:cstheme="minorHAnsi"/>
          <w:i/>
          <w:sz w:val="22"/>
          <w:szCs w:val="22"/>
        </w:rPr>
        <w:t>(Adresatas (</w:t>
      </w:r>
      <w:r w:rsidRPr="00D83FE5">
        <w:rPr>
          <w:rFonts w:asciiTheme="minorHAnsi" w:hAnsiTheme="minorHAnsi" w:cstheme="minorHAnsi"/>
          <w:i/>
          <w:iCs/>
          <w:sz w:val="22"/>
          <w:szCs w:val="22"/>
        </w:rPr>
        <w:t>pirkimo vykdytojas</w:t>
      </w:r>
      <w:r w:rsidRPr="00D83FE5">
        <w:rPr>
          <w:rFonts w:asciiTheme="minorHAnsi" w:hAnsiTheme="minorHAnsi" w:cstheme="minorHAnsi"/>
          <w:i/>
          <w:sz w:val="22"/>
          <w:szCs w:val="22"/>
        </w:rPr>
        <w:t>))</w:t>
      </w:r>
    </w:p>
    <w:p w14:paraId="1D18C374" w14:textId="77777777" w:rsidR="0021776B" w:rsidRPr="00D83FE5" w:rsidRDefault="0021776B" w:rsidP="00D83FE5">
      <w:pPr>
        <w:jc w:val="center"/>
        <w:rPr>
          <w:rFonts w:asciiTheme="minorHAnsi" w:hAnsiTheme="minorHAnsi" w:cstheme="minorHAnsi"/>
          <w:b/>
          <w:sz w:val="22"/>
          <w:szCs w:val="22"/>
        </w:rPr>
      </w:pPr>
    </w:p>
    <w:p w14:paraId="5A0F0C03" w14:textId="77777777" w:rsidR="0021776B" w:rsidRPr="00D83FE5" w:rsidRDefault="0021776B" w:rsidP="00D83FE5">
      <w:pPr>
        <w:autoSpaceDE w:val="0"/>
        <w:autoSpaceDN w:val="0"/>
        <w:adjustRightInd w:val="0"/>
        <w:jc w:val="center"/>
        <w:rPr>
          <w:rFonts w:asciiTheme="minorHAnsi" w:hAnsiTheme="minorHAnsi" w:cstheme="minorHAnsi"/>
          <w:sz w:val="22"/>
          <w:szCs w:val="22"/>
        </w:rPr>
      </w:pPr>
      <w:r w:rsidRPr="00D83FE5">
        <w:rPr>
          <w:rFonts w:asciiTheme="minorHAnsi" w:hAnsiTheme="minorHAnsi" w:cstheme="minorHAnsi"/>
          <w:b/>
          <w:sz w:val="22"/>
          <w:szCs w:val="22"/>
        </w:rPr>
        <w:t>TIEKĖJO DEKLARACIJA</w:t>
      </w:r>
    </w:p>
    <w:p w14:paraId="0E4CA4E3" w14:textId="77777777" w:rsidR="0021776B" w:rsidRPr="00D83FE5" w:rsidRDefault="0021776B" w:rsidP="00D83FE5">
      <w:pPr>
        <w:shd w:val="clear" w:color="auto" w:fill="FFFFFF" w:themeFill="background1"/>
        <w:jc w:val="center"/>
        <w:rPr>
          <w:rFonts w:asciiTheme="minorHAnsi" w:hAnsiTheme="minorHAnsi" w:cstheme="minorHAnsi"/>
          <w:b/>
          <w:sz w:val="22"/>
          <w:szCs w:val="22"/>
        </w:rPr>
      </w:pPr>
      <w:r w:rsidRPr="00D83FE5">
        <w:rPr>
          <w:rFonts w:asciiTheme="minorHAnsi" w:hAnsiTheme="minorHAnsi" w:cstheme="minorHAnsi"/>
          <w:sz w:val="22"/>
          <w:szCs w:val="22"/>
        </w:rPr>
        <w:t>_____________</w:t>
      </w:r>
      <w:r w:rsidRPr="00D83FE5">
        <w:rPr>
          <w:rFonts w:asciiTheme="minorHAnsi" w:hAnsiTheme="minorHAnsi" w:cstheme="minorHAnsi"/>
          <w:b/>
          <w:sz w:val="22"/>
          <w:szCs w:val="22"/>
        </w:rPr>
        <w:t xml:space="preserve"> </w:t>
      </w:r>
      <w:r w:rsidRPr="00D83FE5">
        <w:rPr>
          <w:rFonts w:asciiTheme="minorHAnsi" w:hAnsiTheme="minorHAnsi" w:cstheme="minorHAnsi"/>
          <w:sz w:val="22"/>
          <w:szCs w:val="22"/>
        </w:rPr>
        <w:t>Nr.______</w:t>
      </w:r>
    </w:p>
    <w:p w14:paraId="2D5E4B1E" w14:textId="77777777" w:rsidR="0021776B" w:rsidRPr="00D83FE5" w:rsidRDefault="0021776B" w:rsidP="00D83FE5">
      <w:pPr>
        <w:shd w:val="clear" w:color="auto" w:fill="FFFFFF" w:themeFill="background1"/>
        <w:ind w:firstLine="3969"/>
        <w:rPr>
          <w:rFonts w:asciiTheme="minorHAnsi" w:hAnsiTheme="minorHAnsi" w:cstheme="minorHAnsi"/>
          <w:i/>
          <w:color w:val="000000"/>
          <w:sz w:val="22"/>
          <w:szCs w:val="22"/>
        </w:rPr>
      </w:pPr>
      <w:r w:rsidRPr="00D83FE5">
        <w:rPr>
          <w:rFonts w:asciiTheme="minorHAnsi" w:hAnsiTheme="minorHAnsi" w:cstheme="minorHAnsi"/>
          <w:i/>
          <w:color w:val="000000" w:themeColor="text1"/>
          <w:sz w:val="22"/>
          <w:szCs w:val="22"/>
        </w:rPr>
        <w:t xml:space="preserve">           (Data)</w:t>
      </w:r>
    </w:p>
    <w:p w14:paraId="15748FA6" w14:textId="77777777" w:rsidR="0021776B" w:rsidRPr="00D83FE5" w:rsidRDefault="0021776B" w:rsidP="00D83FE5">
      <w:pPr>
        <w:shd w:val="clear" w:color="auto" w:fill="FFFFFF" w:themeFill="background1"/>
        <w:ind w:firstLine="3969"/>
        <w:rPr>
          <w:rFonts w:asciiTheme="minorHAnsi" w:hAnsiTheme="minorHAnsi" w:cstheme="minorHAnsi"/>
          <w:color w:val="000000"/>
          <w:sz w:val="22"/>
          <w:szCs w:val="22"/>
        </w:rPr>
      </w:pPr>
    </w:p>
    <w:p w14:paraId="33B78D4D" w14:textId="7F3A1E16" w:rsidR="0021776B" w:rsidRPr="00D83FE5" w:rsidRDefault="0021776B" w:rsidP="00D83FE5">
      <w:pPr>
        <w:shd w:val="clear" w:color="auto" w:fill="FFFFFF" w:themeFill="background1"/>
        <w:jc w:val="center"/>
        <w:rPr>
          <w:rFonts w:asciiTheme="minorHAnsi" w:hAnsiTheme="minorHAnsi" w:cstheme="minorHAnsi"/>
          <w:color w:val="000000"/>
          <w:sz w:val="22"/>
          <w:szCs w:val="22"/>
        </w:rPr>
      </w:pPr>
      <w:r w:rsidRPr="00D83FE5">
        <w:rPr>
          <w:rFonts w:asciiTheme="minorHAnsi" w:hAnsiTheme="minorHAnsi" w:cstheme="minorHAnsi"/>
          <w:color w:val="000000" w:themeColor="text1"/>
          <w:sz w:val="22"/>
          <w:szCs w:val="22"/>
        </w:rPr>
        <w:t>____________</w:t>
      </w:r>
    </w:p>
    <w:p w14:paraId="23B48D14" w14:textId="77777777" w:rsidR="0021776B" w:rsidRPr="00D83FE5" w:rsidRDefault="0021776B" w:rsidP="00D83FE5">
      <w:pPr>
        <w:shd w:val="clear" w:color="auto" w:fill="FFFFFF" w:themeFill="background1"/>
        <w:jc w:val="center"/>
        <w:rPr>
          <w:rFonts w:asciiTheme="minorHAnsi" w:hAnsiTheme="minorHAnsi" w:cstheme="minorHAnsi"/>
          <w:i/>
          <w:color w:val="000000"/>
          <w:sz w:val="22"/>
          <w:szCs w:val="22"/>
        </w:rPr>
      </w:pPr>
      <w:r w:rsidRPr="00D83FE5">
        <w:rPr>
          <w:rFonts w:asciiTheme="minorHAnsi" w:hAnsiTheme="minorHAnsi" w:cstheme="minorHAnsi"/>
          <w:i/>
          <w:color w:val="000000" w:themeColor="text1"/>
          <w:sz w:val="22"/>
          <w:szCs w:val="22"/>
        </w:rPr>
        <w:t>(Sudarymo vieta)</w:t>
      </w:r>
    </w:p>
    <w:p w14:paraId="60950464" w14:textId="77777777" w:rsidR="0021776B" w:rsidRPr="00D83FE5" w:rsidRDefault="0021776B" w:rsidP="00D83FE5">
      <w:pPr>
        <w:shd w:val="clear" w:color="auto" w:fill="FFFFFF" w:themeFill="background1"/>
        <w:jc w:val="center"/>
        <w:rPr>
          <w:rFonts w:asciiTheme="minorHAnsi" w:hAnsiTheme="minorHAnsi" w:cstheme="minorHAnsi"/>
          <w:color w:val="000000"/>
          <w:sz w:val="22"/>
          <w:szCs w:val="22"/>
        </w:rPr>
      </w:pPr>
    </w:p>
    <w:p w14:paraId="4FD65F25" w14:textId="77777777" w:rsidR="0021776B" w:rsidRPr="00D83FE5" w:rsidRDefault="0021776B" w:rsidP="00D83FE5">
      <w:pPr>
        <w:tabs>
          <w:tab w:val="left" w:pos="851"/>
        </w:tabs>
        <w:snapToGrid w:val="0"/>
        <w:ind w:right="-1"/>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Aš, ____________________________________________________________________________________________ ,</w:t>
      </w:r>
    </w:p>
    <w:p w14:paraId="6E0D0114" w14:textId="77777777" w:rsidR="0021776B" w:rsidRPr="00D83FE5" w:rsidRDefault="0021776B" w:rsidP="00D83FE5">
      <w:pPr>
        <w:tabs>
          <w:tab w:val="left" w:pos="851"/>
        </w:tabs>
        <w:snapToGrid w:val="0"/>
        <w:ind w:right="-1"/>
        <w:jc w:val="center"/>
        <w:rPr>
          <w:rFonts w:asciiTheme="minorHAnsi" w:hAnsiTheme="minorHAnsi" w:cstheme="minorHAnsi"/>
          <w:i/>
          <w:spacing w:val="-2"/>
          <w:sz w:val="22"/>
          <w:szCs w:val="22"/>
        </w:rPr>
      </w:pPr>
      <w:r w:rsidRPr="00D83FE5">
        <w:rPr>
          <w:rFonts w:asciiTheme="minorHAnsi" w:hAnsiTheme="minorHAnsi" w:cstheme="minorHAnsi"/>
          <w:i/>
          <w:spacing w:val="-2"/>
          <w:sz w:val="22"/>
          <w:szCs w:val="22"/>
        </w:rPr>
        <w:t>(Tiekėjo vardas ir pavardė)</w:t>
      </w:r>
    </w:p>
    <w:p w14:paraId="1036FF4B" w14:textId="0A68BC2F" w:rsidR="0021776B" w:rsidRPr="00D83FE5" w:rsidRDefault="0021776B" w:rsidP="00D83FE5">
      <w:pPr>
        <w:snapToGrid w:val="0"/>
        <w:rPr>
          <w:rFonts w:asciiTheme="minorHAnsi" w:hAnsiTheme="minorHAnsi" w:cstheme="minorHAnsi"/>
          <w:i/>
          <w:spacing w:val="-2"/>
          <w:sz w:val="22"/>
          <w:szCs w:val="22"/>
        </w:rPr>
      </w:pPr>
      <w:r w:rsidRPr="00D83FE5">
        <w:rPr>
          <w:rFonts w:asciiTheme="minorHAnsi" w:hAnsiTheme="minorHAnsi" w:cstheme="minorHAnsi"/>
          <w:spacing w:val="-2"/>
          <w:sz w:val="22"/>
          <w:szCs w:val="22"/>
        </w:rPr>
        <w:t>tvirtinu, kad dalyvaudamas (-a) _______________________________________________________________________________________</w:t>
      </w:r>
      <w:r w:rsidR="00BB578A" w:rsidRPr="00D83FE5">
        <w:rPr>
          <w:rFonts w:asciiTheme="minorHAnsi" w:hAnsiTheme="minorHAnsi" w:cstheme="minorHAnsi"/>
          <w:spacing w:val="-2"/>
          <w:sz w:val="22"/>
          <w:szCs w:val="22"/>
        </w:rPr>
        <w:t xml:space="preserve">                   </w:t>
      </w:r>
      <w:r w:rsidRPr="00D83FE5">
        <w:rPr>
          <w:rFonts w:asciiTheme="minorHAnsi" w:hAnsiTheme="minorHAnsi" w:cstheme="minorHAnsi"/>
          <w:i/>
          <w:spacing w:val="-2"/>
          <w:sz w:val="22"/>
          <w:szCs w:val="22"/>
        </w:rPr>
        <w:t>(</w:t>
      </w:r>
      <w:r w:rsidRPr="00D83FE5">
        <w:rPr>
          <w:rFonts w:asciiTheme="minorHAnsi" w:hAnsiTheme="minorHAnsi" w:cstheme="minorHAnsi"/>
          <w:i/>
          <w:iCs/>
          <w:spacing w:val="-2"/>
          <w:sz w:val="22"/>
          <w:szCs w:val="22"/>
        </w:rPr>
        <w:t>Pirkimo vykdytojo</w:t>
      </w:r>
      <w:r w:rsidRPr="00D83FE5">
        <w:rPr>
          <w:rFonts w:asciiTheme="minorHAnsi" w:hAnsiTheme="minorHAnsi" w:cstheme="minorHAnsi"/>
          <w:i/>
          <w:spacing w:val="-2"/>
          <w:sz w:val="22"/>
          <w:szCs w:val="22"/>
        </w:rPr>
        <w:t xml:space="preserve"> pavadinimas)</w:t>
      </w:r>
    </w:p>
    <w:p w14:paraId="28EC97FF" w14:textId="77777777" w:rsidR="0021776B" w:rsidRPr="00D83FE5" w:rsidRDefault="0021776B" w:rsidP="00D83FE5">
      <w:pPr>
        <w:snapToGrid w:val="0"/>
        <w:ind w:right="-1"/>
        <w:jc w:val="both"/>
        <w:rPr>
          <w:rFonts w:asciiTheme="minorHAnsi" w:hAnsiTheme="minorHAnsi" w:cstheme="minorHAnsi"/>
          <w:spacing w:val="-2"/>
          <w:sz w:val="22"/>
          <w:szCs w:val="22"/>
        </w:rPr>
      </w:pPr>
    </w:p>
    <w:p w14:paraId="178FCA83" w14:textId="77777777" w:rsidR="0021776B" w:rsidRPr="00D83FE5" w:rsidRDefault="0021776B"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atliekamame ___________________________________________________________________________________</w:t>
      </w:r>
    </w:p>
    <w:p w14:paraId="0258B1E6" w14:textId="77777777" w:rsidR="0021776B" w:rsidRPr="00D83FE5" w:rsidRDefault="0021776B" w:rsidP="00D83FE5">
      <w:pPr>
        <w:snapToGrid w:val="0"/>
        <w:ind w:left="1296" w:firstLine="1296"/>
        <w:jc w:val="both"/>
        <w:rPr>
          <w:rFonts w:asciiTheme="minorHAnsi" w:hAnsiTheme="minorHAnsi" w:cstheme="minorHAnsi"/>
          <w:i/>
          <w:spacing w:val="-2"/>
          <w:sz w:val="22"/>
          <w:szCs w:val="22"/>
        </w:rPr>
      </w:pPr>
      <w:r w:rsidRPr="00D83FE5">
        <w:rPr>
          <w:rFonts w:asciiTheme="minorHAnsi" w:hAnsiTheme="minorHAnsi" w:cstheme="minorHAnsi"/>
          <w:i/>
          <w:spacing w:val="-2"/>
          <w:sz w:val="22"/>
          <w:szCs w:val="22"/>
        </w:rPr>
        <w:t>(Pirkimo objekto pavadinimas, pirkimo numeris)</w:t>
      </w:r>
    </w:p>
    <w:p w14:paraId="1FAD81C6" w14:textId="77777777" w:rsidR="0021776B" w:rsidRPr="00D83FE5" w:rsidRDefault="0021776B" w:rsidP="00D83FE5">
      <w:pPr>
        <w:snapToGrid w:val="0"/>
        <w:ind w:right="-1"/>
        <w:jc w:val="both"/>
        <w:rPr>
          <w:rFonts w:asciiTheme="minorHAnsi" w:hAnsiTheme="minorHAnsi" w:cstheme="minorHAnsi"/>
          <w:spacing w:val="-2"/>
          <w:sz w:val="22"/>
          <w:szCs w:val="22"/>
        </w:rPr>
      </w:pPr>
    </w:p>
    <w:p w14:paraId="5E584BC4" w14:textId="77777777" w:rsidR="0021776B" w:rsidRPr="00D83FE5" w:rsidRDefault="0021776B" w:rsidP="00D83FE5">
      <w:pPr>
        <w:snapToGrid w:val="0"/>
        <w:jc w:val="both"/>
        <w:rPr>
          <w:rFonts w:asciiTheme="minorHAnsi" w:hAnsiTheme="minorHAnsi" w:cstheme="minorHAnsi"/>
          <w:spacing w:val="-2"/>
          <w:sz w:val="22"/>
          <w:szCs w:val="22"/>
        </w:rPr>
      </w:pPr>
      <w:r w:rsidRPr="00D83FE5">
        <w:rPr>
          <w:rFonts w:asciiTheme="minorHAnsi" w:hAnsiTheme="minorHAnsi" w:cstheme="minorHAnsi"/>
          <w:spacing w:val="-2"/>
          <w:sz w:val="22"/>
          <w:szCs w:val="22"/>
        </w:rPr>
        <w:t>skelbtame _____________________________________________________________________________________ ,</w:t>
      </w:r>
    </w:p>
    <w:p w14:paraId="7C5F8FF1" w14:textId="77777777" w:rsidR="0021776B" w:rsidRPr="00D83FE5" w:rsidRDefault="0021776B" w:rsidP="00D83FE5">
      <w:pPr>
        <w:snapToGrid w:val="0"/>
        <w:jc w:val="center"/>
        <w:rPr>
          <w:rFonts w:asciiTheme="minorHAnsi" w:hAnsiTheme="minorHAnsi" w:cstheme="minorHAnsi"/>
          <w:i/>
          <w:spacing w:val="-2"/>
          <w:sz w:val="22"/>
          <w:szCs w:val="22"/>
        </w:rPr>
      </w:pPr>
      <w:r w:rsidRPr="00D83FE5">
        <w:rPr>
          <w:rFonts w:asciiTheme="minorHAnsi" w:hAnsiTheme="minorHAnsi" w:cstheme="minorHAnsi"/>
          <w:i/>
          <w:spacing w:val="-2"/>
          <w:sz w:val="22"/>
          <w:szCs w:val="22"/>
        </w:rPr>
        <w:t xml:space="preserve">        (Skelbimo data)</w:t>
      </w:r>
    </w:p>
    <w:p w14:paraId="79220669" w14:textId="77777777" w:rsidR="0021776B" w:rsidRPr="00D83FE5" w:rsidRDefault="0021776B" w:rsidP="00D83FE5">
      <w:pPr>
        <w:jc w:val="both"/>
        <w:rPr>
          <w:rFonts w:asciiTheme="minorHAnsi" w:hAnsiTheme="minorHAnsi" w:cstheme="minorHAnsi"/>
          <w:sz w:val="22"/>
          <w:szCs w:val="22"/>
        </w:rPr>
      </w:pPr>
    </w:p>
    <w:p w14:paraId="295CDFB5" w14:textId="77777777" w:rsidR="0021776B" w:rsidRPr="00D83FE5" w:rsidRDefault="0021776B" w:rsidP="00D83FE5">
      <w:pPr>
        <w:jc w:val="both"/>
        <w:rPr>
          <w:rFonts w:asciiTheme="minorHAnsi" w:hAnsiTheme="minorHAnsi" w:cstheme="minorHAnsi"/>
          <w:sz w:val="22"/>
          <w:szCs w:val="22"/>
        </w:rPr>
      </w:pPr>
      <w:r w:rsidRPr="00D83FE5">
        <w:rPr>
          <w:rFonts w:asciiTheme="minorHAnsi" w:hAnsiTheme="minorHAnsi" w:cstheme="minorHAnsi"/>
          <w:sz w:val="22"/>
          <w:szCs w:val="22"/>
        </w:rPr>
        <w:t xml:space="preserve">nesu įtakojamas (-a) Rusijos, kaip nurodyta </w:t>
      </w:r>
      <w:r w:rsidRPr="00D83FE5">
        <w:rPr>
          <w:rFonts w:asciiTheme="minorHAnsi" w:hAnsiTheme="minorHAnsi" w:cstheme="minorHAnsi"/>
          <w:b/>
          <w:sz w:val="22"/>
          <w:szCs w:val="22"/>
        </w:rPr>
        <w:t>Tarybos reglamento</w:t>
      </w:r>
      <w:r w:rsidRPr="00D83FE5">
        <w:rPr>
          <w:rFonts w:asciiTheme="minorHAnsi" w:hAnsiTheme="minorHAnsi" w:cstheme="minorHAnsi"/>
          <w:sz w:val="22"/>
          <w:szCs w:val="22"/>
        </w:rPr>
        <w:t xml:space="preserve"> </w:t>
      </w:r>
      <w:r w:rsidRPr="00D83FE5">
        <w:rPr>
          <w:rFonts w:asciiTheme="minorHAnsi" w:hAnsiTheme="minorHAnsi" w:cstheme="minorHAnsi"/>
          <w:b/>
          <w:color w:val="333333"/>
          <w:sz w:val="22"/>
          <w:szCs w:val="22"/>
          <w:shd w:val="clear" w:color="auto" w:fill="FFFFFF"/>
        </w:rPr>
        <w:t xml:space="preserve">(ES) 2022/576 2022 m. balandžio 8 d. kuriuo iš dalies keičiamas Reglamentas (ES) Nr. 833/2014 dėl ribojamųjų priemonių atsižvelgiant į Rusijos veiksmus, kuriais destabilizuojama padėtis Ukrainoje </w:t>
      </w:r>
      <w:r w:rsidRPr="00D83FE5">
        <w:rPr>
          <w:rFonts w:asciiTheme="minorHAnsi" w:hAnsiTheme="minorHAnsi" w:cstheme="minorHAnsi"/>
          <w:sz w:val="22"/>
          <w:szCs w:val="22"/>
        </w:rPr>
        <w:t>5k straipsnyje nustatytuose apribojimuose. Visų pirma pareiškiu, kad:</w:t>
      </w:r>
    </w:p>
    <w:p w14:paraId="6AFEFC71" w14:textId="77777777" w:rsidR="0021776B" w:rsidRPr="00D83FE5" w:rsidRDefault="0021776B" w:rsidP="00D83FE5">
      <w:pPr>
        <w:jc w:val="both"/>
        <w:rPr>
          <w:rFonts w:asciiTheme="minorHAnsi" w:hAnsiTheme="minorHAnsi" w:cstheme="minorHAnsi"/>
          <w:sz w:val="22"/>
          <w:szCs w:val="22"/>
        </w:rPr>
      </w:pPr>
      <w:r w:rsidRPr="00D83FE5">
        <w:rPr>
          <w:rFonts w:asciiTheme="minorHAnsi" w:hAnsiTheme="minorHAnsi" w:cstheme="minorHAnsi"/>
          <w:sz w:val="22"/>
          <w:szCs w:val="22"/>
        </w:rPr>
        <w:t>(a) nesu Rusijos pilietis (-ė) ar įsisteigęs Rusijoje;</w:t>
      </w:r>
    </w:p>
    <w:p w14:paraId="53276526" w14:textId="77777777" w:rsidR="0021776B" w:rsidRPr="00D83FE5" w:rsidRDefault="0021776B" w:rsidP="00D83FE5">
      <w:pPr>
        <w:jc w:val="both"/>
        <w:rPr>
          <w:rFonts w:asciiTheme="minorHAnsi" w:hAnsiTheme="minorHAnsi" w:cstheme="minorHAnsi"/>
          <w:sz w:val="22"/>
          <w:szCs w:val="22"/>
        </w:rPr>
      </w:pPr>
      <w:r w:rsidRPr="00D83FE5">
        <w:rPr>
          <w:rFonts w:asciiTheme="minorHAnsi" w:hAnsiTheme="minorHAnsi" w:cstheme="minorHAnsi"/>
          <w:sz w:val="22"/>
          <w:szCs w:val="22"/>
        </w:rPr>
        <w:t xml:space="preserve">(b) neveikiu </w:t>
      </w:r>
      <w:r w:rsidRPr="00D83FE5">
        <w:rPr>
          <w:rFonts w:asciiTheme="minorHAnsi" w:hAnsiTheme="minorHAnsi" w:cstheme="minorHAnsi"/>
          <w:sz w:val="22"/>
          <w:szCs w:val="22"/>
          <w:shd w:val="clear" w:color="auto" w:fill="FFFFFF"/>
        </w:rPr>
        <w:t>šios deklaracijos a) punkte nurodyto subjekto vardu ar jo nurodymu;</w:t>
      </w:r>
    </w:p>
    <w:p w14:paraId="29604470" w14:textId="3F8E7086" w:rsidR="000B5D08" w:rsidRPr="00D83FE5" w:rsidRDefault="004634BF" w:rsidP="00D83FE5">
      <w:pPr>
        <w:jc w:val="both"/>
        <w:rPr>
          <w:rFonts w:asciiTheme="minorHAnsi" w:hAnsiTheme="minorHAnsi" w:cstheme="minorHAnsi"/>
          <w:sz w:val="22"/>
          <w:szCs w:val="22"/>
          <w:shd w:val="clear" w:color="auto" w:fill="FFFFFF"/>
        </w:rPr>
      </w:pPr>
      <w:r w:rsidRPr="00D83FE5">
        <w:rPr>
          <w:rFonts w:asciiTheme="minorHAnsi" w:hAnsiTheme="minorHAnsi" w:cstheme="minorHAnsi"/>
          <w:sz w:val="22"/>
          <w:szCs w:val="22"/>
        </w:rPr>
        <w:t>(</w:t>
      </w:r>
      <w:r w:rsidR="00471901" w:rsidRPr="00D83FE5">
        <w:rPr>
          <w:rFonts w:asciiTheme="minorHAnsi" w:hAnsiTheme="minorHAnsi" w:cstheme="minorHAnsi"/>
          <w:sz w:val="22"/>
          <w:szCs w:val="22"/>
        </w:rPr>
        <w:t>c</w:t>
      </w:r>
      <w:r w:rsidR="0021776B" w:rsidRPr="00D83FE5">
        <w:rPr>
          <w:rFonts w:asciiTheme="minorHAnsi" w:hAnsiTheme="minorHAnsi" w:cstheme="minorHAnsi"/>
          <w:sz w:val="22"/>
          <w:szCs w:val="22"/>
        </w:rPr>
        <w:t xml:space="preserve">) sutartis nebus paskirta vykdyti </w:t>
      </w:r>
      <w:r w:rsidR="0021776B" w:rsidRPr="00D83FE5">
        <w:rPr>
          <w:rFonts w:asciiTheme="minorHAnsi" w:hAnsiTheme="minorHAnsi" w:cstheme="minorHAnsi"/>
          <w:sz w:val="22"/>
          <w:szCs w:val="22"/>
          <w:shd w:val="clear" w:color="auto" w:fill="FFFFFF"/>
        </w:rPr>
        <w:t>subrangovui (-ams), ar kitam (-iems) subjektui (-tams), kurių pajėgumais remiamasi, kurie priskirtini šios deklaracijos a) arba b) punktuose nurodytiems subjektams.</w:t>
      </w:r>
    </w:p>
    <w:p w14:paraId="6F07614A" w14:textId="73A12741" w:rsidR="00B31142" w:rsidRDefault="00B31142">
      <w:pPr>
        <w:rPr>
          <w:rFonts w:asciiTheme="minorHAnsi" w:hAnsiTheme="minorHAnsi" w:cstheme="minorHAnsi"/>
          <w:sz w:val="22"/>
          <w:szCs w:val="22"/>
          <w:shd w:val="clear" w:color="auto" w:fill="FFFFFF"/>
        </w:rPr>
      </w:pPr>
    </w:p>
    <w:tbl>
      <w:tblPr>
        <w:tblW w:w="10324" w:type="dxa"/>
        <w:tblInd w:w="-10" w:type="dxa"/>
        <w:tblLayout w:type="fixed"/>
        <w:tblLook w:val="04A0" w:firstRow="1" w:lastRow="0" w:firstColumn="1" w:lastColumn="0" w:noHBand="0" w:noVBand="1"/>
      </w:tblPr>
      <w:tblGrid>
        <w:gridCol w:w="3450"/>
        <w:gridCol w:w="634"/>
        <w:gridCol w:w="2080"/>
        <w:gridCol w:w="736"/>
        <w:gridCol w:w="2743"/>
        <w:gridCol w:w="681"/>
      </w:tblGrid>
      <w:tr w:rsidR="00B31142" w:rsidRPr="00B31142" w14:paraId="270C72ED" w14:textId="77777777" w:rsidTr="00AB0605">
        <w:trPr>
          <w:trHeight w:val="186"/>
        </w:trPr>
        <w:tc>
          <w:tcPr>
            <w:tcW w:w="3450" w:type="dxa"/>
            <w:tcBorders>
              <w:top w:val="single" w:sz="4" w:space="0" w:color="auto"/>
              <w:left w:val="nil"/>
              <w:bottom w:val="nil"/>
              <w:right w:val="nil"/>
            </w:tcBorders>
          </w:tcPr>
          <w:p w14:paraId="092C51B1" w14:textId="77777777" w:rsidR="00B31142" w:rsidRPr="00B31142" w:rsidRDefault="00B31142" w:rsidP="00B31142">
            <w:pPr>
              <w:snapToGrid w:val="0"/>
              <w:jc w:val="both"/>
              <w:rPr>
                <w:rFonts w:asciiTheme="minorHAnsi" w:eastAsia="Times New Roman" w:hAnsiTheme="minorHAnsi" w:cstheme="minorHAnsi"/>
                <w:position w:val="6"/>
                <w:lang w:eastAsia="lt-LT"/>
              </w:rPr>
            </w:pPr>
            <w:r w:rsidRPr="00B31142">
              <w:rPr>
                <w:rFonts w:asciiTheme="minorHAnsi" w:eastAsia="Times New Roman" w:hAnsiTheme="minorHAnsi" w:cstheme="minorHAnsi"/>
                <w:position w:val="6"/>
                <w:lang w:eastAsia="lt-LT"/>
              </w:rPr>
              <w:t>(Tiekėjo arba jo įgalioto asmens pareigų pavadinimas)</w:t>
            </w:r>
          </w:p>
          <w:p w14:paraId="0446A5E2" w14:textId="77777777" w:rsidR="00B31142" w:rsidRPr="00B31142" w:rsidRDefault="00B31142" w:rsidP="00B31142">
            <w:pPr>
              <w:snapToGrid w:val="0"/>
              <w:jc w:val="both"/>
              <w:rPr>
                <w:rFonts w:asciiTheme="minorHAnsi" w:eastAsia="Times New Roman" w:hAnsiTheme="minorHAnsi" w:cstheme="minorHAnsi"/>
                <w:position w:val="6"/>
                <w:lang w:eastAsia="lt-LT"/>
              </w:rPr>
            </w:pPr>
          </w:p>
        </w:tc>
        <w:tc>
          <w:tcPr>
            <w:tcW w:w="634" w:type="dxa"/>
          </w:tcPr>
          <w:p w14:paraId="25567385" w14:textId="77777777" w:rsidR="00B31142" w:rsidRPr="00B31142" w:rsidRDefault="00B31142" w:rsidP="00B31142">
            <w:pPr>
              <w:ind w:right="-1"/>
              <w:jc w:val="center"/>
              <w:rPr>
                <w:rFonts w:asciiTheme="minorHAnsi" w:eastAsia="Times New Roman" w:hAnsiTheme="minorHAnsi" w:cstheme="minorHAnsi"/>
                <w:lang w:eastAsia="lt-LT"/>
              </w:rPr>
            </w:pPr>
          </w:p>
        </w:tc>
        <w:tc>
          <w:tcPr>
            <w:tcW w:w="2080" w:type="dxa"/>
            <w:tcBorders>
              <w:top w:val="single" w:sz="4" w:space="0" w:color="auto"/>
              <w:left w:val="nil"/>
              <w:bottom w:val="nil"/>
              <w:right w:val="nil"/>
            </w:tcBorders>
          </w:tcPr>
          <w:p w14:paraId="009A7370" w14:textId="77777777" w:rsidR="00B31142" w:rsidRPr="00B31142" w:rsidRDefault="00B31142" w:rsidP="00B31142">
            <w:pPr>
              <w:ind w:right="-1"/>
              <w:jc w:val="center"/>
              <w:rPr>
                <w:rFonts w:asciiTheme="minorHAnsi" w:eastAsia="Times New Roman" w:hAnsiTheme="minorHAnsi" w:cstheme="minorHAnsi"/>
                <w:lang w:eastAsia="lt-LT"/>
              </w:rPr>
            </w:pPr>
            <w:r w:rsidRPr="00B31142">
              <w:rPr>
                <w:rFonts w:asciiTheme="minorHAnsi" w:eastAsia="Times New Roman" w:hAnsiTheme="minorHAnsi" w:cstheme="minorHAnsi"/>
                <w:position w:val="6"/>
                <w:lang w:eastAsia="lt-LT"/>
              </w:rPr>
              <w:t>(Parašas)</w:t>
            </w:r>
            <w:r w:rsidRPr="00B31142">
              <w:rPr>
                <w:rFonts w:asciiTheme="minorHAnsi" w:eastAsia="Times New Roman" w:hAnsiTheme="minorHAnsi" w:cstheme="minorHAnsi"/>
                <w:i/>
                <w:lang w:eastAsia="lt-LT"/>
              </w:rPr>
              <w:t xml:space="preserve"> </w:t>
            </w:r>
          </w:p>
        </w:tc>
        <w:tc>
          <w:tcPr>
            <w:tcW w:w="736" w:type="dxa"/>
          </w:tcPr>
          <w:p w14:paraId="404B330E" w14:textId="77777777" w:rsidR="00B31142" w:rsidRPr="00B31142" w:rsidRDefault="00B31142" w:rsidP="00B31142">
            <w:pPr>
              <w:ind w:right="-1"/>
              <w:jc w:val="center"/>
              <w:rPr>
                <w:rFonts w:asciiTheme="minorHAnsi" w:eastAsia="Times New Roman" w:hAnsiTheme="minorHAnsi" w:cstheme="minorHAnsi"/>
                <w:lang w:eastAsia="lt-LT"/>
              </w:rPr>
            </w:pPr>
          </w:p>
        </w:tc>
        <w:tc>
          <w:tcPr>
            <w:tcW w:w="2743" w:type="dxa"/>
            <w:tcBorders>
              <w:top w:val="single" w:sz="4" w:space="0" w:color="auto"/>
              <w:left w:val="nil"/>
              <w:bottom w:val="nil"/>
              <w:right w:val="nil"/>
            </w:tcBorders>
          </w:tcPr>
          <w:p w14:paraId="1FF26FBD" w14:textId="77777777" w:rsidR="00B31142" w:rsidRPr="00B31142" w:rsidRDefault="00B31142" w:rsidP="00B31142">
            <w:pPr>
              <w:ind w:right="-1"/>
              <w:jc w:val="center"/>
              <w:rPr>
                <w:rFonts w:asciiTheme="minorHAnsi" w:eastAsia="Times New Roman" w:hAnsiTheme="minorHAnsi" w:cstheme="minorHAnsi"/>
                <w:position w:val="6"/>
                <w:lang w:eastAsia="lt-LT"/>
              </w:rPr>
            </w:pPr>
            <w:r w:rsidRPr="00B31142">
              <w:rPr>
                <w:rFonts w:asciiTheme="minorHAnsi" w:eastAsia="Times New Roman" w:hAnsiTheme="minorHAnsi" w:cstheme="minorHAnsi"/>
                <w:position w:val="6"/>
                <w:lang w:eastAsia="lt-LT"/>
              </w:rPr>
              <w:t>(Vardas ir pavardė)</w:t>
            </w:r>
          </w:p>
          <w:p w14:paraId="32B567D3" w14:textId="77777777" w:rsidR="00B31142" w:rsidRPr="00B31142" w:rsidRDefault="00B31142" w:rsidP="00B31142">
            <w:pPr>
              <w:ind w:right="-1"/>
              <w:jc w:val="center"/>
              <w:rPr>
                <w:rFonts w:asciiTheme="minorHAnsi" w:eastAsia="Times New Roman" w:hAnsiTheme="minorHAnsi" w:cstheme="minorHAnsi"/>
                <w:lang w:eastAsia="lt-LT"/>
              </w:rPr>
            </w:pPr>
          </w:p>
        </w:tc>
        <w:tc>
          <w:tcPr>
            <w:tcW w:w="681" w:type="dxa"/>
          </w:tcPr>
          <w:p w14:paraId="745CCC09" w14:textId="77777777" w:rsidR="00B31142" w:rsidRPr="00B31142" w:rsidRDefault="00B31142" w:rsidP="00B31142">
            <w:pPr>
              <w:ind w:right="-1"/>
              <w:jc w:val="center"/>
              <w:rPr>
                <w:rFonts w:asciiTheme="minorHAnsi" w:eastAsia="Times New Roman" w:hAnsiTheme="minorHAnsi" w:cstheme="minorHAnsi"/>
                <w:lang w:eastAsia="lt-LT"/>
              </w:rPr>
            </w:pPr>
          </w:p>
        </w:tc>
      </w:tr>
    </w:tbl>
    <w:p w14:paraId="31795714" w14:textId="62443DE5" w:rsidR="00B31142" w:rsidRDefault="00B31142">
      <w:pPr>
        <w:rPr>
          <w:rFonts w:asciiTheme="minorHAnsi" w:hAnsiTheme="minorHAnsi" w:cstheme="minorHAnsi"/>
          <w:sz w:val="22"/>
          <w:szCs w:val="22"/>
          <w:shd w:val="clear" w:color="auto" w:fill="FFFFFF"/>
        </w:rPr>
      </w:pPr>
    </w:p>
    <w:p w14:paraId="4E20FAD9" w14:textId="77777777" w:rsidR="004B20B2" w:rsidRPr="00D83FE5" w:rsidRDefault="004B20B2" w:rsidP="00D83FE5">
      <w:pPr>
        <w:rPr>
          <w:rFonts w:asciiTheme="minorHAnsi" w:hAnsiTheme="minorHAnsi" w:cstheme="minorHAnsi"/>
          <w:sz w:val="22"/>
          <w:szCs w:val="22"/>
          <w:shd w:val="clear" w:color="auto" w:fill="FFFFFF"/>
        </w:rPr>
      </w:pPr>
    </w:p>
    <w:p w14:paraId="2A9C5C0B" w14:textId="77777777" w:rsidR="00B31142" w:rsidRDefault="00B31142">
      <w:pPr>
        <w:rPr>
          <w:rFonts w:asciiTheme="minorHAnsi" w:eastAsia="Times New Roman" w:hAnsiTheme="minorHAnsi" w:cstheme="minorHAnsi"/>
          <w:iCs/>
          <w:sz w:val="22"/>
          <w:szCs w:val="22"/>
          <w:lang w:val="x-none" w:eastAsia="lt-LT"/>
        </w:rPr>
      </w:pPr>
      <w:r>
        <w:rPr>
          <w:rFonts w:asciiTheme="minorHAnsi" w:hAnsiTheme="minorHAnsi" w:cstheme="minorHAnsi"/>
          <w:caps/>
          <w:sz w:val="22"/>
          <w:szCs w:val="22"/>
        </w:rPr>
        <w:br w:type="page"/>
      </w:r>
    </w:p>
    <w:p w14:paraId="0FA54B3A" w14:textId="77777777" w:rsidR="00F67611" w:rsidRDefault="00D83FE5" w:rsidP="00F07F75">
      <w:pPr>
        <w:pStyle w:val="Heading2"/>
        <w:numPr>
          <w:ilvl w:val="0"/>
          <w:numId w:val="0"/>
        </w:numPr>
        <w:spacing w:before="0" w:beforeAutospacing="0"/>
        <w:jc w:val="right"/>
        <w:rPr>
          <w:rFonts w:asciiTheme="minorHAnsi" w:hAnsiTheme="minorHAnsi" w:cstheme="minorHAnsi"/>
          <w:caps w:val="0"/>
          <w:sz w:val="22"/>
          <w:szCs w:val="22"/>
        </w:rPr>
      </w:pPr>
      <w:bookmarkStart w:id="58" w:name="_Toc196213161"/>
      <w:bookmarkStart w:id="59" w:name="_Hlk196213003"/>
      <w:r w:rsidRPr="00D2663C">
        <w:rPr>
          <w:rFonts w:asciiTheme="minorHAnsi" w:hAnsiTheme="minorHAnsi" w:cstheme="minorHAnsi"/>
          <w:caps w:val="0"/>
          <w:sz w:val="22"/>
          <w:szCs w:val="22"/>
        </w:rPr>
        <w:lastRenderedPageBreak/>
        <w:t xml:space="preserve">Pirkimo sąlygų  </w:t>
      </w:r>
      <w:r w:rsidR="00FE67A6" w:rsidRPr="00D2663C">
        <w:rPr>
          <w:rFonts w:asciiTheme="minorHAnsi" w:hAnsiTheme="minorHAnsi" w:cstheme="minorHAnsi"/>
          <w:caps w:val="0"/>
          <w:sz w:val="22"/>
          <w:szCs w:val="22"/>
        </w:rPr>
        <w:t>7</w:t>
      </w:r>
      <w:r w:rsidRPr="00D2663C">
        <w:rPr>
          <w:rFonts w:asciiTheme="minorHAnsi" w:hAnsiTheme="minorHAnsi" w:cstheme="minorHAnsi"/>
          <w:caps w:val="0"/>
          <w:sz w:val="22"/>
          <w:szCs w:val="22"/>
        </w:rPr>
        <w:t xml:space="preserve"> priedas </w:t>
      </w:r>
      <w:bookmarkEnd w:id="58"/>
    </w:p>
    <w:p w14:paraId="750AEF62" w14:textId="3E885803" w:rsidR="0021776B" w:rsidRPr="00D2663C" w:rsidRDefault="00B933E8" w:rsidP="00F07F75">
      <w:pPr>
        <w:pStyle w:val="Heading2"/>
        <w:numPr>
          <w:ilvl w:val="0"/>
          <w:numId w:val="0"/>
        </w:numPr>
        <w:spacing w:before="0" w:beforeAutospacing="0"/>
        <w:jc w:val="right"/>
        <w:rPr>
          <w:rFonts w:asciiTheme="minorHAnsi" w:hAnsiTheme="minorHAnsi" w:cstheme="minorHAnsi"/>
          <w:caps w:val="0"/>
          <w:sz w:val="22"/>
          <w:szCs w:val="22"/>
        </w:rPr>
      </w:pPr>
      <w:r w:rsidRPr="001453DF">
        <w:rPr>
          <w:rFonts w:asciiTheme="minorHAnsi" w:hAnsiTheme="minorHAnsi" w:cstheme="minorHAnsi"/>
          <w:caps w:val="0"/>
          <w:sz w:val="22"/>
          <w:szCs w:val="22"/>
        </w:rPr>
        <w:t xml:space="preserve"> </w:t>
      </w:r>
      <w:r>
        <w:rPr>
          <w:rFonts w:asciiTheme="minorHAnsi" w:hAnsiTheme="minorHAnsi" w:cstheme="minorHAnsi"/>
          <w:sz w:val="22"/>
          <w:szCs w:val="22"/>
        </w:rPr>
        <w:t>„</w:t>
      </w:r>
      <w:r>
        <w:rPr>
          <w:rFonts w:asciiTheme="minorHAnsi" w:hAnsiTheme="minorHAnsi" w:cstheme="minorHAnsi"/>
          <w:caps w:val="0"/>
          <w:sz w:val="22"/>
          <w:szCs w:val="22"/>
        </w:rPr>
        <w:t>Orientacinė techninė specifikacija”</w:t>
      </w:r>
    </w:p>
    <w:bookmarkEnd w:id="59"/>
    <w:p w14:paraId="32E09CA5" w14:textId="77777777" w:rsidR="00825D36" w:rsidRPr="00941322" w:rsidRDefault="00825D36" w:rsidP="00825D36">
      <w:pPr>
        <w:rPr>
          <w:rFonts w:asciiTheme="minorHAnsi" w:hAnsiTheme="minorHAnsi" w:cstheme="minorHAnsi"/>
          <w:sz w:val="22"/>
          <w:szCs w:val="22"/>
          <w:lang w:val="x-none" w:eastAsia="lt-LT"/>
        </w:rPr>
      </w:pPr>
    </w:p>
    <w:p w14:paraId="0FEF6C97" w14:textId="77777777" w:rsidR="0084286A" w:rsidRPr="00825D36" w:rsidRDefault="0084286A" w:rsidP="0084286A">
      <w:pPr>
        <w:suppressAutoHyphens/>
        <w:jc w:val="center"/>
        <w:rPr>
          <w:rFonts w:asciiTheme="minorHAnsi" w:eastAsia="Times New Roman" w:hAnsiTheme="minorHAnsi" w:cstheme="minorHAnsi"/>
          <w:sz w:val="22"/>
          <w:szCs w:val="22"/>
          <w:lang w:eastAsia="ar-SA"/>
        </w:rPr>
      </w:pPr>
      <w:r>
        <w:rPr>
          <w:rFonts w:asciiTheme="minorHAnsi" w:eastAsia="Times New Roman" w:hAnsiTheme="minorHAnsi" w:cstheme="minorHAnsi"/>
          <w:b/>
          <w:sz w:val="22"/>
          <w:szCs w:val="22"/>
          <w:lang w:eastAsia="ar-SA"/>
        </w:rPr>
        <w:t xml:space="preserve">ORIENTACINĖ </w:t>
      </w:r>
      <w:r w:rsidRPr="00825D36">
        <w:rPr>
          <w:rFonts w:asciiTheme="minorHAnsi" w:eastAsia="Times New Roman" w:hAnsiTheme="minorHAnsi" w:cstheme="minorHAnsi"/>
          <w:b/>
          <w:sz w:val="22"/>
          <w:szCs w:val="22"/>
          <w:lang w:eastAsia="ar-SA"/>
        </w:rPr>
        <w:t>TECHNINĖ SPECIFIKACIJA</w:t>
      </w:r>
    </w:p>
    <w:p w14:paraId="6F25A383" w14:textId="77777777" w:rsidR="0084286A" w:rsidRPr="00825D36" w:rsidRDefault="0084286A" w:rsidP="0084286A">
      <w:pPr>
        <w:suppressAutoHyphens/>
        <w:jc w:val="both"/>
        <w:rPr>
          <w:rFonts w:asciiTheme="minorHAnsi" w:eastAsia="Times New Roman" w:hAnsiTheme="minorHAnsi" w:cstheme="minorHAnsi"/>
          <w:b/>
          <w:sz w:val="22"/>
          <w:szCs w:val="22"/>
          <w:lang w:eastAsia="ar-SA"/>
        </w:rPr>
      </w:pPr>
    </w:p>
    <w:p w14:paraId="11FEBD72" w14:textId="77777777" w:rsidR="0084286A" w:rsidRDefault="0084286A" w:rsidP="0084286A">
      <w:pPr>
        <w:suppressAutoHyphens/>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 xml:space="preserve">1. </w:t>
      </w:r>
      <w:r w:rsidRPr="009D46F5">
        <w:rPr>
          <w:rFonts w:asciiTheme="minorHAnsi" w:eastAsia="Times New Roman" w:hAnsiTheme="minorHAnsi" w:cstheme="minorHAnsi"/>
          <w:b/>
          <w:bCs/>
          <w:sz w:val="22"/>
          <w:szCs w:val="22"/>
          <w:lang w:eastAsia="ar-SA"/>
        </w:rPr>
        <w:t>Pirkimo objektas:</w:t>
      </w:r>
    </w:p>
    <w:p w14:paraId="74B684C5" w14:textId="62E89E49" w:rsidR="0084286A" w:rsidRDefault="0084286A" w:rsidP="0084286A">
      <w:pPr>
        <w:suppressAutoHyphens/>
        <w:ind w:firstLine="567"/>
        <w:jc w:val="both"/>
        <w:rPr>
          <w:rFonts w:asciiTheme="minorHAnsi" w:eastAsia="Times New Roman" w:hAnsiTheme="minorHAnsi" w:cstheme="minorHAnsi"/>
          <w:sz w:val="22"/>
          <w:szCs w:val="22"/>
          <w:lang w:eastAsia="ar-SA"/>
        </w:rPr>
      </w:pPr>
      <w:r>
        <w:rPr>
          <w:rFonts w:asciiTheme="minorHAnsi" w:eastAsia="Times New Roman" w:hAnsiTheme="minorHAnsi" w:cstheme="minorHAnsi"/>
          <w:sz w:val="22"/>
          <w:szCs w:val="22"/>
          <w:lang w:eastAsia="ar-SA"/>
        </w:rPr>
        <w:t xml:space="preserve">1.1. </w:t>
      </w:r>
      <w:r w:rsidR="00350756" w:rsidRPr="00712769">
        <w:rPr>
          <w:rFonts w:asciiTheme="minorHAnsi" w:eastAsia="Times New Roman" w:hAnsiTheme="minorHAnsi" w:cstheme="minorHAnsi"/>
          <w:b/>
          <w:bCs/>
          <w:sz w:val="22"/>
          <w:szCs w:val="22"/>
        </w:rPr>
        <w:t>Susisiekimo komunikacijų paprastojo remonto, kapitalinio remonto, rekonstravimo rangos</w:t>
      </w:r>
      <w:r w:rsidR="00350756" w:rsidRPr="00825D36">
        <w:rPr>
          <w:rFonts w:asciiTheme="minorHAnsi" w:eastAsia="Times New Roman" w:hAnsiTheme="minorHAnsi" w:cstheme="minorHAnsi"/>
          <w:sz w:val="22"/>
          <w:szCs w:val="22"/>
          <w:lang w:eastAsia="ar-SA"/>
        </w:rPr>
        <w:t xml:space="preserve"> </w:t>
      </w:r>
      <w:r w:rsidRPr="00825D36">
        <w:rPr>
          <w:rFonts w:asciiTheme="minorHAnsi" w:eastAsia="Times New Roman" w:hAnsiTheme="minorHAnsi" w:cstheme="minorHAnsi"/>
          <w:sz w:val="22"/>
          <w:szCs w:val="22"/>
          <w:lang w:eastAsia="ar-SA"/>
        </w:rPr>
        <w:t xml:space="preserve">(toliau – </w:t>
      </w:r>
      <w:r w:rsidR="0094321F">
        <w:rPr>
          <w:rFonts w:asciiTheme="minorHAnsi" w:eastAsia="Times New Roman" w:hAnsiTheme="minorHAnsi" w:cstheme="minorHAnsi"/>
          <w:sz w:val="22"/>
          <w:szCs w:val="22"/>
          <w:lang w:eastAsia="ar-SA"/>
        </w:rPr>
        <w:t>darbai</w:t>
      </w:r>
      <w:r w:rsidRPr="00825D36">
        <w:rPr>
          <w:rFonts w:asciiTheme="minorHAnsi" w:eastAsia="Times New Roman" w:hAnsiTheme="minorHAnsi" w:cstheme="minorHAnsi"/>
          <w:sz w:val="22"/>
          <w:szCs w:val="22"/>
          <w:lang w:eastAsia="ar-SA"/>
        </w:rPr>
        <w:t>)</w:t>
      </w:r>
      <w:r>
        <w:rPr>
          <w:rFonts w:asciiTheme="minorHAnsi" w:eastAsia="Times New Roman" w:hAnsiTheme="minorHAnsi" w:cstheme="minorHAnsi"/>
          <w:sz w:val="22"/>
          <w:szCs w:val="22"/>
          <w:lang w:eastAsia="ar-SA"/>
        </w:rPr>
        <w:t>.</w:t>
      </w:r>
    </w:p>
    <w:p w14:paraId="191068EA" w14:textId="77777777" w:rsidR="0084286A" w:rsidRPr="00F4469D" w:rsidRDefault="0084286A" w:rsidP="0084286A">
      <w:pPr>
        <w:tabs>
          <w:tab w:val="left" w:pos="993"/>
        </w:tabs>
        <w:suppressAutoHyphens/>
        <w:ind w:firstLine="567"/>
        <w:jc w:val="both"/>
        <w:rPr>
          <w:rFonts w:asciiTheme="minorHAnsi" w:eastAsia="Times New Roman" w:hAnsiTheme="minorHAnsi" w:cstheme="minorHAnsi"/>
          <w:sz w:val="22"/>
          <w:szCs w:val="22"/>
          <w:lang w:eastAsia="ar-SA"/>
        </w:rPr>
      </w:pPr>
      <w:r w:rsidRPr="00F4469D">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2</w:t>
      </w:r>
      <w:r w:rsidRPr="00F4469D">
        <w:rPr>
          <w:rFonts w:asciiTheme="minorHAnsi" w:eastAsia="Times New Roman" w:hAnsiTheme="minorHAnsi" w:cstheme="minorHAnsi"/>
          <w:sz w:val="22"/>
          <w:szCs w:val="22"/>
          <w:lang w:eastAsia="ar-SA"/>
        </w:rPr>
        <w:t>.</w:t>
      </w:r>
      <w:r w:rsidRPr="00F4469D">
        <w:rPr>
          <w:rFonts w:asciiTheme="minorHAnsi" w:eastAsia="Times New Roman" w:hAnsiTheme="minorHAnsi" w:cstheme="minorHAnsi"/>
          <w:sz w:val="22"/>
          <w:szCs w:val="22"/>
          <w:lang w:eastAsia="ar-SA"/>
        </w:rPr>
        <w:tab/>
        <w:t>Pirkimas vykdomas siekiant sukurti dinaminę pirkimo sistemą (DPS).</w:t>
      </w:r>
    </w:p>
    <w:p w14:paraId="2595897D" w14:textId="1807FD76" w:rsidR="0084286A" w:rsidRPr="00F4469D" w:rsidRDefault="0084286A" w:rsidP="0084286A">
      <w:pPr>
        <w:tabs>
          <w:tab w:val="left" w:pos="993"/>
        </w:tabs>
        <w:suppressAutoHyphens/>
        <w:ind w:firstLine="567"/>
        <w:jc w:val="both"/>
        <w:rPr>
          <w:rFonts w:asciiTheme="minorHAnsi" w:eastAsia="Times New Roman" w:hAnsiTheme="minorHAnsi" w:cstheme="minorHAnsi"/>
          <w:sz w:val="22"/>
          <w:szCs w:val="22"/>
          <w:lang w:eastAsia="ar-SA"/>
        </w:rPr>
      </w:pPr>
      <w:r w:rsidRPr="00F4469D">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3</w:t>
      </w:r>
      <w:r w:rsidRPr="00F4469D">
        <w:rPr>
          <w:rFonts w:asciiTheme="minorHAnsi" w:eastAsia="Times New Roman" w:hAnsiTheme="minorHAnsi" w:cstheme="minorHAnsi"/>
          <w:sz w:val="22"/>
          <w:szCs w:val="22"/>
          <w:lang w:eastAsia="ar-SA"/>
        </w:rPr>
        <w:t>.</w:t>
      </w:r>
      <w:r w:rsidRPr="00F4469D">
        <w:rPr>
          <w:rFonts w:asciiTheme="minorHAnsi" w:eastAsia="Times New Roman" w:hAnsiTheme="minorHAnsi" w:cstheme="minorHAnsi"/>
          <w:sz w:val="22"/>
          <w:szCs w:val="22"/>
          <w:lang w:eastAsia="ar-SA"/>
        </w:rPr>
        <w:tab/>
        <w:t xml:space="preserve">Konkretūs techniniai, </w:t>
      </w:r>
      <w:r w:rsidR="00350756">
        <w:rPr>
          <w:rFonts w:asciiTheme="minorHAnsi" w:eastAsia="Times New Roman" w:hAnsiTheme="minorHAnsi" w:cstheme="minorHAnsi"/>
          <w:sz w:val="22"/>
          <w:szCs w:val="22"/>
          <w:lang w:eastAsia="ar-SA"/>
        </w:rPr>
        <w:t>Darbų</w:t>
      </w:r>
      <w:r w:rsidRPr="00F4469D">
        <w:rPr>
          <w:rFonts w:asciiTheme="minorHAnsi" w:eastAsia="Times New Roman" w:hAnsiTheme="minorHAnsi" w:cstheme="minorHAnsi"/>
          <w:sz w:val="22"/>
          <w:szCs w:val="22"/>
          <w:lang w:eastAsia="ar-SA"/>
        </w:rPr>
        <w:t xml:space="preserve"> kokybę reglamentuojantys reikalavimai, kiekiai ir terminai bus pateikiami konkretaus pirkimo, vykdomo DPS pagrindu, dokumentuose.</w:t>
      </w:r>
    </w:p>
    <w:p w14:paraId="74C847E4" w14:textId="6AA3267C" w:rsidR="0084286A" w:rsidRPr="00F4469D" w:rsidRDefault="0084286A" w:rsidP="0084286A">
      <w:pPr>
        <w:tabs>
          <w:tab w:val="left" w:pos="993"/>
        </w:tabs>
        <w:suppressAutoHyphens/>
        <w:ind w:firstLine="567"/>
        <w:jc w:val="both"/>
        <w:rPr>
          <w:rFonts w:asciiTheme="minorHAnsi" w:eastAsia="Times New Roman" w:hAnsiTheme="minorHAnsi" w:cstheme="minorHAnsi"/>
          <w:sz w:val="22"/>
          <w:szCs w:val="22"/>
          <w:lang w:eastAsia="ar-SA"/>
        </w:rPr>
      </w:pPr>
      <w:r w:rsidRPr="00F4469D">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4</w:t>
      </w:r>
      <w:r w:rsidRPr="00F4469D">
        <w:rPr>
          <w:rFonts w:asciiTheme="minorHAnsi" w:eastAsia="Times New Roman" w:hAnsiTheme="minorHAnsi" w:cstheme="minorHAnsi"/>
          <w:sz w:val="22"/>
          <w:szCs w:val="22"/>
          <w:lang w:eastAsia="ar-SA"/>
        </w:rPr>
        <w:t>.</w:t>
      </w:r>
      <w:r w:rsidRPr="00F4469D">
        <w:rPr>
          <w:rFonts w:asciiTheme="minorHAnsi" w:eastAsia="Times New Roman" w:hAnsiTheme="minorHAnsi" w:cstheme="minorHAnsi"/>
          <w:sz w:val="22"/>
          <w:szCs w:val="22"/>
          <w:lang w:eastAsia="ar-SA"/>
        </w:rPr>
        <w:tab/>
        <w:t xml:space="preserve"> Bendra DPS pirkimo vertė – </w:t>
      </w:r>
      <w:r>
        <w:rPr>
          <w:rFonts w:asciiTheme="minorHAnsi" w:eastAsia="Times New Roman" w:hAnsiTheme="minorHAnsi" w:cstheme="minorHAnsi"/>
          <w:sz w:val="22"/>
          <w:szCs w:val="22"/>
          <w:lang w:eastAsia="ar-SA"/>
        </w:rPr>
        <w:t>5</w:t>
      </w:r>
      <w:r w:rsidR="00BC3ABC">
        <w:rPr>
          <w:rFonts w:asciiTheme="minorHAnsi" w:eastAsia="Times New Roman" w:hAnsiTheme="minorHAnsi" w:cstheme="minorHAnsi"/>
          <w:sz w:val="22"/>
          <w:szCs w:val="22"/>
          <w:lang w:eastAsia="ar-SA"/>
        </w:rPr>
        <w:t>5</w:t>
      </w:r>
      <w:r>
        <w:rPr>
          <w:rFonts w:asciiTheme="minorHAnsi" w:eastAsia="Times New Roman" w:hAnsiTheme="minorHAnsi" w:cstheme="minorHAnsi"/>
          <w:sz w:val="22"/>
          <w:szCs w:val="22"/>
          <w:lang w:eastAsia="ar-SA"/>
        </w:rPr>
        <w:t> </w:t>
      </w:r>
      <w:r w:rsidR="00BC3ABC">
        <w:rPr>
          <w:rFonts w:asciiTheme="minorHAnsi" w:eastAsia="Times New Roman" w:hAnsiTheme="minorHAnsi" w:cstheme="minorHAnsi"/>
          <w:sz w:val="22"/>
          <w:szCs w:val="22"/>
          <w:lang w:eastAsia="ar-SA"/>
        </w:rPr>
        <w:t>768</w:t>
      </w:r>
      <w:r>
        <w:rPr>
          <w:rFonts w:asciiTheme="minorHAnsi" w:eastAsia="Times New Roman" w:hAnsiTheme="minorHAnsi" w:cstheme="minorHAnsi"/>
          <w:sz w:val="22"/>
          <w:szCs w:val="22"/>
          <w:lang w:eastAsia="ar-SA"/>
        </w:rPr>
        <w:t> </w:t>
      </w:r>
      <w:r w:rsidR="00BC3ABC">
        <w:rPr>
          <w:rFonts w:asciiTheme="minorHAnsi" w:eastAsia="Times New Roman" w:hAnsiTheme="minorHAnsi" w:cstheme="minorHAnsi"/>
          <w:sz w:val="22"/>
          <w:szCs w:val="22"/>
          <w:lang w:eastAsia="ar-SA"/>
        </w:rPr>
        <w:t>9</w:t>
      </w:r>
      <w:r>
        <w:rPr>
          <w:rFonts w:asciiTheme="minorHAnsi" w:eastAsia="Times New Roman" w:hAnsiTheme="minorHAnsi" w:cstheme="minorHAnsi"/>
          <w:sz w:val="22"/>
          <w:szCs w:val="22"/>
          <w:lang w:eastAsia="ar-SA"/>
        </w:rPr>
        <w:t>00,00</w:t>
      </w:r>
      <w:r w:rsidRPr="00F4469D">
        <w:rPr>
          <w:rFonts w:asciiTheme="minorHAnsi" w:eastAsia="Times New Roman" w:hAnsiTheme="minorHAnsi" w:cstheme="minorHAnsi"/>
          <w:sz w:val="22"/>
          <w:szCs w:val="22"/>
          <w:lang w:eastAsia="ar-SA"/>
        </w:rPr>
        <w:t xml:space="preserve"> Eur </w:t>
      </w:r>
      <w:r w:rsidR="00CA4D85">
        <w:rPr>
          <w:rFonts w:asciiTheme="minorHAnsi" w:eastAsia="Times New Roman" w:hAnsiTheme="minorHAnsi" w:cstheme="minorHAnsi"/>
          <w:sz w:val="22"/>
          <w:szCs w:val="22"/>
          <w:lang w:eastAsia="ar-SA"/>
        </w:rPr>
        <w:t>su</w:t>
      </w:r>
      <w:r w:rsidRPr="00F4469D">
        <w:rPr>
          <w:rFonts w:asciiTheme="minorHAnsi" w:eastAsia="Times New Roman" w:hAnsiTheme="minorHAnsi" w:cstheme="minorHAnsi"/>
          <w:sz w:val="22"/>
          <w:szCs w:val="22"/>
          <w:lang w:eastAsia="ar-SA"/>
        </w:rPr>
        <w:t xml:space="preserve"> PVM</w:t>
      </w:r>
      <w:r w:rsidR="00CA4D85">
        <w:rPr>
          <w:rFonts w:asciiTheme="minorHAnsi" w:eastAsia="Times New Roman" w:hAnsiTheme="minorHAnsi" w:cstheme="minorHAnsi"/>
          <w:sz w:val="22"/>
          <w:szCs w:val="22"/>
          <w:lang w:eastAsia="ar-SA"/>
        </w:rPr>
        <w:t xml:space="preserve"> (</w:t>
      </w:r>
      <w:r w:rsidR="00C35715">
        <w:rPr>
          <w:rFonts w:asciiTheme="minorHAnsi" w:eastAsia="Times New Roman" w:hAnsiTheme="minorHAnsi" w:cstheme="minorHAnsi"/>
          <w:sz w:val="22"/>
          <w:szCs w:val="22"/>
          <w:lang w:eastAsia="ar-SA"/>
        </w:rPr>
        <w:t>46</w:t>
      </w:r>
      <w:r w:rsidR="00983C43">
        <w:rPr>
          <w:rFonts w:asciiTheme="minorHAnsi" w:eastAsia="Times New Roman" w:hAnsiTheme="minorHAnsi" w:cstheme="minorHAnsi"/>
          <w:sz w:val="22"/>
          <w:szCs w:val="22"/>
          <w:lang w:eastAsia="ar-SA"/>
        </w:rPr>
        <w:t> </w:t>
      </w:r>
      <w:r w:rsidR="00C35715">
        <w:rPr>
          <w:rFonts w:asciiTheme="minorHAnsi" w:eastAsia="Times New Roman" w:hAnsiTheme="minorHAnsi" w:cstheme="minorHAnsi"/>
          <w:sz w:val="22"/>
          <w:szCs w:val="22"/>
          <w:lang w:eastAsia="ar-SA"/>
        </w:rPr>
        <w:t>090</w:t>
      </w:r>
      <w:r w:rsidR="00983C43">
        <w:rPr>
          <w:rFonts w:asciiTheme="minorHAnsi" w:eastAsia="Times New Roman" w:hAnsiTheme="minorHAnsi" w:cstheme="minorHAnsi"/>
          <w:sz w:val="22"/>
          <w:szCs w:val="22"/>
          <w:lang w:eastAsia="ar-SA"/>
        </w:rPr>
        <w:t xml:space="preserve"> 000</w:t>
      </w:r>
      <w:r w:rsidR="00C35715">
        <w:rPr>
          <w:rFonts w:asciiTheme="minorHAnsi" w:eastAsia="Times New Roman" w:hAnsiTheme="minorHAnsi" w:cstheme="minorHAnsi"/>
          <w:sz w:val="22"/>
          <w:szCs w:val="22"/>
          <w:lang w:eastAsia="ar-SA"/>
        </w:rPr>
        <w:t>,00 Eur be PVM)</w:t>
      </w:r>
      <w:r w:rsidRPr="00F4469D">
        <w:rPr>
          <w:rFonts w:asciiTheme="minorHAnsi" w:eastAsia="Times New Roman" w:hAnsiTheme="minorHAnsi" w:cstheme="minorHAnsi"/>
          <w:sz w:val="22"/>
          <w:szCs w:val="22"/>
          <w:lang w:eastAsia="ar-SA"/>
        </w:rPr>
        <w:t>.</w:t>
      </w:r>
    </w:p>
    <w:p w14:paraId="427ADA9B" w14:textId="77777777" w:rsidR="0084286A" w:rsidRPr="00F4469D" w:rsidRDefault="0084286A" w:rsidP="0084286A">
      <w:pPr>
        <w:tabs>
          <w:tab w:val="left" w:pos="993"/>
        </w:tabs>
        <w:suppressAutoHyphens/>
        <w:ind w:firstLine="567"/>
        <w:jc w:val="both"/>
        <w:rPr>
          <w:rFonts w:asciiTheme="minorHAnsi" w:eastAsia="Times New Roman" w:hAnsiTheme="minorHAnsi" w:cstheme="minorHAnsi"/>
          <w:sz w:val="22"/>
          <w:szCs w:val="22"/>
          <w:lang w:eastAsia="ar-SA"/>
        </w:rPr>
      </w:pPr>
      <w:r w:rsidRPr="00F4469D">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5</w:t>
      </w:r>
      <w:r w:rsidRPr="00F4469D">
        <w:rPr>
          <w:rFonts w:asciiTheme="minorHAnsi" w:eastAsia="Times New Roman" w:hAnsiTheme="minorHAnsi" w:cstheme="minorHAnsi"/>
          <w:sz w:val="22"/>
          <w:szCs w:val="22"/>
          <w:lang w:eastAsia="ar-SA"/>
        </w:rPr>
        <w:t>.</w:t>
      </w:r>
      <w:r w:rsidRPr="00F4469D">
        <w:rPr>
          <w:rFonts w:asciiTheme="minorHAnsi" w:eastAsia="Times New Roman" w:hAnsiTheme="minorHAnsi" w:cstheme="minorHAnsi"/>
          <w:sz w:val="22"/>
          <w:szCs w:val="22"/>
          <w:lang w:eastAsia="ar-SA"/>
        </w:rPr>
        <w:tab/>
        <w:t xml:space="preserve"> DPS pirkimo trukmė – 60 mėnesių. </w:t>
      </w:r>
    </w:p>
    <w:p w14:paraId="7E2151FC" w14:textId="5F959389" w:rsidR="0084286A" w:rsidRPr="00825D36" w:rsidRDefault="0084286A" w:rsidP="0084286A">
      <w:pPr>
        <w:tabs>
          <w:tab w:val="left" w:pos="993"/>
        </w:tabs>
        <w:suppressAutoHyphens/>
        <w:ind w:firstLine="567"/>
        <w:jc w:val="both"/>
        <w:rPr>
          <w:rFonts w:asciiTheme="minorHAnsi" w:eastAsia="Times New Roman" w:hAnsiTheme="minorHAnsi" w:cstheme="minorHAnsi"/>
          <w:sz w:val="22"/>
          <w:szCs w:val="22"/>
          <w:lang w:eastAsia="ar-SA"/>
        </w:rPr>
      </w:pPr>
      <w:r w:rsidRPr="00F4469D">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6</w:t>
      </w:r>
      <w:r w:rsidRPr="00F4469D">
        <w:rPr>
          <w:rFonts w:asciiTheme="minorHAnsi" w:eastAsia="Times New Roman" w:hAnsiTheme="minorHAnsi" w:cstheme="minorHAnsi"/>
          <w:sz w:val="22"/>
          <w:szCs w:val="22"/>
          <w:lang w:eastAsia="ar-SA"/>
        </w:rPr>
        <w:t>.</w:t>
      </w:r>
      <w:r w:rsidRPr="00F4469D">
        <w:rPr>
          <w:rFonts w:asciiTheme="minorHAnsi" w:eastAsia="Times New Roman" w:hAnsiTheme="minorHAnsi" w:cstheme="minorHAnsi"/>
          <w:sz w:val="22"/>
          <w:szCs w:val="22"/>
          <w:lang w:eastAsia="ar-SA"/>
        </w:rPr>
        <w:tab/>
        <w:t xml:space="preserve"> DPS konkrečių pirkimų vykdymu galės būti perkam</w:t>
      </w:r>
      <w:r w:rsidR="0053581B">
        <w:rPr>
          <w:rFonts w:asciiTheme="minorHAnsi" w:eastAsia="Times New Roman" w:hAnsiTheme="minorHAnsi" w:cstheme="minorHAnsi"/>
          <w:sz w:val="22"/>
          <w:szCs w:val="22"/>
          <w:lang w:eastAsia="ar-SA"/>
        </w:rPr>
        <w:t>i:</w:t>
      </w:r>
    </w:p>
    <w:p w14:paraId="5F531D0B" w14:textId="5EC72541" w:rsidR="0084286A" w:rsidRDefault="0084286A" w:rsidP="0084286A">
      <w:pPr>
        <w:suppressAutoHyphens/>
        <w:ind w:firstLine="567"/>
        <w:jc w:val="both"/>
        <w:rPr>
          <w:rFonts w:asciiTheme="minorHAnsi" w:eastAsia="Times New Roman" w:hAnsiTheme="minorHAnsi" w:cstheme="minorHAnsi"/>
          <w:sz w:val="22"/>
          <w:szCs w:val="22"/>
          <w:lang w:eastAsia="ar-SA"/>
        </w:rPr>
      </w:pPr>
      <w:r w:rsidRPr="00B61FD7">
        <w:rPr>
          <w:rFonts w:asciiTheme="minorHAnsi" w:eastAsia="Times New Roman" w:hAnsiTheme="minorHAnsi" w:cstheme="minorHAnsi"/>
          <w:color w:val="000000" w:themeColor="text1"/>
          <w:sz w:val="22"/>
          <w:szCs w:val="22"/>
          <w:lang w:eastAsia="ar-SA"/>
        </w:rPr>
        <w:t>1.</w:t>
      </w:r>
      <w:r>
        <w:rPr>
          <w:rFonts w:asciiTheme="minorHAnsi" w:eastAsia="Times New Roman" w:hAnsiTheme="minorHAnsi" w:cstheme="minorHAnsi"/>
          <w:color w:val="000000" w:themeColor="text1"/>
          <w:sz w:val="22"/>
          <w:szCs w:val="22"/>
          <w:lang w:eastAsia="ar-SA"/>
        </w:rPr>
        <w:t>6.</w:t>
      </w:r>
      <w:r w:rsidRPr="00A76534">
        <w:rPr>
          <w:rFonts w:asciiTheme="minorHAnsi" w:eastAsia="Times New Roman" w:hAnsiTheme="minorHAnsi" w:cstheme="minorHAnsi"/>
          <w:sz w:val="22"/>
          <w:szCs w:val="22"/>
          <w:lang w:eastAsia="ar-SA"/>
        </w:rPr>
        <w:t>1</w:t>
      </w:r>
      <w:r>
        <w:rPr>
          <w:rFonts w:asciiTheme="minorHAnsi" w:eastAsia="Times New Roman" w:hAnsiTheme="minorHAnsi" w:cstheme="minorHAnsi"/>
          <w:sz w:val="22"/>
          <w:szCs w:val="22"/>
          <w:lang w:eastAsia="ar-SA"/>
        </w:rPr>
        <w:t xml:space="preserve">. </w:t>
      </w:r>
      <w:r w:rsidR="00131673">
        <w:rPr>
          <w:rFonts w:asciiTheme="minorHAnsi" w:eastAsia="Times New Roman" w:hAnsiTheme="minorHAnsi" w:cstheme="minorHAnsi"/>
          <w:sz w:val="22"/>
          <w:szCs w:val="22"/>
          <w:lang w:eastAsia="ar-SA"/>
        </w:rPr>
        <w:t>bendrieji statinio statybos darbai</w:t>
      </w:r>
      <w:r w:rsidRPr="00A76534">
        <w:rPr>
          <w:rFonts w:asciiTheme="minorHAnsi" w:eastAsia="Times New Roman" w:hAnsiTheme="minorHAnsi" w:cstheme="minorHAnsi"/>
          <w:sz w:val="22"/>
          <w:szCs w:val="22"/>
          <w:lang w:eastAsia="ar-SA"/>
        </w:rPr>
        <w:t>;</w:t>
      </w:r>
    </w:p>
    <w:p w14:paraId="47BB7FEB" w14:textId="3864E845" w:rsidR="0084286A" w:rsidRDefault="0084286A" w:rsidP="00131673">
      <w:pPr>
        <w:suppressAutoHyphens/>
        <w:ind w:firstLine="567"/>
        <w:jc w:val="both"/>
        <w:rPr>
          <w:rFonts w:asciiTheme="minorHAnsi" w:eastAsia="Times New Roman" w:hAnsiTheme="minorHAnsi" w:cstheme="minorHAnsi"/>
          <w:sz w:val="22"/>
          <w:szCs w:val="22"/>
          <w:lang w:eastAsia="ar-SA"/>
        </w:rPr>
      </w:pPr>
      <w:r>
        <w:rPr>
          <w:rFonts w:asciiTheme="minorHAnsi" w:eastAsia="Times New Roman" w:hAnsiTheme="minorHAnsi" w:cstheme="minorHAnsi"/>
          <w:sz w:val="22"/>
          <w:szCs w:val="22"/>
          <w:lang w:eastAsia="ar-SA"/>
        </w:rPr>
        <w:t xml:space="preserve">1.6.2. </w:t>
      </w:r>
      <w:r w:rsidR="00131673">
        <w:rPr>
          <w:rFonts w:asciiTheme="minorHAnsi" w:eastAsia="Times New Roman" w:hAnsiTheme="minorHAnsi" w:cstheme="minorHAnsi"/>
          <w:sz w:val="22"/>
          <w:szCs w:val="22"/>
          <w:lang w:eastAsia="ar-SA"/>
        </w:rPr>
        <w:t>specialieji statinio statybo darbai.</w:t>
      </w:r>
    </w:p>
    <w:p w14:paraId="7F272BAA" w14:textId="77777777" w:rsidR="0084286A" w:rsidRPr="001550B3" w:rsidRDefault="0084286A" w:rsidP="0084286A">
      <w:pPr>
        <w:suppressAutoHyphens/>
        <w:ind w:firstLine="567"/>
        <w:jc w:val="both"/>
        <w:rPr>
          <w:rFonts w:asciiTheme="minorHAnsi" w:eastAsia="Times New Roman" w:hAnsiTheme="minorHAnsi" w:cstheme="minorHAnsi"/>
          <w:sz w:val="22"/>
          <w:szCs w:val="22"/>
          <w:lang w:eastAsia="ar-SA"/>
        </w:rPr>
      </w:pPr>
      <w:r>
        <w:rPr>
          <w:rFonts w:asciiTheme="minorHAnsi" w:eastAsia="Times New Roman" w:hAnsiTheme="minorHAnsi" w:cstheme="minorHAnsi"/>
          <w:sz w:val="22"/>
          <w:szCs w:val="22"/>
          <w:lang w:eastAsia="ar-SA"/>
        </w:rPr>
        <w:t xml:space="preserve">1.7. </w:t>
      </w:r>
      <w:r w:rsidRPr="001550B3">
        <w:rPr>
          <w:rFonts w:asciiTheme="minorHAnsi" w:eastAsia="Times New Roman" w:hAnsiTheme="minorHAnsi" w:cstheme="minorHAnsi"/>
          <w:sz w:val="22"/>
          <w:szCs w:val="22"/>
          <w:lang w:eastAsia="ar-SA"/>
        </w:rPr>
        <w:t>Pirkimo objektas skirstomas į kategorijas, atsižvelgiant į statinių kategorijas ir grupes pagal STR 1.01.03:2017:</w:t>
      </w:r>
    </w:p>
    <w:p w14:paraId="1CC31C09" w14:textId="462BC0E7" w:rsidR="0084286A" w:rsidRPr="00FC1E16" w:rsidRDefault="0084286A" w:rsidP="0084286A">
      <w:pPr>
        <w:suppressAutoHyphens/>
        <w:ind w:firstLine="567"/>
        <w:jc w:val="both"/>
        <w:rPr>
          <w:rFonts w:asciiTheme="minorHAnsi" w:eastAsia="Times New Roman" w:hAnsiTheme="minorHAnsi" w:cstheme="minorHAnsi"/>
          <w:sz w:val="22"/>
          <w:szCs w:val="22"/>
          <w:lang w:eastAsia="ar-SA"/>
        </w:rPr>
      </w:pPr>
      <w:r w:rsidRPr="00FC1E16">
        <w:rPr>
          <w:rFonts w:asciiTheme="minorHAnsi" w:eastAsia="Times New Roman" w:hAnsiTheme="minorHAnsi" w:cstheme="minorHAnsi"/>
          <w:sz w:val="22"/>
          <w:szCs w:val="22"/>
          <w:lang w:eastAsia="ar-SA"/>
        </w:rPr>
        <w:t xml:space="preserve">1.7.1. </w:t>
      </w:r>
      <w:r w:rsidRPr="00FC1E16">
        <w:rPr>
          <w:rFonts w:asciiTheme="minorHAnsi" w:eastAsia="Times New Roman" w:hAnsiTheme="minorHAnsi" w:cstheme="minorHAnsi"/>
          <w:b/>
          <w:bCs/>
          <w:sz w:val="22"/>
          <w:szCs w:val="22"/>
          <w:lang w:eastAsia="ar-SA"/>
        </w:rPr>
        <w:t xml:space="preserve">1 Kategorija – </w:t>
      </w:r>
      <w:r w:rsidR="00C17A39" w:rsidRPr="00FC1E16">
        <w:rPr>
          <w:rFonts w:asciiTheme="minorHAnsi" w:hAnsiTheme="minorHAnsi" w:cstheme="minorHAnsi"/>
          <w:sz w:val="22"/>
          <w:szCs w:val="22"/>
        </w:rPr>
        <w:t xml:space="preserve">susisiekimo komunikacijų nesančių kultūros paveldo vietovėje, kurios priskiriamos ypatingų statinių grupei rangos darbų </w:t>
      </w:r>
      <w:r w:rsidR="00C17A39" w:rsidRPr="00FC1E16">
        <w:rPr>
          <w:rFonts w:asciiTheme="minorHAnsi" w:eastAsia="Arial" w:hAnsiTheme="minorHAnsi" w:cstheme="minorHAnsi"/>
          <w:sz w:val="22"/>
          <w:szCs w:val="22"/>
        </w:rPr>
        <w:t>pirkimas</w:t>
      </w:r>
      <w:r w:rsidRPr="00FC1E16">
        <w:rPr>
          <w:rFonts w:asciiTheme="minorHAnsi" w:eastAsia="Times New Roman" w:hAnsiTheme="minorHAnsi" w:cstheme="minorHAnsi"/>
          <w:b/>
          <w:bCs/>
          <w:sz w:val="22"/>
          <w:szCs w:val="22"/>
          <w:lang w:eastAsia="ar-SA"/>
        </w:rPr>
        <w:t>;</w:t>
      </w:r>
    </w:p>
    <w:p w14:paraId="041741BE" w14:textId="1978AD91" w:rsidR="0084286A" w:rsidRPr="00FC1E16" w:rsidRDefault="0084286A" w:rsidP="0084286A">
      <w:pPr>
        <w:suppressAutoHyphens/>
        <w:ind w:firstLine="567"/>
        <w:jc w:val="both"/>
        <w:rPr>
          <w:rFonts w:asciiTheme="minorHAnsi" w:eastAsia="Times New Roman" w:hAnsiTheme="minorHAnsi" w:cstheme="minorHAnsi"/>
          <w:sz w:val="22"/>
          <w:szCs w:val="22"/>
          <w:lang w:eastAsia="ar-SA"/>
        </w:rPr>
      </w:pPr>
      <w:r w:rsidRPr="00FC1E16">
        <w:rPr>
          <w:rFonts w:asciiTheme="minorHAnsi" w:eastAsia="Times New Roman" w:hAnsiTheme="minorHAnsi" w:cstheme="minorHAnsi"/>
          <w:sz w:val="22"/>
          <w:szCs w:val="22"/>
          <w:lang w:eastAsia="ar-SA"/>
        </w:rPr>
        <w:t xml:space="preserve">1.7.2. </w:t>
      </w:r>
      <w:r w:rsidRPr="00FC1E16">
        <w:rPr>
          <w:rFonts w:asciiTheme="minorHAnsi" w:eastAsia="Times New Roman" w:hAnsiTheme="minorHAnsi" w:cstheme="minorHAnsi"/>
          <w:b/>
          <w:bCs/>
          <w:sz w:val="22"/>
          <w:szCs w:val="22"/>
          <w:lang w:eastAsia="ar-SA"/>
        </w:rPr>
        <w:t xml:space="preserve">2 Kategorija – </w:t>
      </w:r>
      <w:r w:rsidR="00AD525B" w:rsidRPr="00FC1E16">
        <w:rPr>
          <w:rFonts w:asciiTheme="minorHAnsi" w:hAnsiTheme="minorHAnsi" w:cstheme="minorHAnsi"/>
          <w:sz w:val="22"/>
          <w:szCs w:val="22"/>
        </w:rPr>
        <w:t xml:space="preserve">susisiekimo komunikacijų esančių kultūros paveldo vietovėje, kurios priskiriamos ypatingų statinių grupei rangos darbų </w:t>
      </w:r>
      <w:r w:rsidR="00AD525B" w:rsidRPr="00FC1E16">
        <w:rPr>
          <w:rFonts w:asciiTheme="minorHAnsi" w:eastAsia="Arial" w:hAnsiTheme="minorHAnsi" w:cstheme="minorHAnsi"/>
          <w:sz w:val="22"/>
          <w:szCs w:val="22"/>
        </w:rPr>
        <w:t>pirkimas</w:t>
      </w:r>
      <w:r w:rsidRPr="00FC1E16">
        <w:rPr>
          <w:rFonts w:asciiTheme="minorHAnsi" w:eastAsia="Times New Roman" w:hAnsiTheme="minorHAnsi" w:cstheme="minorHAnsi"/>
          <w:b/>
          <w:bCs/>
          <w:sz w:val="22"/>
          <w:szCs w:val="22"/>
          <w:lang w:eastAsia="ar-SA"/>
        </w:rPr>
        <w:t>;</w:t>
      </w:r>
    </w:p>
    <w:p w14:paraId="0B41B98B" w14:textId="63957B28" w:rsidR="0084286A" w:rsidRPr="00FC1E16" w:rsidRDefault="0084286A" w:rsidP="0084286A">
      <w:pPr>
        <w:suppressAutoHyphens/>
        <w:ind w:firstLine="567"/>
        <w:jc w:val="both"/>
        <w:rPr>
          <w:rFonts w:asciiTheme="minorHAnsi" w:eastAsia="Times New Roman" w:hAnsiTheme="minorHAnsi" w:cstheme="minorHAnsi"/>
          <w:sz w:val="22"/>
          <w:szCs w:val="22"/>
          <w:lang w:eastAsia="ar-SA"/>
        </w:rPr>
      </w:pPr>
      <w:r w:rsidRPr="00FC1E16">
        <w:rPr>
          <w:rFonts w:asciiTheme="minorHAnsi" w:eastAsia="Times New Roman" w:hAnsiTheme="minorHAnsi" w:cstheme="minorHAnsi"/>
          <w:sz w:val="22"/>
          <w:szCs w:val="22"/>
          <w:lang w:eastAsia="ar-SA"/>
        </w:rPr>
        <w:t xml:space="preserve">1.7.3. </w:t>
      </w:r>
      <w:r w:rsidRPr="00FC1E16">
        <w:rPr>
          <w:rFonts w:asciiTheme="minorHAnsi" w:eastAsia="Times New Roman" w:hAnsiTheme="minorHAnsi" w:cstheme="minorHAnsi"/>
          <w:b/>
          <w:bCs/>
          <w:sz w:val="22"/>
          <w:szCs w:val="22"/>
          <w:lang w:eastAsia="ar-SA"/>
        </w:rPr>
        <w:t xml:space="preserve">3 Kategorija – </w:t>
      </w:r>
      <w:r w:rsidR="00473FA1" w:rsidRPr="00FC1E16">
        <w:rPr>
          <w:rFonts w:asciiTheme="minorHAnsi" w:hAnsiTheme="minorHAnsi" w:cstheme="minorHAnsi"/>
          <w:sz w:val="22"/>
          <w:szCs w:val="22"/>
        </w:rPr>
        <w:t xml:space="preserve">susisiekimo komunikacijų, nesančių kultūros paveldo objekto teritorijoje, jo apsaugos zonoje, kultūros paveldo vietovėje, kurios priskiriamos neypatingų statinių grupei, rangos darbų </w:t>
      </w:r>
      <w:r w:rsidR="00473FA1" w:rsidRPr="00FC1E16">
        <w:rPr>
          <w:rFonts w:asciiTheme="minorHAnsi" w:eastAsia="Arial" w:hAnsiTheme="minorHAnsi" w:cstheme="minorHAnsi"/>
          <w:sz w:val="22"/>
          <w:szCs w:val="22"/>
        </w:rPr>
        <w:t>pirkimas</w:t>
      </w:r>
      <w:r w:rsidRPr="00FC1E16">
        <w:rPr>
          <w:rFonts w:asciiTheme="minorHAnsi" w:eastAsia="Times New Roman" w:hAnsiTheme="minorHAnsi" w:cstheme="minorHAnsi"/>
          <w:b/>
          <w:bCs/>
          <w:sz w:val="22"/>
          <w:szCs w:val="22"/>
          <w:lang w:eastAsia="ar-SA"/>
        </w:rPr>
        <w:t>.</w:t>
      </w:r>
    </w:p>
    <w:p w14:paraId="07A08023" w14:textId="0AC7540D" w:rsidR="00906E74" w:rsidRPr="009E300C" w:rsidRDefault="0084286A" w:rsidP="009E300C">
      <w:pPr>
        <w:suppressAutoHyphens/>
        <w:ind w:firstLine="567"/>
        <w:jc w:val="both"/>
        <w:rPr>
          <w:rFonts w:asciiTheme="minorHAnsi" w:eastAsia="Arial" w:hAnsiTheme="minorHAnsi" w:cstheme="minorHAnsi"/>
          <w:sz w:val="22"/>
          <w:szCs w:val="22"/>
        </w:rPr>
      </w:pPr>
      <w:r w:rsidRPr="00FC1E16">
        <w:rPr>
          <w:rFonts w:asciiTheme="minorHAnsi" w:eastAsia="Times New Roman" w:hAnsiTheme="minorHAnsi" w:cstheme="minorHAnsi"/>
          <w:sz w:val="22"/>
          <w:szCs w:val="22"/>
          <w:lang w:eastAsia="ar-SA"/>
        </w:rPr>
        <w:t xml:space="preserve">1.7.4. </w:t>
      </w:r>
      <w:r w:rsidRPr="00FC1E16">
        <w:rPr>
          <w:rFonts w:asciiTheme="minorHAnsi" w:eastAsia="Times New Roman" w:hAnsiTheme="minorHAnsi" w:cstheme="minorHAnsi"/>
          <w:b/>
          <w:bCs/>
          <w:sz w:val="22"/>
          <w:szCs w:val="22"/>
          <w:lang w:eastAsia="ar-SA"/>
        </w:rPr>
        <w:t xml:space="preserve">4 Kategorija – </w:t>
      </w:r>
      <w:r w:rsidR="00FC1E16" w:rsidRPr="00FC1E16">
        <w:rPr>
          <w:rFonts w:asciiTheme="minorHAnsi" w:hAnsiTheme="minorHAnsi" w:cstheme="minorHAnsi"/>
          <w:sz w:val="22"/>
          <w:szCs w:val="22"/>
        </w:rPr>
        <w:t xml:space="preserve">susisiekimo komunikacijų, esančių kultūros paveldo objekto teritorijoje, jo apsaugos zonoje, kultūros paveldo vietovėje, kurios priskiriamos neypatingų statinių grupei, rangos darbų </w:t>
      </w:r>
      <w:r w:rsidR="00FC1E16" w:rsidRPr="00FC1E16">
        <w:rPr>
          <w:rFonts w:asciiTheme="minorHAnsi" w:eastAsia="Arial" w:hAnsiTheme="minorHAnsi" w:cstheme="minorHAnsi"/>
          <w:sz w:val="22"/>
          <w:szCs w:val="22"/>
        </w:rPr>
        <w:t>pirkimas.</w:t>
      </w:r>
    </w:p>
    <w:p w14:paraId="70CEF547" w14:textId="77777777" w:rsidR="0084286A" w:rsidRPr="00825D36" w:rsidRDefault="0084286A" w:rsidP="0084286A">
      <w:pPr>
        <w:suppressAutoHyphens/>
        <w:jc w:val="both"/>
        <w:rPr>
          <w:rFonts w:asciiTheme="minorHAnsi" w:eastAsia="Times New Roman" w:hAnsiTheme="minorHAnsi" w:cstheme="minorHAnsi"/>
          <w:sz w:val="22"/>
          <w:szCs w:val="22"/>
          <w:lang w:eastAsia="ar-SA"/>
        </w:rPr>
      </w:pPr>
    </w:p>
    <w:p w14:paraId="4EA49735" w14:textId="71905A30" w:rsidR="0084286A" w:rsidRPr="00825D36" w:rsidRDefault="0084286A" w:rsidP="0084286A">
      <w:pPr>
        <w:suppressAutoHyphens/>
        <w:jc w:val="both"/>
        <w:rPr>
          <w:rFonts w:asciiTheme="minorHAnsi" w:eastAsia="Times New Roman" w:hAnsiTheme="minorHAnsi" w:cstheme="minorHAnsi"/>
          <w:b/>
          <w:bCs/>
          <w:sz w:val="22"/>
          <w:szCs w:val="22"/>
          <w:lang w:eastAsia="ar-SA"/>
        </w:rPr>
      </w:pPr>
      <w:r w:rsidRPr="00825D36">
        <w:rPr>
          <w:rFonts w:asciiTheme="minorHAnsi" w:eastAsia="Times New Roman" w:hAnsiTheme="minorHAnsi" w:cstheme="minorHAnsi"/>
          <w:b/>
          <w:bCs/>
          <w:sz w:val="22"/>
          <w:szCs w:val="22"/>
          <w:lang w:eastAsia="ar-SA"/>
        </w:rPr>
        <w:t xml:space="preserve">2. Reikalavimai </w:t>
      </w:r>
      <w:r w:rsidR="0038363F">
        <w:rPr>
          <w:rFonts w:asciiTheme="minorHAnsi" w:eastAsia="Times New Roman" w:hAnsiTheme="minorHAnsi" w:cstheme="minorHAnsi"/>
          <w:b/>
          <w:bCs/>
          <w:sz w:val="22"/>
          <w:szCs w:val="22"/>
          <w:lang w:eastAsia="ar-SA"/>
        </w:rPr>
        <w:t>darbams:</w:t>
      </w:r>
      <w:r w:rsidRPr="00825D36">
        <w:rPr>
          <w:rFonts w:asciiTheme="minorHAnsi" w:eastAsia="Times New Roman" w:hAnsiTheme="minorHAnsi" w:cstheme="minorHAnsi"/>
          <w:b/>
          <w:bCs/>
          <w:sz w:val="22"/>
          <w:szCs w:val="22"/>
          <w:lang w:eastAsia="ar-SA"/>
        </w:rPr>
        <w:t xml:space="preserve"> </w:t>
      </w:r>
    </w:p>
    <w:p w14:paraId="1B49B42F" w14:textId="04FEBFD5" w:rsidR="0084286A"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 xml:space="preserve">2.1. </w:t>
      </w:r>
      <w:r w:rsidR="0038363F">
        <w:rPr>
          <w:rFonts w:asciiTheme="minorHAnsi" w:eastAsia="Times New Roman" w:hAnsiTheme="minorHAnsi" w:cstheme="minorHAnsi"/>
          <w:sz w:val="22"/>
          <w:szCs w:val="22"/>
          <w:lang w:eastAsia="ar-SA"/>
        </w:rPr>
        <w:t xml:space="preserve">Darbai </w:t>
      </w:r>
      <w:r w:rsidR="00E344CA">
        <w:rPr>
          <w:rFonts w:asciiTheme="minorHAnsi" w:eastAsia="Times New Roman" w:hAnsiTheme="minorHAnsi" w:cstheme="minorHAnsi"/>
          <w:sz w:val="22"/>
          <w:szCs w:val="22"/>
          <w:lang w:eastAsia="ar-SA"/>
        </w:rPr>
        <w:t>atliekami</w:t>
      </w:r>
      <w:r w:rsidRPr="00825D36">
        <w:rPr>
          <w:rFonts w:asciiTheme="minorHAnsi" w:eastAsia="Times New Roman" w:hAnsiTheme="minorHAnsi" w:cstheme="minorHAnsi"/>
          <w:sz w:val="22"/>
          <w:szCs w:val="22"/>
          <w:lang w:eastAsia="ar-SA"/>
        </w:rPr>
        <w:t xml:space="preserve"> šioje</w:t>
      </w:r>
      <w:r>
        <w:rPr>
          <w:rFonts w:asciiTheme="minorHAnsi" w:eastAsia="Times New Roman" w:hAnsiTheme="minorHAnsi" w:cstheme="minorHAnsi"/>
          <w:sz w:val="22"/>
          <w:szCs w:val="22"/>
          <w:lang w:eastAsia="ar-SA"/>
        </w:rPr>
        <w:t xml:space="preserve"> Orientacinėje</w:t>
      </w:r>
      <w:r w:rsidRPr="00825D36">
        <w:rPr>
          <w:rFonts w:asciiTheme="minorHAnsi" w:eastAsia="Times New Roman" w:hAnsiTheme="minorHAnsi" w:cstheme="minorHAnsi"/>
          <w:sz w:val="22"/>
          <w:szCs w:val="22"/>
          <w:lang w:eastAsia="ar-SA"/>
        </w:rPr>
        <w:t xml:space="preserve"> </w:t>
      </w:r>
      <w:r>
        <w:rPr>
          <w:rFonts w:asciiTheme="minorHAnsi" w:eastAsia="Times New Roman" w:hAnsiTheme="minorHAnsi" w:cstheme="minorHAnsi"/>
          <w:sz w:val="22"/>
          <w:szCs w:val="22"/>
          <w:lang w:eastAsia="ar-SA"/>
        </w:rPr>
        <w:t>t</w:t>
      </w:r>
      <w:r w:rsidRPr="00825D36">
        <w:rPr>
          <w:rFonts w:asciiTheme="minorHAnsi" w:eastAsia="Times New Roman" w:hAnsiTheme="minorHAnsi" w:cstheme="minorHAnsi"/>
          <w:sz w:val="22"/>
          <w:szCs w:val="22"/>
          <w:lang w:eastAsia="ar-SA"/>
        </w:rPr>
        <w:t>echninėje specifikacijoje, Pirkimo sutartyje ir teisės aktų nustatyta tvarka.</w:t>
      </w:r>
    </w:p>
    <w:p w14:paraId="76699988" w14:textId="6EBF9E3C"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w:t>
      </w:r>
      <w:r w:rsidR="00E344CA">
        <w:rPr>
          <w:rFonts w:asciiTheme="minorHAnsi" w:eastAsia="Times New Roman" w:hAnsiTheme="minorHAnsi" w:cstheme="minorHAnsi"/>
          <w:sz w:val="22"/>
          <w:szCs w:val="22"/>
          <w:lang w:eastAsia="ar-SA"/>
        </w:rPr>
        <w:t>2</w:t>
      </w:r>
      <w:r w:rsidRPr="00825D36">
        <w:rPr>
          <w:rFonts w:asciiTheme="minorHAnsi" w:eastAsia="Times New Roman" w:hAnsiTheme="minorHAnsi" w:cstheme="minorHAnsi"/>
          <w:sz w:val="22"/>
          <w:szCs w:val="22"/>
          <w:lang w:eastAsia="ar-SA"/>
        </w:rPr>
        <w:t xml:space="preserve">. </w:t>
      </w:r>
      <w:r w:rsidR="00E344CA">
        <w:rPr>
          <w:rFonts w:asciiTheme="minorHAnsi" w:eastAsia="Times New Roman" w:hAnsiTheme="minorHAnsi" w:cstheme="minorHAnsi"/>
          <w:sz w:val="22"/>
          <w:szCs w:val="22"/>
          <w:lang w:eastAsia="ar-SA"/>
        </w:rPr>
        <w:t>Darbai</w:t>
      </w:r>
      <w:r w:rsidRPr="00825D36">
        <w:rPr>
          <w:rFonts w:asciiTheme="minorHAnsi" w:eastAsia="Times New Roman" w:hAnsiTheme="minorHAnsi" w:cstheme="minorHAnsi"/>
          <w:sz w:val="22"/>
          <w:szCs w:val="22"/>
          <w:lang w:eastAsia="ar-SA"/>
        </w:rPr>
        <w:t xml:space="preserve"> turi būti </w:t>
      </w:r>
      <w:r w:rsidR="00E344CA">
        <w:rPr>
          <w:rFonts w:asciiTheme="minorHAnsi" w:eastAsia="Times New Roman" w:hAnsiTheme="minorHAnsi" w:cstheme="minorHAnsi"/>
          <w:sz w:val="22"/>
          <w:szCs w:val="22"/>
          <w:lang w:eastAsia="ar-SA"/>
        </w:rPr>
        <w:t>atliekami</w:t>
      </w:r>
      <w:r w:rsidRPr="00825D36">
        <w:rPr>
          <w:rFonts w:asciiTheme="minorHAnsi" w:eastAsia="Times New Roman" w:hAnsiTheme="minorHAnsi" w:cstheme="minorHAnsi"/>
          <w:sz w:val="22"/>
          <w:szCs w:val="22"/>
          <w:lang w:eastAsia="ar-SA"/>
        </w:rPr>
        <w:t xml:space="preserve"> pagal Lietuvos Respublikos statybos įstatymo, statybos techninių reglamentų (STR), higienos normų (HN), Lietuvos aplinkos apsaugos normatyvinių dokumentų (LAND) ir kitų statybos bei projektavimo veiklą reglamentuojančių teisės aktų reikalavimus.</w:t>
      </w:r>
    </w:p>
    <w:p w14:paraId="4C33FC87" w14:textId="77777777"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w:t>
      </w:r>
      <w:r>
        <w:rPr>
          <w:rFonts w:asciiTheme="minorHAnsi" w:eastAsia="Times New Roman" w:hAnsiTheme="minorHAnsi" w:cstheme="minorHAnsi"/>
          <w:sz w:val="22"/>
          <w:szCs w:val="22"/>
          <w:lang w:eastAsia="ar-SA"/>
        </w:rPr>
        <w:t>6</w:t>
      </w:r>
      <w:r w:rsidRPr="00825D36">
        <w:rPr>
          <w:rFonts w:asciiTheme="minorHAnsi" w:eastAsia="Times New Roman" w:hAnsiTheme="minorHAnsi" w:cstheme="minorHAnsi"/>
          <w:sz w:val="22"/>
          <w:szCs w:val="22"/>
          <w:lang w:eastAsia="ar-SA"/>
        </w:rPr>
        <w:t>. Pasikeitus įstatymų ir kitų teisės aktų, reglamentuojančių perkamas paslaugas, nuostatoms ir reikalavimams, tiekėjas turi teikti paslaugas, atsižvelgiant į jį keičiančio teisės akto nuostatas bei vadovautis aktualiomis dokumentų redakcijomis (pagal LR Statybos įstatymo 24 str.).</w:t>
      </w:r>
    </w:p>
    <w:p w14:paraId="016BA648" w14:textId="77777777"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w:t>
      </w:r>
      <w:r>
        <w:rPr>
          <w:rFonts w:asciiTheme="minorHAnsi" w:eastAsia="Times New Roman" w:hAnsiTheme="minorHAnsi" w:cstheme="minorHAnsi"/>
          <w:sz w:val="22"/>
          <w:szCs w:val="22"/>
          <w:lang w:eastAsia="ar-SA"/>
        </w:rPr>
        <w:t>7</w:t>
      </w:r>
      <w:r w:rsidRPr="00825D36">
        <w:rPr>
          <w:rFonts w:asciiTheme="minorHAnsi" w:eastAsia="Times New Roman" w:hAnsiTheme="minorHAnsi" w:cstheme="minorHAnsi"/>
          <w:sz w:val="22"/>
          <w:szCs w:val="22"/>
          <w:lang w:eastAsia="ar-SA"/>
        </w:rPr>
        <w:t xml:space="preserve">. Paslaugų teikimo vieta – </w:t>
      </w:r>
      <w:r>
        <w:rPr>
          <w:rFonts w:asciiTheme="minorHAnsi" w:eastAsia="Times New Roman" w:hAnsiTheme="minorHAnsi" w:cstheme="minorHAnsi"/>
          <w:sz w:val="22"/>
          <w:szCs w:val="22"/>
          <w:lang w:eastAsia="ar-SA"/>
        </w:rPr>
        <w:t>Vilniaus</w:t>
      </w:r>
      <w:r w:rsidRPr="00825D36">
        <w:rPr>
          <w:rFonts w:asciiTheme="minorHAnsi" w:eastAsia="Times New Roman" w:hAnsiTheme="minorHAnsi" w:cstheme="minorHAnsi"/>
          <w:sz w:val="22"/>
          <w:szCs w:val="22"/>
          <w:lang w:eastAsia="ar-SA"/>
        </w:rPr>
        <w:t xml:space="preserve"> </w:t>
      </w:r>
      <w:r>
        <w:rPr>
          <w:rFonts w:asciiTheme="minorHAnsi" w:eastAsia="Times New Roman" w:hAnsiTheme="minorHAnsi" w:cstheme="minorHAnsi"/>
          <w:sz w:val="22"/>
          <w:szCs w:val="22"/>
          <w:lang w:eastAsia="ar-SA"/>
        </w:rPr>
        <w:t>miesto ir/ar rajono</w:t>
      </w:r>
      <w:r w:rsidRPr="00825D36">
        <w:rPr>
          <w:rFonts w:asciiTheme="minorHAnsi" w:eastAsia="Times New Roman" w:hAnsiTheme="minorHAnsi" w:cstheme="minorHAnsi"/>
          <w:sz w:val="22"/>
          <w:szCs w:val="22"/>
          <w:lang w:eastAsia="ar-SA"/>
        </w:rPr>
        <w:t xml:space="preserve"> savivaldybės teritorijoje.</w:t>
      </w:r>
    </w:p>
    <w:p w14:paraId="19D6C677" w14:textId="4C192B81"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w:t>
      </w:r>
      <w:r>
        <w:rPr>
          <w:rFonts w:asciiTheme="minorHAnsi" w:eastAsia="Times New Roman" w:hAnsiTheme="minorHAnsi" w:cstheme="minorHAnsi"/>
          <w:sz w:val="22"/>
          <w:szCs w:val="22"/>
          <w:lang w:eastAsia="ar-SA"/>
        </w:rPr>
        <w:t>8</w:t>
      </w:r>
      <w:r w:rsidRPr="00825D36">
        <w:rPr>
          <w:rFonts w:asciiTheme="minorHAnsi" w:eastAsia="Times New Roman" w:hAnsiTheme="minorHAnsi" w:cstheme="minorHAnsi"/>
          <w:sz w:val="22"/>
          <w:szCs w:val="22"/>
          <w:lang w:eastAsia="ar-SA"/>
        </w:rPr>
        <w:t xml:space="preserve">. Tiekėjas, </w:t>
      </w:r>
      <w:r w:rsidR="0083318E">
        <w:rPr>
          <w:rFonts w:asciiTheme="minorHAnsi" w:eastAsia="Times New Roman" w:hAnsiTheme="minorHAnsi" w:cstheme="minorHAnsi"/>
          <w:sz w:val="22"/>
          <w:szCs w:val="22"/>
          <w:lang w:eastAsia="ar-SA"/>
        </w:rPr>
        <w:t>atlikdamas</w:t>
      </w:r>
      <w:r w:rsidRPr="00825D36">
        <w:rPr>
          <w:rFonts w:asciiTheme="minorHAnsi" w:eastAsia="Times New Roman" w:hAnsiTheme="minorHAnsi" w:cstheme="minorHAnsi"/>
          <w:sz w:val="22"/>
          <w:szCs w:val="22"/>
          <w:lang w:eastAsia="ar-SA"/>
        </w:rPr>
        <w:t xml:space="preserve"> </w:t>
      </w:r>
      <w:r w:rsidR="0083318E">
        <w:rPr>
          <w:rFonts w:asciiTheme="minorHAnsi" w:eastAsia="Times New Roman" w:hAnsiTheme="minorHAnsi" w:cstheme="minorHAnsi"/>
          <w:sz w:val="22"/>
          <w:szCs w:val="22"/>
          <w:lang w:eastAsia="ar-SA"/>
        </w:rPr>
        <w:t>darbus</w:t>
      </w:r>
      <w:r w:rsidRPr="00825D36">
        <w:rPr>
          <w:rFonts w:asciiTheme="minorHAnsi" w:eastAsia="Times New Roman" w:hAnsiTheme="minorHAnsi" w:cstheme="minorHAnsi"/>
          <w:sz w:val="22"/>
          <w:szCs w:val="22"/>
          <w:lang w:eastAsia="ar-SA"/>
        </w:rPr>
        <w:t xml:space="preserve">, privalo glaudžiai bendradarbiauti su perkančiąja organizacija, derinti </w:t>
      </w:r>
      <w:r w:rsidR="00100BA5">
        <w:rPr>
          <w:rFonts w:asciiTheme="minorHAnsi" w:eastAsia="Times New Roman" w:hAnsiTheme="minorHAnsi" w:cstheme="minorHAnsi"/>
          <w:sz w:val="22"/>
          <w:szCs w:val="22"/>
          <w:lang w:eastAsia="ar-SA"/>
        </w:rPr>
        <w:t xml:space="preserve">tarpinius </w:t>
      </w:r>
      <w:r w:rsidR="0083318E">
        <w:rPr>
          <w:rFonts w:asciiTheme="minorHAnsi" w:eastAsia="Times New Roman" w:hAnsiTheme="minorHAnsi" w:cstheme="minorHAnsi"/>
          <w:sz w:val="22"/>
          <w:szCs w:val="22"/>
          <w:lang w:eastAsia="ar-SA"/>
        </w:rPr>
        <w:t>darbų etapus</w:t>
      </w:r>
      <w:r w:rsidR="001F28CA">
        <w:rPr>
          <w:rFonts w:asciiTheme="minorHAnsi" w:eastAsia="Times New Roman" w:hAnsiTheme="minorHAnsi" w:cstheme="minorHAnsi"/>
          <w:sz w:val="22"/>
          <w:szCs w:val="22"/>
          <w:lang w:eastAsia="ar-SA"/>
        </w:rPr>
        <w:t>,</w:t>
      </w:r>
      <w:r w:rsidRPr="00825D36">
        <w:rPr>
          <w:rFonts w:asciiTheme="minorHAnsi" w:eastAsia="Times New Roman" w:hAnsiTheme="minorHAnsi" w:cstheme="minorHAnsi"/>
          <w:sz w:val="22"/>
          <w:szCs w:val="22"/>
          <w:lang w:eastAsia="ar-SA"/>
        </w:rPr>
        <w:t xml:space="preserve"> </w:t>
      </w:r>
      <w:r w:rsidR="001F28CA">
        <w:rPr>
          <w:rFonts w:asciiTheme="minorHAnsi" w:eastAsia="Times New Roman" w:hAnsiTheme="minorHAnsi" w:cstheme="minorHAnsi"/>
          <w:sz w:val="22"/>
          <w:szCs w:val="22"/>
          <w:lang w:eastAsia="ar-SA"/>
        </w:rPr>
        <w:t>darbų atlikimo</w:t>
      </w:r>
      <w:r w:rsidRPr="00825D36">
        <w:rPr>
          <w:rFonts w:asciiTheme="minorHAnsi" w:eastAsia="Times New Roman" w:hAnsiTheme="minorHAnsi" w:cstheme="minorHAnsi"/>
          <w:sz w:val="22"/>
          <w:szCs w:val="22"/>
          <w:lang w:eastAsia="ar-SA"/>
        </w:rPr>
        <w:t xml:space="preserve"> rezultatus</w:t>
      </w:r>
      <w:r w:rsidR="002B4FC4">
        <w:rPr>
          <w:rFonts w:asciiTheme="minorHAnsi" w:eastAsia="Times New Roman" w:hAnsiTheme="minorHAnsi" w:cstheme="minorHAnsi"/>
          <w:sz w:val="22"/>
          <w:szCs w:val="22"/>
          <w:lang w:eastAsia="ar-SA"/>
        </w:rPr>
        <w:t xml:space="preserve"> ir kitus</w:t>
      </w:r>
      <w:r w:rsidR="0063097E">
        <w:rPr>
          <w:rFonts w:asciiTheme="minorHAnsi" w:eastAsia="Times New Roman" w:hAnsiTheme="minorHAnsi" w:cstheme="minorHAnsi"/>
          <w:sz w:val="22"/>
          <w:szCs w:val="22"/>
          <w:lang w:eastAsia="ar-SA"/>
        </w:rPr>
        <w:t>, su pirkimo obejktu susijusius</w:t>
      </w:r>
      <w:r w:rsidR="001A6F85">
        <w:rPr>
          <w:rFonts w:asciiTheme="minorHAnsi" w:eastAsia="Times New Roman" w:hAnsiTheme="minorHAnsi" w:cstheme="minorHAnsi"/>
          <w:sz w:val="22"/>
          <w:szCs w:val="22"/>
          <w:lang w:eastAsia="ar-SA"/>
        </w:rPr>
        <w:t xml:space="preserve"> klausimus</w:t>
      </w:r>
      <w:r w:rsidRPr="00825D36">
        <w:rPr>
          <w:rFonts w:asciiTheme="minorHAnsi" w:eastAsia="Times New Roman" w:hAnsiTheme="minorHAnsi" w:cstheme="minorHAnsi"/>
          <w:sz w:val="22"/>
          <w:szCs w:val="22"/>
          <w:lang w:eastAsia="ar-SA"/>
        </w:rPr>
        <w:t>.</w:t>
      </w:r>
    </w:p>
    <w:p w14:paraId="5F888072" w14:textId="1E62CDB4"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w:t>
      </w:r>
      <w:r>
        <w:rPr>
          <w:rFonts w:asciiTheme="minorHAnsi" w:eastAsia="Times New Roman" w:hAnsiTheme="minorHAnsi" w:cstheme="minorHAnsi"/>
          <w:sz w:val="22"/>
          <w:szCs w:val="22"/>
          <w:lang w:eastAsia="ar-SA"/>
        </w:rPr>
        <w:t>9</w:t>
      </w:r>
      <w:r w:rsidRPr="00825D36">
        <w:rPr>
          <w:rFonts w:asciiTheme="minorHAnsi" w:eastAsia="Times New Roman" w:hAnsiTheme="minorHAnsi" w:cstheme="minorHAnsi"/>
          <w:sz w:val="22"/>
          <w:szCs w:val="22"/>
          <w:lang w:eastAsia="ar-SA"/>
        </w:rPr>
        <w:t xml:space="preserve">. Tiekėjas privalo užtikrinti, kad </w:t>
      </w:r>
      <w:r w:rsidR="002B4FC4">
        <w:rPr>
          <w:rFonts w:asciiTheme="minorHAnsi" w:eastAsia="Times New Roman" w:hAnsiTheme="minorHAnsi" w:cstheme="minorHAnsi"/>
          <w:sz w:val="22"/>
          <w:szCs w:val="22"/>
          <w:lang w:eastAsia="ar-SA"/>
        </w:rPr>
        <w:t>darbus atliks</w:t>
      </w:r>
      <w:r w:rsidRPr="00825D36">
        <w:rPr>
          <w:rFonts w:asciiTheme="minorHAnsi" w:eastAsia="Times New Roman" w:hAnsiTheme="minorHAnsi" w:cstheme="minorHAnsi"/>
          <w:sz w:val="22"/>
          <w:szCs w:val="22"/>
          <w:lang w:eastAsia="ar-SA"/>
        </w:rPr>
        <w:t xml:space="preserve"> jo pasiūlyme nurodyti </w:t>
      </w:r>
      <w:r>
        <w:rPr>
          <w:rFonts w:asciiTheme="minorHAnsi" w:eastAsia="Times New Roman" w:hAnsiTheme="minorHAnsi" w:cstheme="minorHAnsi"/>
          <w:sz w:val="22"/>
          <w:szCs w:val="22"/>
          <w:lang w:eastAsia="ar-SA"/>
        </w:rPr>
        <w:t xml:space="preserve">atestuoti </w:t>
      </w:r>
      <w:r w:rsidRPr="00825D36">
        <w:rPr>
          <w:rFonts w:asciiTheme="minorHAnsi" w:eastAsia="Times New Roman" w:hAnsiTheme="minorHAnsi" w:cstheme="minorHAnsi"/>
          <w:sz w:val="22"/>
          <w:szCs w:val="22"/>
          <w:lang w:eastAsia="ar-SA"/>
        </w:rPr>
        <w:t>specialistai. Specialistai galės būti keičiami (ar pasitelkiami nauji) Konkurso sąlygose</w:t>
      </w:r>
      <w:r>
        <w:rPr>
          <w:rFonts w:asciiTheme="minorHAnsi" w:eastAsia="Times New Roman" w:hAnsiTheme="minorHAnsi" w:cstheme="minorHAnsi"/>
          <w:sz w:val="22"/>
          <w:szCs w:val="22"/>
          <w:lang w:eastAsia="ar-SA"/>
        </w:rPr>
        <w:t xml:space="preserve"> </w:t>
      </w:r>
      <w:r w:rsidRPr="00825D36">
        <w:rPr>
          <w:rFonts w:asciiTheme="minorHAnsi" w:eastAsia="Times New Roman" w:hAnsiTheme="minorHAnsi" w:cstheme="minorHAnsi"/>
          <w:sz w:val="22"/>
          <w:szCs w:val="22"/>
          <w:lang w:eastAsia="ar-SA"/>
        </w:rPr>
        <w:t xml:space="preserve">ar Pirkimo sutartyje nustatyta tvarka. </w:t>
      </w:r>
    </w:p>
    <w:p w14:paraId="348C8C5D" w14:textId="4698C62A" w:rsidR="0084286A" w:rsidRPr="00825D36" w:rsidRDefault="0084286A" w:rsidP="0084286A">
      <w:pPr>
        <w:suppressAutoHyphens/>
        <w:ind w:firstLine="567"/>
        <w:jc w:val="both"/>
        <w:rPr>
          <w:rFonts w:asciiTheme="minorHAnsi" w:eastAsia="Times New Roman" w:hAnsiTheme="minorHAnsi" w:cstheme="minorHAnsi"/>
          <w:sz w:val="22"/>
          <w:szCs w:val="22"/>
          <w:lang w:eastAsia="ar-SA"/>
        </w:rPr>
      </w:pPr>
      <w:r w:rsidRPr="00825D36">
        <w:rPr>
          <w:rFonts w:asciiTheme="minorHAnsi" w:eastAsia="Times New Roman" w:hAnsiTheme="minorHAnsi" w:cstheme="minorHAnsi"/>
          <w:sz w:val="22"/>
          <w:szCs w:val="22"/>
          <w:lang w:eastAsia="ar-SA"/>
        </w:rPr>
        <w:t>2.1</w:t>
      </w:r>
      <w:r w:rsidR="00F554F9">
        <w:rPr>
          <w:rFonts w:asciiTheme="minorHAnsi" w:eastAsia="Times New Roman" w:hAnsiTheme="minorHAnsi" w:cstheme="minorHAnsi"/>
          <w:sz w:val="22"/>
          <w:szCs w:val="22"/>
          <w:lang w:eastAsia="ar-SA"/>
        </w:rPr>
        <w:t>0</w:t>
      </w:r>
      <w:r w:rsidRPr="00825D36">
        <w:rPr>
          <w:rFonts w:asciiTheme="minorHAnsi" w:eastAsia="Times New Roman" w:hAnsiTheme="minorHAnsi" w:cstheme="minorHAnsi"/>
          <w:sz w:val="22"/>
          <w:szCs w:val="22"/>
          <w:lang w:eastAsia="ar-SA"/>
        </w:rPr>
        <w:t xml:space="preserve">. </w:t>
      </w:r>
      <w:r w:rsidR="00F554F9">
        <w:rPr>
          <w:rFonts w:asciiTheme="minorHAnsi" w:eastAsia="Times New Roman" w:hAnsiTheme="minorHAnsi" w:cstheme="minorHAnsi"/>
          <w:sz w:val="22"/>
          <w:szCs w:val="22"/>
          <w:lang w:eastAsia="ar-SA"/>
        </w:rPr>
        <w:t xml:space="preserve">Konkretūs </w:t>
      </w:r>
      <w:r w:rsidR="00EB5B15">
        <w:rPr>
          <w:rFonts w:asciiTheme="minorHAnsi" w:eastAsia="Times New Roman" w:hAnsiTheme="minorHAnsi" w:cstheme="minorHAnsi"/>
          <w:sz w:val="22"/>
          <w:szCs w:val="22"/>
          <w:lang w:eastAsia="ar-SA"/>
        </w:rPr>
        <w:t>darbų pirkimui keliami techniniai reikalavimai, darbų etapai, garantiniai terminai ir kita</w:t>
      </w:r>
      <w:r w:rsidR="004A474B">
        <w:rPr>
          <w:rFonts w:asciiTheme="minorHAnsi" w:eastAsia="Times New Roman" w:hAnsiTheme="minorHAnsi" w:cstheme="minorHAnsi"/>
          <w:sz w:val="22"/>
          <w:szCs w:val="22"/>
          <w:lang w:eastAsia="ar-SA"/>
        </w:rPr>
        <w:t>,</w:t>
      </w:r>
      <w:r w:rsidR="00EB5B15">
        <w:rPr>
          <w:rFonts w:asciiTheme="minorHAnsi" w:eastAsia="Times New Roman" w:hAnsiTheme="minorHAnsi" w:cstheme="minorHAnsi"/>
          <w:sz w:val="22"/>
          <w:szCs w:val="22"/>
          <w:lang w:eastAsia="ar-SA"/>
        </w:rPr>
        <w:t xml:space="preserve"> su pirkimo objektu susijusi informacija</w:t>
      </w:r>
      <w:r w:rsidR="004A474B">
        <w:rPr>
          <w:rFonts w:asciiTheme="minorHAnsi" w:eastAsia="Times New Roman" w:hAnsiTheme="minorHAnsi" w:cstheme="minorHAnsi"/>
          <w:sz w:val="22"/>
          <w:szCs w:val="22"/>
          <w:lang w:eastAsia="ar-SA"/>
        </w:rPr>
        <w:t>,</w:t>
      </w:r>
      <w:r w:rsidR="00EB5B15">
        <w:rPr>
          <w:rFonts w:asciiTheme="minorHAnsi" w:eastAsia="Times New Roman" w:hAnsiTheme="minorHAnsi" w:cstheme="minorHAnsi"/>
          <w:sz w:val="22"/>
          <w:szCs w:val="22"/>
          <w:lang w:eastAsia="ar-SA"/>
        </w:rPr>
        <w:t xml:space="preserve"> bus teikiama </w:t>
      </w:r>
      <w:r w:rsidR="00BD6FD9">
        <w:rPr>
          <w:rFonts w:asciiTheme="minorHAnsi" w:eastAsia="Times New Roman" w:hAnsiTheme="minorHAnsi" w:cstheme="minorHAnsi"/>
          <w:sz w:val="22"/>
          <w:szCs w:val="22"/>
          <w:lang w:eastAsia="ar-SA"/>
        </w:rPr>
        <w:t>prie konkretaus pirkimo sąlygų 2 priede Techninėje specifikacijoj</w:t>
      </w:r>
      <w:r w:rsidR="00B03B58">
        <w:rPr>
          <w:rFonts w:asciiTheme="minorHAnsi" w:eastAsia="Times New Roman" w:hAnsiTheme="minorHAnsi" w:cstheme="minorHAnsi"/>
          <w:sz w:val="22"/>
          <w:szCs w:val="22"/>
          <w:lang w:eastAsia="ar-SA"/>
        </w:rPr>
        <w:t>e</w:t>
      </w:r>
      <w:r w:rsidRPr="00825D36">
        <w:rPr>
          <w:rFonts w:asciiTheme="minorHAnsi" w:eastAsia="Times New Roman" w:hAnsiTheme="minorHAnsi" w:cstheme="minorHAnsi"/>
          <w:sz w:val="22"/>
          <w:szCs w:val="22"/>
          <w:lang w:eastAsia="ar-SA"/>
        </w:rPr>
        <w:t>.</w:t>
      </w:r>
    </w:p>
    <w:p w14:paraId="0EF1A4F4" w14:textId="77777777" w:rsidR="0084286A" w:rsidRPr="00825D36" w:rsidRDefault="0084286A" w:rsidP="0084286A">
      <w:pPr>
        <w:suppressAutoHyphens/>
        <w:jc w:val="both"/>
        <w:rPr>
          <w:rFonts w:asciiTheme="minorHAnsi" w:eastAsia="Times New Roman" w:hAnsiTheme="minorHAnsi" w:cstheme="minorHAnsi"/>
          <w:sz w:val="22"/>
          <w:szCs w:val="22"/>
          <w:lang w:eastAsia="ar-SA"/>
        </w:rPr>
      </w:pPr>
    </w:p>
    <w:p w14:paraId="579729ED" w14:textId="77777777" w:rsidR="0084286A" w:rsidRPr="00825D36" w:rsidRDefault="0084286A" w:rsidP="0084286A">
      <w:pPr>
        <w:suppressAutoHyphens/>
        <w:jc w:val="both"/>
        <w:rPr>
          <w:rFonts w:asciiTheme="minorHAnsi" w:eastAsia="Times New Roman" w:hAnsiTheme="minorHAnsi" w:cstheme="minorHAnsi"/>
          <w:sz w:val="22"/>
          <w:szCs w:val="22"/>
          <w:lang w:eastAsia="ar-SA"/>
        </w:rPr>
      </w:pPr>
    </w:p>
    <w:p w14:paraId="5D305C56" w14:textId="77777777" w:rsidR="0084286A" w:rsidRDefault="0084286A" w:rsidP="0084286A">
      <w:pPr>
        <w:jc w:val="center"/>
        <w:rPr>
          <w:rFonts w:asciiTheme="minorHAnsi" w:eastAsia="Arial" w:hAnsiTheme="minorHAnsi" w:cstheme="minorHAnsi"/>
          <w:sz w:val="22"/>
          <w:szCs w:val="22"/>
        </w:rPr>
      </w:pPr>
      <w:r>
        <w:rPr>
          <w:rFonts w:asciiTheme="minorHAnsi" w:eastAsia="Arial" w:hAnsiTheme="minorHAnsi" w:cstheme="minorHAnsi"/>
          <w:sz w:val="22"/>
          <w:szCs w:val="22"/>
        </w:rPr>
        <w:t>_________</w:t>
      </w:r>
    </w:p>
    <w:p w14:paraId="6E1ADC99" w14:textId="77777777" w:rsidR="001453DF" w:rsidRDefault="001453DF">
      <w:pPr>
        <w:rPr>
          <w:rFonts w:asciiTheme="minorHAnsi" w:eastAsia="Arial" w:hAnsiTheme="minorHAnsi" w:cstheme="minorHAnsi"/>
          <w:sz w:val="22"/>
          <w:szCs w:val="22"/>
        </w:rPr>
      </w:pPr>
      <w:r>
        <w:rPr>
          <w:rFonts w:asciiTheme="minorHAnsi" w:eastAsia="Arial" w:hAnsiTheme="minorHAnsi" w:cstheme="minorHAnsi"/>
          <w:sz w:val="22"/>
          <w:szCs w:val="22"/>
        </w:rPr>
        <w:br w:type="page"/>
      </w:r>
    </w:p>
    <w:p w14:paraId="6C6C3D68" w14:textId="40C5D72F" w:rsidR="00FA4B88" w:rsidRDefault="001453DF" w:rsidP="00FA4B88">
      <w:pPr>
        <w:pStyle w:val="Heading2"/>
        <w:numPr>
          <w:ilvl w:val="0"/>
          <w:numId w:val="0"/>
        </w:numPr>
        <w:jc w:val="right"/>
        <w:rPr>
          <w:rFonts w:asciiTheme="minorHAnsi" w:hAnsiTheme="minorHAnsi" w:cstheme="minorHAnsi"/>
          <w:caps w:val="0"/>
          <w:sz w:val="22"/>
          <w:szCs w:val="22"/>
        </w:rPr>
      </w:pPr>
      <w:bookmarkStart w:id="60" w:name="_Toc196213162"/>
      <w:r>
        <w:rPr>
          <w:rFonts w:asciiTheme="minorHAnsi" w:hAnsiTheme="minorHAnsi" w:cstheme="minorHAnsi"/>
          <w:caps w:val="0"/>
          <w:sz w:val="22"/>
          <w:szCs w:val="22"/>
        </w:rPr>
        <w:lastRenderedPageBreak/>
        <w:tab/>
      </w:r>
      <w:r>
        <w:rPr>
          <w:rFonts w:asciiTheme="minorHAnsi" w:hAnsiTheme="minorHAnsi" w:cstheme="minorHAnsi"/>
          <w:caps w:val="0"/>
          <w:sz w:val="22"/>
          <w:szCs w:val="22"/>
        </w:rPr>
        <w:tab/>
      </w:r>
      <w:bookmarkEnd w:id="60"/>
      <w:r w:rsidR="00FA4B88" w:rsidRPr="001453DF">
        <w:rPr>
          <w:rFonts w:asciiTheme="minorHAnsi" w:hAnsiTheme="minorHAnsi" w:cstheme="minorHAnsi"/>
          <w:caps w:val="0"/>
          <w:sz w:val="22"/>
          <w:szCs w:val="22"/>
        </w:rPr>
        <w:t xml:space="preserve">Pirkimo sąlygų  </w:t>
      </w:r>
      <w:r w:rsidR="004C20C0">
        <w:rPr>
          <w:rFonts w:asciiTheme="minorHAnsi" w:hAnsiTheme="minorHAnsi" w:cstheme="minorHAnsi"/>
          <w:caps w:val="0"/>
          <w:sz w:val="22"/>
          <w:szCs w:val="22"/>
          <w:lang w:val="lt-LT"/>
        </w:rPr>
        <w:t>8</w:t>
      </w:r>
      <w:r w:rsidR="00FA4B88" w:rsidRPr="001453DF">
        <w:rPr>
          <w:rFonts w:asciiTheme="minorHAnsi" w:hAnsiTheme="minorHAnsi" w:cstheme="minorHAnsi"/>
          <w:caps w:val="0"/>
          <w:sz w:val="22"/>
          <w:szCs w:val="22"/>
        </w:rPr>
        <w:t xml:space="preserve"> priedas </w:t>
      </w:r>
      <w:r w:rsidR="00D65C57" w:rsidRPr="001453DF">
        <w:rPr>
          <w:rFonts w:asciiTheme="minorHAnsi" w:hAnsiTheme="minorHAnsi" w:cstheme="minorHAnsi"/>
          <w:caps w:val="0"/>
          <w:sz w:val="22"/>
          <w:szCs w:val="22"/>
        </w:rPr>
        <w:t xml:space="preserve"> </w:t>
      </w:r>
      <w:r w:rsidR="00D65C57">
        <w:rPr>
          <w:rFonts w:asciiTheme="minorHAnsi" w:hAnsiTheme="minorHAnsi" w:cstheme="minorHAnsi"/>
          <w:sz w:val="22"/>
          <w:szCs w:val="22"/>
        </w:rPr>
        <w:t>„</w:t>
      </w:r>
      <w:r w:rsidR="00A65939">
        <w:rPr>
          <w:rFonts w:asciiTheme="minorHAnsi" w:hAnsiTheme="minorHAnsi" w:cstheme="minorHAnsi"/>
          <w:caps w:val="0"/>
          <w:sz w:val="22"/>
          <w:szCs w:val="22"/>
        </w:rPr>
        <w:t>Specialist</w:t>
      </w:r>
      <w:r w:rsidR="00F52C1D">
        <w:rPr>
          <w:rFonts w:asciiTheme="minorHAnsi" w:hAnsiTheme="minorHAnsi" w:cstheme="minorHAnsi"/>
          <w:caps w:val="0"/>
          <w:sz w:val="22"/>
          <w:szCs w:val="22"/>
          <w:lang w:val="lt-LT"/>
        </w:rPr>
        <w:t>ų sąrašo forma</w:t>
      </w:r>
      <w:r w:rsidR="00FA4B88" w:rsidRPr="001453DF">
        <w:rPr>
          <w:rFonts w:asciiTheme="minorHAnsi" w:hAnsiTheme="minorHAnsi" w:cstheme="minorHAnsi"/>
          <w:caps w:val="0"/>
          <w:sz w:val="22"/>
          <w:szCs w:val="22"/>
        </w:rPr>
        <w:t>”</w:t>
      </w:r>
    </w:p>
    <w:p w14:paraId="0F7CBC5D" w14:textId="77777777" w:rsidR="00FA4B88" w:rsidRPr="001F0A1A" w:rsidRDefault="00FA4B88" w:rsidP="00FA4B88">
      <w:pPr>
        <w:rPr>
          <w:lang w:val="x-none" w:eastAsia="lt-LT"/>
        </w:rPr>
      </w:pPr>
    </w:p>
    <w:p w14:paraId="3F52FFBF" w14:textId="77777777" w:rsidR="00FA4B88" w:rsidRPr="001F0A1A" w:rsidRDefault="00FA4B88" w:rsidP="00FA4B88">
      <w:pPr>
        <w:rPr>
          <w:lang w:val="x-none" w:eastAsia="lt-LT"/>
        </w:rPr>
      </w:pPr>
    </w:p>
    <w:p w14:paraId="6E2A128F" w14:textId="77777777" w:rsidR="00FA4B88" w:rsidRDefault="00FA4B88" w:rsidP="00FA4B88">
      <w:pPr>
        <w:rPr>
          <w:rFonts w:asciiTheme="minorHAnsi" w:eastAsia="Times New Roman" w:hAnsiTheme="minorHAnsi" w:cstheme="minorHAnsi"/>
          <w:iCs/>
          <w:sz w:val="22"/>
          <w:szCs w:val="22"/>
          <w:lang w:val="x-none" w:eastAsia="lt-LT"/>
        </w:rPr>
      </w:pPr>
    </w:p>
    <w:p w14:paraId="5F16DF6C" w14:textId="77777777" w:rsidR="00FA4B88" w:rsidRPr="000E4B74" w:rsidRDefault="00FA4B88" w:rsidP="00FA4B88">
      <w:pPr>
        <w:jc w:val="center"/>
        <w:rPr>
          <w:rFonts w:asciiTheme="minorHAnsi" w:eastAsia="Arial" w:hAnsiTheme="minorHAnsi" w:cstheme="minorHAnsi"/>
          <w:color w:val="000000" w:themeColor="text1"/>
          <w:sz w:val="22"/>
          <w:szCs w:val="22"/>
        </w:rPr>
      </w:pPr>
      <w:r>
        <w:rPr>
          <w:lang w:val="x-none" w:eastAsia="lt-LT"/>
        </w:rPr>
        <w:tab/>
      </w:r>
      <w:r w:rsidRPr="000E4B74">
        <w:rPr>
          <w:rFonts w:asciiTheme="minorHAnsi" w:eastAsia="Arial" w:hAnsiTheme="minorHAnsi" w:cstheme="minorHAnsi"/>
          <w:color w:val="000000" w:themeColor="text1"/>
          <w:sz w:val="22"/>
          <w:szCs w:val="22"/>
        </w:rPr>
        <w:t>Pateikiama atskiru dokumentu.</w:t>
      </w:r>
    </w:p>
    <w:p w14:paraId="0B862C99" w14:textId="77777777" w:rsidR="00FA4B88" w:rsidRPr="000E4B74" w:rsidRDefault="00FA4B88" w:rsidP="00FA4B88">
      <w:pPr>
        <w:jc w:val="center"/>
        <w:rPr>
          <w:rFonts w:asciiTheme="minorHAnsi" w:eastAsia="Arial" w:hAnsiTheme="minorHAnsi" w:cstheme="minorHAnsi"/>
          <w:smallCaps/>
          <w:color w:val="000000" w:themeColor="text1"/>
          <w:sz w:val="22"/>
          <w:szCs w:val="22"/>
        </w:rPr>
      </w:pPr>
      <w:r w:rsidRPr="000E4B74">
        <w:rPr>
          <w:rFonts w:asciiTheme="minorHAnsi" w:eastAsia="Arial" w:hAnsiTheme="minorHAnsi" w:cstheme="minorHAnsi"/>
          <w:smallCaps/>
          <w:color w:val="000000" w:themeColor="text1"/>
          <w:sz w:val="22"/>
          <w:szCs w:val="22"/>
        </w:rPr>
        <w:t>__________</w:t>
      </w:r>
    </w:p>
    <w:p w14:paraId="07A9DE41" w14:textId="179F51C6" w:rsidR="00F05391" w:rsidRDefault="00F05391">
      <w:pPr>
        <w:rPr>
          <w:lang w:val="x-none" w:eastAsia="lt-LT"/>
        </w:rPr>
      </w:pPr>
      <w:r>
        <w:rPr>
          <w:lang w:val="x-none" w:eastAsia="lt-LT"/>
        </w:rPr>
        <w:br w:type="page"/>
      </w:r>
    </w:p>
    <w:p w14:paraId="5610D579" w14:textId="5ED3BBE5" w:rsidR="001F0A1A" w:rsidRDefault="00F05391" w:rsidP="00F05391">
      <w:pPr>
        <w:tabs>
          <w:tab w:val="left" w:pos="4102"/>
        </w:tabs>
        <w:jc w:val="right"/>
        <w:rPr>
          <w:rFonts w:asciiTheme="minorHAnsi" w:hAnsiTheme="minorHAnsi" w:cstheme="minorHAnsi"/>
          <w:sz w:val="22"/>
          <w:szCs w:val="22"/>
        </w:rPr>
      </w:pPr>
      <w:r w:rsidRPr="001453DF">
        <w:rPr>
          <w:rFonts w:asciiTheme="minorHAnsi" w:hAnsiTheme="minorHAnsi" w:cstheme="minorHAnsi"/>
          <w:sz w:val="22"/>
          <w:szCs w:val="22"/>
        </w:rPr>
        <w:lastRenderedPageBreak/>
        <w:t xml:space="preserve">Pirkimo sąlygų </w:t>
      </w:r>
      <w:r>
        <w:rPr>
          <w:rFonts w:asciiTheme="minorHAnsi" w:hAnsiTheme="minorHAnsi" w:cstheme="minorHAnsi"/>
          <w:caps/>
          <w:sz w:val="22"/>
          <w:szCs w:val="22"/>
        </w:rPr>
        <w:t>10</w:t>
      </w:r>
      <w:r w:rsidRPr="001453DF">
        <w:rPr>
          <w:rFonts w:asciiTheme="minorHAnsi" w:hAnsiTheme="minorHAnsi" w:cstheme="minorHAnsi"/>
          <w:sz w:val="22"/>
          <w:szCs w:val="22"/>
        </w:rPr>
        <w:t xml:space="preserve"> priedas </w:t>
      </w:r>
      <w:r w:rsidR="007A5638">
        <w:rPr>
          <w:rFonts w:asciiTheme="minorHAnsi" w:hAnsiTheme="minorHAnsi" w:cstheme="minorHAnsi"/>
          <w:sz w:val="22"/>
          <w:szCs w:val="22"/>
        </w:rPr>
        <w:t>„</w:t>
      </w:r>
      <w:r w:rsidR="00A72ED7">
        <w:rPr>
          <w:rFonts w:asciiTheme="minorHAnsi" w:hAnsiTheme="minorHAnsi" w:cstheme="minorHAnsi"/>
          <w:sz w:val="22"/>
          <w:szCs w:val="22"/>
        </w:rPr>
        <w:t>Įvykdytų sutarčių sąrašas</w:t>
      </w:r>
      <w:r w:rsidR="007A5638">
        <w:rPr>
          <w:rFonts w:asciiTheme="minorHAnsi" w:hAnsiTheme="minorHAnsi" w:cstheme="minorHAnsi"/>
          <w:sz w:val="22"/>
          <w:szCs w:val="22"/>
        </w:rPr>
        <w:t>“</w:t>
      </w:r>
    </w:p>
    <w:p w14:paraId="616BDA20" w14:textId="77777777" w:rsidR="00A72ED7" w:rsidRDefault="00A72ED7" w:rsidP="00F05391">
      <w:pPr>
        <w:tabs>
          <w:tab w:val="left" w:pos="4102"/>
        </w:tabs>
        <w:jc w:val="right"/>
        <w:rPr>
          <w:rFonts w:asciiTheme="minorHAnsi" w:hAnsiTheme="minorHAnsi" w:cstheme="minorHAnsi"/>
          <w:sz w:val="22"/>
          <w:szCs w:val="22"/>
        </w:rPr>
      </w:pPr>
    </w:p>
    <w:p w14:paraId="52C2809C" w14:textId="77777777" w:rsidR="00A72ED7" w:rsidRDefault="00A72ED7" w:rsidP="00F05391">
      <w:pPr>
        <w:tabs>
          <w:tab w:val="left" w:pos="4102"/>
        </w:tabs>
        <w:jc w:val="right"/>
        <w:rPr>
          <w:rFonts w:asciiTheme="minorHAnsi" w:hAnsiTheme="minorHAnsi" w:cstheme="minorHAnsi"/>
          <w:sz w:val="22"/>
          <w:szCs w:val="22"/>
        </w:rPr>
      </w:pPr>
    </w:p>
    <w:p w14:paraId="3AA04DC1" w14:textId="77777777" w:rsidR="00A72ED7" w:rsidRDefault="00A72ED7" w:rsidP="00A72ED7">
      <w:pPr>
        <w:rPr>
          <w:rFonts w:asciiTheme="minorHAnsi" w:eastAsia="Times New Roman" w:hAnsiTheme="minorHAnsi" w:cstheme="minorHAnsi"/>
          <w:iCs/>
          <w:sz w:val="22"/>
          <w:szCs w:val="22"/>
          <w:lang w:val="x-none" w:eastAsia="lt-LT"/>
        </w:rPr>
      </w:pPr>
    </w:p>
    <w:p w14:paraId="32D3B882" w14:textId="77777777" w:rsidR="00A72ED7" w:rsidRPr="000E4B74" w:rsidRDefault="00A72ED7" w:rsidP="00A72ED7">
      <w:pPr>
        <w:jc w:val="center"/>
        <w:rPr>
          <w:rFonts w:asciiTheme="minorHAnsi" w:eastAsia="Arial" w:hAnsiTheme="minorHAnsi" w:cstheme="minorHAnsi"/>
          <w:color w:val="000000" w:themeColor="text1"/>
          <w:sz w:val="22"/>
          <w:szCs w:val="22"/>
        </w:rPr>
      </w:pPr>
      <w:r>
        <w:rPr>
          <w:lang w:val="x-none" w:eastAsia="lt-LT"/>
        </w:rPr>
        <w:tab/>
      </w:r>
      <w:r w:rsidRPr="000E4B74">
        <w:rPr>
          <w:rFonts w:asciiTheme="minorHAnsi" w:eastAsia="Arial" w:hAnsiTheme="minorHAnsi" w:cstheme="minorHAnsi"/>
          <w:color w:val="000000" w:themeColor="text1"/>
          <w:sz w:val="22"/>
          <w:szCs w:val="22"/>
        </w:rPr>
        <w:t>Pateikiama atskiru dokumentu.</w:t>
      </w:r>
    </w:p>
    <w:p w14:paraId="7F5A336E" w14:textId="77777777" w:rsidR="00A72ED7" w:rsidRPr="000E4B74" w:rsidRDefault="00A72ED7" w:rsidP="00A72ED7">
      <w:pPr>
        <w:jc w:val="center"/>
        <w:rPr>
          <w:rFonts w:asciiTheme="minorHAnsi" w:eastAsia="Arial" w:hAnsiTheme="minorHAnsi" w:cstheme="minorHAnsi"/>
          <w:smallCaps/>
          <w:color w:val="000000" w:themeColor="text1"/>
          <w:sz w:val="22"/>
          <w:szCs w:val="22"/>
        </w:rPr>
      </w:pPr>
      <w:r w:rsidRPr="000E4B74">
        <w:rPr>
          <w:rFonts w:asciiTheme="minorHAnsi" w:eastAsia="Arial" w:hAnsiTheme="minorHAnsi" w:cstheme="minorHAnsi"/>
          <w:smallCaps/>
          <w:color w:val="000000" w:themeColor="text1"/>
          <w:sz w:val="22"/>
          <w:szCs w:val="22"/>
        </w:rPr>
        <w:t>__________</w:t>
      </w:r>
    </w:p>
    <w:p w14:paraId="42740BDB" w14:textId="77777777" w:rsidR="00A72ED7" w:rsidRDefault="00A72ED7" w:rsidP="00A72ED7">
      <w:pPr>
        <w:rPr>
          <w:lang w:val="x-none" w:eastAsia="lt-LT"/>
        </w:rPr>
      </w:pPr>
      <w:r>
        <w:rPr>
          <w:lang w:val="x-none" w:eastAsia="lt-LT"/>
        </w:rPr>
        <w:br w:type="page"/>
      </w:r>
    </w:p>
    <w:p w14:paraId="280CA757" w14:textId="22539A8F" w:rsidR="00E11F80" w:rsidRDefault="00E11F80" w:rsidP="00E11F80">
      <w:pPr>
        <w:tabs>
          <w:tab w:val="left" w:pos="4102"/>
        </w:tabs>
        <w:jc w:val="right"/>
        <w:rPr>
          <w:rFonts w:asciiTheme="minorHAnsi" w:hAnsiTheme="minorHAnsi" w:cstheme="minorHAnsi"/>
          <w:sz w:val="22"/>
          <w:szCs w:val="22"/>
        </w:rPr>
      </w:pPr>
      <w:r w:rsidRPr="001453DF">
        <w:rPr>
          <w:rFonts w:asciiTheme="minorHAnsi" w:hAnsiTheme="minorHAnsi" w:cstheme="minorHAnsi"/>
          <w:sz w:val="22"/>
          <w:szCs w:val="22"/>
        </w:rPr>
        <w:lastRenderedPageBreak/>
        <w:t xml:space="preserve">Pirkimo sąlygų </w:t>
      </w:r>
      <w:r>
        <w:rPr>
          <w:rFonts w:asciiTheme="minorHAnsi" w:hAnsiTheme="minorHAnsi" w:cstheme="minorHAnsi"/>
          <w:caps/>
          <w:sz w:val="22"/>
          <w:szCs w:val="22"/>
        </w:rPr>
        <w:t>11</w:t>
      </w:r>
      <w:r w:rsidRPr="001453DF">
        <w:rPr>
          <w:rFonts w:asciiTheme="minorHAnsi" w:hAnsiTheme="minorHAnsi" w:cstheme="minorHAnsi"/>
          <w:sz w:val="22"/>
          <w:szCs w:val="22"/>
        </w:rPr>
        <w:t xml:space="preserve"> priedas </w:t>
      </w:r>
      <w:r>
        <w:rPr>
          <w:rFonts w:asciiTheme="minorHAnsi" w:hAnsiTheme="minorHAnsi" w:cstheme="minorHAnsi"/>
          <w:sz w:val="22"/>
          <w:szCs w:val="22"/>
        </w:rPr>
        <w:t>„Dėl specialisto sutikimo būti įdarbintu“</w:t>
      </w:r>
    </w:p>
    <w:p w14:paraId="6A9D966A" w14:textId="77777777" w:rsidR="00A72ED7" w:rsidRDefault="00A72ED7" w:rsidP="00A72ED7">
      <w:pPr>
        <w:tabs>
          <w:tab w:val="left" w:pos="4102"/>
        </w:tabs>
        <w:jc w:val="center"/>
        <w:rPr>
          <w:lang w:val="x-none" w:eastAsia="lt-LT"/>
        </w:rPr>
      </w:pPr>
    </w:p>
    <w:p w14:paraId="41B61F9F" w14:textId="77777777" w:rsidR="00283519" w:rsidRDefault="00283519" w:rsidP="00A72ED7">
      <w:pPr>
        <w:tabs>
          <w:tab w:val="left" w:pos="4102"/>
        </w:tabs>
        <w:jc w:val="center"/>
        <w:rPr>
          <w:lang w:val="x-none" w:eastAsia="lt-LT"/>
        </w:rPr>
      </w:pPr>
    </w:p>
    <w:p w14:paraId="14BE8FE0" w14:textId="77777777" w:rsidR="00283519" w:rsidRDefault="00283519" w:rsidP="00A72ED7">
      <w:pPr>
        <w:tabs>
          <w:tab w:val="left" w:pos="4102"/>
        </w:tabs>
        <w:jc w:val="center"/>
        <w:rPr>
          <w:lang w:val="x-none" w:eastAsia="lt-LT"/>
        </w:rPr>
      </w:pPr>
    </w:p>
    <w:p w14:paraId="63A562D0" w14:textId="77777777" w:rsidR="00283519" w:rsidRPr="000E4B74" w:rsidRDefault="00283519" w:rsidP="00283519">
      <w:pPr>
        <w:jc w:val="center"/>
        <w:rPr>
          <w:rFonts w:asciiTheme="minorHAnsi" w:eastAsia="Arial" w:hAnsiTheme="minorHAnsi" w:cstheme="minorHAnsi"/>
          <w:color w:val="000000" w:themeColor="text1"/>
          <w:sz w:val="22"/>
          <w:szCs w:val="22"/>
        </w:rPr>
      </w:pPr>
      <w:r w:rsidRPr="000E4B74">
        <w:rPr>
          <w:rFonts w:asciiTheme="minorHAnsi" w:eastAsia="Arial" w:hAnsiTheme="minorHAnsi" w:cstheme="minorHAnsi"/>
          <w:color w:val="000000" w:themeColor="text1"/>
          <w:sz w:val="22"/>
          <w:szCs w:val="22"/>
        </w:rPr>
        <w:t>Pateikiama atskiru dokumentu.</w:t>
      </w:r>
    </w:p>
    <w:p w14:paraId="5ACCBA01" w14:textId="77777777" w:rsidR="00283519" w:rsidRPr="000E4B74" w:rsidRDefault="00283519" w:rsidP="00283519">
      <w:pPr>
        <w:jc w:val="center"/>
        <w:rPr>
          <w:rFonts w:asciiTheme="minorHAnsi" w:eastAsia="Arial" w:hAnsiTheme="minorHAnsi" w:cstheme="minorHAnsi"/>
          <w:smallCaps/>
          <w:color w:val="000000" w:themeColor="text1"/>
          <w:sz w:val="22"/>
          <w:szCs w:val="22"/>
        </w:rPr>
      </w:pPr>
      <w:r w:rsidRPr="000E4B74">
        <w:rPr>
          <w:rFonts w:asciiTheme="minorHAnsi" w:eastAsia="Arial" w:hAnsiTheme="minorHAnsi" w:cstheme="minorHAnsi"/>
          <w:smallCaps/>
          <w:color w:val="000000" w:themeColor="text1"/>
          <w:sz w:val="22"/>
          <w:szCs w:val="22"/>
        </w:rPr>
        <w:t>__________</w:t>
      </w:r>
    </w:p>
    <w:p w14:paraId="0217BC74" w14:textId="77777777" w:rsidR="00283519" w:rsidRPr="001F0A1A" w:rsidRDefault="00283519" w:rsidP="00A72ED7">
      <w:pPr>
        <w:tabs>
          <w:tab w:val="left" w:pos="4102"/>
        </w:tabs>
        <w:jc w:val="center"/>
        <w:rPr>
          <w:lang w:val="x-none" w:eastAsia="lt-LT"/>
        </w:rPr>
      </w:pPr>
    </w:p>
    <w:sectPr w:rsidR="00283519" w:rsidRPr="001F0A1A" w:rsidSect="005F5DEE">
      <w:headerReference w:type="even" r:id="rId40"/>
      <w:headerReference w:type="default" r:id="rId41"/>
      <w:footerReference w:type="default" r:id="rId42"/>
      <w:headerReference w:type="first" r:id="rId43"/>
      <w:pgSz w:w="11900" w:h="16838"/>
      <w:pgMar w:top="1440" w:right="686" w:bottom="89" w:left="1140" w:header="0" w:footer="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6E3700" w14:textId="77777777" w:rsidR="00561A61" w:rsidRDefault="00561A61">
      <w:r>
        <w:separator/>
      </w:r>
    </w:p>
  </w:endnote>
  <w:endnote w:type="continuationSeparator" w:id="0">
    <w:p w14:paraId="08D611EB" w14:textId="77777777" w:rsidR="00561A61" w:rsidRDefault="00561A61">
      <w:r>
        <w:continuationSeparator/>
      </w:r>
    </w:p>
  </w:endnote>
  <w:endnote w:type="continuationNotice" w:id="1">
    <w:p w14:paraId="44645550" w14:textId="77777777" w:rsidR="00561A61" w:rsidRDefault="00561A6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80"/>
    <w:family w:val="swiss"/>
    <w:pitch w:val="variable"/>
    <w:sig w:usb0="F7FFAFFF" w:usb1="E9DFFFFF" w:usb2="0000003F" w:usb3="00000000" w:csb0="003F01FF" w:csb1="00000000"/>
  </w:font>
  <w:font w:name="TrebuchetMS">
    <w:altName w:val="Cambria"/>
    <w:charset w:val="00"/>
    <w:family w:val="roman"/>
    <w:pitch w:val="default"/>
  </w:font>
  <w:font w:name="Montserrat">
    <w:altName w:val="Montserrat"/>
    <w:panose1 w:val="00000000000000000000"/>
    <w:charset w:val="EE"/>
    <w:family w:val="auto"/>
    <w:pitch w:val="variable"/>
    <w:sig w:usb0="A00002FF" w:usb1="4000247B" w:usb2="00000000" w:usb3="00000000" w:csb0="00000197" w:csb1="00000000"/>
  </w:font>
  <w:font w:name="Yu Mincho">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268" w14:textId="7D59DC43" w:rsidR="00944B1E" w:rsidRDefault="00944B1E" w:rsidP="006B3B2F">
    <w:pPr>
      <w:pBdr>
        <w:top w:val="nil"/>
        <w:left w:val="nil"/>
        <w:bottom w:val="nil"/>
        <w:right w:val="nil"/>
        <w:between w:val="nil"/>
      </w:pBdr>
      <w:tabs>
        <w:tab w:val="center" w:pos="4680"/>
        <w:tab w:val="right" w:pos="9360"/>
      </w:tabs>
      <w:jc w:val="right"/>
      <w:rPr>
        <w:color w:val="000000"/>
      </w:rPr>
    </w:pPr>
  </w:p>
  <w:p w14:paraId="00000269" w14:textId="77777777" w:rsidR="00944B1E" w:rsidRDefault="00944B1E" w:rsidP="006B3B2F">
    <w:pPr>
      <w:pBdr>
        <w:top w:val="nil"/>
        <w:left w:val="nil"/>
        <w:bottom w:val="nil"/>
        <w:right w:val="nil"/>
        <w:between w:val="nil"/>
      </w:pBdr>
      <w:tabs>
        <w:tab w:val="center" w:pos="4680"/>
        <w:tab w:val="right" w:pos="9360"/>
      </w:tabs>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11093D" w14:textId="444099D2" w:rsidR="006B3B2F" w:rsidRDefault="006B3B2F" w:rsidP="006B3B2F">
    <w:pPr>
      <w:pBdr>
        <w:top w:val="nil"/>
        <w:left w:val="nil"/>
        <w:bottom w:val="nil"/>
        <w:right w:val="nil"/>
        <w:between w:val="nil"/>
      </w:pBdr>
      <w:tabs>
        <w:tab w:val="center" w:pos="4680"/>
        <w:tab w:val="right" w:pos="9360"/>
      </w:tabs>
      <w:jc w:val="right"/>
      <w:rPr>
        <w:color w:val="000000"/>
      </w:rPr>
    </w:pPr>
  </w:p>
  <w:p w14:paraId="379C62FF" w14:textId="77777777" w:rsidR="006B3B2F" w:rsidRDefault="006B3B2F" w:rsidP="006B3B2F">
    <w:pPr>
      <w:pBdr>
        <w:top w:val="nil"/>
        <w:left w:val="nil"/>
        <w:bottom w:val="nil"/>
        <w:right w:val="nil"/>
        <w:between w:val="nil"/>
      </w:pBdr>
      <w:tabs>
        <w:tab w:val="center" w:pos="4680"/>
        <w:tab w:val="right" w:pos="9360"/>
      </w:tabs>
      <w:rPr>
        <w:color w:val="00000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78BD00" w14:textId="77777777" w:rsidR="006B3B2F" w:rsidRPr="00C06D1E" w:rsidRDefault="006B3B2F" w:rsidP="006B3B2F">
    <w:pPr>
      <w:pBdr>
        <w:top w:val="nil"/>
        <w:left w:val="nil"/>
        <w:bottom w:val="nil"/>
        <w:right w:val="nil"/>
        <w:between w:val="nil"/>
      </w:pBdr>
      <w:tabs>
        <w:tab w:val="center" w:pos="4680"/>
        <w:tab w:val="right" w:pos="9360"/>
      </w:tabs>
      <w:jc w:val="right"/>
      <w:rPr>
        <w:rFonts w:ascii="Arial" w:hAnsi="Arial" w:cs="Arial"/>
        <w:color w:val="000000"/>
      </w:rPr>
    </w:pPr>
    <w:r w:rsidRPr="00C06D1E">
      <w:rPr>
        <w:rFonts w:ascii="Arial" w:hAnsi="Arial" w:cs="Arial"/>
        <w:color w:val="000000"/>
        <w:shd w:val="clear" w:color="auto" w:fill="E6E6E6"/>
      </w:rPr>
      <w:fldChar w:fldCharType="begin"/>
    </w:r>
    <w:r w:rsidRPr="00C06D1E">
      <w:rPr>
        <w:rFonts w:ascii="Arial" w:hAnsi="Arial" w:cs="Arial"/>
        <w:color w:val="000000"/>
      </w:rPr>
      <w:instrText>PAGE</w:instrText>
    </w:r>
    <w:r w:rsidRPr="00C06D1E">
      <w:rPr>
        <w:rFonts w:ascii="Arial" w:hAnsi="Arial" w:cs="Arial"/>
        <w:color w:val="000000"/>
        <w:shd w:val="clear" w:color="auto" w:fill="E6E6E6"/>
      </w:rPr>
      <w:fldChar w:fldCharType="separate"/>
    </w:r>
    <w:r w:rsidRPr="00C06D1E">
      <w:rPr>
        <w:rFonts w:ascii="Arial" w:hAnsi="Arial" w:cs="Arial"/>
        <w:noProof/>
        <w:color w:val="000000"/>
      </w:rPr>
      <w:t>1</w:t>
    </w:r>
    <w:r w:rsidRPr="00C06D1E">
      <w:rPr>
        <w:rFonts w:ascii="Arial" w:hAnsi="Arial" w:cs="Arial"/>
        <w:color w:val="000000"/>
        <w:shd w:val="clear" w:color="auto" w:fill="E6E6E6"/>
      </w:rPr>
      <w:fldChar w:fldCharType="end"/>
    </w:r>
  </w:p>
  <w:p w14:paraId="45F7889C" w14:textId="77777777" w:rsidR="006B3B2F" w:rsidRDefault="006B3B2F" w:rsidP="006B3B2F">
    <w:pPr>
      <w:pBdr>
        <w:top w:val="nil"/>
        <w:left w:val="nil"/>
        <w:bottom w:val="nil"/>
        <w:right w:val="nil"/>
        <w:between w:val="nil"/>
      </w:pBdr>
      <w:tabs>
        <w:tab w:val="center" w:pos="4680"/>
        <w:tab w:val="right" w:pos="9360"/>
      </w:tabs>
      <w:rPr>
        <w:color w:val="00000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2034148"/>
      <w:docPartObj>
        <w:docPartGallery w:val="Page Numbers (Bottom of Page)"/>
        <w:docPartUnique/>
      </w:docPartObj>
    </w:sdtPr>
    <w:sdtEndPr>
      <w:rPr>
        <w:rFonts w:ascii="Arial" w:hAnsi="Arial" w:cs="Arial"/>
        <w:noProof/>
      </w:rPr>
    </w:sdtEndPr>
    <w:sdtContent>
      <w:p w14:paraId="71F8D43A" w14:textId="06E792C4" w:rsidR="0027233C" w:rsidRPr="009653E0" w:rsidRDefault="0027233C">
        <w:pPr>
          <w:pStyle w:val="Footer"/>
          <w:jc w:val="right"/>
          <w:rPr>
            <w:rFonts w:ascii="Arial" w:hAnsi="Arial" w:cs="Arial"/>
          </w:rPr>
        </w:pPr>
        <w:r w:rsidRPr="009653E0">
          <w:rPr>
            <w:rFonts w:ascii="Arial" w:hAnsi="Arial" w:cs="Arial"/>
            <w:color w:val="2B579A"/>
            <w:shd w:val="clear" w:color="auto" w:fill="E6E6E6"/>
          </w:rPr>
          <w:fldChar w:fldCharType="begin"/>
        </w:r>
        <w:r w:rsidRPr="009653E0">
          <w:rPr>
            <w:rFonts w:ascii="Arial" w:hAnsi="Arial" w:cs="Arial"/>
          </w:rPr>
          <w:instrText xml:space="preserve"> PAGE   \* MERGEFORMAT </w:instrText>
        </w:r>
        <w:r w:rsidRPr="009653E0">
          <w:rPr>
            <w:rFonts w:ascii="Arial" w:hAnsi="Arial" w:cs="Arial"/>
            <w:color w:val="2B579A"/>
            <w:shd w:val="clear" w:color="auto" w:fill="E6E6E6"/>
          </w:rPr>
          <w:fldChar w:fldCharType="separate"/>
        </w:r>
        <w:r w:rsidRPr="009653E0">
          <w:rPr>
            <w:rFonts w:ascii="Arial" w:hAnsi="Arial" w:cs="Arial"/>
            <w:noProof/>
          </w:rPr>
          <w:t>2</w:t>
        </w:r>
        <w:r w:rsidRPr="009653E0">
          <w:rPr>
            <w:rFonts w:ascii="Arial" w:hAnsi="Arial" w:cs="Arial"/>
            <w:noProof/>
            <w:color w:val="2B579A"/>
            <w:shd w:val="clear" w:color="auto" w:fill="E6E6E6"/>
          </w:rPr>
          <w:fldChar w:fldCharType="end"/>
        </w:r>
      </w:p>
    </w:sdtContent>
  </w:sdt>
  <w:p w14:paraId="21B88281" w14:textId="77777777" w:rsidR="0027233C" w:rsidRDefault="0027233C" w:rsidP="006B3B2F">
    <w:pPr>
      <w:pBdr>
        <w:top w:val="nil"/>
        <w:left w:val="nil"/>
        <w:bottom w:val="nil"/>
        <w:right w:val="nil"/>
        <w:between w:val="nil"/>
      </w:pBdr>
      <w:tabs>
        <w:tab w:val="center" w:pos="4680"/>
        <w:tab w:val="right" w:pos="9360"/>
      </w:tabs>
      <w:rPr>
        <w:color w:val="000000"/>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4855745"/>
      <w:docPartObj>
        <w:docPartGallery w:val="Page Numbers (Bottom of Page)"/>
        <w:docPartUnique/>
      </w:docPartObj>
    </w:sdtPr>
    <w:sdtEndPr>
      <w:rPr>
        <w:rFonts w:ascii="Arial" w:hAnsi="Arial" w:cs="Arial"/>
        <w:noProof/>
      </w:rPr>
    </w:sdtEndPr>
    <w:sdtContent>
      <w:p w14:paraId="128676DB" w14:textId="77777777" w:rsidR="001F0A1A" w:rsidRPr="009653E0" w:rsidRDefault="001F0A1A">
        <w:pPr>
          <w:pStyle w:val="Footer"/>
          <w:jc w:val="right"/>
          <w:rPr>
            <w:rFonts w:ascii="Arial" w:hAnsi="Arial" w:cs="Arial"/>
          </w:rPr>
        </w:pPr>
        <w:r w:rsidRPr="009653E0">
          <w:rPr>
            <w:rFonts w:ascii="Arial" w:hAnsi="Arial" w:cs="Arial"/>
            <w:color w:val="2B579A"/>
            <w:shd w:val="clear" w:color="auto" w:fill="E6E6E6"/>
          </w:rPr>
          <w:fldChar w:fldCharType="begin"/>
        </w:r>
        <w:r w:rsidRPr="009653E0">
          <w:rPr>
            <w:rFonts w:ascii="Arial" w:hAnsi="Arial" w:cs="Arial"/>
          </w:rPr>
          <w:instrText xml:space="preserve"> PAGE   \* MERGEFORMAT </w:instrText>
        </w:r>
        <w:r w:rsidRPr="009653E0">
          <w:rPr>
            <w:rFonts w:ascii="Arial" w:hAnsi="Arial" w:cs="Arial"/>
            <w:color w:val="2B579A"/>
            <w:shd w:val="clear" w:color="auto" w:fill="E6E6E6"/>
          </w:rPr>
          <w:fldChar w:fldCharType="separate"/>
        </w:r>
        <w:r w:rsidRPr="009653E0">
          <w:rPr>
            <w:rFonts w:ascii="Arial" w:hAnsi="Arial" w:cs="Arial"/>
            <w:noProof/>
          </w:rPr>
          <w:t>2</w:t>
        </w:r>
        <w:r w:rsidRPr="009653E0">
          <w:rPr>
            <w:rFonts w:ascii="Arial" w:hAnsi="Arial" w:cs="Arial"/>
            <w:noProof/>
            <w:color w:val="2B579A"/>
            <w:shd w:val="clear" w:color="auto" w:fill="E6E6E6"/>
          </w:rPr>
          <w:fldChar w:fldCharType="end"/>
        </w:r>
      </w:p>
    </w:sdtContent>
  </w:sdt>
  <w:p w14:paraId="4B8A66B5" w14:textId="77777777" w:rsidR="001F0A1A" w:rsidRDefault="001F0A1A" w:rsidP="006B3B2F">
    <w:pPr>
      <w:pBdr>
        <w:top w:val="nil"/>
        <w:left w:val="nil"/>
        <w:bottom w:val="nil"/>
        <w:right w:val="nil"/>
        <w:between w:val="nil"/>
      </w:pBdr>
      <w:tabs>
        <w:tab w:val="center" w:pos="4680"/>
        <w:tab w:val="right" w:pos="9360"/>
      </w:tabs>
      <w:rPr>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8D16A9" w14:textId="77777777" w:rsidR="00561A61" w:rsidRDefault="00561A61">
      <w:r>
        <w:separator/>
      </w:r>
    </w:p>
  </w:footnote>
  <w:footnote w:type="continuationSeparator" w:id="0">
    <w:p w14:paraId="0A2A5181" w14:textId="77777777" w:rsidR="00561A61" w:rsidRDefault="00561A61">
      <w:r>
        <w:continuationSeparator/>
      </w:r>
    </w:p>
  </w:footnote>
  <w:footnote w:type="continuationNotice" w:id="1">
    <w:p w14:paraId="5E8BE0EE" w14:textId="77777777" w:rsidR="00561A61" w:rsidRDefault="00561A61"/>
  </w:footnote>
  <w:footnote w:id="2">
    <w:p w14:paraId="6664EDE2" w14:textId="2289284B" w:rsidR="008F2941" w:rsidRPr="00FD0795" w:rsidRDefault="008F2941">
      <w:pPr>
        <w:pStyle w:val="FootnoteText"/>
        <w:rPr>
          <w:rFonts w:ascii="Arial" w:hAnsi="Arial" w:cs="Arial"/>
        </w:rPr>
      </w:pPr>
      <w:r w:rsidRPr="00FD0795">
        <w:rPr>
          <w:rStyle w:val="FootnoteReference"/>
          <w:rFonts w:ascii="Arial" w:hAnsi="Arial" w:cs="Arial"/>
        </w:rPr>
        <w:footnoteRef/>
      </w:r>
      <w:r w:rsidRPr="00FD0795">
        <w:rPr>
          <w:rFonts w:ascii="Arial" w:hAnsi="Arial" w:cs="Arial"/>
        </w:rPr>
        <w:t xml:space="preserve"> </w:t>
      </w:r>
      <w:r w:rsidR="00FD0795" w:rsidRPr="00FD0795">
        <w:rPr>
          <w:rFonts w:ascii="Arial" w:eastAsiaTheme="minorEastAsia" w:hAnsi="Arial" w:cs="Arial"/>
        </w:rPr>
        <w:t xml:space="preserve"> </w:t>
      </w:r>
      <w:hyperlink r:id="rId1" w:history="1">
        <w:r w:rsidR="00FD0795" w:rsidRPr="00FD0795">
          <w:rPr>
            <w:rFonts w:ascii="Arial" w:eastAsiaTheme="minorEastAsia" w:hAnsi="Arial" w:cs="Arial"/>
            <w:spacing w:val="2"/>
            <w:shd w:val="clear" w:color="auto" w:fill="FFFFFF"/>
          </w:rPr>
          <w:t>Pasiūlymų patikslinimo, papildymo ar paaiškinimo taisyklės</w:t>
        </w:r>
      </w:hyperlink>
      <w:r w:rsidR="007344AB">
        <w:rPr>
          <w:rFonts w:ascii="Arial" w:eastAsiaTheme="minorEastAsia" w:hAnsi="Arial" w:cs="Arial"/>
          <w:spacing w:val="2"/>
          <w:shd w:val="clear" w:color="auto" w:fill="FFFFFF"/>
        </w:rPr>
        <w:t>.</w:t>
      </w:r>
    </w:p>
  </w:footnote>
  <w:footnote w:id="3">
    <w:p w14:paraId="423C7737" w14:textId="113F09BB" w:rsidR="00505811" w:rsidRDefault="00505811">
      <w:pPr>
        <w:pStyle w:val="FootnoteText"/>
      </w:pPr>
      <w:r>
        <w:rPr>
          <w:rStyle w:val="FootnoteReference"/>
        </w:rPr>
        <w:footnoteRef/>
      </w:r>
      <w:r>
        <w:t xml:space="preserve"> </w:t>
      </w:r>
      <w:r w:rsidR="00927804">
        <w:t xml:space="preserve"> </w:t>
      </w:r>
      <w:hyperlink r:id="rId2" w:history="1">
        <w:r w:rsidRPr="00FD0795">
          <w:rPr>
            <w:rFonts w:ascii="Arial" w:eastAsiaTheme="minorEastAsia" w:hAnsi="Arial" w:cs="Arial"/>
            <w:spacing w:val="2"/>
            <w:shd w:val="clear" w:color="auto" w:fill="FFFFFF"/>
          </w:rPr>
          <w:t>Pasiūlymų patikslinimo, papildymo ar paaiškinimo taisyklės</w:t>
        </w:r>
      </w:hyperlink>
    </w:p>
  </w:footnote>
  <w:footnote w:id="4">
    <w:p w14:paraId="4BA50A9D" w14:textId="77777777" w:rsidR="0070274A" w:rsidRPr="001620D3" w:rsidRDefault="0070274A" w:rsidP="0070274A">
      <w:pPr>
        <w:pStyle w:val="FootnoteText"/>
        <w:jc w:val="both"/>
        <w:rPr>
          <w:i/>
          <w:iCs/>
        </w:rPr>
      </w:pPr>
      <w:r w:rsidRPr="001620D3">
        <w:rPr>
          <w:rStyle w:val="FootnoteReference"/>
          <w:rFonts w:eastAsia="Yu Mincho" w:cs="Arial"/>
          <w:i/>
          <w:iCs/>
        </w:rPr>
        <w:footnoteRef/>
      </w:r>
      <w:r w:rsidRPr="001620D3">
        <w:rPr>
          <w:rFonts w:eastAsia="Yu Mincho" w:cs="Arial"/>
          <w:i/>
          <w:iCs/>
        </w:rPr>
        <w:t xml:space="preserve"> 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159510F7" w14:textId="77777777" w:rsidR="0070274A" w:rsidRPr="001620D3" w:rsidRDefault="0070274A" w:rsidP="0070274A">
      <w:pPr>
        <w:pStyle w:val="FootnoteText"/>
        <w:numPr>
          <w:ilvl w:val="0"/>
          <w:numId w:val="22"/>
        </w:numPr>
        <w:jc w:val="both"/>
        <w:rPr>
          <w:rFonts w:eastAsia="Yu Mincho" w:cs="Arial"/>
          <w:i/>
          <w:iCs/>
        </w:rPr>
      </w:pPr>
      <w:r w:rsidRPr="001620D3">
        <w:rPr>
          <w:rFonts w:eastAsia="Yu Mincho" w:cs="Arial"/>
          <w:i/>
          <w:iCs/>
        </w:rPr>
        <w:t xml:space="preserve">priesaikos deklaracija; </w:t>
      </w:r>
    </w:p>
    <w:p w14:paraId="12B884BD" w14:textId="77777777" w:rsidR="0070274A" w:rsidRDefault="0070274A" w:rsidP="0070274A">
      <w:pPr>
        <w:pStyle w:val="FootnoteText"/>
        <w:numPr>
          <w:ilvl w:val="0"/>
          <w:numId w:val="22"/>
        </w:numPr>
        <w:jc w:val="both"/>
        <w:rPr>
          <w:rFonts w:eastAsia="Yu Mincho" w:cs="Arial"/>
        </w:rPr>
      </w:pPr>
      <w:r w:rsidRPr="001620D3">
        <w:rPr>
          <w:rFonts w:eastAsia="Yu Mincho" w:cs="Arial"/>
          <w:i/>
          <w:iCs/>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5">
    <w:p w14:paraId="4BC8F231" w14:textId="77777777" w:rsidR="0070274A" w:rsidRPr="001620D3" w:rsidRDefault="0070274A" w:rsidP="0070274A">
      <w:pPr>
        <w:pStyle w:val="FootnoteText"/>
        <w:jc w:val="both"/>
        <w:rPr>
          <w:i/>
          <w:iCs/>
        </w:rPr>
      </w:pPr>
      <w:r w:rsidRPr="39658640">
        <w:rPr>
          <w:rStyle w:val="FootnoteReference"/>
          <w:rFonts w:eastAsia="Yu Mincho" w:cs="Arial"/>
        </w:rPr>
        <w:footnoteRef/>
      </w:r>
      <w:r w:rsidRPr="39658640">
        <w:rPr>
          <w:rFonts w:eastAsia="Yu Mincho" w:cs="Arial"/>
        </w:rPr>
        <w:t xml:space="preserve"> </w:t>
      </w:r>
      <w:r w:rsidRPr="001620D3">
        <w:rPr>
          <w:rFonts w:eastAsia="Yu Mincho" w:cs="Arial"/>
          <w:i/>
          <w:iCs/>
        </w:rPr>
        <w:t xml:space="preserve">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77003018" w14:textId="77777777" w:rsidR="0070274A" w:rsidRPr="001620D3" w:rsidRDefault="0070274A" w:rsidP="0070274A">
      <w:pPr>
        <w:pStyle w:val="FootnoteText"/>
        <w:numPr>
          <w:ilvl w:val="0"/>
          <w:numId w:val="23"/>
        </w:numPr>
        <w:jc w:val="both"/>
        <w:rPr>
          <w:rFonts w:eastAsia="Yu Mincho" w:cs="Arial"/>
          <w:i/>
          <w:iCs/>
        </w:rPr>
      </w:pPr>
      <w:r w:rsidRPr="001620D3">
        <w:rPr>
          <w:rFonts w:eastAsia="Yu Mincho" w:cs="Arial"/>
          <w:i/>
          <w:iCs/>
        </w:rPr>
        <w:t xml:space="preserve">priesaikos deklaracija; </w:t>
      </w:r>
    </w:p>
    <w:p w14:paraId="5D41F0F1" w14:textId="77777777" w:rsidR="0070274A" w:rsidRDefault="0070274A" w:rsidP="0070274A">
      <w:pPr>
        <w:pStyle w:val="FootnoteText"/>
        <w:numPr>
          <w:ilvl w:val="0"/>
          <w:numId w:val="23"/>
        </w:numPr>
        <w:jc w:val="both"/>
        <w:rPr>
          <w:rFonts w:eastAsia="Yu Mincho" w:cs="Arial"/>
        </w:rPr>
      </w:pPr>
      <w:r w:rsidRPr="001620D3">
        <w:rPr>
          <w:rFonts w:eastAsia="Yu Mincho" w:cs="Arial"/>
          <w:i/>
          <w:iCs/>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 w:id="6">
    <w:p w14:paraId="45C540DE" w14:textId="77777777" w:rsidR="0070274A" w:rsidRPr="001620D3" w:rsidRDefault="0070274A" w:rsidP="0070274A">
      <w:pPr>
        <w:pStyle w:val="FootnoteText"/>
        <w:jc w:val="both"/>
        <w:rPr>
          <w:i/>
          <w:iCs/>
        </w:rPr>
      </w:pPr>
      <w:r w:rsidRPr="39658640">
        <w:rPr>
          <w:rStyle w:val="FootnoteReference"/>
          <w:rFonts w:eastAsia="Yu Mincho" w:cs="Arial"/>
        </w:rPr>
        <w:footnoteRef/>
      </w:r>
      <w:r w:rsidRPr="39658640">
        <w:rPr>
          <w:rFonts w:eastAsia="Yu Mincho" w:cs="Arial"/>
        </w:rPr>
        <w:t xml:space="preserve"> </w:t>
      </w:r>
      <w:r w:rsidRPr="001620D3">
        <w:rPr>
          <w:rFonts w:eastAsia="Yu Mincho" w:cs="Arial"/>
          <w:i/>
          <w:iCs/>
        </w:rPr>
        <w:t xml:space="preserve">Jeigu tiekėjas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3B564D08" w14:textId="77777777" w:rsidR="0070274A" w:rsidRPr="001620D3" w:rsidRDefault="0070274A" w:rsidP="0070274A">
      <w:pPr>
        <w:pStyle w:val="FootnoteText"/>
        <w:numPr>
          <w:ilvl w:val="0"/>
          <w:numId w:val="24"/>
        </w:numPr>
        <w:jc w:val="both"/>
        <w:rPr>
          <w:rFonts w:eastAsia="Yu Mincho" w:cs="Arial"/>
          <w:i/>
          <w:iCs/>
        </w:rPr>
      </w:pPr>
      <w:r w:rsidRPr="001620D3">
        <w:rPr>
          <w:rFonts w:eastAsia="Yu Mincho" w:cs="Arial"/>
          <w:i/>
          <w:iCs/>
        </w:rPr>
        <w:t xml:space="preserve">priesaikos deklaracija; </w:t>
      </w:r>
    </w:p>
    <w:p w14:paraId="78D5F136" w14:textId="77777777" w:rsidR="0070274A" w:rsidRDefault="0070274A" w:rsidP="0070274A">
      <w:pPr>
        <w:pStyle w:val="FootnoteText"/>
        <w:numPr>
          <w:ilvl w:val="0"/>
          <w:numId w:val="24"/>
        </w:numPr>
        <w:jc w:val="both"/>
        <w:rPr>
          <w:rFonts w:eastAsia="Yu Mincho" w:cs="Arial"/>
        </w:rPr>
      </w:pPr>
      <w:r w:rsidRPr="001620D3">
        <w:rPr>
          <w:rFonts w:eastAsia="Yu Mincho" w:cs="Arial"/>
          <w:i/>
          <w:iCs/>
        </w:rPr>
        <w:t>oficialia tiekėjo deklaracija, jeigu šalyje nenaudojama priesaikos deklaracija. Oficiali deklaracija turi būti patvirtinta valstybės narės ar tiekėjo kilmės šalies arba šalies, kurioje jis registruotas, kompetentingos teisinės ar administracinės institucijos, notaro arba kompetentingos profesinės ar prekybos organizacijos.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25F" w14:textId="4566299E" w:rsidR="00944B1E" w:rsidRDefault="00944B1E">
    <w:pPr>
      <w:pBdr>
        <w:top w:val="nil"/>
        <w:left w:val="nil"/>
        <w:bottom w:val="nil"/>
        <w:right w:val="nil"/>
        <w:between w:val="nil"/>
      </w:pBdr>
      <w:tabs>
        <w:tab w:val="center" w:pos="4680"/>
        <w:tab w:val="right" w:pos="9360"/>
      </w:tabs>
      <w:rPr>
        <w:b/>
        <w:i/>
        <w:color w:val="000000"/>
      </w:rPr>
    </w:pPr>
  </w:p>
  <w:p w14:paraId="4F5A4536" w14:textId="77777777" w:rsidR="0066090D" w:rsidRDefault="0066090D">
    <w:pPr>
      <w:pBdr>
        <w:top w:val="nil"/>
        <w:left w:val="nil"/>
        <w:bottom w:val="nil"/>
        <w:right w:val="nil"/>
        <w:between w:val="nil"/>
      </w:pBdr>
      <w:tabs>
        <w:tab w:val="center" w:pos="4680"/>
        <w:tab w:val="right" w:pos="9360"/>
      </w:tabs>
      <w:rPr>
        <w:b/>
        <w:i/>
        <w:color w:val="000000"/>
      </w:rPr>
    </w:pPr>
  </w:p>
  <w:p w14:paraId="00000266" w14:textId="77777777" w:rsidR="00944B1E" w:rsidRDefault="00944B1E">
    <w:pPr>
      <w:pBdr>
        <w:top w:val="nil"/>
        <w:left w:val="nil"/>
        <w:bottom w:val="nil"/>
        <w:right w:val="nil"/>
        <w:between w:val="nil"/>
      </w:pBdr>
      <w:tabs>
        <w:tab w:val="center" w:pos="4680"/>
        <w:tab w:val="right" w:pos="9360"/>
      </w:tabs>
      <w:rPr>
        <w:color w:val="00000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B4E976" w14:textId="34775BF3" w:rsidR="00C9442C" w:rsidRDefault="00C9442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267" w14:textId="620F51C4" w:rsidR="00944B1E" w:rsidRDefault="00944B1E">
    <w:pPr>
      <w:pBdr>
        <w:top w:val="nil"/>
        <w:left w:val="nil"/>
        <w:bottom w:val="nil"/>
        <w:right w:val="nil"/>
        <w:between w:val="nil"/>
      </w:pBdr>
      <w:tabs>
        <w:tab w:val="center" w:pos="4680"/>
        <w:tab w:val="right" w:pos="9360"/>
      </w:tabs>
      <w:rPr>
        <w:color w:val="00000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BDE24" w14:textId="33C555BF" w:rsidR="00C9442C" w:rsidRDefault="00C9442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8B754" w14:textId="7CA88365" w:rsidR="00C9442C" w:rsidRDefault="00C9442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7901EF" w14:textId="67C5A789" w:rsidR="00C9442C" w:rsidRDefault="00C9442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17C00F" w14:textId="00C0B9E7" w:rsidR="00C9442C" w:rsidRDefault="00C9442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666134" w14:textId="6D83E78B" w:rsidR="00C9442C" w:rsidRDefault="00C9442C">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7CF56B" w14:textId="7856B68E" w:rsidR="0027233C" w:rsidRDefault="0027233C" w:rsidP="00053FB3"/>
  <w:p w14:paraId="79CA4ED0" w14:textId="77777777" w:rsidR="00053FB3" w:rsidRPr="00053FB3" w:rsidRDefault="00053FB3" w:rsidP="00053FB3">
    <w:pPr>
      <w:rPr>
        <w:lang w:eastAsia="lt-LT"/>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50979B" w14:textId="24B92317" w:rsidR="00C9442C" w:rsidRDefault="00C9442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C9AE88" w14:textId="77777777" w:rsidR="001F0A1A" w:rsidRDefault="001F0A1A">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85E3D9" w14:textId="77777777" w:rsidR="001F0A1A" w:rsidRDefault="001F0A1A" w:rsidP="00053FB3"/>
  <w:p w14:paraId="3C82C962" w14:textId="77777777" w:rsidR="001F0A1A" w:rsidRPr="00053FB3" w:rsidRDefault="001F0A1A" w:rsidP="00053FB3">
    <w:pPr>
      <w:rPr>
        <w:lang w:eastAsia="lt-LT"/>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8474C4" w14:textId="77777777" w:rsidR="001F0A1A" w:rsidRDefault="001F0A1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E604F1"/>
    <w:multiLevelType w:val="multilevel"/>
    <w:tmpl w:val="9EA4A5C4"/>
    <w:lvl w:ilvl="0">
      <w:start w:val="1"/>
      <w:numFmt w:val="decimal"/>
      <w:lvlText w:val="%1."/>
      <w:lvlJc w:val="left"/>
      <w:pPr>
        <w:ind w:left="720" w:hanging="360"/>
      </w:pPr>
      <w:rPr>
        <w:i w:val="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 w15:restartNumberingAfterBreak="0">
    <w:nsid w:val="022A3363"/>
    <w:multiLevelType w:val="hybridMultilevel"/>
    <w:tmpl w:val="99C6D17A"/>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7587C75"/>
    <w:multiLevelType w:val="hybridMultilevel"/>
    <w:tmpl w:val="B854274E"/>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 w15:restartNumberingAfterBreak="0">
    <w:nsid w:val="076C723A"/>
    <w:multiLevelType w:val="hybridMultilevel"/>
    <w:tmpl w:val="E09EBDE6"/>
    <w:lvl w:ilvl="0" w:tplc="5D145814">
      <w:start w:val="1"/>
      <w:numFmt w:val="bullet"/>
      <w:lvlText w:val="-"/>
      <w:lvlJc w:val="left"/>
      <w:pPr>
        <w:ind w:left="720" w:hanging="360"/>
      </w:pPr>
      <w:rPr>
        <w:rFonts w:ascii="Calibri" w:eastAsiaTheme="minorHAnsi"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AF475F9"/>
    <w:multiLevelType w:val="multilevel"/>
    <w:tmpl w:val="2078E812"/>
    <w:lvl w:ilvl="0">
      <w:start w:val="10"/>
      <w:numFmt w:val="decimal"/>
      <w:lvlText w:val="%1."/>
      <w:lvlJc w:val="left"/>
      <w:pPr>
        <w:ind w:left="480" w:hanging="480"/>
      </w:pPr>
      <w:rPr>
        <w:rFonts w:eastAsia="Calibri" w:hint="default"/>
      </w:rPr>
    </w:lvl>
    <w:lvl w:ilvl="1">
      <w:start w:val="2"/>
      <w:numFmt w:val="decimal"/>
      <w:lvlText w:val="%1.%2."/>
      <w:lvlJc w:val="left"/>
      <w:pPr>
        <w:ind w:left="1048" w:hanging="480"/>
      </w:pPr>
      <w:rPr>
        <w:rFonts w:eastAsia="Calibri" w:hint="default"/>
      </w:rPr>
    </w:lvl>
    <w:lvl w:ilvl="2">
      <w:start w:val="1"/>
      <w:numFmt w:val="decimal"/>
      <w:lvlText w:val="%1.%2.%3."/>
      <w:lvlJc w:val="left"/>
      <w:pPr>
        <w:ind w:left="1854" w:hanging="720"/>
      </w:pPr>
      <w:rPr>
        <w:rFonts w:eastAsia="Calibri" w:hint="default"/>
      </w:rPr>
    </w:lvl>
    <w:lvl w:ilvl="3">
      <w:start w:val="1"/>
      <w:numFmt w:val="decimal"/>
      <w:lvlText w:val="%1.%2.%3.%4."/>
      <w:lvlJc w:val="left"/>
      <w:pPr>
        <w:ind w:left="2421" w:hanging="720"/>
      </w:pPr>
      <w:rPr>
        <w:rFonts w:eastAsia="Calibri" w:hint="default"/>
      </w:rPr>
    </w:lvl>
    <w:lvl w:ilvl="4">
      <w:start w:val="1"/>
      <w:numFmt w:val="decimal"/>
      <w:lvlText w:val="%1.%2.%3.%4.%5."/>
      <w:lvlJc w:val="left"/>
      <w:pPr>
        <w:ind w:left="3348" w:hanging="1080"/>
      </w:pPr>
      <w:rPr>
        <w:rFonts w:eastAsia="Calibri" w:hint="default"/>
      </w:rPr>
    </w:lvl>
    <w:lvl w:ilvl="5">
      <w:start w:val="1"/>
      <w:numFmt w:val="decimal"/>
      <w:lvlText w:val="%1.%2.%3.%4.%5.%6."/>
      <w:lvlJc w:val="left"/>
      <w:pPr>
        <w:ind w:left="3915" w:hanging="1080"/>
      </w:pPr>
      <w:rPr>
        <w:rFonts w:eastAsia="Calibri" w:hint="default"/>
      </w:rPr>
    </w:lvl>
    <w:lvl w:ilvl="6">
      <w:start w:val="1"/>
      <w:numFmt w:val="decimal"/>
      <w:lvlText w:val="%1.%2.%3.%4.%5.%6.%7."/>
      <w:lvlJc w:val="left"/>
      <w:pPr>
        <w:ind w:left="4842" w:hanging="1440"/>
      </w:pPr>
      <w:rPr>
        <w:rFonts w:eastAsia="Calibri" w:hint="default"/>
      </w:rPr>
    </w:lvl>
    <w:lvl w:ilvl="7">
      <w:start w:val="1"/>
      <w:numFmt w:val="decimal"/>
      <w:lvlText w:val="%1.%2.%3.%4.%5.%6.%7.%8."/>
      <w:lvlJc w:val="left"/>
      <w:pPr>
        <w:ind w:left="5409" w:hanging="1440"/>
      </w:pPr>
      <w:rPr>
        <w:rFonts w:eastAsia="Calibri" w:hint="default"/>
      </w:rPr>
    </w:lvl>
    <w:lvl w:ilvl="8">
      <w:start w:val="1"/>
      <w:numFmt w:val="decimal"/>
      <w:lvlText w:val="%1.%2.%3.%4.%5.%6.%7.%8.%9."/>
      <w:lvlJc w:val="left"/>
      <w:pPr>
        <w:ind w:left="6336" w:hanging="1800"/>
      </w:pPr>
      <w:rPr>
        <w:rFonts w:eastAsia="Calibri" w:hint="default"/>
      </w:rPr>
    </w:lvl>
  </w:abstractNum>
  <w:abstractNum w:abstractNumId="5" w15:restartNumberingAfterBreak="0">
    <w:nsid w:val="0E15781A"/>
    <w:multiLevelType w:val="multilevel"/>
    <w:tmpl w:val="FA4A744E"/>
    <w:lvl w:ilvl="0">
      <w:start w:val="1"/>
      <w:numFmt w:val="decimal"/>
      <w:lvlText w:val="%1."/>
      <w:lvlJc w:val="left"/>
      <w:pPr>
        <w:ind w:left="720" w:hanging="360"/>
      </w:pPr>
      <w:rPr>
        <w:rFonts w:hint="default"/>
      </w:rPr>
    </w:lvl>
    <w:lvl w:ilvl="1">
      <w:start w:val="17"/>
      <w:numFmt w:val="decimal"/>
      <w:isLgl/>
      <w:lvlText w:val="%1.%2."/>
      <w:lvlJc w:val="left"/>
      <w:pPr>
        <w:ind w:left="1002" w:hanging="435"/>
      </w:pPr>
      <w:rPr>
        <w:rFonts w:hint="default"/>
        <w:b w:val="0"/>
        <w:bCs/>
      </w:rPr>
    </w:lvl>
    <w:lvl w:ilvl="2">
      <w:start w:val="1"/>
      <w:numFmt w:val="decimal"/>
      <w:isLgl/>
      <w:lvlText w:val="%1.%2.%3."/>
      <w:lvlJc w:val="left"/>
      <w:pPr>
        <w:ind w:left="1494" w:hanging="720"/>
      </w:pPr>
      <w:rPr>
        <w:rFonts w:hint="default"/>
        <w:b/>
      </w:rPr>
    </w:lvl>
    <w:lvl w:ilvl="3">
      <w:start w:val="1"/>
      <w:numFmt w:val="decimal"/>
      <w:isLgl/>
      <w:lvlText w:val="%1.%2.%3.%4."/>
      <w:lvlJc w:val="left"/>
      <w:pPr>
        <w:ind w:left="1701" w:hanging="720"/>
      </w:pPr>
      <w:rPr>
        <w:rFonts w:hint="default"/>
        <w:b/>
      </w:rPr>
    </w:lvl>
    <w:lvl w:ilvl="4">
      <w:start w:val="1"/>
      <w:numFmt w:val="decimal"/>
      <w:isLgl/>
      <w:lvlText w:val="%1.%2.%3.%4.%5."/>
      <w:lvlJc w:val="left"/>
      <w:pPr>
        <w:ind w:left="2268" w:hanging="1080"/>
      </w:pPr>
      <w:rPr>
        <w:rFonts w:hint="default"/>
        <w:b/>
      </w:rPr>
    </w:lvl>
    <w:lvl w:ilvl="5">
      <w:start w:val="1"/>
      <w:numFmt w:val="decimal"/>
      <w:isLgl/>
      <w:lvlText w:val="%1.%2.%3.%4.%5.%6."/>
      <w:lvlJc w:val="left"/>
      <w:pPr>
        <w:ind w:left="2475" w:hanging="1080"/>
      </w:pPr>
      <w:rPr>
        <w:rFonts w:hint="default"/>
        <w:b/>
      </w:rPr>
    </w:lvl>
    <w:lvl w:ilvl="6">
      <w:start w:val="1"/>
      <w:numFmt w:val="decimal"/>
      <w:isLgl/>
      <w:lvlText w:val="%1.%2.%3.%4.%5.%6.%7."/>
      <w:lvlJc w:val="left"/>
      <w:pPr>
        <w:ind w:left="2682" w:hanging="1080"/>
      </w:pPr>
      <w:rPr>
        <w:rFonts w:hint="default"/>
        <w:b/>
      </w:rPr>
    </w:lvl>
    <w:lvl w:ilvl="7">
      <w:start w:val="1"/>
      <w:numFmt w:val="decimal"/>
      <w:isLgl/>
      <w:lvlText w:val="%1.%2.%3.%4.%5.%6.%7.%8."/>
      <w:lvlJc w:val="left"/>
      <w:pPr>
        <w:ind w:left="3249" w:hanging="1440"/>
      </w:pPr>
      <w:rPr>
        <w:rFonts w:hint="default"/>
        <w:b/>
      </w:rPr>
    </w:lvl>
    <w:lvl w:ilvl="8">
      <w:start w:val="1"/>
      <w:numFmt w:val="decimal"/>
      <w:isLgl/>
      <w:lvlText w:val="%1.%2.%3.%4.%5.%6.%7.%8.%9."/>
      <w:lvlJc w:val="left"/>
      <w:pPr>
        <w:ind w:left="3456" w:hanging="1440"/>
      </w:pPr>
      <w:rPr>
        <w:rFonts w:hint="default"/>
        <w:b/>
      </w:rPr>
    </w:lvl>
  </w:abstractNum>
  <w:abstractNum w:abstractNumId="6" w15:restartNumberingAfterBreak="0">
    <w:nsid w:val="11B87728"/>
    <w:multiLevelType w:val="multilevel"/>
    <w:tmpl w:val="35F2EA8E"/>
    <w:styleLink w:val="List51"/>
    <w:lvl w:ilvl="0">
      <w:start w:val="4"/>
      <w:numFmt w:val="bullet"/>
      <w:lvlText w:val="-"/>
      <w:lvlJc w:val="left"/>
      <w:pPr>
        <w:tabs>
          <w:tab w:val="num" w:pos="743"/>
        </w:tabs>
        <w:ind w:left="743" w:hanging="425"/>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1">
      <w:start w:val="1"/>
      <w:numFmt w:val="bullet"/>
      <w:lvlText w:val="o"/>
      <w:lvlJc w:val="left"/>
      <w:pPr>
        <w:tabs>
          <w:tab w:val="num" w:pos="1500"/>
        </w:tabs>
        <w:ind w:left="150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2">
      <w:start w:val="1"/>
      <w:numFmt w:val="bullet"/>
      <w:lvlText w:val="▪"/>
      <w:lvlJc w:val="left"/>
      <w:pPr>
        <w:tabs>
          <w:tab w:val="num" w:pos="2220"/>
        </w:tabs>
        <w:ind w:left="222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3">
      <w:start w:val="1"/>
      <w:numFmt w:val="bullet"/>
      <w:lvlText w:val="•"/>
      <w:lvlJc w:val="left"/>
      <w:pPr>
        <w:tabs>
          <w:tab w:val="num" w:pos="2940"/>
        </w:tabs>
        <w:ind w:left="294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4">
      <w:start w:val="1"/>
      <w:numFmt w:val="bullet"/>
      <w:lvlText w:val="o"/>
      <w:lvlJc w:val="left"/>
      <w:pPr>
        <w:tabs>
          <w:tab w:val="num" w:pos="3660"/>
        </w:tabs>
        <w:ind w:left="366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5">
      <w:start w:val="1"/>
      <w:numFmt w:val="bullet"/>
      <w:lvlText w:val="▪"/>
      <w:lvlJc w:val="left"/>
      <w:pPr>
        <w:tabs>
          <w:tab w:val="num" w:pos="4380"/>
        </w:tabs>
        <w:ind w:left="438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6">
      <w:start w:val="1"/>
      <w:numFmt w:val="bullet"/>
      <w:lvlText w:val="•"/>
      <w:lvlJc w:val="left"/>
      <w:pPr>
        <w:tabs>
          <w:tab w:val="num" w:pos="5100"/>
        </w:tabs>
        <w:ind w:left="510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7">
      <w:start w:val="1"/>
      <w:numFmt w:val="bullet"/>
      <w:lvlText w:val="o"/>
      <w:lvlJc w:val="left"/>
      <w:pPr>
        <w:tabs>
          <w:tab w:val="num" w:pos="5820"/>
        </w:tabs>
        <w:ind w:left="582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8">
      <w:start w:val="1"/>
      <w:numFmt w:val="bullet"/>
      <w:lvlText w:val="▪"/>
      <w:lvlJc w:val="left"/>
      <w:pPr>
        <w:tabs>
          <w:tab w:val="num" w:pos="6540"/>
        </w:tabs>
        <w:ind w:left="654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abstractNum>
  <w:abstractNum w:abstractNumId="7" w15:restartNumberingAfterBreak="0">
    <w:nsid w:val="1A015893"/>
    <w:multiLevelType w:val="multilevel"/>
    <w:tmpl w:val="75C46D66"/>
    <w:lvl w:ilvl="0">
      <w:start w:val="2"/>
      <w:numFmt w:val="decimal"/>
      <w:lvlText w:val="%1."/>
      <w:lvlJc w:val="left"/>
      <w:pPr>
        <w:ind w:left="360" w:hanging="360"/>
      </w:pPr>
      <w:rPr>
        <w:rFonts w:hint="default"/>
      </w:rPr>
    </w:lvl>
    <w:lvl w:ilvl="1">
      <w:start w:val="9"/>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1BA40D81"/>
    <w:multiLevelType w:val="multilevel"/>
    <w:tmpl w:val="96A0FA92"/>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9" w15:restartNumberingAfterBreak="0">
    <w:nsid w:val="1C841CBE"/>
    <w:multiLevelType w:val="multilevel"/>
    <w:tmpl w:val="D7EE4D14"/>
    <w:lvl w:ilvl="0">
      <w:start w:val="13"/>
      <w:numFmt w:val="decimal"/>
      <w:lvlText w:val="%1."/>
      <w:lvlJc w:val="left"/>
      <w:pPr>
        <w:ind w:left="480" w:hanging="480"/>
      </w:pPr>
      <w:rPr>
        <w:rFonts w:hint="default"/>
      </w:rPr>
    </w:lvl>
    <w:lvl w:ilvl="1">
      <w:start w:val="2"/>
      <w:numFmt w:val="decimal"/>
      <w:lvlText w:val="%1.%2."/>
      <w:lvlJc w:val="left"/>
      <w:pPr>
        <w:ind w:left="1047" w:hanging="48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EC05A62"/>
    <w:multiLevelType w:val="hybridMultilevel"/>
    <w:tmpl w:val="FCE0A7F4"/>
    <w:lvl w:ilvl="0" w:tplc="0427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 w15:restartNumberingAfterBreak="0">
    <w:nsid w:val="1ED80163"/>
    <w:multiLevelType w:val="multilevel"/>
    <w:tmpl w:val="BFE0A18A"/>
    <w:lvl w:ilvl="0">
      <w:numFmt w:val="bullet"/>
      <w:lvlText w:val=""/>
      <w:lvlJc w:val="left"/>
      <w:pPr>
        <w:ind w:left="720" w:hanging="360"/>
      </w:pPr>
      <w:rPr>
        <w:rFonts w:ascii="Wingdings" w:hAnsi="Wingdings" w:cs="Wingdings"/>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12" w15:restartNumberingAfterBreak="0">
    <w:nsid w:val="2163780B"/>
    <w:multiLevelType w:val="multilevel"/>
    <w:tmpl w:val="FD0EBF50"/>
    <w:lvl w:ilvl="0">
      <w:start w:val="5"/>
      <w:numFmt w:val="decimal"/>
      <w:lvlText w:val="%1."/>
      <w:lvlJc w:val="left"/>
      <w:pPr>
        <w:ind w:left="360" w:hanging="360"/>
      </w:pPr>
      <w:rPr>
        <w:rFonts w:hint="default"/>
      </w:rPr>
    </w:lvl>
    <w:lvl w:ilvl="1">
      <w:start w:val="6"/>
      <w:numFmt w:val="decimal"/>
      <w:lvlText w:val="%1.%2."/>
      <w:lvlJc w:val="left"/>
      <w:pPr>
        <w:ind w:left="927" w:hanging="36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3" w15:restartNumberingAfterBreak="0">
    <w:nsid w:val="32651214"/>
    <w:multiLevelType w:val="multilevel"/>
    <w:tmpl w:val="62EC9244"/>
    <w:lvl w:ilvl="0">
      <w:start w:val="9"/>
      <w:numFmt w:val="decimal"/>
      <w:lvlText w:val="%1."/>
      <w:lvlJc w:val="left"/>
      <w:pPr>
        <w:ind w:left="360" w:hanging="360"/>
      </w:pPr>
      <w:rPr>
        <w:rFonts w:hint="default"/>
      </w:rPr>
    </w:lvl>
    <w:lvl w:ilvl="1">
      <w:start w:val="2"/>
      <w:numFmt w:val="decimal"/>
      <w:lvlText w:val="%1.%2."/>
      <w:lvlJc w:val="left"/>
      <w:pPr>
        <w:ind w:left="786" w:hanging="360"/>
      </w:pPr>
      <w:rPr>
        <w:rFonts w:hint="default"/>
      </w:rPr>
    </w:lvl>
    <w:lvl w:ilvl="2">
      <w:start w:val="1"/>
      <w:numFmt w:val="decimal"/>
      <w:lvlText w:val="%1.%2.%3."/>
      <w:lvlJc w:val="left"/>
      <w:pPr>
        <w:ind w:left="1572" w:hanging="720"/>
      </w:pPr>
      <w:rPr>
        <w:rFonts w:hint="default"/>
      </w:rPr>
    </w:lvl>
    <w:lvl w:ilvl="3">
      <w:start w:val="1"/>
      <w:numFmt w:val="decimal"/>
      <w:lvlText w:val="%1.%2.%3.%4."/>
      <w:lvlJc w:val="left"/>
      <w:pPr>
        <w:ind w:left="1998" w:hanging="720"/>
      </w:pPr>
      <w:rPr>
        <w:rFonts w:hint="default"/>
      </w:rPr>
    </w:lvl>
    <w:lvl w:ilvl="4">
      <w:start w:val="1"/>
      <w:numFmt w:val="decimal"/>
      <w:lvlText w:val="%1.%2.%3.%4.%5."/>
      <w:lvlJc w:val="left"/>
      <w:pPr>
        <w:ind w:left="2784" w:hanging="1080"/>
      </w:pPr>
      <w:rPr>
        <w:rFonts w:hint="default"/>
      </w:rPr>
    </w:lvl>
    <w:lvl w:ilvl="5">
      <w:start w:val="1"/>
      <w:numFmt w:val="decimal"/>
      <w:lvlText w:val="%1.%2.%3.%4.%5.%6."/>
      <w:lvlJc w:val="left"/>
      <w:pPr>
        <w:ind w:left="3210" w:hanging="1080"/>
      </w:pPr>
      <w:rPr>
        <w:rFonts w:hint="default"/>
      </w:rPr>
    </w:lvl>
    <w:lvl w:ilvl="6">
      <w:start w:val="1"/>
      <w:numFmt w:val="decimal"/>
      <w:lvlText w:val="%1.%2.%3.%4.%5.%6.%7."/>
      <w:lvlJc w:val="left"/>
      <w:pPr>
        <w:ind w:left="3996" w:hanging="1440"/>
      </w:pPr>
      <w:rPr>
        <w:rFonts w:hint="default"/>
      </w:rPr>
    </w:lvl>
    <w:lvl w:ilvl="7">
      <w:start w:val="1"/>
      <w:numFmt w:val="decimal"/>
      <w:lvlText w:val="%1.%2.%3.%4.%5.%6.%7.%8."/>
      <w:lvlJc w:val="left"/>
      <w:pPr>
        <w:ind w:left="4422" w:hanging="1440"/>
      </w:pPr>
      <w:rPr>
        <w:rFonts w:hint="default"/>
      </w:rPr>
    </w:lvl>
    <w:lvl w:ilvl="8">
      <w:start w:val="1"/>
      <w:numFmt w:val="decimal"/>
      <w:lvlText w:val="%1.%2.%3.%4.%5.%6.%7.%8.%9."/>
      <w:lvlJc w:val="left"/>
      <w:pPr>
        <w:ind w:left="5208" w:hanging="1800"/>
      </w:pPr>
      <w:rPr>
        <w:rFonts w:hint="default"/>
      </w:rPr>
    </w:lvl>
  </w:abstractNum>
  <w:abstractNum w:abstractNumId="14"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hint="default"/>
      </w:rPr>
    </w:lvl>
    <w:lvl w:ilvl="8" w:tplc="6AF017E2">
      <w:start w:val="1"/>
      <w:numFmt w:val="bullet"/>
      <w:lvlText w:val=""/>
      <w:lvlJc w:val="left"/>
      <w:pPr>
        <w:ind w:left="6480" w:hanging="360"/>
      </w:pPr>
      <w:rPr>
        <w:rFonts w:ascii="Wingdings" w:hAnsi="Wingdings" w:hint="default"/>
      </w:rPr>
    </w:lvl>
  </w:abstractNum>
  <w:abstractNum w:abstractNumId="15" w15:restartNumberingAfterBreak="0">
    <w:nsid w:val="3CC47254"/>
    <w:multiLevelType w:val="hybridMultilevel"/>
    <w:tmpl w:val="473C4FFE"/>
    <w:lvl w:ilvl="0" w:tplc="0409000F">
      <w:start w:val="4"/>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CF00E18"/>
    <w:multiLevelType w:val="singleLevel"/>
    <w:tmpl w:val="0A0493EA"/>
    <w:lvl w:ilvl="0">
      <w:start w:val="1"/>
      <w:numFmt w:val="bullet"/>
      <w:pStyle w:val="ListBullet"/>
      <w:lvlText w:val=""/>
      <w:lvlJc w:val="left"/>
      <w:pPr>
        <w:tabs>
          <w:tab w:val="num" w:pos="283"/>
        </w:tabs>
        <w:ind w:left="283" w:hanging="283"/>
      </w:pPr>
      <w:rPr>
        <w:rFonts w:ascii="Symbol" w:hAnsi="Symbol"/>
      </w:rPr>
    </w:lvl>
  </w:abstractNum>
  <w:abstractNum w:abstractNumId="17" w15:restartNumberingAfterBreak="0">
    <w:nsid w:val="4BD747FB"/>
    <w:multiLevelType w:val="multilevel"/>
    <w:tmpl w:val="CCAC6284"/>
    <w:lvl w:ilvl="0">
      <w:start w:val="1"/>
      <w:numFmt w:val="decimal"/>
      <w:lvlText w:val="%1."/>
      <w:lvlJc w:val="left"/>
      <w:pPr>
        <w:ind w:left="1070" w:hanging="360"/>
      </w:pPr>
      <w:rPr>
        <w:rFonts w:hint="default"/>
      </w:rPr>
    </w:lvl>
    <w:lvl w:ilvl="1">
      <w:start w:val="1"/>
      <w:numFmt w:val="decimal"/>
      <w:isLgl/>
      <w:lvlText w:val="%1.%2."/>
      <w:lvlJc w:val="left"/>
      <w:pPr>
        <w:ind w:left="1440" w:hanging="720"/>
      </w:pPr>
      <w:rPr>
        <w:rFonts w:hint="default"/>
      </w:rPr>
    </w:lvl>
    <w:lvl w:ilvl="2">
      <w:start w:val="1"/>
      <w:numFmt w:val="decimal"/>
      <w:isLgl/>
      <w:lvlText w:val="%1.%2.%3."/>
      <w:lvlJc w:val="left"/>
      <w:pPr>
        <w:ind w:left="2160" w:hanging="1080"/>
      </w:pPr>
      <w:rPr>
        <w:rFonts w:hint="default"/>
      </w:rPr>
    </w:lvl>
    <w:lvl w:ilvl="3">
      <w:start w:val="1"/>
      <w:numFmt w:val="decimal"/>
      <w:isLgl/>
      <w:lvlText w:val="%1.%2.%3.%4."/>
      <w:lvlJc w:val="left"/>
      <w:pPr>
        <w:ind w:left="2520" w:hanging="1080"/>
      </w:pPr>
      <w:rPr>
        <w:rFonts w:hint="default"/>
      </w:rPr>
    </w:lvl>
    <w:lvl w:ilvl="4">
      <w:start w:val="1"/>
      <w:numFmt w:val="decimal"/>
      <w:isLgl/>
      <w:lvlText w:val="%1.%2.%3.%4.%5."/>
      <w:lvlJc w:val="left"/>
      <w:pPr>
        <w:ind w:left="3240" w:hanging="1440"/>
      </w:pPr>
      <w:rPr>
        <w:rFonts w:hint="default"/>
      </w:rPr>
    </w:lvl>
    <w:lvl w:ilvl="5">
      <w:start w:val="1"/>
      <w:numFmt w:val="decimal"/>
      <w:isLgl/>
      <w:lvlText w:val="%1.%2.%3.%4.%5.%6."/>
      <w:lvlJc w:val="left"/>
      <w:pPr>
        <w:ind w:left="3960" w:hanging="1800"/>
      </w:pPr>
      <w:rPr>
        <w:rFonts w:hint="default"/>
      </w:rPr>
    </w:lvl>
    <w:lvl w:ilvl="6">
      <w:start w:val="1"/>
      <w:numFmt w:val="decimal"/>
      <w:isLgl/>
      <w:lvlText w:val="%1.%2.%3.%4.%5.%6.%7."/>
      <w:lvlJc w:val="left"/>
      <w:pPr>
        <w:ind w:left="4680" w:hanging="2160"/>
      </w:pPr>
      <w:rPr>
        <w:rFonts w:hint="default"/>
      </w:rPr>
    </w:lvl>
    <w:lvl w:ilvl="7">
      <w:start w:val="1"/>
      <w:numFmt w:val="decimal"/>
      <w:isLgl/>
      <w:lvlText w:val="%1.%2.%3.%4.%5.%6.%7.%8."/>
      <w:lvlJc w:val="left"/>
      <w:pPr>
        <w:ind w:left="5040" w:hanging="2160"/>
      </w:pPr>
      <w:rPr>
        <w:rFonts w:hint="default"/>
      </w:rPr>
    </w:lvl>
    <w:lvl w:ilvl="8">
      <w:start w:val="1"/>
      <w:numFmt w:val="decimal"/>
      <w:isLgl/>
      <w:lvlText w:val="%1.%2.%3.%4.%5.%6.%7.%8.%9."/>
      <w:lvlJc w:val="left"/>
      <w:pPr>
        <w:ind w:left="5760" w:hanging="2520"/>
      </w:pPr>
      <w:rPr>
        <w:rFonts w:hint="default"/>
      </w:rPr>
    </w:lvl>
  </w:abstractNum>
  <w:abstractNum w:abstractNumId="18" w15:restartNumberingAfterBreak="0">
    <w:nsid w:val="4C260865"/>
    <w:multiLevelType w:val="multilevel"/>
    <w:tmpl w:val="896C8332"/>
    <w:lvl w:ilvl="0">
      <w:start w:val="1"/>
      <w:numFmt w:val="bullet"/>
      <w:pStyle w:val="Heading2"/>
      <w:lvlText w:val="-"/>
      <w:lvlJc w:val="left"/>
      <w:pPr>
        <w:ind w:left="0" w:firstLine="0"/>
      </w:pPr>
      <w:rPr>
        <w:rFonts w:ascii="Courier New" w:eastAsia="Courier New" w:hAnsi="Courier New" w:cs="Courier New"/>
        <w:b/>
        <w:color w:val="002060"/>
        <w:sz w:val="26"/>
        <w:szCs w:val="26"/>
      </w:rPr>
    </w:lvl>
    <w:lvl w:ilvl="1">
      <w:start w:val="1"/>
      <w:numFmt w:val="lowerLetter"/>
      <w:lvlText w:val="%2."/>
      <w:lvlJc w:val="left"/>
      <w:pPr>
        <w:ind w:left="1800" w:hanging="360"/>
      </w:pPr>
    </w:lvl>
    <w:lvl w:ilvl="2">
      <w:start w:val="1"/>
      <w:numFmt w:val="lowerRoman"/>
      <w:lvlText w:val="%3."/>
      <w:lvlJc w:val="right"/>
      <w:pPr>
        <w:ind w:left="2520" w:hanging="180"/>
      </w:pPr>
    </w:lvl>
    <w:lvl w:ilvl="3">
      <w:start w:val="1"/>
      <w:numFmt w:val="decimal"/>
      <w:lvlText w:val="%4."/>
      <w:lvlJc w:val="left"/>
      <w:pPr>
        <w:ind w:left="3240" w:hanging="360"/>
      </w:pPr>
    </w:lvl>
    <w:lvl w:ilvl="4">
      <w:start w:val="1"/>
      <w:numFmt w:val="lowerLetter"/>
      <w:lvlText w:val="%5."/>
      <w:lvlJc w:val="left"/>
      <w:pPr>
        <w:ind w:left="3960" w:hanging="360"/>
      </w:pPr>
    </w:lvl>
    <w:lvl w:ilvl="5">
      <w:start w:val="1"/>
      <w:numFmt w:val="lowerRoman"/>
      <w:lvlText w:val="%6."/>
      <w:lvlJc w:val="right"/>
      <w:pPr>
        <w:ind w:left="4680" w:hanging="180"/>
      </w:pPr>
    </w:lvl>
    <w:lvl w:ilvl="6">
      <w:start w:val="1"/>
      <w:numFmt w:val="decimal"/>
      <w:lvlText w:val="%7."/>
      <w:lvlJc w:val="left"/>
      <w:pPr>
        <w:ind w:left="5400" w:hanging="360"/>
      </w:pPr>
    </w:lvl>
    <w:lvl w:ilvl="7">
      <w:start w:val="1"/>
      <w:numFmt w:val="lowerLetter"/>
      <w:lvlText w:val="%8."/>
      <w:lvlJc w:val="left"/>
      <w:pPr>
        <w:ind w:left="6120" w:hanging="360"/>
      </w:pPr>
    </w:lvl>
    <w:lvl w:ilvl="8">
      <w:start w:val="1"/>
      <w:numFmt w:val="lowerRoman"/>
      <w:lvlText w:val="%9."/>
      <w:lvlJc w:val="right"/>
      <w:pPr>
        <w:ind w:left="6840" w:hanging="180"/>
      </w:pPr>
    </w:lvl>
  </w:abstractNum>
  <w:abstractNum w:abstractNumId="19" w15:restartNumberingAfterBreak="0">
    <w:nsid w:val="596A75BD"/>
    <w:multiLevelType w:val="multilevel"/>
    <w:tmpl w:val="333E5D6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21" w15:restartNumberingAfterBreak="0">
    <w:nsid w:val="5F946A1C"/>
    <w:multiLevelType w:val="multilevel"/>
    <w:tmpl w:val="EC4A909C"/>
    <w:lvl w:ilvl="0">
      <w:start w:val="5"/>
      <w:numFmt w:val="decimal"/>
      <w:lvlText w:val="%1."/>
      <w:lvlJc w:val="left"/>
      <w:pPr>
        <w:ind w:left="660" w:hanging="660"/>
      </w:pPr>
      <w:rPr>
        <w:rFonts w:hint="default"/>
        <w:u w:val="none"/>
      </w:rPr>
    </w:lvl>
    <w:lvl w:ilvl="1">
      <w:start w:val="10"/>
      <w:numFmt w:val="decimal"/>
      <w:lvlText w:val="%1.%2."/>
      <w:lvlJc w:val="left"/>
      <w:pPr>
        <w:ind w:left="1370" w:hanging="660"/>
      </w:pPr>
      <w:rPr>
        <w:rFonts w:hint="default"/>
        <w:u w:val="none"/>
      </w:rPr>
    </w:lvl>
    <w:lvl w:ilvl="2">
      <w:start w:val="1"/>
      <w:numFmt w:val="decimal"/>
      <w:lvlText w:val="%1.%2.%3."/>
      <w:lvlJc w:val="left"/>
      <w:pPr>
        <w:ind w:left="2140" w:hanging="720"/>
      </w:pPr>
      <w:rPr>
        <w:rFonts w:hint="default"/>
        <w:u w:val="none"/>
      </w:rPr>
    </w:lvl>
    <w:lvl w:ilvl="3">
      <w:start w:val="1"/>
      <w:numFmt w:val="decimal"/>
      <w:lvlText w:val="%1.%2.%3.%4."/>
      <w:lvlJc w:val="left"/>
      <w:pPr>
        <w:ind w:left="2850" w:hanging="720"/>
      </w:pPr>
      <w:rPr>
        <w:rFonts w:hint="default"/>
        <w:u w:val="none"/>
      </w:rPr>
    </w:lvl>
    <w:lvl w:ilvl="4">
      <w:start w:val="1"/>
      <w:numFmt w:val="decimal"/>
      <w:lvlText w:val="%1.%2.%3.%4.%5."/>
      <w:lvlJc w:val="left"/>
      <w:pPr>
        <w:ind w:left="3920" w:hanging="1080"/>
      </w:pPr>
      <w:rPr>
        <w:rFonts w:hint="default"/>
        <w:u w:val="none"/>
      </w:rPr>
    </w:lvl>
    <w:lvl w:ilvl="5">
      <w:start w:val="1"/>
      <w:numFmt w:val="decimal"/>
      <w:lvlText w:val="%1.%2.%3.%4.%5.%6."/>
      <w:lvlJc w:val="left"/>
      <w:pPr>
        <w:ind w:left="4630" w:hanging="1080"/>
      </w:pPr>
      <w:rPr>
        <w:rFonts w:hint="default"/>
        <w:u w:val="none"/>
      </w:rPr>
    </w:lvl>
    <w:lvl w:ilvl="6">
      <w:start w:val="1"/>
      <w:numFmt w:val="decimal"/>
      <w:lvlText w:val="%1.%2.%3.%4.%5.%6.%7."/>
      <w:lvlJc w:val="left"/>
      <w:pPr>
        <w:ind w:left="5700" w:hanging="1440"/>
      </w:pPr>
      <w:rPr>
        <w:rFonts w:hint="default"/>
        <w:u w:val="none"/>
      </w:rPr>
    </w:lvl>
    <w:lvl w:ilvl="7">
      <w:start w:val="1"/>
      <w:numFmt w:val="decimal"/>
      <w:lvlText w:val="%1.%2.%3.%4.%5.%6.%7.%8."/>
      <w:lvlJc w:val="left"/>
      <w:pPr>
        <w:ind w:left="6410" w:hanging="1440"/>
      </w:pPr>
      <w:rPr>
        <w:rFonts w:hint="default"/>
        <w:u w:val="none"/>
      </w:rPr>
    </w:lvl>
    <w:lvl w:ilvl="8">
      <w:start w:val="1"/>
      <w:numFmt w:val="decimal"/>
      <w:lvlText w:val="%1.%2.%3.%4.%5.%6.%7.%8.%9."/>
      <w:lvlJc w:val="left"/>
      <w:pPr>
        <w:ind w:left="7480" w:hanging="1800"/>
      </w:pPr>
      <w:rPr>
        <w:rFonts w:hint="default"/>
        <w:u w:val="none"/>
      </w:rPr>
    </w:lvl>
  </w:abstractNum>
  <w:abstractNum w:abstractNumId="22" w15:restartNumberingAfterBreak="0">
    <w:nsid w:val="616F1D09"/>
    <w:multiLevelType w:val="hybridMultilevel"/>
    <w:tmpl w:val="99C6D17A"/>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37D11A3"/>
    <w:multiLevelType w:val="multilevel"/>
    <w:tmpl w:val="8A5E999C"/>
    <w:lvl w:ilvl="0">
      <w:numFmt w:val="bullet"/>
      <w:lvlText w:val=""/>
      <w:lvlJc w:val="left"/>
      <w:pPr>
        <w:ind w:left="2160" w:hanging="360"/>
      </w:pPr>
      <w:rPr>
        <w:rFonts w:ascii="Symbol" w:hAnsi="Symbol" w:cs="Symbol"/>
      </w:rPr>
    </w:lvl>
    <w:lvl w:ilvl="1">
      <w:numFmt w:val="bullet"/>
      <w:lvlText w:val="o"/>
      <w:lvlJc w:val="left"/>
      <w:pPr>
        <w:ind w:left="2880" w:hanging="360"/>
      </w:pPr>
      <w:rPr>
        <w:rFonts w:ascii="Courier New" w:hAnsi="Courier New" w:cs="Courier New"/>
      </w:rPr>
    </w:lvl>
    <w:lvl w:ilvl="2">
      <w:numFmt w:val="bullet"/>
      <w:lvlText w:val=""/>
      <w:lvlJc w:val="left"/>
      <w:pPr>
        <w:ind w:left="3600" w:hanging="360"/>
      </w:pPr>
      <w:rPr>
        <w:rFonts w:ascii="Wingdings" w:hAnsi="Wingdings"/>
      </w:rPr>
    </w:lvl>
    <w:lvl w:ilvl="3">
      <w:numFmt w:val="bullet"/>
      <w:lvlText w:val=""/>
      <w:lvlJc w:val="left"/>
      <w:pPr>
        <w:ind w:left="4320" w:hanging="360"/>
      </w:pPr>
      <w:rPr>
        <w:rFonts w:ascii="Symbol" w:hAnsi="Symbol"/>
      </w:rPr>
    </w:lvl>
    <w:lvl w:ilvl="4">
      <w:numFmt w:val="bullet"/>
      <w:lvlText w:val="o"/>
      <w:lvlJc w:val="left"/>
      <w:pPr>
        <w:ind w:left="5040" w:hanging="360"/>
      </w:pPr>
      <w:rPr>
        <w:rFonts w:ascii="Courier New" w:hAnsi="Courier New" w:cs="Courier New"/>
      </w:rPr>
    </w:lvl>
    <w:lvl w:ilvl="5">
      <w:numFmt w:val="bullet"/>
      <w:lvlText w:val=""/>
      <w:lvlJc w:val="left"/>
      <w:pPr>
        <w:ind w:left="5760" w:hanging="360"/>
      </w:pPr>
      <w:rPr>
        <w:rFonts w:ascii="Wingdings" w:hAnsi="Wingdings"/>
      </w:rPr>
    </w:lvl>
    <w:lvl w:ilvl="6">
      <w:numFmt w:val="bullet"/>
      <w:lvlText w:val=""/>
      <w:lvlJc w:val="left"/>
      <w:pPr>
        <w:ind w:left="6480" w:hanging="360"/>
      </w:pPr>
      <w:rPr>
        <w:rFonts w:ascii="Symbol" w:hAnsi="Symbol"/>
      </w:rPr>
    </w:lvl>
    <w:lvl w:ilvl="7">
      <w:numFmt w:val="bullet"/>
      <w:lvlText w:val="o"/>
      <w:lvlJc w:val="left"/>
      <w:pPr>
        <w:ind w:left="7200" w:hanging="360"/>
      </w:pPr>
      <w:rPr>
        <w:rFonts w:ascii="Courier New" w:hAnsi="Courier New" w:cs="Courier New"/>
      </w:rPr>
    </w:lvl>
    <w:lvl w:ilvl="8">
      <w:numFmt w:val="bullet"/>
      <w:lvlText w:val=""/>
      <w:lvlJc w:val="left"/>
      <w:pPr>
        <w:ind w:left="7920" w:hanging="360"/>
      </w:pPr>
      <w:rPr>
        <w:rFonts w:ascii="Wingdings" w:hAnsi="Wingdings"/>
      </w:rPr>
    </w:lvl>
  </w:abstractNum>
  <w:abstractNum w:abstractNumId="24" w15:restartNumberingAfterBreak="0">
    <w:nsid w:val="653D19D9"/>
    <w:multiLevelType w:val="multilevel"/>
    <w:tmpl w:val="8EBC46CE"/>
    <w:lvl w:ilvl="0">
      <w:start w:val="4"/>
      <w:numFmt w:val="decimal"/>
      <w:lvlText w:val="%1."/>
      <w:lvlJc w:val="left"/>
      <w:pPr>
        <w:ind w:left="360" w:hanging="360"/>
      </w:pPr>
      <w:rPr>
        <w:rFonts w:ascii="Arial" w:eastAsia="Arial" w:hAnsi="Arial" w:cs="Arial" w:hint="default"/>
        <w:b w:val="0"/>
        <w:sz w:val="21"/>
      </w:rPr>
    </w:lvl>
    <w:lvl w:ilvl="1">
      <w:start w:val="1"/>
      <w:numFmt w:val="decimal"/>
      <w:lvlText w:val="%1.%2."/>
      <w:lvlJc w:val="left"/>
      <w:pPr>
        <w:ind w:left="1288" w:hanging="720"/>
      </w:pPr>
      <w:rPr>
        <w:rFonts w:ascii="Arial" w:eastAsia="Arial" w:hAnsi="Arial" w:cs="Arial" w:hint="default"/>
        <w:b w:val="0"/>
        <w:sz w:val="21"/>
      </w:rPr>
    </w:lvl>
    <w:lvl w:ilvl="2">
      <w:start w:val="1"/>
      <w:numFmt w:val="decimal"/>
      <w:lvlText w:val="%1.%2.%3."/>
      <w:lvlJc w:val="left"/>
      <w:pPr>
        <w:ind w:left="2880" w:hanging="720"/>
      </w:pPr>
      <w:rPr>
        <w:rFonts w:ascii="Arial" w:eastAsia="Arial" w:hAnsi="Arial" w:cs="Arial" w:hint="default"/>
        <w:b w:val="0"/>
        <w:sz w:val="21"/>
      </w:rPr>
    </w:lvl>
    <w:lvl w:ilvl="3">
      <w:start w:val="1"/>
      <w:numFmt w:val="decimal"/>
      <w:lvlText w:val="%1.%2.%3.%4."/>
      <w:lvlJc w:val="left"/>
      <w:pPr>
        <w:ind w:left="4320" w:hanging="1080"/>
      </w:pPr>
      <w:rPr>
        <w:rFonts w:ascii="Arial" w:eastAsia="Arial" w:hAnsi="Arial" w:cs="Arial" w:hint="default"/>
        <w:b w:val="0"/>
        <w:sz w:val="21"/>
      </w:rPr>
    </w:lvl>
    <w:lvl w:ilvl="4">
      <w:start w:val="1"/>
      <w:numFmt w:val="decimal"/>
      <w:lvlText w:val="%1.%2.%3.%4.%5."/>
      <w:lvlJc w:val="left"/>
      <w:pPr>
        <w:ind w:left="5400" w:hanging="1080"/>
      </w:pPr>
      <w:rPr>
        <w:rFonts w:ascii="Arial" w:eastAsia="Arial" w:hAnsi="Arial" w:cs="Arial" w:hint="default"/>
        <w:b w:val="0"/>
        <w:sz w:val="21"/>
      </w:rPr>
    </w:lvl>
    <w:lvl w:ilvl="5">
      <w:start w:val="1"/>
      <w:numFmt w:val="decimal"/>
      <w:lvlText w:val="%1.%2.%3.%4.%5.%6."/>
      <w:lvlJc w:val="left"/>
      <w:pPr>
        <w:ind w:left="6840" w:hanging="1440"/>
      </w:pPr>
      <w:rPr>
        <w:rFonts w:ascii="Arial" w:eastAsia="Arial" w:hAnsi="Arial" w:cs="Arial" w:hint="default"/>
        <w:b w:val="0"/>
        <w:sz w:val="21"/>
      </w:rPr>
    </w:lvl>
    <w:lvl w:ilvl="6">
      <w:start w:val="1"/>
      <w:numFmt w:val="decimal"/>
      <w:lvlText w:val="%1.%2.%3.%4.%5.%6.%7."/>
      <w:lvlJc w:val="left"/>
      <w:pPr>
        <w:ind w:left="7920" w:hanging="1440"/>
      </w:pPr>
      <w:rPr>
        <w:rFonts w:ascii="Arial" w:eastAsia="Arial" w:hAnsi="Arial" w:cs="Arial" w:hint="default"/>
        <w:b w:val="0"/>
        <w:sz w:val="21"/>
      </w:rPr>
    </w:lvl>
    <w:lvl w:ilvl="7">
      <w:start w:val="1"/>
      <w:numFmt w:val="decimal"/>
      <w:lvlText w:val="%1.%2.%3.%4.%5.%6.%7.%8."/>
      <w:lvlJc w:val="left"/>
      <w:pPr>
        <w:ind w:left="9360" w:hanging="1800"/>
      </w:pPr>
      <w:rPr>
        <w:rFonts w:ascii="Arial" w:eastAsia="Arial" w:hAnsi="Arial" w:cs="Arial" w:hint="default"/>
        <w:b w:val="0"/>
        <w:sz w:val="21"/>
      </w:rPr>
    </w:lvl>
    <w:lvl w:ilvl="8">
      <w:start w:val="1"/>
      <w:numFmt w:val="decimal"/>
      <w:lvlText w:val="%1.%2.%3.%4.%5.%6.%7.%8.%9."/>
      <w:lvlJc w:val="left"/>
      <w:pPr>
        <w:ind w:left="10440" w:hanging="1800"/>
      </w:pPr>
      <w:rPr>
        <w:rFonts w:ascii="Arial" w:eastAsia="Arial" w:hAnsi="Arial" w:cs="Arial" w:hint="default"/>
        <w:b w:val="0"/>
        <w:sz w:val="21"/>
      </w:rPr>
    </w:lvl>
  </w:abstractNum>
  <w:abstractNum w:abstractNumId="25"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hint="default"/>
      </w:rPr>
    </w:lvl>
    <w:lvl w:ilvl="8" w:tplc="620CEC84">
      <w:start w:val="1"/>
      <w:numFmt w:val="bullet"/>
      <w:lvlText w:val=""/>
      <w:lvlJc w:val="left"/>
      <w:pPr>
        <w:ind w:left="6480" w:hanging="360"/>
      </w:pPr>
      <w:rPr>
        <w:rFonts w:ascii="Wingdings" w:hAnsi="Wingdings" w:hint="default"/>
      </w:rPr>
    </w:lvl>
  </w:abstractNum>
  <w:abstractNum w:abstractNumId="26" w15:restartNumberingAfterBreak="0">
    <w:nsid w:val="69AC375F"/>
    <w:multiLevelType w:val="multilevel"/>
    <w:tmpl w:val="1C4CD890"/>
    <w:lvl w:ilvl="0">
      <w:start w:val="1"/>
      <w:numFmt w:val="decimal"/>
      <w:lvlText w:val="%1."/>
      <w:lvlJc w:val="left"/>
      <w:pPr>
        <w:ind w:left="480" w:hanging="480"/>
      </w:pPr>
      <w:rPr>
        <w:rFonts w:hint="default"/>
      </w:rPr>
    </w:lvl>
    <w:lvl w:ilvl="1">
      <w:start w:val="12"/>
      <w:numFmt w:val="decimal"/>
      <w:lvlText w:val="%1.%2."/>
      <w:lvlJc w:val="left"/>
      <w:pPr>
        <w:ind w:left="480" w:hanging="48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6A547691"/>
    <w:multiLevelType w:val="hybridMultilevel"/>
    <w:tmpl w:val="99C6D17A"/>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D505B75"/>
    <w:multiLevelType w:val="multilevel"/>
    <w:tmpl w:val="7390E516"/>
    <w:lvl w:ilvl="0">
      <w:start w:val="1"/>
      <w:numFmt w:val="decimal"/>
      <w:suff w:val="space"/>
      <w:lvlText w:val="%1."/>
      <w:lvlJc w:val="left"/>
      <w:pPr>
        <w:ind w:left="0" w:firstLine="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29" w15:restartNumberingAfterBreak="0">
    <w:nsid w:val="6DA2400C"/>
    <w:multiLevelType w:val="multilevel"/>
    <w:tmpl w:val="BC161F92"/>
    <w:lvl w:ilvl="0">
      <w:start w:val="5"/>
      <w:numFmt w:val="decimal"/>
      <w:lvlText w:val="%1."/>
      <w:lvlJc w:val="left"/>
      <w:pPr>
        <w:ind w:left="540" w:hanging="540"/>
      </w:pPr>
      <w:rPr>
        <w:rFonts w:hint="default"/>
        <w:u w:val="none"/>
      </w:rPr>
    </w:lvl>
    <w:lvl w:ilvl="1">
      <w:start w:val="9"/>
      <w:numFmt w:val="decimal"/>
      <w:lvlText w:val="%1.%2."/>
      <w:lvlJc w:val="left"/>
      <w:pPr>
        <w:ind w:left="1250" w:hanging="540"/>
      </w:pPr>
      <w:rPr>
        <w:rFonts w:hint="default"/>
        <w:u w:val="none"/>
      </w:rPr>
    </w:lvl>
    <w:lvl w:ilvl="2">
      <w:start w:val="1"/>
      <w:numFmt w:val="decimal"/>
      <w:lvlText w:val="%1.%2.%3."/>
      <w:lvlJc w:val="left"/>
      <w:pPr>
        <w:ind w:left="2140" w:hanging="720"/>
      </w:pPr>
      <w:rPr>
        <w:rFonts w:hint="default"/>
        <w:u w:val="none"/>
      </w:rPr>
    </w:lvl>
    <w:lvl w:ilvl="3">
      <w:start w:val="1"/>
      <w:numFmt w:val="decimal"/>
      <w:lvlText w:val="%1.%2.%3.%4."/>
      <w:lvlJc w:val="left"/>
      <w:pPr>
        <w:ind w:left="2850" w:hanging="720"/>
      </w:pPr>
      <w:rPr>
        <w:rFonts w:hint="default"/>
        <w:u w:val="none"/>
      </w:rPr>
    </w:lvl>
    <w:lvl w:ilvl="4">
      <w:start w:val="1"/>
      <w:numFmt w:val="decimal"/>
      <w:lvlText w:val="%1.%2.%3.%4.%5."/>
      <w:lvlJc w:val="left"/>
      <w:pPr>
        <w:ind w:left="3920" w:hanging="1080"/>
      </w:pPr>
      <w:rPr>
        <w:rFonts w:hint="default"/>
        <w:u w:val="none"/>
      </w:rPr>
    </w:lvl>
    <w:lvl w:ilvl="5">
      <w:start w:val="1"/>
      <w:numFmt w:val="decimal"/>
      <w:lvlText w:val="%1.%2.%3.%4.%5.%6."/>
      <w:lvlJc w:val="left"/>
      <w:pPr>
        <w:ind w:left="4630" w:hanging="1080"/>
      </w:pPr>
      <w:rPr>
        <w:rFonts w:hint="default"/>
        <w:u w:val="none"/>
      </w:rPr>
    </w:lvl>
    <w:lvl w:ilvl="6">
      <w:start w:val="1"/>
      <w:numFmt w:val="decimal"/>
      <w:lvlText w:val="%1.%2.%3.%4.%5.%6.%7."/>
      <w:lvlJc w:val="left"/>
      <w:pPr>
        <w:ind w:left="5700" w:hanging="1440"/>
      </w:pPr>
      <w:rPr>
        <w:rFonts w:hint="default"/>
        <w:u w:val="none"/>
      </w:rPr>
    </w:lvl>
    <w:lvl w:ilvl="7">
      <w:start w:val="1"/>
      <w:numFmt w:val="decimal"/>
      <w:lvlText w:val="%1.%2.%3.%4.%5.%6.%7.%8."/>
      <w:lvlJc w:val="left"/>
      <w:pPr>
        <w:ind w:left="6410" w:hanging="1440"/>
      </w:pPr>
      <w:rPr>
        <w:rFonts w:hint="default"/>
        <w:u w:val="none"/>
      </w:rPr>
    </w:lvl>
    <w:lvl w:ilvl="8">
      <w:start w:val="1"/>
      <w:numFmt w:val="decimal"/>
      <w:lvlText w:val="%1.%2.%3.%4.%5.%6.%7.%8.%9."/>
      <w:lvlJc w:val="left"/>
      <w:pPr>
        <w:ind w:left="7480" w:hanging="1800"/>
      </w:pPr>
      <w:rPr>
        <w:rFonts w:hint="default"/>
        <w:u w:val="none"/>
      </w:rPr>
    </w:lvl>
  </w:abstractNum>
  <w:abstractNum w:abstractNumId="30" w15:restartNumberingAfterBreak="0">
    <w:nsid w:val="6ECE32D3"/>
    <w:multiLevelType w:val="multilevel"/>
    <w:tmpl w:val="F3C8E74C"/>
    <w:lvl w:ilvl="0">
      <w:start w:val="1"/>
      <w:numFmt w:val="decimal"/>
      <w:lvlText w:val="%1."/>
      <w:lvlJc w:val="left"/>
      <w:pPr>
        <w:ind w:left="720" w:hanging="360"/>
      </w:pPr>
      <w:rPr>
        <w:rFonts w:hint="default"/>
        <w:b/>
        <w:bCs/>
      </w:rPr>
    </w:lvl>
    <w:lvl w:ilvl="1">
      <w:start w:val="1"/>
      <w:numFmt w:val="decimal"/>
      <w:isLgl/>
      <w:lvlText w:val="%1.%2."/>
      <w:lvlJc w:val="left"/>
      <w:pPr>
        <w:ind w:left="92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31" w15:restartNumberingAfterBreak="0">
    <w:nsid w:val="725A3677"/>
    <w:multiLevelType w:val="hybridMultilevel"/>
    <w:tmpl w:val="396665AA"/>
    <w:lvl w:ilvl="0" w:tplc="EFDEC294">
      <w:start w:val="6"/>
      <w:numFmt w:val="bullet"/>
      <w:lvlText w:val="-"/>
      <w:lvlJc w:val="left"/>
      <w:pPr>
        <w:ind w:left="715" w:hanging="360"/>
      </w:pPr>
      <w:rPr>
        <w:rFonts w:ascii="Calibri" w:eastAsia="Calibri" w:hAnsi="Calibri" w:cs="Calibri" w:hint="default"/>
      </w:rPr>
    </w:lvl>
    <w:lvl w:ilvl="1" w:tplc="04270003" w:tentative="1">
      <w:start w:val="1"/>
      <w:numFmt w:val="bullet"/>
      <w:lvlText w:val="o"/>
      <w:lvlJc w:val="left"/>
      <w:pPr>
        <w:ind w:left="1435" w:hanging="360"/>
      </w:pPr>
      <w:rPr>
        <w:rFonts w:ascii="Courier New" w:hAnsi="Courier New" w:cs="Courier New" w:hint="default"/>
      </w:rPr>
    </w:lvl>
    <w:lvl w:ilvl="2" w:tplc="04270005" w:tentative="1">
      <w:start w:val="1"/>
      <w:numFmt w:val="bullet"/>
      <w:lvlText w:val=""/>
      <w:lvlJc w:val="left"/>
      <w:pPr>
        <w:ind w:left="2155" w:hanging="360"/>
      </w:pPr>
      <w:rPr>
        <w:rFonts w:ascii="Wingdings" w:hAnsi="Wingdings" w:hint="default"/>
      </w:rPr>
    </w:lvl>
    <w:lvl w:ilvl="3" w:tplc="04270001" w:tentative="1">
      <w:start w:val="1"/>
      <w:numFmt w:val="bullet"/>
      <w:lvlText w:val=""/>
      <w:lvlJc w:val="left"/>
      <w:pPr>
        <w:ind w:left="2875" w:hanging="360"/>
      </w:pPr>
      <w:rPr>
        <w:rFonts w:ascii="Symbol" w:hAnsi="Symbol" w:hint="default"/>
      </w:rPr>
    </w:lvl>
    <w:lvl w:ilvl="4" w:tplc="04270003" w:tentative="1">
      <w:start w:val="1"/>
      <w:numFmt w:val="bullet"/>
      <w:lvlText w:val="o"/>
      <w:lvlJc w:val="left"/>
      <w:pPr>
        <w:ind w:left="3595" w:hanging="360"/>
      </w:pPr>
      <w:rPr>
        <w:rFonts w:ascii="Courier New" w:hAnsi="Courier New" w:cs="Courier New" w:hint="default"/>
      </w:rPr>
    </w:lvl>
    <w:lvl w:ilvl="5" w:tplc="04270005" w:tentative="1">
      <w:start w:val="1"/>
      <w:numFmt w:val="bullet"/>
      <w:lvlText w:val=""/>
      <w:lvlJc w:val="left"/>
      <w:pPr>
        <w:ind w:left="4315" w:hanging="360"/>
      </w:pPr>
      <w:rPr>
        <w:rFonts w:ascii="Wingdings" w:hAnsi="Wingdings" w:hint="default"/>
      </w:rPr>
    </w:lvl>
    <w:lvl w:ilvl="6" w:tplc="04270001" w:tentative="1">
      <w:start w:val="1"/>
      <w:numFmt w:val="bullet"/>
      <w:lvlText w:val=""/>
      <w:lvlJc w:val="left"/>
      <w:pPr>
        <w:ind w:left="5035" w:hanging="360"/>
      </w:pPr>
      <w:rPr>
        <w:rFonts w:ascii="Symbol" w:hAnsi="Symbol" w:hint="default"/>
      </w:rPr>
    </w:lvl>
    <w:lvl w:ilvl="7" w:tplc="04270003" w:tentative="1">
      <w:start w:val="1"/>
      <w:numFmt w:val="bullet"/>
      <w:lvlText w:val="o"/>
      <w:lvlJc w:val="left"/>
      <w:pPr>
        <w:ind w:left="5755" w:hanging="360"/>
      </w:pPr>
      <w:rPr>
        <w:rFonts w:ascii="Courier New" w:hAnsi="Courier New" w:cs="Courier New" w:hint="default"/>
      </w:rPr>
    </w:lvl>
    <w:lvl w:ilvl="8" w:tplc="04270005" w:tentative="1">
      <w:start w:val="1"/>
      <w:numFmt w:val="bullet"/>
      <w:lvlText w:val=""/>
      <w:lvlJc w:val="left"/>
      <w:pPr>
        <w:ind w:left="6475" w:hanging="360"/>
      </w:pPr>
      <w:rPr>
        <w:rFonts w:ascii="Wingdings" w:hAnsi="Wingdings" w:hint="default"/>
      </w:rPr>
    </w:lvl>
  </w:abstractNum>
  <w:abstractNum w:abstractNumId="32" w15:restartNumberingAfterBreak="0">
    <w:nsid w:val="76A3269C"/>
    <w:multiLevelType w:val="multilevel"/>
    <w:tmpl w:val="1C6A7568"/>
    <w:lvl w:ilvl="0">
      <w:start w:val="1"/>
      <w:numFmt w:val="decimal"/>
      <w:lvlText w:val="%1."/>
      <w:lvlJc w:val="left"/>
      <w:pPr>
        <w:ind w:left="360" w:hanging="360"/>
      </w:p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3" w15:restartNumberingAfterBreak="0">
    <w:nsid w:val="7F8E50ED"/>
    <w:multiLevelType w:val="multilevel"/>
    <w:tmpl w:val="8FB0BC4E"/>
    <w:lvl w:ilvl="0">
      <w:start w:val="11"/>
      <w:numFmt w:val="decimal"/>
      <w:lvlText w:val="%1."/>
      <w:lvlJc w:val="left"/>
      <w:pPr>
        <w:ind w:left="480" w:hanging="480"/>
      </w:pPr>
      <w:rPr>
        <w:rFonts w:hint="default"/>
      </w:rPr>
    </w:lvl>
    <w:lvl w:ilvl="1">
      <w:start w:val="1"/>
      <w:numFmt w:val="decimal"/>
      <w:lvlText w:val="%1.%2."/>
      <w:lvlJc w:val="left"/>
      <w:pPr>
        <w:ind w:left="1047" w:hanging="48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num w:numId="1" w16cid:durableId="775907377">
    <w:abstractNumId w:val="18"/>
  </w:num>
  <w:num w:numId="2" w16cid:durableId="258292501">
    <w:abstractNumId w:val="0"/>
  </w:num>
  <w:num w:numId="3" w16cid:durableId="1521964556">
    <w:abstractNumId w:val="16"/>
  </w:num>
  <w:num w:numId="4" w16cid:durableId="1978491140">
    <w:abstractNumId w:val="5"/>
  </w:num>
  <w:num w:numId="5" w16cid:durableId="708267075">
    <w:abstractNumId w:val="24"/>
  </w:num>
  <w:num w:numId="6" w16cid:durableId="1808207762">
    <w:abstractNumId w:val="30"/>
  </w:num>
  <w:num w:numId="7" w16cid:durableId="819732186">
    <w:abstractNumId w:val="6"/>
  </w:num>
  <w:num w:numId="8" w16cid:durableId="665593670">
    <w:abstractNumId w:val="13"/>
  </w:num>
  <w:num w:numId="9" w16cid:durableId="792331834">
    <w:abstractNumId w:val="4"/>
  </w:num>
  <w:num w:numId="10" w16cid:durableId="1204632015">
    <w:abstractNumId w:val="33"/>
  </w:num>
  <w:num w:numId="11" w16cid:durableId="8870066">
    <w:abstractNumId w:val="26"/>
  </w:num>
  <w:num w:numId="12" w16cid:durableId="1616477943">
    <w:abstractNumId w:val="7"/>
  </w:num>
  <w:num w:numId="13" w16cid:durableId="680739947">
    <w:abstractNumId w:val="15"/>
  </w:num>
  <w:num w:numId="14" w16cid:durableId="356464677">
    <w:abstractNumId w:val="29"/>
  </w:num>
  <w:num w:numId="15" w16cid:durableId="1923297974">
    <w:abstractNumId w:val="9"/>
  </w:num>
  <w:num w:numId="16" w16cid:durableId="556285267">
    <w:abstractNumId w:val="12"/>
  </w:num>
  <w:num w:numId="17" w16cid:durableId="1070619565">
    <w:abstractNumId w:val="21"/>
  </w:num>
  <w:num w:numId="18" w16cid:durableId="686717183">
    <w:abstractNumId w:val="14"/>
  </w:num>
  <w:num w:numId="19" w16cid:durableId="1887913740">
    <w:abstractNumId w:val="25"/>
  </w:num>
  <w:num w:numId="20" w16cid:durableId="511796640">
    <w:abstractNumId w:val="20"/>
  </w:num>
  <w:num w:numId="21" w16cid:durableId="1515804908">
    <w:abstractNumId w:val="28"/>
  </w:num>
  <w:num w:numId="22" w16cid:durableId="1559246158">
    <w:abstractNumId w:val="22"/>
  </w:num>
  <w:num w:numId="23" w16cid:durableId="137042439">
    <w:abstractNumId w:val="27"/>
  </w:num>
  <w:num w:numId="24" w16cid:durableId="997228341">
    <w:abstractNumId w:val="1"/>
  </w:num>
  <w:num w:numId="25" w16cid:durableId="332808002">
    <w:abstractNumId w:val="17"/>
  </w:num>
  <w:num w:numId="26" w16cid:durableId="1521776394">
    <w:abstractNumId w:val="32"/>
  </w:num>
  <w:num w:numId="27" w16cid:durableId="1871533263">
    <w:abstractNumId w:val="10"/>
  </w:num>
  <w:num w:numId="28" w16cid:durableId="575364533">
    <w:abstractNumId w:val="1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663774072">
    <w:abstractNumId w:val="11"/>
  </w:num>
  <w:num w:numId="30" w16cid:durableId="1224027028">
    <w:abstractNumId w:val="23"/>
  </w:num>
  <w:num w:numId="31" w16cid:durableId="632372379">
    <w:abstractNumId w:val="8"/>
  </w:num>
  <w:num w:numId="32" w16cid:durableId="1409495141">
    <w:abstractNumId w:val="2"/>
  </w:num>
  <w:num w:numId="33" w16cid:durableId="1031757738">
    <w:abstractNumId w:val="19"/>
  </w:num>
  <w:num w:numId="34" w16cid:durableId="2114669295">
    <w:abstractNumId w:val="31"/>
  </w:num>
  <w:num w:numId="35" w16cid:durableId="934940506">
    <w:abstractNumId w:val="3"/>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efaultTabStop w:val="720"/>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4B1E"/>
    <w:rsid w:val="00000551"/>
    <w:rsid w:val="00000F2A"/>
    <w:rsid w:val="00001121"/>
    <w:rsid w:val="0000156C"/>
    <w:rsid w:val="00001D27"/>
    <w:rsid w:val="00001DA3"/>
    <w:rsid w:val="00001EB4"/>
    <w:rsid w:val="00002009"/>
    <w:rsid w:val="00002DD7"/>
    <w:rsid w:val="00003185"/>
    <w:rsid w:val="000034E5"/>
    <w:rsid w:val="0000402A"/>
    <w:rsid w:val="000043B3"/>
    <w:rsid w:val="0000574E"/>
    <w:rsid w:val="000071C5"/>
    <w:rsid w:val="00010152"/>
    <w:rsid w:val="00010653"/>
    <w:rsid w:val="00010DCF"/>
    <w:rsid w:val="000114FE"/>
    <w:rsid w:val="00011A45"/>
    <w:rsid w:val="0001241F"/>
    <w:rsid w:val="00012BC6"/>
    <w:rsid w:val="00012BED"/>
    <w:rsid w:val="00013955"/>
    <w:rsid w:val="000148EE"/>
    <w:rsid w:val="00015302"/>
    <w:rsid w:val="00015C06"/>
    <w:rsid w:val="00015CBC"/>
    <w:rsid w:val="00015E34"/>
    <w:rsid w:val="00016AB1"/>
    <w:rsid w:val="0001735E"/>
    <w:rsid w:val="00017A3C"/>
    <w:rsid w:val="00020829"/>
    <w:rsid w:val="00020A07"/>
    <w:rsid w:val="00023018"/>
    <w:rsid w:val="000245C5"/>
    <w:rsid w:val="00024A9E"/>
    <w:rsid w:val="0002502F"/>
    <w:rsid w:val="000250BE"/>
    <w:rsid w:val="00025B84"/>
    <w:rsid w:val="00025D5C"/>
    <w:rsid w:val="00025D87"/>
    <w:rsid w:val="0002784B"/>
    <w:rsid w:val="00027854"/>
    <w:rsid w:val="0002792E"/>
    <w:rsid w:val="000326DD"/>
    <w:rsid w:val="000336DE"/>
    <w:rsid w:val="000348E4"/>
    <w:rsid w:val="000359DA"/>
    <w:rsid w:val="00035BD8"/>
    <w:rsid w:val="00035DB1"/>
    <w:rsid w:val="0003691F"/>
    <w:rsid w:val="00036D52"/>
    <w:rsid w:val="000372C4"/>
    <w:rsid w:val="00040847"/>
    <w:rsid w:val="000411A9"/>
    <w:rsid w:val="00041873"/>
    <w:rsid w:val="000418CF"/>
    <w:rsid w:val="00041DFF"/>
    <w:rsid w:val="000420AE"/>
    <w:rsid w:val="00043023"/>
    <w:rsid w:val="0004356F"/>
    <w:rsid w:val="00045A1F"/>
    <w:rsid w:val="0004645E"/>
    <w:rsid w:val="00046672"/>
    <w:rsid w:val="00046697"/>
    <w:rsid w:val="00046F9A"/>
    <w:rsid w:val="00047F95"/>
    <w:rsid w:val="00050D30"/>
    <w:rsid w:val="00051214"/>
    <w:rsid w:val="00053FB3"/>
    <w:rsid w:val="00055209"/>
    <w:rsid w:val="0005570F"/>
    <w:rsid w:val="00056431"/>
    <w:rsid w:val="000569BC"/>
    <w:rsid w:val="00057628"/>
    <w:rsid w:val="00057EB6"/>
    <w:rsid w:val="000615B7"/>
    <w:rsid w:val="00062062"/>
    <w:rsid w:val="00062177"/>
    <w:rsid w:val="00064CC8"/>
    <w:rsid w:val="00064E79"/>
    <w:rsid w:val="00065B8B"/>
    <w:rsid w:val="00067A6C"/>
    <w:rsid w:val="0007126B"/>
    <w:rsid w:val="0007258C"/>
    <w:rsid w:val="00072824"/>
    <w:rsid w:val="00072B94"/>
    <w:rsid w:val="00073214"/>
    <w:rsid w:val="000732F4"/>
    <w:rsid w:val="000733F2"/>
    <w:rsid w:val="00073CA9"/>
    <w:rsid w:val="00074C2C"/>
    <w:rsid w:val="00077DB1"/>
    <w:rsid w:val="00080F00"/>
    <w:rsid w:val="00083986"/>
    <w:rsid w:val="00084683"/>
    <w:rsid w:val="00087212"/>
    <w:rsid w:val="0008723D"/>
    <w:rsid w:val="00087689"/>
    <w:rsid w:val="00090E19"/>
    <w:rsid w:val="00091173"/>
    <w:rsid w:val="000916B4"/>
    <w:rsid w:val="00091DD8"/>
    <w:rsid w:val="00091E46"/>
    <w:rsid w:val="000925EF"/>
    <w:rsid w:val="0009283F"/>
    <w:rsid w:val="00092FD1"/>
    <w:rsid w:val="000935D1"/>
    <w:rsid w:val="00093EC5"/>
    <w:rsid w:val="00095013"/>
    <w:rsid w:val="0009539B"/>
    <w:rsid w:val="000955B1"/>
    <w:rsid w:val="00095B19"/>
    <w:rsid w:val="000967DE"/>
    <w:rsid w:val="00096DA0"/>
    <w:rsid w:val="000A01FB"/>
    <w:rsid w:val="000A0494"/>
    <w:rsid w:val="000A06EB"/>
    <w:rsid w:val="000A0812"/>
    <w:rsid w:val="000A160C"/>
    <w:rsid w:val="000A2BED"/>
    <w:rsid w:val="000A2F77"/>
    <w:rsid w:val="000A400E"/>
    <w:rsid w:val="000A43A1"/>
    <w:rsid w:val="000A6218"/>
    <w:rsid w:val="000A63C2"/>
    <w:rsid w:val="000A675B"/>
    <w:rsid w:val="000A683C"/>
    <w:rsid w:val="000A6C85"/>
    <w:rsid w:val="000A7EE7"/>
    <w:rsid w:val="000B0ED5"/>
    <w:rsid w:val="000B1EC0"/>
    <w:rsid w:val="000B27B4"/>
    <w:rsid w:val="000B4750"/>
    <w:rsid w:val="000B4B88"/>
    <w:rsid w:val="000B5462"/>
    <w:rsid w:val="000B5D08"/>
    <w:rsid w:val="000B68E5"/>
    <w:rsid w:val="000B7284"/>
    <w:rsid w:val="000B7591"/>
    <w:rsid w:val="000C13D7"/>
    <w:rsid w:val="000C15B5"/>
    <w:rsid w:val="000C1833"/>
    <w:rsid w:val="000C2FEE"/>
    <w:rsid w:val="000C3125"/>
    <w:rsid w:val="000C372C"/>
    <w:rsid w:val="000C3DF8"/>
    <w:rsid w:val="000C462B"/>
    <w:rsid w:val="000C5610"/>
    <w:rsid w:val="000D139D"/>
    <w:rsid w:val="000D1D15"/>
    <w:rsid w:val="000D228B"/>
    <w:rsid w:val="000D3338"/>
    <w:rsid w:val="000D514C"/>
    <w:rsid w:val="000D545B"/>
    <w:rsid w:val="000D5671"/>
    <w:rsid w:val="000D58F0"/>
    <w:rsid w:val="000D734A"/>
    <w:rsid w:val="000D7A17"/>
    <w:rsid w:val="000E1045"/>
    <w:rsid w:val="000E21BA"/>
    <w:rsid w:val="000E2CD7"/>
    <w:rsid w:val="000E4B74"/>
    <w:rsid w:val="000E5552"/>
    <w:rsid w:val="000E6023"/>
    <w:rsid w:val="000E6349"/>
    <w:rsid w:val="000E674A"/>
    <w:rsid w:val="000E6A49"/>
    <w:rsid w:val="000E723C"/>
    <w:rsid w:val="000E7846"/>
    <w:rsid w:val="000F16F7"/>
    <w:rsid w:val="000F2221"/>
    <w:rsid w:val="000F2D8B"/>
    <w:rsid w:val="000F3215"/>
    <w:rsid w:val="000F5328"/>
    <w:rsid w:val="000F5973"/>
    <w:rsid w:val="000F6ED6"/>
    <w:rsid w:val="000F6F84"/>
    <w:rsid w:val="000F7301"/>
    <w:rsid w:val="000F7B71"/>
    <w:rsid w:val="000F7B83"/>
    <w:rsid w:val="001001C9"/>
    <w:rsid w:val="00100586"/>
    <w:rsid w:val="00100BA5"/>
    <w:rsid w:val="00105389"/>
    <w:rsid w:val="001065A3"/>
    <w:rsid w:val="00107B7B"/>
    <w:rsid w:val="00111A36"/>
    <w:rsid w:val="00111E86"/>
    <w:rsid w:val="00111FCE"/>
    <w:rsid w:val="001120C2"/>
    <w:rsid w:val="001128F3"/>
    <w:rsid w:val="00112FE9"/>
    <w:rsid w:val="00113B8B"/>
    <w:rsid w:val="0011409F"/>
    <w:rsid w:val="001142D9"/>
    <w:rsid w:val="00115982"/>
    <w:rsid w:val="00115B79"/>
    <w:rsid w:val="00120428"/>
    <w:rsid w:val="00120BB1"/>
    <w:rsid w:val="00121A6B"/>
    <w:rsid w:val="00122A75"/>
    <w:rsid w:val="001249DD"/>
    <w:rsid w:val="00124F47"/>
    <w:rsid w:val="00126B5F"/>
    <w:rsid w:val="00127127"/>
    <w:rsid w:val="0012740D"/>
    <w:rsid w:val="001277A2"/>
    <w:rsid w:val="00130D07"/>
    <w:rsid w:val="00131673"/>
    <w:rsid w:val="00131FCF"/>
    <w:rsid w:val="001332CF"/>
    <w:rsid w:val="00133303"/>
    <w:rsid w:val="00133EBF"/>
    <w:rsid w:val="00135717"/>
    <w:rsid w:val="0013593E"/>
    <w:rsid w:val="00136B99"/>
    <w:rsid w:val="00137338"/>
    <w:rsid w:val="00137AC2"/>
    <w:rsid w:val="00140086"/>
    <w:rsid w:val="0014119F"/>
    <w:rsid w:val="00142C9D"/>
    <w:rsid w:val="00142EF2"/>
    <w:rsid w:val="00143294"/>
    <w:rsid w:val="00143868"/>
    <w:rsid w:val="00143AC0"/>
    <w:rsid w:val="00144543"/>
    <w:rsid w:val="0014458B"/>
    <w:rsid w:val="001453DF"/>
    <w:rsid w:val="00145563"/>
    <w:rsid w:val="00145CF6"/>
    <w:rsid w:val="00145DA2"/>
    <w:rsid w:val="0014601E"/>
    <w:rsid w:val="001462EB"/>
    <w:rsid w:val="00151FD1"/>
    <w:rsid w:val="0015283C"/>
    <w:rsid w:val="00153156"/>
    <w:rsid w:val="00154382"/>
    <w:rsid w:val="001550B3"/>
    <w:rsid w:val="00156953"/>
    <w:rsid w:val="00156B95"/>
    <w:rsid w:val="00156E71"/>
    <w:rsid w:val="001574B2"/>
    <w:rsid w:val="001576CC"/>
    <w:rsid w:val="00157F4B"/>
    <w:rsid w:val="00161126"/>
    <w:rsid w:val="00162713"/>
    <w:rsid w:val="001629A9"/>
    <w:rsid w:val="00162ECB"/>
    <w:rsid w:val="00163C17"/>
    <w:rsid w:val="00166A56"/>
    <w:rsid w:val="00166DB8"/>
    <w:rsid w:val="00167287"/>
    <w:rsid w:val="00167A99"/>
    <w:rsid w:val="0017009E"/>
    <w:rsid w:val="0017219B"/>
    <w:rsid w:val="00172394"/>
    <w:rsid w:val="00172593"/>
    <w:rsid w:val="001730EE"/>
    <w:rsid w:val="00173BAA"/>
    <w:rsid w:val="00174497"/>
    <w:rsid w:val="00174A39"/>
    <w:rsid w:val="00174AE4"/>
    <w:rsid w:val="00174E6A"/>
    <w:rsid w:val="00175683"/>
    <w:rsid w:val="00175E34"/>
    <w:rsid w:val="00175F93"/>
    <w:rsid w:val="00177DE5"/>
    <w:rsid w:val="00177F8F"/>
    <w:rsid w:val="001810F0"/>
    <w:rsid w:val="0018193C"/>
    <w:rsid w:val="00181D15"/>
    <w:rsid w:val="0018315C"/>
    <w:rsid w:val="001837DA"/>
    <w:rsid w:val="00183E51"/>
    <w:rsid w:val="0018409B"/>
    <w:rsid w:val="00184B89"/>
    <w:rsid w:val="00185351"/>
    <w:rsid w:val="001854F1"/>
    <w:rsid w:val="00186818"/>
    <w:rsid w:val="00186FC2"/>
    <w:rsid w:val="00187A50"/>
    <w:rsid w:val="00187B6A"/>
    <w:rsid w:val="00191383"/>
    <w:rsid w:val="00192E5C"/>
    <w:rsid w:val="00193E4E"/>
    <w:rsid w:val="00194D39"/>
    <w:rsid w:val="00195294"/>
    <w:rsid w:val="00197DDF"/>
    <w:rsid w:val="001A00B8"/>
    <w:rsid w:val="001A2143"/>
    <w:rsid w:val="001A2C85"/>
    <w:rsid w:val="001A342B"/>
    <w:rsid w:val="001A39B8"/>
    <w:rsid w:val="001A4C2A"/>
    <w:rsid w:val="001A627C"/>
    <w:rsid w:val="001A62A1"/>
    <w:rsid w:val="001A66A2"/>
    <w:rsid w:val="001A6F85"/>
    <w:rsid w:val="001A760D"/>
    <w:rsid w:val="001B0E6D"/>
    <w:rsid w:val="001B14A3"/>
    <w:rsid w:val="001B1AA1"/>
    <w:rsid w:val="001B34F3"/>
    <w:rsid w:val="001B49A8"/>
    <w:rsid w:val="001B6308"/>
    <w:rsid w:val="001B69B8"/>
    <w:rsid w:val="001B7275"/>
    <w:rsid w:val="001C0A3A"/>
    <w:rsid w:val="001C10B7"/>
    <w:rsid w:val="001C1742"/>
    <w:rsid w:val="001C1DB7"/>
    <w:rsid w:val="001C1F70"/>
    <w:rsid w:val="001C243F"/>
    <w:rsid w:val="001C27B3"/>
    <w:rsid w:val="001C28B4"/>
    <w:rsid w:val="001C2F96"/>
    <w:rsid w:val="001C3048"/>
    <w:rsid w:val="001C3666"/>
    <w:rsid w:val="001C4D77"/>
    <w:rsid w:val="001C5C39"/>
    <w:rsid w:val="001C6F19"/>
    <w:rsid w:val="001D073A"/>
    <w:rsid w:val="001D1A32"/>
    <w:rsid w:val="001D2173"/>
    <w:rsid w:val="001D21B7"/>
    <w:rsid w:val="001D222F"/>
    <w:rsid w:val="001D281D"/>
    <w:rsid w:val="001D2A80"/>
    <w:rsid w:val="001D3D15"/>
    <w:rsid w:val="001D3E49"/>
    <w:rsid w:val="001D4431"/>
    <w:rsid w:val="001D5185"/>
    <w:rsid w:val="001D5512"/>
    <w:rsid w:val="001D5C9E"/>
    <w:rsid w:val="001D6543"/>
    <w:rsid w:val="001D7635"/>
    <w:rsid w:val="001D78A1"/>
    <w:rsid w:val="001D7A52"/>
    <w:rsid w:val="001D7AB0"/>
    <w:rsid w:val="001D7F22"/>
    <w:rsid w:val="001E00A9"/>
    <w:rsid w:val="001E034A"/>
    <w:rsid w:val="001E0402"/>
    <w:rsid w:val="001E0D97"/>
    <w:rsid w:val="001E1561"/>
    <w:rsid w:val="001E1860"/>
    <w:rsid w:val="001E2162"/>
    <w:rsid w:val="001E2A9A"/>
    <w:rsid w:val="001E31E9"/>
    <w:rsid w:val="001E3E9B"/>
    <w:rsid w:val="001E440D"/>
    <w:rsid w:val="001E47E2"/>
    <w:rsid w:val="001E57E6"/>
    <w:rsid w:val="001F0033"/>
    <w:rsid w:val="001F0509"/>
    <w:rsid w:val="001F0A1A"/>
    <w:rsid w:val="001F1532"/>
    <w:rsid w:val="001F2861"/>
    <w:rsid w:val="001F28CA"/>
    <w:rsid w:val="001F2A2A"/>
    <w:rsid w:val="001F3304"/>
    <w:rsid w:val="001F3348"/>
    <w:rsid w:val="001F35C9"/>
    <w:rsid w:val="001F39BF"/>
    <w:rsid w:val="001F3AED"/>
    <w:rsid w:val="001F40A7"/>
    <w:rsid w:val="001F44D6"/>
    <w:rsid w:val="001F4C9D"/>
    <w:rsid w:val="001F4F52"/>
    <w:rsid w:val="001F58A7"/>
    <w:rsid w:val="001F5AC2"/>
    <w:rsid w:val="001F5E67"/>
    <w:rsid w:val="00200286"/>
    <w:rsid w:val="002017B6"/>
    <w:rsid w:val="002021DF"/>
    <w:rsid w:val="002023A1"/>
    <w:rsid w:val="00203070"/>
    <w:rsid w:val="00204C81"/>
    <w:rsid w:val="00207CF3"/>
    <w:rsid w:val="00210359"/>
    <w:rsid w:val="00211035"/>
    <w:rsid w:val="00211EE5"/>
    <w:rsid w:val="0021259D"/>
    <w:rsid w:val="00212B30"/>
    <w:rsid w:val="0021371B"/>
    <w:rsid w:val="00214062"/>
    <w:rsid w:val="00214F42"/>
    <w:rsid w:val="00215024"/>
    <w:rsid w:val="002169C1"/>
    <w:rsid w:val="002169F8"/>
    <w:rsid w:val="00216FFC"/>
    <w:rsid w:val="00217467"/>
    <w:rsid w:val="0021776B"/>
    <w:rsid w:val="002205E2"/>
    <w:rsid w:val="0022074C"/>
    <w:rsid w:val="0022368C"/>
    <w:rsid w:val="002242FA"/>
    <w:rsid w:val="002243F1"/>
    <w:rsid w:val="00225203"/>
    <w:rsid w:val="0022600D"/>
    <w:rsid w:val="002261FE"/>
    <w:rsid w:val="0023081F"/>
    <w:rsid w:val="0023187C"/>
    <w:rsid w:val="002319E4"/>
    <w:rsid w:val="00231C4F"/>
    <w:rsid w:val="002327B9"/>
    <w:rsid w:val="002328A0"/>
    <w:rsid w:val="00232EF1"/>
    <w:rsid w:val="002332D5"/>
    <w:rsid w:val="0023393F"/>
    <w:rsid w:val="00234843"/>
    <w:rsid w:val="00234D02"/>
    <w:rsid w:val="002350D5"/>
    <w:rsid w:val="002354C9"/>
    <w:rsid w:val="0023555E"/>
    <w:rsid w:val="00235609"/>
    <w:rsid w:val="00235712"/>
    <w:rsid w:val="00235749"/>
    <w:rsid w:val="00235C73"/>
    <w:rsid w:val="0023755F"/>
    <w:rsid w:val="00237719"/>
    <w:rsid w:val="002418A0"/>
    <w:rsid w:val="00242ABE"/>
    <w:rsid w:val="00243481"/>
    <w:rsid w:val="002436AF"/>
    <w:rsid w:val="00244627"/>
    <w:rsid w:val="00244CAA"/>
    <w:rsid w:val="00246160"/>
    <w:rsid w:val="002476F8"/>
    <w:rsid w:val="00247AA0"/>
    <w:rsid w:val="00251393"/>
    <w:rsid w:val="00251885"/>
    <w:rsid w:val="0025206F"/>
    <w:rsid w:val="002548AD"/>
    <w:rsid w:val="002550B3"/>
    <w:rsid w:val="0025601E"/>
    <w:rsid w:val="00260359"/>
    <w:rsid w:val="0026178E"/>
    <w:rsid w:val="00263018"/>
    <w:rsid w:val="0026331B"/>
    <w:rsid w:val="0026487B"/>
    <w:rsid w:val="002649A7"/>
    <w:rsid w:val="00264C60"/>
    <w:rsid w:val="00264ED0"/>
    <w:rsid w:val="0026566F"/>
    <w:rsid w:val="00265E7F"/>
    <w:rsid w:val="002663C6"/>
    <w:rsid w:val="00267203"/>
    <w:rsid w:val="00267927"/>
    <w:rsid w:val="00267FE5"/>
    <w:rsid w:val="0027054A"/>
    <w:rsid w:val="00270D04"/>
    <w:rsid w:val="00270E0C"/>
    <w:rsid w:val="0027233C"/>
    <w:rsid w:val="002727BF"/>
    <w:rsid w:val="00273BD9"/>
    <w:rsid w:val="00273D6C"/>
    <w:rsid w:val="00274C29"/>
    <w:rsid w:val="0027513B"/>
    <w:rsid w:val="002752B1"/>
    <w:rsid w:val="002758F2"/>
    <w:rsid w:val="00276BE8"/>
    <w:rsid w:val="00276E18"/>
    <w:rsid w:val="00277E1F"/>
    <w:rsid w:val="00280321"/>
    <w:rsid w:val="00283519"/>
    <w:rsid w:val="00283664"/>
    <w:rsid w:val="00284183"/>
    <w:rsid w:val="0028419C"/>
    <w:rsid w:val="002865F4"/>
    <w:rsid w:val="002866C1"/>
    <w:rsid w:val="002869AF"/>
    <w:rsid w:val="00287255"/>
    <w:rsid w:val="002902B7"/>
    <w:rsid w:val="00290702"/>
    <w:rsid w:val="00292126"/>
    <w:rsid w:val="00292505"/>
    <w:rsid w:val="002926CA"/>
    <w:rsid w:val="00293240"/>
    <w:rsid w:val="00293E6D"/>
    <w:rsid w:val="0029616A"/>
    <w:rsid w:val="002969C6"/>
    <w:rsid w:val="00297387"/>
    <w:rsid w:val="002A03E9"/>
    <w:rsid w:val="002A09C4"/>
    <w:rsid w:val="002A0ACA"/>
    <w:rsid w:val="002A1819"/>
    <w:rsid w:val="002A1CEE"/>
    <w:rsid w:val="002A2176"/>
    <w:rsid w:val="002A2673"/>
    <w:rsid w:val="002A37BC"/>
    <w:rsid w:val="002A3EE1"/>
    <w:rsid w:val="002A4310"/>
    <w:rsid w:val="002A4CE7"/>
    <w:rsid w:val="002A4D4F"/>
    <w:rsid w:val="002A55BA"/>
    <w:rsid w:val="002A69B5"/>
    <w:rsid w:val="002A7C4C"/>
    <w:rsid w:val="002B09CA"/>
    <w:rsid w:val="002B15C4"/>
    <w:rsid w:val="002B28E8"/>
    <w:rsid w:val="002B2D96"/>
    <w:rsid w:val="002B2DAC"/>
    <w:rsid w:val="002B327D"/>
    <w:rsid w:val="002B3C60"/>
    <w:rsid w:val="002B4FC4"/>
    <w:rsid w:val="002B5B84"/>
    <w:rsid w:val="002B625B"/>
    <w:rsid w:val="002B6810"/>
    <w:rsid w:val="002B738C"/>
    <w:rsid w:val="002C19D1"/>
    <w:rsid w:val="002C376E"/>
    <w:rsid w:val="002C380E"/>
    <w:rsid w:val="002C3EAF"/>
    <w:rsid w:val="002C45C3"/>
    <w:rsid w:val="002C4B56"/>
    <w:rsid w:val="002C500C"/>
    <w:rsid w:val="002C6030"/>
    <w:rsid w:val="002C6F86"/>
    <w:rsid w:val="002C7012"/>
    <w:rsid w:val="002C718B"/>
    <w:rsid w:val="002C7B9D"/>
    <w:rsid w:val="002C7FA6"/>
    <w:rsid w:val="002D01E8"/>
    <w:rsid w:val="002D08DC"/>
    <w:rsid w:val="002D156F"/>
    <w:rsid w:val="002D2290"/>
    <w:rsid w:val="002D29BB"/>
    <w:rsid w:val="002D2D4D"/>
    <w:rsid w:val="002D2DF8"/>
    <w:rsid w:val="002D3482"/>
    <w:rsid w:val="002D6E1A"/>
    <w:rsid w:val="002D7A5E"/>
    <w:rsid w:val="002E042F"/>
    <w:rsid w:val="002E4726"/>
    <w:rsid w:val="002E69F1"/>
    <w:rsid w:val="002E70C4"/>
    <w:rsid w:val="002E70C7"/>
    <w:rsid w:val="002E7901"/>
    <w:rsid w:val="002F004E"/>
    <w:rsid w:val="002F063F"/>
    <w:rsid w:val="002F1851"/>
    <w:rsid w:val="002F188F"/>
    <w:rsid w:val="002F3A2C"/>
    <w:rsid w:val="002F3DDF"/>
    <w:rsid w:val="002F4693"/>
    <w:rsid w:val="002F5EE1"/>
    <w:rsid w:val="002F6FAE"/>
    <w:rsid w:val="002F7335"/>
    <w:rsid w:val="00300456"/>
    <w:rsid w:val="00301FFA"/>
    <w:rsid w:val="003034A9"/>
    <w:rsid w:val="003039F1"/>
    <w:rsid w:val="00303D3A"/>
    <w:rsid w:val="00304366"/>
    <w:rsid w:val="003062D6"/>
    <w:rsid w:val="00307F51"/>
    <w:rsid w:val="00310258"/>
    <w:rsid w:val="003106E0"/>
    <w:rsid w:val="00310821"/>
    <w:rsid w:val="003133F0"/>
    <w:rsid w:val="003156F0"/>
    <w:rsid w:val="00315E6C"/>
    <w:rsid w:val="00315EDD"/>
    <w:rsid w:val="00315F8E"/>
    <w:rsid w:val="003162D3"/>
    <w:rsid w:val="0031734C"/>
    <w:rsid w:val="0032074D"/>
    <w:rsid w:val="00321D90"/>
    <w:rsid w:val="00322188"/>
    <w:rsid w:val="0032246A"/>
    <w:rsid w:val="00322C69"/>
    <w:rsid w:val="003239D1"/>
    <w:rsid w:val="00323BA3"/>
    <w:rsid w:val="00324386"/>
    <w:rsid w:val="0032494D"/>
    <w:rsid w:val="003268FD"/>
    <w:rsid w:val="00327869"/>
    <w:rsid w:val="00330F17"/>
    <w:rsid w:val="00331235"/>
    <w:rsid w:val="0033334C"/>
    <w:rsid w:val="00333885"/>
    <w:rsid w:val="00333AB1"/>
    <w:rsid w:val="00334E53"/>
    <w:rsid w:val="00336511"/>
    <w:rsid w:val="00336AFA"/>
    <w:rsid w:val="00336DA1"/>
    <w:rsid w:val="003372BC"/>
    <w:rsid w:val="003372EA"/>
    <w:rsid w:val="003400D8"/>
    <w:rsid w:val="0034124D"/>
    <w:rsid w:val="003414D4"/>
    <w:rsid w:val="003425C9"/>
    <w:rsid w:val="00342A16"/>
    <w:rsid w:val="00342C11"/>
    <w:rsid w:val="00343972"/>
    <w:rsid w:val="00343C7E"/>
    <w:rsid w:val="00343CF3"/>
    <w:rsid w:val="00343D9A"/>
    <w:rsid w:val="00344E94"/>
    <w:rsid w:val="00345B95"/>
    <w:rsid w:val="00346A29"/>
    <w:rsid w:val="003472DE"/>
    <w:rsid w:val="00347D06"/>
    <w:rsid w:val="00347EAC"/>
    <w:rsid w:val="00350756"/>
    <w:rsid w:val="00350B63"/>
    <w:rsid w:val="00350C4D"/>
    <w:rsid w:val="0035138A"/>
    <w:rsid w:val="00351B54"/>
    <w:rsid w:val="00351E6E"/>
    <w:rsid w:val="0035286D"/>
    <w:rsid w:val="003534FE"/>
    <w:rsid w:val="00355440"/>
    <w:rsid w:val="00355986"/>
    <w:rsid w:val="0035662B"/>
    <w:rsid w:val="00356C5A"/>
    <w:rsid w:val="00356DAF"/>
    <w:rsid w:val="00357147"/>
    <w:rsid w:val="0035781A"/>
    <w:rsid w:val="00357A35"/>
    <w:rsid w:val="00357F66"/>
    <w:rsid w:val="00360B5E"/>
    <w:rsid w:val="00361F9E"/>
    <w:rsid w:val="00363980"/>
    <w:rsid w:val="00363B6D"/>
    <w:rsid w:val="00363D7F"/>
    <w:rsid w:val="0036406A"/>
    <w:rsid w:val="00364837"/>
    <w:rsid w:val="00364EB7"/>
    <w:rsid w:val="00365B68"/>
    <w:rsid w:val="0036603A"/>
    <w:rsid w:val="003663BB"/>
    <w:rsid w:val="00366C2D"/>
    <w:rsid w:val="0036792F"/>
    <w:rsid w:val="00370DDB"/>
    <w:rsid w:val="00371ED4"/>
    <w:rsid w:val="00372097"/>
    <w:rsid w:val="00373FEF"/>
    <w:rsid w:val="00374855"/>
    <w:rsid w:val="00374B00"/>
    <w:rsid w:val="00374F6F"/>
    <w:rsid w:val="0037648F"/>
    <w:rsid w:val="00376BD1"/>
    <w:rsid w:val="003773CD"/>
    <w:rsid w:val="00377A36"/>
    <w:rsid w:val="00377D04"/>
    <w:rsid w:val="003801D0"/>
    <w:rsid w:val="00381DF5"/>
    <w:rsid w:val="00381DFB"/>
    <w:rsid w:val="0038327A"/>
    <w:rsid w:val="0038363F"/>
    <w:rsid w:val="003839FD"/>
    <w:rsid w:val="003841C1"/>
    <w:rsid w:val="003846CC"/>
    <w:rsid w:val="00385A6B"/>
    <w:rsid w:val="0038612F"/>
    <w:rsid w:val="0038629A"/>
    <w:rsid w:val="003867D6"/>
    <w:rsid w:val="003903BA"/>
    <w:rsid w:val="003916F4"/>
    <w:rsid w:val="00392201"/>
    <w:rsid w:val="00393BF8"/>
    <w:rsid w:val="0039660F"/>
    <w:rsid w:val="00397BA1"/>
    <w:rsid w:val="003A09B6"/>
    <w:rsid w:val="003A1DC4"/>
    <w:rsid w:val="003A2051"/>
    <w:rsid w:val="003A22B3"/>
    <w:rsid w:val="003A2A5E"/>
    <w:rsid w:val="003A2BB8"/>
    <w:rsid w:val="003A35AD"/>
    <w:rsid w:val="003A3A25"/>
    <w:rsid w:val="003A3ACB"/>
    <w:rsid w:val="003A5491"/>
    <w:rsid w:val="003A623A"/>
    <w:rsid w:val="003A66F9"/>
    <w:rsid w:val="003A6B09"/>
    <w:rsid w:val="003B0BAE"/>
    <w:rsid w:val="003B240A"/>
    <w:rsid w:val="003B2926"/>
    <w:rsid w:val="003B33B3"/>
    <w:rsid w:val="003B3F11"/>
    <w:rsid w:val="003B48C6"/>
    <w:rsid w:val="003B61AB"/>
    <w:rsid w:val="003B6EFB"/>
    <w:rsid w:val="003B7106"/>
    <w:rsid w:val="003C07C1"/>
    <w:rsid w:val="003C129B"/>
    <w:rsid w:val="003C148C"/>
    <w:rsid w:val="003C196E"/>
    <w:rsid w:val="003C2E87"/>
    <w:rsid w:val="003C2FFF"/>
    <w:rsid w:val="003C3424"/>
    <w:rsid w:val="003C5CAC"/>
    <w:rsid w:val="003C66DB"/>
    <w:rsid w:val="003C7B76"/>
    <w:rsid w:val="003C7EAE"/>
    <w:rsid w:val="003D0EE0"/>
    <w:rsid w:val="003D0FB2"/>
    <w:rsid w:val="003D19A1"/>
    <w:rsid w:val="003D2192"/>
    <w:rsid w:val="003D28BB"/>
    <w:rsid w:val="003D2FD0"/>
    <w:rsid w:val="003D428D"/>
    <w:rsid w:val="003D4922"/>
    <w:rsid w:val="003D567F"/>
    <w:rsid w:val="003D6011"/>
    <w:rsid w:val="003D7360"/>
    <w:rsid w:val="003D7E6F"/>
    <w:rsid w:val="003E01DD"/>
    <w:rsid w:val="003E0D69"/>
    <w:rsid w:val="003E31FD"/>
    <w:rsid w:val="003E45B8"/>
    <w:rsid w:val="003E5F28"/>
    <w:rsid w:val="003E5FB1"/>
    <w:rsid w:val="003E6C30"/>
    <w:rsid w:val="003E7056"/>
    <w:rsid w:val="003E7F20"/>
    <w:rsid w:val="003F132E"/>
    <w:rsid w:val="003F1840"/>
    <w:rsid w:val="003F24C6"/>
    <w:rsid w:val="003F258C"/>
    <w:rsid w:val="003F3288"/>
    <w:rsid w:val="003F386F"/>
    <w:rsid w:val="003F4DCC"/>
    <w:rsid w:val="003F4EE2"/>
    <w:rsid w:val="003F5D00"/>
    <w:rsid w:val="003F6DF2"/>
    <w:rsid w:val="003F754C"/>
    <w:rsid w:val="004011D2"/>
    <w:rsid w:val="00401682"/>
    <w:rsid w:val="00402250"/>
    <w:rsid w:val="004026EB"/>
    <w:rsid w:val="00404785"/>
    <w:rsid w:val="004048D6"/>
    <w:rsid w:val="0040497E"/>
    <w:rsid w:val="004061A7"/>
    <w:rsid w:val="00406A53"/>
    <w:rsid w:val="00406F0E"/>
    <w:rsid w:val="0041041F"/>
    <w:rsid w:val="00410978"/>
    <w:rsid w:val="00410A75"/>
    <w:rsid w:val="00411170"/>
    <w:rsid w:val="00412085"/>
    <w:rsid w:val="00412867"/>
    <w:rsid w:val="00412BFF"/>
    <w:rsid w:val="00413233"/>
    <w:rsid w:val="0041421B"/>
    <w:rsid w:val="00414273"/>
    <w:rsid w:val="004145C5"/>
    <w:rsid w:val="00414C1C"/>
    <w:rsid w:val="00414CD1"/>
    <w:rsid w:val="00415D40"/>
    <w:rsid w:val="004163DD"/>
    <w:rsid w:val="00417126"/>
    <w:rsid w:val="00417B71"/>
    <w:rsid w:val="00420723"/>
    <w:rsid w:val="00421754"/>
    <w:rsid w:val="00421846"/>
    <w:rsid w:val="00421F1F"/>
    <w:rsid w:val="00422BF5"/>
    <w:rsid w:val="004238FD"/>
    <w:rsid w:val="00423B30"/>
    <w:rsid w:val="00423D1D"/>
    <w:rsid w:val="00424AC4"/>
    <w:rsid w:val="00424F56"/>
    <w:rsid w:val="00430047"/>
    <w:rsid w:val="00430178"/>
    <w:rsid w:val="004316B1"/>
    <w:rsid w:val="00431767"/>
    <w:rsid w:val="00431DFC"/>
    <w:rsid w:val="004323FF"/>
    <w:rsid w:val="0043291F"/>
    <w:rsid w:val="00432972"/>
    <w:rsid w:val="004331A3"/>
    <w:rsid w:val="00434133"/>
    <w:rsid w:val="00434406"/>
    <w:rsid w:val="00435462"/>
    <w:rsid w:val="00440BC7"/>
    <w:rsid w:val="004417FD"/>
    <w:rsid w:val="00443FB9"/>
    <w:rsid w:val="00444188"/>
    <w:rsid w:val="00444566"/>
    <w:rsid w:val="004453E7"/>
    <w:rsid w:val="00445F35"/>
    <w:rsid w:val="0044641A"/>
    <w:rsid w:val="00450CE9"/>
    <w:rsid w:val="004513A2"/>
    <w:rsid w:val="00452E6B"/>
    <w:rsid w:val="004532B9"/>
    <w:rsid w:val="00453A9E"/>
    <w:rsid w:val="004544F2"/>
    <w:rsid w:val="00455936"/>
    <w:rsid w:val="00457945"/>
    <w:rsid w:val="00460EFD"/>
    <w:rsid w:val="00462364"/>
    <w:rsid w:val="004623C7"/>
    <w:rsid w:val="00462A5E"/>
    <w:rsid w:val="00463049"/>
    <w:rsid w:val="004634BF"/>
    <w:rsid w:val="00463AB4"/>
    <w:rsid w:val="00464A25"/>
    <w:rsid w:val="004667A6"/>
    <w:rsid w:val="00467165"/>
    <w:rsid w:val="00467CB8"/>
    <w:rsid w:val="004701BD"/>
    <w:rsid w:val="00470228"/>
    <w:rsid w:val="004712FD"/>
    <w:rsid w:val="00471901"/>
    <w:rsid w:val="00472AB7"/>
    <w:rsid w:val="00473E5A"/>
    <w:rsid w:val="00473FA1"/>
    <w:rsid w:val="0047420F"/>
    <w:rsid w:val="00474659"/>
    <w:rsid w:val="00476952"/>
    <w:rsid w:val="00480053"/>
    <w:rsid w:val="004801E0"/>
    <w:rsid w:val="004810C3"/>
    <w:rsid w:val="004814D1"/>
    <w:rsid w:val="0048200E"/>
    <w:rsid w:val="00482140"/>
    <w:rsid w:val="00482A2D"/>
    <w:rsid w:val="00483C80"/>
    <w:rsid w:val="00484530"/>
    <w:rsid w:val="00484743"/>
    <w:rsid w:val="00485979"/>
    <w:rsid w:val="00485B96"/>
    <w:rsid w:val="00485D36"/>
    <w:rsid w:val="00486DC2"/>
    <w:rsid w:val="00490159"/>
    <w:rsid w:val="00491D8B"/>
    <w:rsid w:val="00493737"/>
    <w:rsid w:val="00493796"/>
    <w:rsid w:val="00494233"/>
    <w:rsid w:val="004946AE"/>
    <w:rsid w:val="004951CB"/>
    <w:rsid w:val="00495AA4"/>
    <w:rsid w:val="00496CB1"/>
    <w:rsid w:val="00497027"/>
    <w:rsid w:val="0049722A"/>
    <w:rsid w:val="004974E5"/>
    <w:rsid w:val="00497A87"/>
    <w:rsid w:val="004A046D"/>
    <w:rsid w:val="004A0A8B"/>
    <w:rsid w:val="004A2127"/>
    <w:rsid w:val="004A2758"/>
    <w:rsid w:val="004A2D01"/>
    <w:rsid w:val="004A474B"/>
    <w:rsid w:val="004A5DF9"/>
    <w:rsid w:val="004A6B8B"/>
    <w:rsid w:val="004A6BAD"/>
    <w:rsid w:val="004A6BBE"/>
    <w:rsid w:val="004A7F7F"/>
    <w:rsid w:val="004B02F0"/>
    <w:rsid w:val="004B1458"/>
    <w:rsid w:val="004B20B2"/>
    <w:rsid w:val="004B2318"/>
    <w:rsid w:val="004B282F"/>
    <w:rsid w:val="004B2BF4"/>
    <w:rsid w:val="004B3E61"/>
    <w:rsid w:val="004B43B7"/>
    <w:rsid w:val="004B4F10"/>
    <w:rsid w:val="004B5AE6"/>
    <w:rsid w:val="004B5EA1"/>
    <w:rsid w:val="004B7630"/>
    <w:rsid w:val="004B7BAF"/>
    <w:rsid w:val="004C0C56"/>
    <w:rsid w:val="004C0CCA"/>
    <w:rsid w:val="004C12E0"/>
    <w:rsid w:val="004C20C0"/>
    <w:rsid w:val="004C404A"/>
    <w:rsid w:val="004C4708"/>
    <w:rsid w:val="004C53EA"/>
    <w:rsid w:val="004C55D2"/>
    <w:rsid w:val="004C5C79"/>
    <w:rsid w:val="004C79B5"/>
    <w:rsid w:val="004D0624"/>
    <w:rsid w:val="004D13DE"/>
    <w:rsid w:val="004D26B1"/>
    <w:rsid w:val="004D27DD"/>
    <w:rsid w:val="004D35D1"/>
    <w:rsid w:val="004D3918"/>
    <w:rsid w:val="004D4A50"/>
    <w:rsid w:val="004D5624"/>
    <w:rsid w:val="004D657A"/>
    <w:rsid w:val="004D7E50"/>
    <w:rsid w:val="004E1D23"/>
    <w:rsid w:val="004E26D6"/>
    <w:rsid w:val="004E29C2"/>
    <w:rsid w:val="004E2A13"/>
    <w:rsid w:val="004E40EE"/>
    <w:rsid w:val="004E4F76"/>
    <w:rsid w:val="004E61AC"/>
    <w:rsid w:val="004E6850"/>
    <w:rsid w:val="004F0691"/>
    <w:rsid w:val="004F0782"/>
    <w:rsid w:val="004F294F"/>
    <w:rsid w:val="004F36B0"/>
    <w:rsid w:val="004F44C7"/>
    <w:rsid w:val="004F493F"/>
    <w:rsid w:val="004F4EB1"/>
    <w:rsid w:val="004F5417"/>
    <w:rsid w:val="004F6B33"/>
    <w:rsid w:val="004F72C4"/>
    <w:rsid w:val="004F744D"/>
    <w:rsid w:val="004F78EB"/>
    <w:rsid w:val="004F7989"/>
    <w:rsid w:val="004F7A14"/>
    <w:rsid w:val="00501271"/>
    <w:rsid w:val="00501798"/>
    <w:rsid w:val="005035D8"/>
    <w:rsid w:val="00503AC3"/>
    <w:rsid w:val="00504F2A"/>
    <w:rsid w:val="00505682"/>
    <w:rsid w:val="00505811"/>
    <w:rsid w:val="00506AC2"/>
    <w:rsid w:val="00506D10"/>
    <w:rsid w:val="00507256"/>
    <w:rsid w:val="00507443"/>
    <w:rsid w:val="0050749F"/>
    <w:rsid w:val="00507670"/>
    <w:rsid w:val="00507AAA"/>
    <w:rsid w:val="00510272"/>
    <w:rsid w:val="005109DB"/>
    <w:rsid w:val="00510BEC"/>
    <w:rsid w:val="00510C9A"/>
    <w:rsid w:val="00512194"/>
    <w:rsid w:val="00512B4F"/>
    <w:rsid w:val="0051303C"/>
    <w:rsid w:val="0051353C"/>
    <w:rsid w:val="00514337"/>
    <w:rsid w:val="005144C8"/>
    <w:rsid w:val="005148AA"/>
    <w:rsid w:val="00514AE3"/>
    <w:rsid w:val="005152AD"/>
    <w:rsid w:val="0051634B"/>
    <w:rsid w:val="0051641D"/>
    <w:rsid w:val="005177DF"/>
    <w:rsid w:val="005212F1"/>
    <w:rsid w:val="005220E6"/>
    <w:rsid w:val="0052293A"/>
    <w:rsid w:val="00522E1E"/>
    <w:rsid w:val="00524041"/>
    <w:rsid w:val="00524F50"/>
    <w:rsid w:val="00525A98"/>
    <w:rsid w:val="00525ED7"/>
    <w:rsid w:val="005265BA"/>
    <w:rsid w:val="00527DE7"/>
    <w:rsid w:val="005307C9"/>
    <w:rsid w:val="0053147E"/>
    <w:rsid w:val="00531CD2"/>
    <w:rsid w:val="0053330C"/>
    <w:rsid w:val="00534326"/>
    <w:rsid w:val="0053581B"/>
    <w:rsid w:val="00536029"/>
    <w:rsid w:val="0053660B"/>
    <w:rsid w:val="00537235"/>
    <w:rsid w:val="0054050F"/>
    <w:rsid w:val="00540C1A"/>
    <w:rsid w:val="00541168"/>
    <w:rsid w:val="00541367"/>
    <w:rsid w:val="0054268A"/>
    <w:rsid w:val="00542857"/>
    <w:rsid w:val="0054309E"/>
    <w:rsid w:val="005430B7"/>
    <w:rsid w:val="00543164"/>
    <w:rsid w:val="005432B6"/>
    <w:rsid w:val="005450FF"/>
    <w:rsid w:val="005462BD"/>
    <w:rsid w:val="005467DA"/>
    <w:rsid w:val="005508E9"/>
    <w:rsid w:val="00551D82"/>
    <w:rsid w:val="00551DF6"/>
    <w:rsid w:val="005524A8"/>
    <w:rsid w:val="0055342F"/>
    <w:rsid w:val="00554453"/>
    <w:rsid w:val="00555DA4"/>
    <w:rsid w:val="0055641F"/>
    <w:rsid w:val="00561882"/>
    <w:rsid w:val="00561A61"/>
    <w:rsid w:val="00563133"/>
    <w:rsid w:val="00564134"/>
    <w:rsid w:val="005645D8"/>
    <w:rsid w:val="00564CCD"/>
    <w:rsid w:val="00565C2F"/>
    <w:rsid w:val="00566028"/>
    <w:rsid w:val="0056655D"/>
    <w:rsid w:val="0056679B"/>
    <w:rsid w:val="00567758"/>
    <w:rsid w:val="005701FE"/>
    <w:rsid w:val="00570436"/>
    <w:rsid w:val="00570703"/>
    <w:rsid w:val="00570AD6"/>
    <w:rsid w:val="0057104C"/>
    <w:rsid w:val="005713D5"/>
    <w:rsid w:val="0057183C"/>
    <w:rsid w:val="005723A8"/>
    <w:rsid w:val="00572B08"/>
    <w:rsid w:val="0057326D"/>
    <w:rsid w:val="005739AF"/>
    <w:rsid w:val="00573DC6"/>
    <w:rsid w:val="00574121"/>
    <w:rsid w:val="005745B6"/>
    <w:rsid w:val="0057642C"/>
    <w:rsid w:val="005766EA"/>
    <w:rsid w:val="00576C5A"/>
    <w:rsid w:val="005771BB"/>
    <w:rsid w:val="00580560"/>
    <w:rsid w:val="00580615"/>
    <w:rsid w:val="005806CC"/>
    <w:rsid w:val="00580F74"/>
    <w:rsid w:val="005816F9"/>
    <w:rsid w:val="005821CB"/>
    <w:rsid w:val="00582BFA"/>
    <w:rsid w:val="005840D0"/>
    <w:rsid w:val="00584F8F"/>
    <w:rsid w:val="005856B0"/>
    <w:rsid w:val="00585F8F"/>
    <w:rsid w:val="00586EAE"/>
    <w:rsid w:val="00590AE8"/>
    <w:rsid w:val="00590FF0"/>
    <w:rsid w:val="0059163E"/>
    <w:rsid w:val="00591F7B"/>
    <w:rsid w:val="005928B5"/>
    <w:rsid w:val="005928D0"/>
    <w:rsid w:val="00593F9D"/>
    <w:rsid w:val="00594500"/>
    <w:rsid w:val="00594D5E"/>
    <w:rsid w:val="0059505A"/>
    <w:rsid w:val="00595091"/>
    <w:rsid w:val="0059631F"/>
    <w:rsid w:val="00597A19"/>
    <w:rsid w:val="00597AAD"/>
    <w:rsid w:val="00597FA9"/>
    <w:rsid w:val="005A083F"/>
    <w:rsid w:val="005A0B66"/>
    <w:rsid w:val="005A153B"/>
    <w:rsid w:val="005A1D6D"/>
    <w:rsid w:val="005A47CB"/>
    <w:rsid w:val="005A5714"/>
    <w:rsid w:val="005A64B6"/>
    <w:rsid w:val="005A707C"/>
    <w:rsid w:val="005B0539"/>
    <w:rsid w:val="005B1266"/>
    <w:rsid w:val="005B18E0"/>
    <w:rsid w:val="005B2525"/>
    <w:rsid w:val="005B2F1B"/>
    <w:rsid w:val="005B397C"/>
    <w:rsid w:val="005B3E9B"/>
    <w:rsid w:val="005B466F"/>
    <w:rsid w:val="005B47C2"/>
    <w:rsid w:val="005B5476"/>
    <w:rsid w:val="005B548F"/>
    <w:rsid w:val="005B55B3"/>
    <w:rsid w:val="005B6810"/>
    <w:rsid w:val="005B7079"/>
    <w:rsid w:val="005B75D3"/>
    <w:rsid w:val="005B7DC0"/>
    <w:rsid w:val="005C087F"/>
    <w:rsid w:val="005C0C5D"/>
    <w:rsid w:val="005C1D21"/>
    <w:rsid w:val="005C205C"/>
    <w:rsid w:val="005C2940"/>
    <w:rsid w:val="005C33A1"/>
    <w:rsid w:val="005C5F95"/>
    <w:rsid w:val="005C6E27"/>
    <w:rsid w:val="005C6E9C"/>
    <w:rsid w:val="005C75A3"/>
    <w:rsid w:val="005C7842"/>
    <w:rsid w:val="005D2704"/>
    <w:rsid w:val="005D2BC6"/>
    <w:rsid w:val="005D54EB"/>
    <w:rsid w:val="005D5564"/>
    <w:rsid w:val="005D5838"/>
    <w:rsid w:val="005D7F85"/>
    <w:rsid w:val="005E0286"/>
    <w:rsid w:val="005E079A"/>
    <w:rsid w:val="005E0AD4"/>
    <w:rsid w:val="005E0FF4"/>
    <w:rsid w:val="005E1061"/>
    <w:rsid w:val="005E1CAE"/>
    <w:rsid w:val="005E27D1"/>
    <w:rsid w:val="005E3556"/>
    <w:rsid w:val="005E3A09"/>
    <w:rsid w:val="005E5CC3"/>
    <w:rsid w:val="005E6404"/>
    <w:rsid w:val="005E6AAB"/>
    <w:rsid w:val="005E7837"/>
    <w:rsid w:val="005F0360"/>
    <w:rsid w:val="005F1C3D"/>
    <w:rsid w:val="005F1F3A"/>
    <w:rsid w:val="005F4816"/>
    <w:rsid w:val="005F4ABC"/>
    <w:rsid w:val="005F5406"/>
    <w:rsid w:val="005F5BE6"/>
    <w:rsid w:val="005F5DEE"/>
    <w:rsid w:val="005F6125"/>
    <w:rsid w:val="005F62F8"/>
    <w:rsid w:val="005F6416"/>
    <w:rsid w:val="005F7CBF"/>
    <w:rsid w:val="00600D2D"/>
    <w:rsid w:val="00602A36"/>
    <w:rsid w:val="00603230"/>
    <w:rsid w:val="00603995"/>
    <w:rsid w:val="006040C1"/>
    <w:rsid w:val="00604343"/>
    <w:rsid w:val="00604DAE"/>
    <w:rsid w:val="00606363"/>
    <w:rsid w:val="0060682A"/>
    <w:rsid w:val="0060742C"/>
    <w:rsid w:val="006074B4"/>
    <w:rsid w:val="00610998"/>
    <w:rsid w:val="00611C48"/>
    <w:rsid w:val="00611E78"/>
    <w:rsid w:val="00612AEE"/>
    <w:rsid w:val="00613091"/>
    <w:rsid w:val="0061381B"/>
    <w:rsid w:val="00613EFF"/>
    <w:rsid w:val="00614046"/>
    <w:rsid w:val="00615881"/>
    <w:rsid w:val="00616129"/>
    <w:rsid w:val="00617596"/>
    <w:rsid w:val="006177FE"/>
    <w:rsid w:val="00617820"/>
    <w:rsid w:val="00617A5E"/>
    <w:rsid w:val="00617E2A"/>
    <w:rsid w:val="006225DC"/>
    <w:rsid w:val="00622FAA"/>
    <w:rsid w:val="0062420E"/>
    <w:rsid w:val="006247DF"/>
    <w:rsid w:val="006266B4"/>
    <w:rsid w:val="00626911"/>
    <w:rsid w:val="00626AB6"/>
    <w:rsid w:val="006270C0"/>
    <w:rsid w:val="006302DE"/>
    <w:rsid w:val="0063033C"/>
    <w:rsid w:val="006306F7"/>
    <w:rsid w:val="0063097E"/>
    <w:rsid w:val="00631F79"/>
    <w:rsid w:val="0063211A"/>
    <w:rsid w:val="006324ED"/>
    <w:rsid w:val="00632E31"/>
    <w:rsid w:val="00632EDA"/>
    <w:rsid w:val="006337B0"/>
    <w:rsid w:val="00633AE4"/>
    <w:rsid w:val="00634299"/>
    <w:rsid w:val="006351CB"/>
    <w:rsid w:val="00636629"/>
    <w:rsid w:val="0063742A"/>
    <w:rsid w:val="0063769F"/>
    <w:rsid w:val="0063799E"/>
    <w:rsid w:val="0064042A"/>
    <w:rsid w:val="006419B3"/>
    <w:rsid w:val="00641B6A"/>
    <w:rsid w:val="0064218E"/>
    <w:rsid w:val="00644568"/>
    <w:rsid w:val="00645649"/>
    <w:rsid w:val="00646B3D"/>
    <w:rsid w:val="00646D2A"/>
    <w:rsid w:val="006507CC"/>
    <w:rsid w:val="00650DEA"/>
    <w:rsid w:val="00652661"/>
    <w:rsid w:val="00653067"/>
    <w:rsid w:val="00653AE1"/>
    <w:rsid w:val="00653CE6"/>
    <w:rsid w:val="00653E87"/>
    <w:rsid w:val="00654D69"/>
    <w:rsid w:val="006555DE"/>
    <w:rsid w:val="006555F7"/>
    <w:rsid w:val="0065625B"/>
    <w:rsid w:val="0065643D"/>
    <w:rsid w:val="00656474"/>
    <w:rsid w:val="0065654F"/>
    <w:rsid w:val="00656976"/>
    <w:rsid w:val="00657F93"/>
    <w:rsid w:val="006606CD"/>
    <w:rsid w:val="0066090D"/>
    <w:rsid w:val="0066149B"/>
    <w:rsid w:val="0066324C"/>
    <w:rsid w:val="00664543"/>
    <w:rsid w:val="0066459C"/>
    <w:rsid w:val="006649F3"/>
    <w:rsid w:val="00664F99"/>
    <w:rsid w:val="0066518D"/>
    <w:rsid w:val="0066520A"/>
    <w:rsid w:val="00665BBE"/>
    <w:rsid w:val="00665C38"/>
    <w:rsid w:val="00665F4C"/>
    <w:rsid w:val="00666770"/>
    <w:rsid w:val="0066684B"/>
    <w:rsid w:val="00667021"/>
    <w:rsid w:val="006705E6"/>
    <w:rsid w:val="00671063"/>
    <w:rsid w:val="006719BC"/>
    <w:rsid w:val="00672388"/>
    <w:rsid w:val="00673132"/>
    <w:rsid w:val="00675749"/>
    <w:rsid w:val="00675DE1"/>
    <w:rsid w:val="006811E1"/>
    <w:rsid w:val="00681C0F"/>
    <w:rsid w:val="00681ED9"/>
    <w:rsid w:val="00681F6C"/>
    <w:rsid w:val="0068238C"/>
    <w:rsid w:val="00683461"/>
    <w:rsid w:val="0068353F"/>
    <w:rsid w:val="006837C5"/>
    <w:rsid w:val="00684C5D"/>
    <w:rsid w:val="00685382"/>
    <w:rsid w:val="00685F71"/>
    <w:rsid w:val="00686054"/>
    <w:rsid w:val="00687F9B"/>
    <w:rsid w:val="006903D9"/>
    <w:rsid w:val="00690F1E"/>
    <w:rsid w:val="00692040"/>
    <w:rsid w:val="006929A5"/>
    <w:rsid w:val="0069307E"/>
    <w:rsid w:val="00693837"/>
    <w:rsid w:val="00693D7D"/>
    <w:rsid w:val="00694574"/>
    <w:rsid w:val="006949A3"/>
    <w:rsid w:val="00694BBC"/>
    <w:rsid w:val="006952B8"/>
    <w:rsid w:val="00696020"/>
    <w:rsid w:val="00696532"/>
    <w:rsid w:val="0069662D"/>
    <w:rsid w:val="00696A6D"/>
    <w:rsid w:val="00696BA8"/>
    <w:rsid w:val="00696DC7"/>
    <w:rsid w:val="00697735"/>
    <w:rsid w:val="00697CCC"/>
    <w:rsid w:val="006A041A"/>
    <w:rsid w:val="006A04EB"/>
    <w:rsid w:val="006A07C5"/>
    <w:rsid w:val="006A169F"/>
    <w:rsid w:val="006A211A"/>
    <w:rsid w:val="006A230F"/>
    <w:rsid w:val="006A2B1D"/>
    <w:rsid w:val="006A3651"/>
    <w:rsid w:val="006A6F4F"/>
    <w:rsid w:val="006A7A2B"/>
    <w:rsid w:val="006B041E"/>
    <w:rsid w:val="006B073F"/>
    <w:rsid w:val="006B08CD"/>
    <w:rsid w:val="006B2611"/>
    <w:rsid w:val="006B309A"/>
    <w:rsid w:val="006B3B2F"/>
    <w:rsid w:val="006B4FE5"/>
    <w:rsid w:val="006B5203"/>
    <w:rsid w:val="006B57DE"/>
    <w:rsid w:val="006B5FE9"/>
    <w:rsid w:val="006B66E8"/>
    <w:rsid w:val="006C02BC"/>
    <w:rsid w:val="006C07B9"/>
    <w:rsid w:val="006C0974"/>
    <w:rsid w:val="006C13F5"/>
    <w:rsid w:val="006C4E3C"/>
    <w:rsid w:val="006C52FB"/>
    <w:rsid w:val="006C5A26"/>
    <w:rsid w:val="006C6322"/>
    <w:rsid w:val="006C645B"/>
    <w:rsid w:val="006C7CA7"/>
    <w:rsid w:val="006D1550"/>
    <w:rsid w:val="006D57A5"/>
    <w:rsid w:val="006D5E36"/>
    <w:rsid w:val="006D682B"/>
    <w:rsid w:val="006E0BB2"/>
    <w:rsid w:val="006E31CA"/>
    <w:rsid w:val="006E383F"/>
    <w:rsid w:val="006E3D62"/>
    <w:rsid w:val="006E4094"/>
    <w:rsid w:val="006E575D"/>
    <w:rsid w:val="006E5D5F"/>
    <w:rsid w:val="006E6061"/>
    <w:rsid w:val="006E6460"/>
    <w:rsid w:val="006E6573"/>
    <w:rsid w:val="006F0590"/>
    <w:rsid w:val="006F0643"/>
    <w:rsid w:val="006F0F0E"/>
    <w:rsid w:val="006F171B"/>
    <w:rsid w:val="006F1F6D"/>
    <w:rsid w:val="006F23C6"/>
    <w:rsid w:val="006F289D"/>
    <w:rsid w:val="006F3116"/>
    <w:rsid w:val="006F32D1"/>
    <w:rsid w:val="006F3E4F"/>
    <w:rsid w:val="006F4F5B"/>
    <w:rsid w:val="006F60DB"/>
    <w:rsid w:val="006F661C"/>
    <w:rsid w:val="006F69D8"/>
    <w:rsid w:val="006F7970"/>
    <w:rsid w:val="006F7FBA"/>
    <w:rsid w:val="0070047C"/>
    <w:rsid w:val="00700B73"/>
    <w:rsid w:val="0070194E"/>
    <w:rsid w:val="0070274A"/>
    <w:rsid w:val="00702FCB"/>
    <w:rsid w:val="00703380"/>
    <w:rsid w:val="007033CE"/>
    <w:rsid w:val="007035DD"/>
    <w:rsid w:val="0070405A"/>
    <w:rsid w:val="00704434"/>
    <w:rsid w:val="00704BFB"/>
    <w:rsid w:val="00705135"/>
    <w:rsid w:val="00705D47"/>
    <w:rsid w:val="00706382"/>
    <w:rsid w:val="00706C90"/>
    <w:rsid w:val="0070710F"/>
    <w:rsid w:val="00710EF9"/>
    <w:rsid w:val="007124D5"/>
    <w:rsid w:val="00712769"/>
    <w:rsid w:val="0071419C"/>
    <w:rsid w:val="007178CD"/>
    <w:rsid w:val="00720206"/>
    <w:rsid w:val="00721A53"/>
    <w:rsid w:val="007224AB"/>
    <w:rsid w:val="00724AFB"/>
    <w:rsid w:val="00725F3D"/>
    <w:rsid w:val="00725F6E"/>
    <w:rsid w:val="00726513"/>
    <w:rsid w:val="00731339"/>
    <w:rsid w:val="00731B8B"/>
    <w:rsid w:val="007324DB"/>
    <w:rsid w:val="007328CA"/>
    <w:rsid w:val="007344AB"/>
    <w:rsid w:val="00735129"/>
    <w:rsid w:val="00736A70"/>
    <w:rsid w:val="00736F2D"/>
    <w:rsid w:val="00737424"/>
    <w:rsid w:val="00740E65"/>
    <w:rsid w:val="0074125C"/>
    <w:rsid w:val="00743754"/>
    <w:rsid w:val="00743A6E"/>
    <w:rsid w:val="0074591A"/>
    <w:rsid w:val="00745FBD"/>
    <w:rsid w:val="00747E1A"/>
    <w:rsid w:val="00747F1B"/>
    <w:rsid w:val="00751FEE"/>
    <w:rsid w:val="00752290"/>
    <w:rsid w:val="007530F7"/>
    <w:rsid w:val="00753A39"/>
    <w:rsid w:val="00753B3B"/>
    <w:rsid w:val="007547C8"/>
    <w:rsid w:val="00755075"/>
    <w:rsid w:val="00757589"/>
    <w:rsid w:val="0075796E"/>
    <w:rsid w:val="00760F15"/>
    <w:rsid w:val="007610D8"/>
    <w:rsid w:val="007612BE"/>
    <w:rsid w:val="0076248A"/>
    <w:rsid w:val="00762975"/>
    <w:rsid w:val="007630E8"/>
    <w:rsid w:val="007634C0"/>
    <w:rsid w:val="00763A92"/>
    <w:rsid w:val="00763CF8"/>
    <w:rsid w:val="00764118"/>
    <w:rsid w:val="0076479F"/>
    <w:rsid w:val="00764A40"/>
    <w:rsid w:val="00765F9F"/>
    <w:rsid w:val="00767657"/>
    <w:rsid w:val="007702EF"/>
    <w:rsid w:val="00770432"/>
    <w:rsid w:val="0077050B"/>
    <w:rsid w:val="007709E8"/>
    <w:rsid w:val="00770AEE"/>
    <w:rsid w:val="00772132"/>
    <w:rsid w:val="007725AC"/>
    <w:rsid w:val="00772767"/>
    <w:rsid w:val="007727C4"/>
    <w:rsid w:val="00774078"/>
    <w:rsid w:val="00774379"/>
    <w:rsid w:val="007745C0"/>
    <w:rsid w:val="00775585"/>
    <w:rsid w:val="0077601A"/>
    <w:rsid w:val="00781EC4"/>
    <w:rsid w:val="00782099"/>
    <w:rsid w:val="00782915"/>
    <w:rsid w:val="007831DE"/>
    <w:rsid w:val="007853EC"/>
    <w:rsid w:val="00785D29"/>
    <w:rsid w:val="00787AA8"/>
    <w:rsid w:val="0079185B"/>
    <w:rsid w:val="00791E29"/>
    <w:rsid w:val="00792C20"/>
    <w:rsid w:val="007933C3"/>
    <w:rsid w:val="007947BC"/>
    <w:rsid w:val="00794E00"/>
    <w:rsid w:val="00795DFF"/>
    <w:rsid w:val="0079602F"/>
    <w:rsid w:val="007965D9"/>
    <w:rsid w:val="00797010"/>
    <w:rsid w:val="007978CA"/>
    <w:rsid w:val="007A0167"/>
    <w:rsid w:val="007A0618"/>
    <w:rsid w:val="007A0787"/>
    <w:rsid w:val="007A141D"/>
    <w:rsid w:val="007A1979"/>
    <w:rsid w:val="007A1D59"/>
    <w:rsid w:val="007A2398"/>
    <w:rsid w:val="007A3066"/>
    <w:rsid w:val="007A3A93"/>
    <w:rsid w:val="007A3B34"/>
    <w:rsid w:val="007A5638"/>
    <w:rsid w:val="007A77D1"/>
    <w:rsid w:val="007A7C77"/>
    <w:rsid w:val="007B02C5"/>
    <w:rsid w:val="007B0361"/>
    <w:rsid w:val="007B2102"/>
    <w:rsid w:val="007B2227"/>
    <w:rsid w:val="007B22AC"/>
    <w:rsid w:val="007B2847"/>
    <w:rsid w:val="007B2B26"/>
    <w:rsid w:val="007B33D9"/>
    <w:rsid w:val="007B3BE0"/>
    <w:rsid w:val="007B42CC"/>
    <w:rsid w:val="007B536A"/>
    <w:rsid w:val="007B5773"/>
    <w:rsid w:val="007B6271"/>
    <w:rsid w:val="007B6D9C"/>
    <w:rsid w:val="007B75F9"/>
    <w:rsid w:val="007B7DF9"/>
    <w:rsid w:val="007C0A05"/>
    <w:rsid w:val="007C0B48"/>
    <w:rsid w:val="007C27FE"/>
    <w:rsid w:val="007C2B9E"/>
    <w:rsid w:val="007C2F03"/>
    <w:rsid w:val="007C3799"/>
    <w:rsid w:val="007C51C4"/>
    <w:rsid w:val="007C568F"/>
    <w:rsid w:val="007C65E7"/>
    <w:rsid w:val="007C69D4"/>
    <w:rsid w:val="007C6A26"/>
    <w:rsid w:val="007C73B2"/>
    <w:rsid w:val="007C74DA"/>
    <w:rsid w:val="007C74E4"/>
    <w:rsid w:val="007D0B9A"/>
    <w:rsid w:val="007D126A"/>
    <w:rsid w:val="007D12A3"/>
    <w:rsid w:val="007D138B"/>
    <w:rsid w:val="007D1699"/>
    <w:rsid w:val="007D216E"/>
    <w:rsid w:val="007D228C"/>
    <w:rsid w:val="007D2FB0"/>
    <w:rsid w:val="007D3C49"/>
    <w:rsid w:val="007D4A28"/>
    <w:rsid w:val="007D4BD5"/>
    <w:rsid w:val="007D5338"/>
    <w:rsid w:val="007D635F"/>
    <w:rsid w:val="007D79D3"/>
    <w:rsid w:val="007D7DF8"/>
    <w:rsid w:val="007E0165"/>
    <w:rsid w:val="007E1859"/>
    <w:rsid w:val="007E2F63"/>
    <w:rsid w:val="007E326C"/>
    <w:rsid w:val="007E3D30"/>
    <w:rsid w:val="007E3FDC"/>
    <w:rsid w:val="007E4588"/>
    <w:rsid w:val="007E53F6"/>
    <w:rsid w:val="007E6224"/>
    <w:rsid w:val="007E6E46"/>
    <w:rsid w:val="007E7D45"/>
    <w:rsid w:val="007F0627"/>
    <w:rsid w:val="007F1A30"/>
    <w:rsid w:val="007F1C94"/>
    <w:rsid w:val="007F1E2F"/>
    <w:rsid w:val="007F2AC7"/>
    <w:rsid w:val="007F2D21"/>
    <w:rsid w:val="007F42E5"/>
    <w:rsid w:val="007F5A83"/>
    <w:rsid w:val="007F5C06"/>
    <w:rsid w:val="007F60D0"/>
    <w:rsid w:val="007F6791"/>
    <w:rsid w:val="007F68A0"/>
    <w:rsid w:val="007F69F2"/>
    <w:rsid w:val="007F6B7C"/>
    <w:rsid w:val="007F778F"/>
    <w:rsid w:val="007F7D18"/>
    <w:rsid w:val="00800F30"/>
    <w:rsid w:val="008019C3"/>
    <w:rsid w:val="00802190"/>
    <w:rsid w:val="00802A30"/>
    <w:rsid w:val="00803842"/>
    <w:rsid w:val="00803881"/>
    <w:rsid w:val="008039D6"/>
    <w:rsid w:val="008046C7"/>
    <w:rsid w:val="00805F60"/>
    <w:rsid w:val="00805F8B"/>
    <w:rsid w:val="008068DA"/>
    <w:rsid w:val="00806F4A"/>
    <w:rsid w:val="008075BC"/>
    <w:rsid w:val="008108C7"/>
    <w:rsid w:val="008109FF"/>
    <w:rsid w:val="0081118F"/>
    <w:rsid w:val="00811EBA"/>
    <w:rsid w:val="008123C5"/>
    <w:rsid w:val="00812AF7"/>
    <w:rsid w:val="008135B5"/>
    <w:rsid w:val="00813B60"/>
    <w:rsid w:val="00813E1F"/>
    <w:rsid w:val="008140D2"/>
    <w:rsid w:val="00815667"/>
    <w:rsid w:val="00815960"/>
    <w:rsid w:val="008165A1"/>
    <w:rsid w:val="00816C34"/>
    <w:rsid w:val="00816E7D"/>
    <w:rsid w:val="008203F9"/>
    <w:rsid w:val="00820C19"/>
    <w:rsid w:val="00822E6B"/>
    <w:rsid w:val="00823048"/>
    <w:rsid w:val="00823876"/>
    <w:rsid w:val="00823FCF"/>
    <w:rsid w:val="0082475F"/>
    <w:rsid w:val="00824E7C"/>
    <w:rsid w:val="0082576C"/>
    <w:rsid w:val="00825941"/>
    <w:rsid w:val="00825D36"/>
    <w:rsid w:val="00825E12"/>
    <w:rsid w:val="0082601A"/>
    <w:rsid w:val="0082652F"/>
    <w:rsid w:val="00826EC5"/>
    <w:rsid w:val="00827BA1"/>
    <w:rsid w:val="00827E77"/>
    <w:rsid w:val="008303FC"/>
    <w:rsid w:val="008313B6"/>
    <w:rsid w:val="00832C77"/>
    <w:rsid w:val="0083318E"/>
    <w:rsid w:val="008336BE"/>
    <w:rsid w:val="00835494"/>
    <w:rsid w:val="00835566"/>
    <w:rsid w:val="008357AD"/>
    <w:rsid w:val="008359D2"/>
    <w:rsid w:val="00836031"/>
    <w:rsid w:val="00841007"/>
    <w:rsid w:val="00841EE2"/>
    <w:rsid w:val="0084286A"/>
    <w:rsid w:val="00842B64"/>
    <w:rsid w:val="00844996"/>
    <w:rsid w:val="008468E7"/>
    <w:rsid w:val="00846B6E"/>
    <w:rsid w:val="00846C0A"/>
    <w:rsid w:val="00847D15"/>
    <w:rsid w:val="00850300"/>
    <w:rsid w:val="008508A1"/>
    <w:rsid w:val="00850D66"/>
    <w:rsid w:val="00850E9E"/>
    <w:rsid w:val="008510DA"/>
    <w:rsid w:val="008519EA"/>
    <w:rsid w:val="00852275"/>
    <w:rsid w:val="00853876"/>
    <w:rsid w:val="00853A3E"/>
    <w:rsid w:val="008545AF"/>
    <w:rsid w:val="008548EB"/>
    <w:rsid w:val="008550EC"/>
    <w:rsid w:val="00855FB9"/>
    <w:rsid w:val="00856F33"/>
    <w:rsid w:val="008577FB"/>
    <w:rsid w:val="00861E5B"/>
    <w:rsid w:val="00862691"/>
    <w:rsid w:val="00862CE2"/>
    <w:rsid w:val="0086308B"/>
    <w:rsid w:val="0086316A"/>
    <w:rsid w:val="0086357D"/>
    <w:rsid w:val="00864B00"/>
    <w:rsid w:val="00866774"/>
    <w:rsid w:val="00867050"/>
    <w:rsid w:val="0087047A"/>
    <w:rsid w:val="00871ADE"/>
    <w:rsid w:val="00872F93"/>
    <w:rsid w:val="008736EC"/>
    <w:rsid w:val="0087378F"/>
    <w:rsid w:val="0087411A"/>
    <w:rsid w:val="008742C8"/>
    <w:rsid w:val="0087470F"/>
    <w:rsid w:val="00875B54"/>
    <w:rsid w:val="00875CA6"/>
    <w:rsid w:val="008766CC"/>
    <w:rsid w:val="0088101B"/>
    <w:rsid w:val="0088102F"/>
    <w:rsid w:val="008813F8"/>
    <w:rsid w:val="008815F5"/>
    <w:rsid w:val="00882D14"/>
    <w:rsid w:val="00882D70"/>
    <w:rsid w:val="00882E64"/>
    <w:rsid w:val="008830A9"/>
    <w:rsid w:val="00884839"/>
    <w:rsid w:val="008867CB"/>
    <w:rsid w:val="008877CF"/>
    <w:rsid w:val="00890770"/>
    <w:rsid w:val="00890A03"/>
    <w:rsid w:val="008913BA"/>
    <w:rsid w:val="008913E5"/>
    <w:rsid w:val="00891E1D"/>
    <w:rsid w:val="00892496"/>
    <w:rsid w:val="0089310E"/>
    <w:rsid w:val="00893874"/>
    <w:rsid w:val="00893A24"/>
    <w:rsid w:val="00895BA4"/>
    <w:rsid w:val="008A07A4"/>
    <w:rsid w:val="008A1688"/>
    <w:rsid w:val="008A1F6F"/>
    <w:rsid w:val="008A2D93"/>
    <w:rsid w:val="008A3DDA"/>
    <w:rsid w:val="008A4635"/>
    <w:rsid w:val="008A69C9"/>
    <w:rsid w:val="008A6C9A"/>
    <w:rsid w:val="008A6ECD"/>
    <w:rsid w:val="008A73C8"/>
    <w:rsid w:val="008A7837"/>
    <w:rsid w:val="008B02C5"/>
    <w:rsid w:val="008B02DF"/>
    <w:rsid w:val="008B0A6E"/>
    <w:rsid w:val="008B1407"/>
    <w:rsid w:val="008B1BBB"/>
    <w:rsid w:val="008B22AC"/>
    <w:rsid w:val="008B2502"/>
    <w:rsid w:val="008B262E"/>
    <w:rsid w:val="008B2B10"/>
    <w:rsid w:val="008B2C12"/>
    <w:rsid w:val="008B30D2"/>
    <w:rsid w:val="008B3CD9"/>
    <w:rsid w:val="008B3D4A"/>
    <w:rsid w:val="008B4890"/>
    <w:rsid w:val="008B5461"/>
    <w:rsid w:val="008B577E"/>
    <w:rsid w:val="008B5BC7"/>
    <w:rsid w:val="008B6378"/>
    <w:rsid w:val="008B6531"/>
    <w:rsid w:val="008B656D"/>
    <w:rsid w:val="008B66C5"/>
    <w:rsid w:val="008B76E8"/>
    <w:rsid w:val="008B7B96"/>
    <w:rsid w:val="008C0029"/>
    <w:rsid w:val="008C0994"/>
    <w:rsid w:val="008C0C0F"/>
    <w:rsid w:val="008C127B"/>
    <w:rsid w:val="008C2962"/>
    <w:rsid w:val="008C3E27"/>
    <w:rsid w:val="008C403A"/>
    <w:rsid w:val="008C4A0A"/>
    <w:rsid w:val="008C77FB"/>
    <w:rsid w:val="008D109B"/>
    <w:rsid w:val="008D19BF"/>
    <w:rsid w:val="008D2692"/>
    <w:rsid w:val="008D4BB2"/>
    <w:rsid w:val="008D57D9"/>
    <w:rsid w:val="008D5D1F"/>
    <w:rsid w:val="008D76E7"/>
    <w:rsid w:val="008D7AA4"/>
    <w:rsid w:val="008D7E2C"/>
    <w:rsid w:val="008E15E7"/>
    <w:rsid w:val="008E3422"/>
    <w:rsid w:val="008E3725"/>
    <w:rsid w:val="008E4029"/>
    <w:rsid w:val="008E43E0"/>
    <w:rsid w:val="008E5090"/>
    <w:rsid w:val="008E53FC"/>
    <w:rsid w:val="008E68B8"/>
    <w:rsid w:val="008E68FB"/>
    <w:rsid w:val="008E6CD9"/>
    <w:rsid w:val="008F0436"/>
    <w:rsid w:val="008F213B"/>
    <w:rsid w:val="008F2476"/>
    <w:rsid w:val="008F2941"/>
    <w:rsid w:val="008F3944"/>
    <w:rsid w:val="008F433B"/>
    <w:rsid w:val="008F447B"/>
    <w:rsid w:val="008F464B"/>
    <w:rsid w:val="008F484D"/>
    <w:rsid w:val="008F4D5F"/>
    <w:rsid w:val="008F4FFD"/>
    <w:rsid w:val="008F5178"/>
    <w:rsid w:val="008F769F"/>
    <w:rsid w:val="009012A9"/>
    <w:rsid w:val="00901E38"/>
    <w:rsid w:val="00903293"/>
    <w:rsid w:val="00904E62"/>
    <w:rsid w:val="0090585C"/>
    <w:rsid w:val="00906E74"/>
    <w:rsid w:val="00906F2D"/>
    <w:rsid w:val="00907865"/>
    <w:rsid w:val="00907879"/>
    <w:rsid w:val="00907E53"/>
    <w:rsid w:val="00910225"/>
    <w:rsid w:val="00910EE5"/>
    <w:rsid w:val="00911783"/>
    <w:rsid w:val="00911E99"/>
    <w:rsid w:val="0091242F"/>
    <w:rsid w:val="009125CA"/>
    <w:rsid w:val="00912978"/>
    <w:rsid w:val="009143FA"/>
    <w:rsid w:val="00914846"/>
    <w:rsid w:val="00915626"/>
    <w:rsid w:val="00916782"/>
    <w:rsid w:val="00916A85"/>
    <w:rsid w:val="00916E81"/>
    <w:rsid w:val="009200C7"/>
    <w:rsid w:val="0092138B"/>
    <w:rsid w:val="00921ECC"/>
    <w:rsid w:val="00924050"/>
    <w:rsid w:val="00924AAF"/>
    <w:rsid w:val="009250AF"/>
    <w:rsid w:val="009250B9"/>
    <w:rsid w:val="00927804"/>
    <w:rsid w:val="00930044"/>
    <w:rsid w:val="0093092A"/>
    <w:rsid w:val="00930C36"/>
    <w:rsid w:val="00931BB3"/>
    <w:rsid w:val="00932331"/>
    <w:rsid w:val="00933398"/>
    <w:rsid w:val="00934804"/>
    <w:rsid w:val="009356C2"/>
    <w:rsid w:val="00936B87"/>
    <w:rsid w:val="009370B8"/>
    <w:rsid w:val="00937734"/>
    <w:rsid w:val="00937892"/>
    <w:rsid w:val="009404B1"/>
    <w:rsid w:val="00940F52"/>
    <w:rsid w:val="00941322"/>
    <w:rsid w:val="00941881"/>
    <w:rsid w:val="00941DB5"/>
    <w:rsid w:val="00942340"/>
    <w:rsid w:val="0094321F"/>
    <w:rsid w:val="00944B1E"/>
    <w:rsid w:val="00946982"/>
    <w:rsid w:val="00947BD0"/>
    <w:rsid w:val="0095114F"/>
    <w:rsid w:val="00952C38"/>
    <w:rsid w:val="00952C4D"/>
    <w:rsid w:val="00953D3A"/>
    <w:rsid w:val="00953D60"/>
    <w:rsid w:val="0095503F"/>
    <w:rsid w:val="0095510A"/>
    <w:rsid w:val="009564D7"/>
    <w:rsid w:val="009564FE"/>
    <w:rsid w:val="00956F25"/>
    <w:rsid w:val="00957BA6"/>
    <w:rsid w:val="00960BEB"/>
    <w:rsid w:val="00960E97"/>
    <w:rsid w:val="00961D7C"/>
    <w:rsid w:val="00962714"/>
    <w:rsid w:val="0096391F"/>
    <w:rsid w:val="00963B24"/>
    <w:rsid w:val="00964BCF"/>
    <w:rsid w:val="009653E0"/>
    <w:rsid w:val="00965E3A"/>
    <w:rsid w:val="00966201"/>
    <w:rsid w:val="00967082"/>
    <w:rsid w:val="009672DF"/>
    <w:rsid w:val="00967B8F"/>
    <w:rsid w:val="00967C4B"/>
    <w:rsid w:val="0097109B"/>
    <w:rsid w:val="00971159"/>
    <w:rsid w:val="009711FB"/>
    <w:rsid w:val="00971CFD"/>
    <w:rsid w:val="009724EB"/>
    <w:rsid w:val="00972914"/>
    <w:rsid w:val="00973133"/>
    <w:rsid w:val="0097475D"/>
    <w:rsid w:val="0097534D"/>
    <w:rsid w:val="00975351"/>
    <w:rsid w:val="00975438"/>
    <w:rsid w:val="009755B9"/>
    <w:rsid w:val="009757A4"/>
    <w:rsid w:val="00975A14"/>
    <w:rsid w:val="00975D32"/>
    <w:rsid w:val="00976B59"/>
    <w:rsid w:val="009801BB"/>
    <w:rsid w:val="00981153"/>
    <w:rsid w:val="00981250"/>
    <w:rsid w:val="00982CF8"/>
    <w:rsid w:val="0098332D"/>
    <w:rsid w:val="00983670"/>
    <w:rsid w:val="009836C7"/>
    <w:rsid w:val="00983BFA"/>
    <w:rsid w:val="00983C43"/>
    <w:rsid w:val="009841DD"/>
    <w:rsid w:val="00986E66"/>
    <w:rsid w:val="009870F1"/>
    <w:rsid w:val="00987662"/>
    <w:rsid w:val="00987BDE"/>
    <w:rsid w:val="009905D5"/>
    <w:rsid w:val="00990DC0"/>
    <w:rsid w:val="00991B9C"/>
    <w:rsid w:val="00991FCB"/>
    <w:rsid w:val="0099221B"/>
    <w:rsid w:val="00992253"/>
    <w:rsid w:val="00992FC2"/>
    <w:rsid w:val="009939F7"/>
    <w:rsid w:val="0099538F"/>
    <w:rsid w:val="00995910"/>
    <w:rsid w:val="00995A80"/>
    <w:rsid w:val="00995BEB"/>
    <w:rsid w:val="00995DDA"/>
    <w:rsid w:val="009963B7"/>
    <w:rsid w:val="00996A9F"/>
    <w:rsid w:val="009971BC"/>
    <w:rsid w:val="00997450"/>
    <w:rsid w:val="0099771C"/>
    <w:rsid w:val="009A0763"/>
    <w:rsid w:val="009A09F1"/>
    <w:rsid w:val="009A3392"/>
    <w:rsid w:val="009A3DF3"/>
    <w:rsid w:val="009A403B"/>
    <w:rsid w:val="009A48AF"/>
    <w:rsid w:val="009A4C09"/>
    <w:rsid w:val="009A697A"/>
    <w:rsid w:val="009B0083"/>
    <w:rsid w:val="009B05E6"/>
    <w:rsid w:val="009B2D2F"/>
    <w:rsid w:val="009B48BB"/>
    <w:rsid w:val="009B4DF2"/>
    <w:rsid w:val="009B4EE0"/>
    <w:rsid w:val="009B568A"/>
    <w:rsid w:val="009B5CD6"/>
    <w:rsid w:val="009B5E97"/>
    <w:rsid w:val="009B6D14"/>
    <w:rsid w:val="009B6D32"/>
    <w:rsid w:val="009B7560"/>
    <w:rsid w:val="009C0301"/>
    <w:rsid w:val="009C041C"/>
    <w:rsid w:val="009C10B8"/>
    <w:rsid w:val="009C10DE"/>
    <w:rsid w:val="009C2686"/>
    <w:rsid w:val="009C2864"/>
    <w:rsid w:val="009C29FB"/>
    <w:rsid w:val="009C32C6"/>
    <w:rsid w:val="009C403F"/>
    <w:rsid w:val="009C4954"/>
    <w:rsid w:val="009C4B31"/>
    <w:rsid w:val="009C5D45"/>
    <w:rsid w:val="009C78A2"/>
    <w:rsid w:val="009D1358"/>
    <w:rsid w:val="009D22E3"/>
    <w:rsid w:val="009D2521"/>
    <w:rsid w:val="009D2D1F"/>
    <w:rsid w:val="009D46F5"/>
    <w:rsid w:val="009D5C75"/>
    <w:rsid w:val="009D6C32"/>
    <w:rsid w:val="009D7800"/>
    <w:rsid w:val="009E0062"/>
    <w:rsid w:val="009E0656"/>
    <w:rsid w:val="009E0B09"/>
    <w:rsid w:val="009E0F36"/>
    <w:rsid w:val="009E0FDF"/>
    <w:rsid w:val="009E15FE"/>
    <w:rsid w:val="009E19B9"/>
    <w:rsid w:val="009E1E01"/>
    <w:rsid w:val="009E23BA"/>
    <w:rsid w:val="009E2B7C"/>
    <w:rsid w:val="009E300C"/>
    <w:rsid w:val="009E31E4"/>
    <w:rsid w:val="009E3AC6"/>
    <w:rsid w:val="009E3D58"/>
    <w:rsid w:val="009E41AF"/>
    <w:rsid w:val="009E4B7A"/>
    <w:rsid w:val="009E5190"/>
    <w:rsid w:val="009E5498"/>
    <w:rsid w:val="009E56C0"/>
    <w:rsid w:val="009E7321"/>
    <w:rsid w:val="009E7D75"/>
    <w:rsid w:val="009F0E9C"/>
    <w:rsid w:val="009F13CB"/>
    <w:rsid w:val="009F1CE6"/>
    <w:rsid w:val="009F1D61"/>
    <w:rsid w:val="009F3DEC"/>
    <w:rsid w:val="009F50E3"/>
    <w:rsid w:val="009F5256"/>
    <w:rsid w:val="009F56ED"/>
    <w:rsid w:val="009F7652"/>
    <w:rsid w:val="00A004A8"/>
    <w:rsid w:val="00A00825"/>
    <w:rsid w:val="00A00D67"/>
    <w:rsid w:val="00A00E8D"/>
    <w:rsid w:val="00A01317"/>
    <w:rsid w:val="00A01923"/>
    <w:rsid w:val="00A021F4"/>
    <w:rsid w:val="00A025A3"/>
    <w:rsid w:val="00A02827"/>
    <w:rsid w:val="00A02AFE"/>
    <w:rsid w:val="00A04ACD"/>
    <w:rsid w:val="00A05963"/>
    <w:rsid w:val="00A05D5F"/>
    <w:rsid w:val="00A06205"/>
    <w:rsid w:val="00A065AB"/>
    <w:rsid w:val="00A1034B"/>
    <w:rsid w:val="00A10451"/>
    <w:rsid w:val="00A10692"/>
    <w:rsid w:val="00A10A7A"/>
    <w:rsid w:val="00A10B91"/>
    <w:rsid w:val="00A1538E"/>
    <w:rsid w:val="00A17573"/>
    <w:rsid w:val="00A17A30"/>
    <w:rsid w:val="00A201C3"/>
    <w:rsid w:val="00A20440"/>
    <w:rsid w:val="00A205D8"/>
    <w:rsid w:val="00A20898"/>
    <w:rsid w:val="00A20944"/>
    <w:rsid w:val="00A21354"/>
    <w:rsid w:val="00A21A6F"/>
    <w:rsid w:val="00A21C8B"/>
    <w:rsid w:val="00A21DDE"/>
    <w:rsid w:val="00A22822"/>
    <w:rsid w:val="00A242EA"/>
    <w:rsid w:val="00A25B62"/>
    <w:rsid w:val="00A2789A"/>
    <w:rsid w:val="00A27E5B"/>
    <w:rsid w:val="00A30466"/>
    <w:rsid w:val="00A311BD"/>
    <w:rsid w:val="00A32549"/>
    <w:rsid w:val="00A32CF1"/>
    <w:rsid w:val="00A32E60"/>
    <w:rsid w:val="00A337FC"/>
    <w:rsid w:val="00A33842"/>
    <w:rsid w:val="00A3445C"/>
    <w:rsid w:val="00A367F5"/>
    <w:rsid w:val="00A4019E"/>
    <w:rsid w:val="00A409B2"/>
    <w:rsid w:val="00A41367"/>
    <w:rsid w:val="00A42328"/>
    <w:rsid w:val="00A42F21"/>
    <w:rsid w:val="00A43D1B"/>
    <w:rsid w:val="00A445A9"/>
    <w:rsid w:val="00A45329"/>
    <w:rsid w:val="00A455DF"/>
    <w:rsid w:val="00A457C4"/>
    <w:rsid w:val="00A45B8E"/>
    <w:rsid w:val="00A45D45"/>
    <w:rsid w:val="00A46CB5"/>
    <w:rsid w:val="00A471DA"/>
    <w:rsid w:val="00A475AB"/>
    <w:rsid w:val="00A4776A"/>
    <w:rsid w:val="00A4780F"/>
    <w:rsid w:val="00A504D9"/>
    <w:rsid w:val="00A51BBA"/>
    <w:rsid w:val="00A52FDE"/>
    <w:rsid w:val="00A53638"/>
    <w:rsid w:val="00A536E2"/>
    <w:rsid w:val="00A540DB"/>
    <w:rsid w:val="00A570A1"/>
    <w:rsid w:val="00A575E6"/>
    <w:rsid w:val="00A575F3"/>
    <w:rsid w:val="00A576E8"/>
    <w:rsid w:val="00A60429"/>
    <w:rsid w:val="00A60470"/>
    <w:rsid w:val="00A605E9"/>
    <w:rsid w:val="00A60CB8"/>
    <w:rsid w:val="00A60DA2"/>
    <w:rsid w:val="00A61002"/>
    <w:rsid w:val="00A61EA9"/>
    <w:rsid w:val="00A62A4C"/>
    <w:rsid w:val="00A63281"/>
    <w:rsid w:val="00A633C7"/>
    <w:rsid w:val="00A6398A"/>
    <w:rsid w:val="00A63BF2"/>
    <w:rsid w:val="00A64B14"/>
    <w:rsid w:val="00A6566D"/>
    <w:rsid w:val="00A65939"/>
    <w:rsid w:val="00A679E9"/>
    <w:rsid w:val="00A67B70"/>
    <w:rsid w:val="00A67E42"/>
    <w:rsid w:val="00A703E6"/>
    <w:rsid w:val="00A706CA"/>
    <w:rsid w:val="00A71077"/>
    <w:rsid w:val="00A71378"/>
    <w:rsid w:val="00A71D53"/>
    <w:rsid w:val="00A72C9D"/>
    <w:rsid w:val="00A72ED7"/>
    <w:rsid w:val="00A73935"/>
    <w:rsid w:val="00A73ED7"/>
    <w:rsid w:val="00A75429"/>
    <w:rsid w:val="00A75870"/>
    <w:rsid w:val="00A76534"/>
    <w:rsid w:val="00A76E48"/>
    <w:rsid w:val="00A8046A"/>
    <w:rsid w:val="00A80B9C"/>
    <w:rsid w:val="00A80E67"/>
    <w:rsid w:val="00A80F4B"/>
    <w:rsid w:val="00A8159F"/>
    <w:rsid w:val="00A81E5D"/>
    <w:rsid w:val="00A82526"/>
    <w:rsid w:val="00A8476A"/>
    <w:rsid w:val="00A84A57"/>
    <w:rsid w:val="00A85DED"/>
    <w:rsid w:val="00A87196"/>
    <w:rsid w:val="00A8756F"/>
    <w:rsid w:val="00A87729"/>
    <w:rsid w:val="00A9054D"/>
    <w:rsid w:val="00A92605"/>
    <w:rsid w:val="00A92CF2"/>
    <w:rsid w:val="00A93DEC"/>
    <w:rsid w:val="00A93E1F"/>
    <w:rsid w:val="00A96096"/>
    <w:rsid w:val="00A97B03"/>
    <w:rsid w:val="00AA08D7"/>
    <w:rsid w:val="00AA0F7A"/>
    <w:rsid w:val="00AA124B"/>
    <w:rsid w:val="00AA26E7"/>
    <w:rsid w:val="00AA2BA0"/>
    <w:rsid w:val="00AA2CE0"/>
    <w:rsid w:val="00AA393D"/>
    <w:rsid w:val="00AA3F68"/>
    <w:rsid w:val="00AA508E"/>
    <w:rsid w:val="00AA5E28"/>
    <w:rsid w:val="00AA798A"/>
    <w:rsid w:val="00AA7F1A"/>
    <w:rsid w:val="00AB088A"/>
    <w:rsid w:val="00AB0AA9"/>
    <w:rsid w:val="00AB24FA"/>
    <w:rsid w:val="00AB359C"/>
    <w:rsid w:val="00AB37AF"/>
    <w:rsid w:val="00AB3E59"/>
    <w:rsid w:val="00AB57DA"/>
    <w:rsid w:val="00AB5B0C"/>
    <w:rsid w:val="00AB66D4"/>
    <w:rsid w:val="00AB71A4"/>
    <w:rsid w:val="00AC009D"/>
    <w:rsid w:val="00AC02FC"/>
    <w:rsid w:val="00AC0553"/>
    <w:rsid w:val="00AC11B0"/>
    <w:rsid w:val="00AC14B7"/>
    <w:rsid w:val="00AC1BD4"/>
    <w:rsid w:val="00AC1CCA"/>
    <w:rsid w:val="00AC4BB5"/>
    <w:rsid w:val="00AC5993"/>
    <w:rsid w:val="00AC6601"/>
    <w:rsid w:val="00AC69E2"/>
    <w:rsid w:val="00AC6CBC"/>
    <w:rsid w:val="00AD07C4"/>
    <w:rsid w:val="00AD0E3A"/>
    <w:rsid w:val="00AD2B35"/>
    <w:rsid w:val="00AD3995"/>
    <w:rsid w:val="00AD4B07"/>
    <w:rsid w:val="00AD525B"/>
    <w:rsid w:val="00AD555B"/>
    <w:rsid w:val="00AD55AF"/>
    <w:rsid w:val="00AD5A96"/>
    <w:rsid w:val="00AD73FC"/>
    <w:rsid w:val="00AD799F"/>
    <w:rsid w:val="00AD79B9"/>
    <w:rsid w:val="00AE059F"/>
    <w:rsid w:val="00AE1A30"/>
    <w:rsid w:val="00AE1DEC"/>
    <w:rsid w:val="00AE1F82"/>
    <w:rsid w:val="00AE2C75"/>
    <w:rsid w:val="00AE2D99"/>
    <w:rsid w:val="00AE2DA9"/>
    <w:rsid w:val="00AE3B1F"/>
    <w:rsid w:val="00AE4ADC"/>
    <w:rsid w:val="00AE4F6C"/>
    <w:rsid w:val="00AE53C2"/>
    <w:rsid w:val="00AE5F7C"/>
    <w:rsid w:val="00AE6673"/>
    <w:rsid w:val="00AE72D4"/>
    <w:rsid w:val="00AE754C"/>
    <w:rsid w:val="00AE7922"/>
    <w:rsid w:val="00AF04B3"/>
    <w:rsid w:val="00AF0DBC"/>
    <w:rsid w:val="00AF2E59"/>
    <w:rsid w:val="00AF3634"/>
    <w:rsid w:val="00AF3D2B"/>
    <w:rsid w:val="00AF3DEE"/>
    <w:rsid w:val="00AF3DFB"/>
    <w:rsid w:val="00AF5909"/>
    <w:rsid w:val="00AF5B16"/>
    <w:rsid w:val="00AF641C"/>
    <w:rsid w:val="00AF678C"/>
    <w:rsid w:val="00AF763A"/>
    <w:rsid w:val="00AF7DBF"/>
    <w:rsid w:val="00B00ADC"/>
    <w:rsid w:val="00B0125E"/>
    <w:rsid w:val="00B016DD"/>
    <w:rsid w:val="00B03B58"/>
    <w:rsid w:val="00B03E1E"/>
    <w:rsid w:val="00B047EB"/>
    <w:rsid w:val="00B04DCF"/>
    <w:rsid w:val="00B06409"/>
    <w:rsid w:val="00B06830"/>
    <w:rsid w:val="00B06A8F"/>
    <w:rsid w:val="00B1004F"/>
    <w:rsid w:val="00B1007F"/>
    <w:rsid w:val="00B10FD1"/>
    <w:rsid w:val="00B12350"/>
    <w:rsid w:val="00B13615"/>
    <w:rsid w:val="00B13865"/>
    <w:rsid w:val="00B13C09"/>
    <w:rsid w:val="00B13F0C"/>
    <w:rsid w:val="00B142A5"/>
    <w:rsid w:val="00B15546"/>
    <w:rsid w:val="00B16F61"/>
    <w:rsid w:val="00B211E4"/>
    <w:rsid w:val="00B214CA"/>
    <w:rsid w:val="00B2195D"/>
    <w:rsid w:val="00B21C52"/>
    <w:rsid w:val="00B226D2"/>
    <w:rsid w:val="00B22F35"/>
    <w:rsid w:val="00B2446B"/>
    <w:rsid w:val="00B26501"/>
    <w:rsid w:val="00B26E44"/>
    <w:rsid w:val="00B274AE"/>
    <w:rsid w:val="00B30B58"/>
    <w:rsid w:val="00B31142"/>
    <w:rsid w:val="00B32B16"/>
    <w:rsid w:val="00B33436"/>
    <w:rsid w:val="00B338AE"/>
    <w:rsid w:val="00B363AA"/>
    <w:rsid w:val="00B364F4"/>
    <w:rsid w:val="00B36621"/>
    <w:rsid w:val="00B36998"/>
    <w:rsid w:val="00B37502"/>
    <w:rsid w:val="00B37511"/>
    <w:rsid w:val="00B40405"/>
    <w:rsid w:val="00B40CC8"/>
    <w:rsid w:val="00B4107C"/>
    <w:rsid w:val="00B42019"/>
    <w:rsid w:val="00B424E1"/>
    <w:rsid w:val="00B42E0A"/>
    <w:rsid w:val="00B4333C"/>
    <w:rsid w:val="00B449A9"/>
    <w:rsid w:val="00B451C8"/>
    <w:rsid w:val="00B45EAD"/>
    <w:rsid w:val="00B47C51"/>
    <w:rsid w:val="00B47CF8"/>
    <w:rsid w:val="00B5069A"/>
    <w:rsid w:val="00B531D5"/>
    <w:rsid w:val="00B536F4"/>
    <w:rsid w:val="00B53D04"/>
    <w:rsid w:val="00B54DB1"/>
    <w:rsid w:val="00B55176"/>
    <w:rsid w:val="00B552A4"/>
    <w:rsid w:val="00B55451"/>
    <w:rsid w:val="00B56782"/>
    <w:rsid w:val="00B56A09"/>
    <w:rsid w:val="00B57091"/>
    <w:rsid w:val="00B57E5B"/>
    <w:rsid w:val="00B61BAA"/>
    <w:rsid w:val="00B61FD7"/>
    <w:rsid w:val="00B62214"/>
    <w:rsid w:val="00B62B39"/>
    <w:rsid w:val="00B63408"/>
    <w:rsid w:val="00B63646"/>
    <w:rsid w:val="00B6384A"/>
    <w:rsid w:val="00B641CC"/>
    <w:rsid w:val="00B64BE4"/>
    <w:rsid w:val="00B6502C"/>
    <w:rsid w:val="00B655CF"/>
    <w:rsid w:val="00B65873"/>
    <w:rsid w:val="00B675C8"/>
    <w:rsid w:val="00B679F2"/>
    <w:rsid w:val="00B7043A"/>
    <w:rsid w:val="00B7096A"/>
    <w:rsid w:val="00B712C4"/>
    <w:rsid w:val="00B72780"/>
    <w:rsid w:val="00B72AF9"/>
    <w:rsid w:val="00B72E87"/>
    <w:rsid w:val="00B73FE4"/>
    <w:rsid w:val="00B745E0"/>
    <w:rsid w:val="00B74610"/>
    <w:rsid w:val="00B7498A"/>
    <w:rsid w:val="00B7698E"/>
    <w:rsid w:val="00B76CE5"/>
    <w:rsid w:val="00B76FC4"/>
    <w:rsid w:val="00B77009"/>
    <w:rsid w:val="00B77E12"/>
    <w:rsid w:val="00B812E8"/>
    <w:rsid w:val="00B812F7"/>
    <w:rsid w:val="00B814A9"/>
    <w:rsid w:val="00B823D3"/>
    <w:rsid w:val="00B844FE"/>
    <w:rsid w:val="00B84C43"/>
    <w:rsid w:val="00B86742"/>
    <w:rsid w:val="00B86990"/>
    <w:rsid w:val="00B874FB"/>
    <w:rsid w:val="00B87B9B"/>
    <w:rsid w:val="00B87DBA"/>
    <w:rsid w:val="00B904BC"/>
    <w:rsid w:val="00B90F40"/>
    <w:rsid w:val="00B9103D"/>
    <w:rsid w:val="00B91386"/>
    <w:rsid w:val="00B933E8"/>
    <w:rsid w:val="00B94C3B"/>
    <w:rsid w:val="00B94F43"/>
    <w:rsid w:val="00B969AE"/>
    <w:rsid w:val="00B975A1"/>
    <w:rsid w:val="00BA0A30"/>
    <w:rsid w:val="00BA11D9"/>
    <w:rsid w:val="00BA1201"/>
    <w:rsid w:val="00BA1348"/>
    <w:rsid w:val="00BA1939"/>
    <w:rsid w:val="00BA1D06"/>
    <w:rsid w:val="00BA3033"/>
    <w:rsid w:val="00BA358B"/>
    <w:rsid w:val="00BA3844"/>
    <w:rsid w:val="00BA3B0C"/>
    <w:rsid w:val="00BA3FF5"/>
    <w:rsid w:val="00BA4681"/>
    <w:rsid w:val="00BA5FA5"/>
    <w:rsid w:val="00BA60A9"/>
    <w:rsid w:val="00BA78F8"/>
    <w:rsid w:val="00BB0783"/>
    <w:rsid w:val="00BB14B4"/>
    <w:rsid w:val="00BB3499"/>
    <w:rsid w:val="00BB3533"/>
    <w:rsid w:val="00BB37DA"/>
    <w:rsid w:val="00BB3B7F"/>
    <w:rsid w:val="00BB3CC5"/>
    <w:rsid w:val="00BB4060"/>
    <w:rsid w:val="00BB40FE"/>
    <w:rsid w:val="00BB480D"/>
    <w:rsid w:val="00BB535B"/>
    <w:rsid w:val="00BB578A"/>
    <w:rsid w:val="00BB5792"/>
    <w:rsid w:val="00BB591F"/>
    <w:rsid w:val="00BB6795"/>
    <w:rsid w:val="00BB69CD"/>
    <w:rsid w:val="00BB6FBD"/>
    <w:rsid w:val="00BC0814"/>
    <w:rsid w:val="00BC270A"/>
    <w:rsid w:val="00BC3ABC"/>
    <w:rsid w:val="00BC41CC"/>
    <w:rsid w:val="00BC4D4E"/>
    <w:rsid w:val="00BC5BDD"/>
    <w:rsid w:val="00BC65DE"/>
    <w:rsid w:val="00BD0191"/>
    <w:rsid w:val="00BD0E03"/>
    <w:rsid w:val="00BD1497"/>
    <w:rsid w:val="00BD17E8"/>
    <w:rsid w:val="00BD1AB8"/>
    <w:rsid w:val="00BD329E"/>
    <w:rsid w:val="00BD3FB4"/>
    <w:rsid w:val="00BD46F3"/>
    <w:rsid w:val="00BD4A06"/>
    <w:rsid w:val="00BD4FD1"/>
    <w:rsid w:val="00BD5DB0"/>
    <w:rsid w:val="00BD603E"/>
    <w:rsid w:val="00BD6FD9"/>
    <w:rsid w:val="00BD77A8"/>
    <w:rsid w:val="00BE0134"/>
    <w:rsid w:val="00BE0CC2"/>
    <w:rsid w:val="00BE1155"/>
    <w:rsid w:val="00BE162E"/>
    <w:rsid w:val="00BE340A"/>
    <w:rsid w:val="00BE4442"/>
    <w:rsid w:val="00BE46DC"/>
    <w:rsid w:val="00BE5F4E"/>
    <w:rsid w:val="00BE77E8"/>
    <w:rsid w:val="00BE7F76"/>
    <w:rsid w:val="00BF01A4"/>
    <w:rsid w:val="00BF044F"/>
    <w:rsid w:val="00BF07E5"/>
    <w:rsid w:val="00BF160E"/>
    <w:rsid w:val="00BF31E5"/>
    <w:rsid w:val="00BF32E8"/>
    <w:rsid w:val="00BF37E3"/>
    <w:rsid w:val="00BF40E2"/>
    <w:rsid w:val="00BF461D"/>
    <w:rsid w:val="00BF4819"/>
    <w:rsid w:val="00BF4C40"/>
    <w:rsid w:val="00BF501A"/>
    <w:rsid w:val="00BF553D"/>
    <w:rsid w:val="00BF68E4"/>
    <w:rsid w:val="00BF7063"/>
    <w:rsid w:val="00C00134"/>
    <w:rsid w:val="00C02A1F"/>
    <w:rsid w:val="00C03202"/>
    <w:rsid w:val="00C0323F"/>
    <w:rsid w:val="00C03355"/>
    <w:rsid w:val="00C040A7"/>
    <w:rsid w:val="00C043F4"/>
    <w:rsid w:val="00C048FC"/>
    <w:rsid w:val="00C05FFB"/>
    <w:rsid w:val="00C06D1E"/>
    <w:rsid w:val="00C10BDE"/>
    <w:rsid w:val="00C11B22"/>
    <w:rsid w:val="00C120AB"/>
    <w:rsid w:val="00C123BC"/>
    <w:rsid w:val="00C12705"/>
    <w:rsid w:val="00C14208"/>
    <w:rsid w:val="00C14C86"/>
    <w:rsid w:val="00C1508D"/>
    <w:rsid w:val="00C15DDD"/>
    <w:rsid w:val="00C16DF8"/>
    <w:rsid w:val="00C17473"/>
    <w:rsid w:val="00C1771E"/>
    <w:rsid w:val="00C17A39"/>
    <w:rsid w:val="00C200AD"/>
    <w:rsid w:val="00C20ED2"/>
    <w:rsid w:val="00C21DEB"/>
    <w:rsid w:val="00C22E3E"/>
    <w:rsid w:val="00C2312D"/>
    <w:rsid w:val="00C24289"/>
    <w:rsid w:val="00C26224"/>
    <w:rsid w:val="00C273AD"/>
    <w:rsid w:val="00C27428"/>
    <w:rsid w:val="00C27D6D"/>
    <w:rsid w:val="00C30563"/>
    <w:rsid w:val="00C3099D"/>
    <w:rsid w:val="00C30EF2"/>
    <w:rsid w:val="00C3179A"/>
    <w:rsid w:val="00C34810"/>
    <w:rsid w:val="00C35715"/>
    <w:rsid w:val="00C35988"/>
    <w:rsid w:val="00C36EFB"/>
    <w:rsid w:val="00C407B1"/>
    <w:rsid w:val="00C4317F"/>
    <w:rsid w:val="00C43F36"/>
    <w:rsid w:val="00C443E9"/>
    <w:rsid w:val="00C44ACF"/>
    <w:rsid w:val="00C46F79"/>
    <w:rsid w:val="00C50B3C"/>
    <w:rsid w:val="00C510F7"/>
    <w:rsid w:val="00C51486"/>
    <w:rsid w:val="00C51653"/>
    <w:rsid w:val="00C5444E"/>
    <w:rsid w:val="00C5481E"/>
    <w:rsid w:val="00C54C29"/>
    <w:rsid w:val="00C54E79"/>
    <w:rsid w:val="00C564CC"/>
    <w:rsid w:val="00C60306"/>
    <w:rsid w:val="00C61091"/>
    <w:rsid w:val="00C61EA6"/>
    <w:rsid w:val="00C6202B"/>
    <w:rsid w:val="00C62565"/>
    <w:rsid w:val="00C6285E"/>
    <w:rsid w:val="00C62E5D"/>
    <w:rsid w:val="00C63412"/>
    <w:rsid w:val="00C64461"/>
    <w:rsid w:val="00C64B63"/>
    <w:rsid w:val="00C650D0"/>
    <w:rsid w:val="00C65813"/>
    <w:rsid w:val="00C65CFD"/>
    <w:rsid w:val="00C65DE1"/>
    <w:rsid w:val="00C66437"/>
    <w:rsid w:val="00C67247"/>
    <w:rsid w:val="00C67713"/>
    <w:rsid w:val="00C678BD"/>
    <w:rsid w:val="00C7005A"/>
    <w:rsid w:val="00C70371"/>
    <w:rsid w:val="00C707D1"/>
    <w:rsid w:val="00C722AF"/>
    <w:rsid w:val="00C72466"/>
    <w:rsid w:val="00C72D36"/>
    <w:rsid w:val="00C73973"/>
    <w:rsid w:val="00C73E1B"/>
    <w:rsid w:val="00C7536C"/>
    <w:rsid w:val="00C76239"/>
    <w:rsid w:val="00C76975"/>
    <w:rsid w:val="00C80097"/>
    <w:rsid w:val="00C800DF"/>
    <w:rsid w:val="00C8051A"/>
    <w:rsid w:val="00C8200B"/>
    <w:rsid w:val="00C8205C"/>
    <w:rsid w:val="00C82F9C"/>
    <w:rsid w:val="00C83448"/>
    <w:rsid w:val="00C83527"/>
    <w:rsid w:val="00C85476"/>
    <w:rsid w:val="00C87079"/>
    <w:rsid w:val="00C87484"/>
    <w:rsid w:val="00C909AB"/>
    <w:rsid w:val="00C91415"/>
    <w:rsid w:val="00C9153E"/>
    <w:rsid w:val="00C91ACB"/>
    <w:rsid w:val="00C91AD1"/>
    <w:rsid w:val="00C93980"/>
    <w:rsid w:val="00C93CB3"/>
    <w:rsid w:val="00C9405F"/>
    <w:rsid w:val="00C9442C"/>
    <w:rsid w:val="00C94959"/>
    <w:rsid w:val="00C95727"/>
    <w:rsid w:val="00C95F2B"/>
    <w:rsid w:val="00C965A2"/>
    <w:rsid w:val="00C96E4D"/>
    <w:rsid w:val="00C97104"/>
    <w:rsid w:val="00C97E89"/>
    <w:rsid w:val="00CA0067"/>
    <w:rsid w:val="00CA04F1"/>
    <w:rsid w:val="00CA05B0"/>
    <w:rsid w:val="00CA0DA7"/>
    <w:rsid w:val="00CA2AE8"/>
    <w:rsid w:val="00CA46B8"/>
    <w:rsid w:val="00CA48DD"/>
    <w:rsid w:val="00CA4D85"/>
    <w:rsid w:val="00CA4E6D"/>
    <w:rsid w:val="00CA6237"/>
    <w:rsid w:val="00CA7405"/>
    <w:rsid w:val="00CA7FBE"/>
    <w:rsid w:val="00CB0F06"/>
    <w:rsid w:val="00CB119E"/>
    <w:rsid w:val="00CB1FA0"/>
    <w:rsid w:val="00CB23EB"/>
    <w:rsid w:val="00CB3D2E"/>
    <w:rsid w:val="00CB4705"/>
    <w:rsid w:val="00CB5094"/>
    <w:rsid w:val="00CB6535"/>
    <w:rsid w:val="00CB76BE"/>
    <w:rsid w:val="00CC0159"/>
    <w:rsid w:val="00CC04CC"/>
    <w:rsid w:val="00CC0901"/>
    <w:rsid w:val="00CC0E59"/>
    <w:rsid w:val="00CC11AA"/>
    <w:rsid w:val="00CC1836"/>
    <w:rsid w:val="00CC325C"/>
    <w:rsid w:val="00CC3363"/>
    <w:rsid w:val="00CC49E8"/>
    <w:rsid w:val="00CC5708"/>
    <w:rsid w:val="00CC60F9"/>
    <w:rsid w:val="00CC6810"/>
    <w:rsid w:val="00CC7F10"/>
    <w:rsid w:val="00CD1137"/>
    <w:rsid w:val="00CD2590"/>
    <w:rsid w:val="00CD25D4"/>
    <w:rsid w:val="00CD2633"/>
    <w:rsid w:val="00CD2BCF"/>
    <w:rsid w:val="00CD3226"/>
    <w:rsid w:val="00CD4329"/>
    <w:rsid w:val="00CD66E9"/>
    <w:rsid w:val="00CE0122"/>
    <w:rsid w:val="00CE0D1A"/>
    <w:rsid w:val="00CE3479"/>
    <w:rsid w:val="00CE361D"/>
    <w:rsid w:val="00CE4015"/>
    <w:rsid w:val="00CE4203"/>
    <w:rsid w:val="00CE53D5"/>
    <w:rsid w:val="00CE56F8"/>
    <w:rsid w:val="00CE7216"/>
    <w:rsid w:val="00CE738A"/>
    <w:rsid w:val="00CF1605"/>
    <w:rsid w:val="00CF1831"/>
    <w:rsid w:val="00CF1BEB"/>
    <w:rsid w:val="00CF1F80"/>
    <w:rsid w:val="00CF21D2"/>
    <w:rsid w:val="00CF2BE2"/>
    <w:rsid w:val="00CF2F6B"/>
    <w:rsid w:val="00CF43F5"/>
    <w:rsid w:val="00CF5283"/>
    <w:rsid w:val="00CF5742"/>
    <w:rsid w:val="00CF58F8"/>
    <w:rsid w:val="00CF5C20"/>
    <w:rsid w:val="00D01624"/>
    <w:rsid w:val="00D01791"/>
    <w:rsid w:val="00D01A5A"/>
    <w:rsid w:val="00D0224F"/>
    <w:rsid w:val="00D0256C"/>
    <w:rsid w:val="00D029C2"/>
    <w:rsid w:val="00D02CCC"/>
    <w:rsid w:val="00D067BE"/>
    <w:rsid w:val="00D11C0E"/>
    <w:rsid w:val="00D12A96"/>
    <w:rsid w:val="00D130DD"/>
    <w:rsid w:val="00D131AF"/>
    <w:rsid w:val="00D1320F"/>
    <w:rsid w:val="00D13E8F"/>
    <w:rsid w:val="00D13EFE"/>
    <w:rsid w:val="00D13FC2"/>
    <w:rsid w:val="00D14DF6"/>
    <w:rsid w:val="00D14FB7"/>
    <w:rsid w:val="00D15267"/>
    <w:rsid w:val="00D16B0E"/>
    <w:rsid w:val="00D16D34"/>
    <w:rsid w:val="00D17E67"/>
    <w:rsid w:val="00D201B5"/>
    <w:rsid w:val="00D20F80"/>
    <w:rsid w:val="00D216D7"/>
    <w:rsid w:val="00D221D0"/>
    <w:rsid w:val="00D22419"/>
    <w:rsid w:val="00D23562"/>
    <w:rsid w:val="00D235EA"/>
    <w:rsid w:val="00D23B85"/>
    <w:rsid w:val="00D24151"/>
    <w:rsid w:val="00D253E5"/>
    <w:rsid w:val="00D25AED"/>
    <w:rsid w:val="00D2663C"/>
    <w:rsid w:val="00D26CD6"/>
    <w:rsid w:val="00D26E95"/>
    <w:rsid w:val="00D270FC"/>
    <w:rsid w:val="00D27146"/>
    <w:rsid w:val="00D276BB"/>
    <w:rsid w:val="00D27BBF"/>
    <w:rsid w:val="00D315A7"/>
    <w:rsid w:val="00D31FD8"/>
    <w:rsid w:val="00D32094"/>
    <w:rsid w:val="00D32208"/>
    <w:rsid w:val="00D323A2"/>
    <w:rsid w:val="00D328D6"/>
    <w:rsid w:val="00D3320A"/>
    <w:rsid w:val="00D34A83"/>
    <w:rsid w:val="00D34E92"/>
    <w:rsid w:val="00D35A04"/>
    <w:rsid w:val="00D36D61"/>
    <w:rsid w:val="00D40A16"/>
    <w:rsid w:val="00D4159A"/>
    <w:rsid w:val="00D41B4E"/>
    <w:rsid w:val="00D426C5"/>
    <w:rsid w:val="00D446F7"/>
    <w:rsid w:val="00D46308"/>
    <w:rsid w:val="00D46A1A"/>
    <w:rsid w:val="00D4748E"/>
    <w:rsid w:val="00D475C6"/>
    <w:rsid w:val="00D479EF"/>
    <w:rsid w:val="00D47DF2"/>
    <w:rsid w:val="00D47F42"/>
    <w:rsid w:val="00D47FCE"/>
    <w:rsid w:val="00D502AF"/>
    <w:rsid w:val="00D50572"/>
    <w:rsid w:val="00D50622"/>
    <w:rsid w:val="00D52FD8"/>
    <w:rsid w:val="00D531CE"/>
    <w:rsid w:val="00D53643"/>
    <w:rsid w:val="00D5371F"/>
    <w:rsid w:val="00D548CD"/>
    <w:rsid w:val="00D54A67"/>
    <w:rsid w:val="00D54EA7"/>
    <w:rsid w:val="00D553F0"/>
    <w:rsid w:val="00D55A78"/>
    <w:rsid w:val="00D56940"/>
    <w:rsid w:val="00D602F1"/>
    <w:rsid w:val="00D60C20"/>
    <w:rsid w:val="00D615C2"/>
    <w:rsid w:val="00D618E9"/>
    <w:rsid w:val="00D6232E"/>
    <w:rsid w:val="00D6251F"/>
    <w:rsid w:val="00D62745"/>
    <w:rsid w:val="00D63784"/>
    <w:rsid w:val="00D63E2E"/>
    <w:rsid w:val="00D65109"/>
    <w:rsid w:val="00D652C9"/>
    <w:rsid w:val="00D65C57"/>
    <w:rsid w:val="00D6782D"/>
    <w:rsid w:val="00D70F96"/>
    <w:rsid w:val="00D71CA6"/>
    <w:rsid w:val="00D722AF"/>
    <w:rsid w:val="00D73B35"/>
    <w:rsid w:val="00D73CEA"/>
    <w:rsid w:val="00D74495"/>
    <w:rsid w:val="00D75548"/>
    <w:rsid w:val="00D75C27"/>
    <w:rsid w:val="00D7647A"/>
    <w:rsid w:val="00D77373"/>
    <w:rsid w:val="00D7747C"/>
    <w:rsid w:val="00D77736"/>
    <w:rsid w:val="00D808A3"/>
    <w:rsid w:val="00D80AAF"/>
    <w:rsid w:val="00D80E31"/>
    <w:rsid w:val="00D81281"/>
    <w:rsid w:val="00D83FE5"/>
    <w:rsid w:val="00D83FFA"/>
    <w:rsid w:val="00D855F0"/>
    <w:rsid w:val="00D87A38"/>
    <w:rsid w:val="00D906A5"/>
    <w:rsid w:val="00D9089E"/>
    <w:rsid w:val="00D90FD5"/>
    <w:rsid w:val="00D9114F"/>
    <w:rsid w:val="00D916B4"/>
    <w:rsid w:val="00D929E3"/>
    <w:rsid w:val="00D9329A"/>
    <w:rsid w:val="00D946CF"/>
    <w:rsid w:val="00D957C3"/>
    <w:rsid w:val="00D95CD8"/>
    <w:rsid w:val="00DA00E8"/>
    <w:rsid w:val="00DA185B"/>
    <w:rsid w:val="00DA1BC9"/>
    <w:rsid w:val="00DA2324"/>
    <w:rsid w:val="00DA39E6"/>
    <w:rsid w:val="00DA48F2"/>
    <w:rsid w:val="00DA7DF3"/>
    <w:rsid w:val="00DB0142"/>
    <w:rsid w:val="00DB07AA"/>
    <w:rsid w:val="00DB1753"/>
    <w:rsid w:val="00DB19F3"/>
    <w:rsid w:val="00DB1D14"/>
    <w:rsid w:val="00DB2A00"/>
    <w:rsid w:val="00DB2D1E"/>
    <w:rsid w:val="00DB2D71"/>
    <w:rsid w:val="00DB2EFF"/>
    <w:rsid w:val="00DB3276"/>
    <w:rsid w:val="00DB32AE"/>
    <w:rsid w:val="00DB3862"/>
    <w:rsid w:val="00DB5B58"/>
    <w:rsid w:val="00DB6405"/>
    <w:rsid w:val="00DB66DA"/>
    <w:rsid w:val="00DB7257"/>
    <w:rsid w:val="00DC0D30"/>
    <w:rsid w:val="00DC1B16"/>
    <w:rsid w:val="00DC295D"/>
    <w:rsid w:val="00DC3A12"/>
    <w:rsid w:val="00DC3CD2"/>
    <w:rsid w:val="00DC4583"/>
    <w:rsid w:val="00DC46D1"/>
    <w:rsid w:val="00DC49EF"/>
    <w:rsid w:val="00DC5118"/>
    <w:rsid w:val="00DC5C1E"/>
    <w:rsid w:val="00DC5DA3"/>
    <w:rsid w:val="00DC6318"/>
    <w:rsid w:val="00DC666C"/>
    <w:rsid w:val="00DC6F6C"/>
    <w:rsid w:val="00DD1817"/>
    <w:rsid w:val="00DD1A98"/>
    <w:rsid w:val="00DD28BA"/>
    <w:rsid w:val="00DD376F"/>
    <w:rsid w:val="00DD3A69"/>
    <w:rsid w:val="00DD3BA8"/>
    <w:rsid w:val="00DD3EB0"/>
    <w:rsid w:val="00DD3EF3"/>
    <w:rsid w:val="00DD42B6"/>
    <w:rsid w:val="00DD575E"/>
    <w:rsid w:val="00DD593B"/>
    <w:rsid w:val="00DD5DD0"/>
    <w:rsid w:val="00DD77A1"/>
    <w:rsid w:val="00DE04E4"/>
    <w:rsid w:val="00DE0ABC"/>
    <w:rsid w:val="00DE1574"/>
    <w:rsid w:val="00DE3073"/>
    <w:rsid w:val="00DE3151"/>
    <w:rsid w:val="00DE3249"/>
    <w:rsid w:val="00DE42BE"/>
    <w:rsid w:val="00DE45C4"/>
    <w:rsid w:val="00DE4E25"/>
    <w:rsid w:val="00DE649C"/>
    <w:rsid w:val="00DF0113"/>
    <w:rsid w:val="00DF0648"/>
    <w:rsid w:val="00DF2E65"/>
    <w:rsid w:val="00DF3492"/>
    <w:rsid w:val="00DF3ED4"/>
    <w:rsid w:val="00DF5518"/>
    <w:rsid w:val="00DF7868"/>
    <w:rsid w:val="00E002F0"/>
    <w:rsid w:val="00E0031E"/>
    <w:rsid w:val="00E00D3A"/>
    <w:rsid w:val="00E02500"/>
    <w:rsid w:val="00E0342B"/>
    <w:rsid w:val="00E03865"/>
    <w:rsid w:val="00E03FAA"/>
    <w:rsid w:val="00E04CE6"/>
    <w:rsid w:val="00E05628"/>
    <w:rsid w:val="00E06383"/>
    <w:rsid w:val="00E069D5"/>
    <w:rsid w:val="00E10CA0"/>
    <w:rsid w:val="00E10D3E"/>
    <w:rsid w:val="00E11F79"/>
    <w:rsid w:val="00E11F80"/>
    <w:rsid w:val="00E1263C"/>
    <w:rsid w:val="00E13084"/>
    <w:rsid w:val="00E1421D"/>
    <w:rsid w:val="00E157DD"/>
    <w:rsid w:val="00E1634E"/>
    <w:rsid w:val="00E169C2"/>
    <w:rsid w:val="00E16F22"/>
    <w:rsid w:val="00E173BC"/>
    <w:rsid w:val="00E17A49"/>
    <w:rsid w:val="00E17CAB"/>
    <w:rsid w:val="00E17E0C"/>
    <w:rsid w:val="00E2036D"/>
    <w:rsid w:val="00E208CE"/>
    <w:rsid w:val="00E20CE3"/>
    <w:rsid w:val="00E2191A"/>
    <w:rsid w:val="00E22C23"/>
    <w:rsid w:val="00E23C7D"/>
    <w:rsid w:val="00E25DE9"/>
    <w:rsid w:val="00E26161"/>
    <w:rsid w:val="00E26C3B"/>
    <w:rsid w:val="00E30021"/>
    <w:rsid w:val="00E30665"/>
    <w:rsid w:val="00E30C7E"/>
    <w:rsid w:val="00E31368"/>
    <w:rsid w:val="00E314B3"/>
    <w:rsid w:val="00E321BA"/>
    <w:rsid w:val="00E32B43"/>
    <w:rsid w:val="00E32BBB"/>
    <w:rsid w:val="00E331D9"/>
    <w:rsid w:val="00E344CA"/>
    <w:rsid w:val="00E34CC8"/>
    <w:rsid w:val="00E36FD2"/>
    <w:rsid w:val="00E37169"/>
    <w:rsid w:val="00E37F96"/>
    <w:rsid w:val="00E4076C"/>
    <w:rsid w:val="00E40865"/>
    <w:rsid w:val="00E41387"/>
    <w:rsid w:val="00E41D32"/>
    <w:rsid w:val="00E429A9"/>
    <w:rsid w:val="00E42AC9"/>
    <w:rsid w:val="00E44709"/>
    <w:rsid w:val="00E44EBD"/>
    <w:rsid w:val="00E4504A"/>
    <w:rsid w:val="00E467E6"/>
    <w:rsid w:val="00E4681D"/>
    <w:rsid w:val="00E47CF5"/>
    <w:rsid w:val="00E47E6D"/>
    <w:rsid w:val="00E50DA7"/>
    <w:rsid w:val="00E517DD"/>
    <w:rsid w:val="00E519D0"/>
    <w:rsid w:val="00E52C43"/>
    <w:rsid w:val="00E53440"/>
    <w:rsid w:val="00E53D1F"/>
    <w:rsid w:val="00E54A19"/>
    <w:rsid w:val="00E54E6B"/>
    <w:rsid w:val="00E558F4"/>
    <w:rsid w:val="00E56046"/>
    <w:rsid w:val="00E56393"/>
    <w:rsid w:val="00E56BA4"/>
    <w:rsid w:val="00E57198"/>
    <w:rsid w:val="00E57E50"/>
    <w:rsid w:val="00E57FB2"/>
    <w:rsid w:val="00E60E08"/>
    <w:rsid w:val="00E6159D"/>
    <w:rsid w:val="00E622AD"/>
    <w:rsid w:val="00E62580"/>
    <w:rsid w:val="00E63082"/>
    <w:rsid w:val="00E63846"/>
    <w:rsid w:val="00E63887"/>
    <w:rsid w:val="00E64FD0"/>
    <w:rsid w:val="00E65409"/>
    <w:rsid w:val="00E67C0B"/>
    <w:rsid w:val="00E7124E"/>
    <w:rsid w:val="00E71674"/>
    <w:rsid w:val="00E72240"/>
    <w:rsid w:val="00E72988"/>
    <w:rsid w:val="00E729DD"/>
    <w:rsid w:val="00E736D0"/>
    <w:rsid w:val="00E74814"/>
    <w:rsid w:val="00E7488F"/>
    <w:rsid w:val="00E74B34"/>
    <w:rsid w:val="00E75033"/>
    <w:rsid w:val="00E75F51"/>
    <w:rsid w:val="00E763AC"/>
    <w:rsid w:val="00E77106"/>
    <w:rsid w:val="00E775C2"/>
    <w:rsid w:val="00E77767"/>
    <w:rsid w:val="00E77BB5"/>
    <w:rsid w:val="00E80A03"/>
    <w:rsid w:val="00E81909"/>
    <w:rsid w:val="00E81D9C"/>
    <w:rsid w:val="00E81EDF"/>
    <w:rsid w:val="00E81EFE"/>
    <w:rsid w:val="00E820AB"/>
    <w:rsid w:val="00E82D19"/>
    <w:rsid w:val="00E83182"/>
    <w:rsid w:val="00E83C7B"/>
    <w:rsid w:val="00E84F5D"/>
    <w:rsid w:val="00E86A2F"/>
    <w:rsid w:val="00E87492"/>
    <w:rsid w:val="00E877F5"/>
    <w:rsid w:val="00E9076E"/>
    <w:rsid w:val="00E90A20"/>
    <w:rsid w:val="00E959FD"/>
    <w:rsid w:val="00E96469"/>
    <w:rsid w:val="00E97C5F"/>
    <w:rsid w:val="00EA0297"/>
    <w:rsid w:val="00EA2229"/>
    <w:rsid w:val="00EA280C"/>
    <w:rsid w:val="00EA38CE"/>
    <w:rsid w:val="00EA3E81"/>
    <w:rsid w:val="00EA47C7"/>
    <w:rsid w:val="00EA5E92"/>
    <w:rsid w:val="00EA6234"/>
    <w:rsid w:val="00EA7837"/>
    <w:rsid w:val="00EA7959"/>
    <w:rsid w:val="00EA79DB"/>
    <w:rsid w:val="00EA7D1C"/>
    <w:rsid w:val="00EB004E"/>
    <w:rsid w:val="00EB14E8"/>
    <w:rsid w:val="00EB1D24"/>
    <w:rsid w:val="00EB3C2F"/>
    <w:rsid w:val="00EB3C50"/>
    <w:rsid w:val="00EB4BC2"/>
    <w:rsid w:val="00EB4ECC"/>
    <w:rsid w:val="00EB57C4"/>
    <w:rsid w:val="00EB59C3"/>
    <w:rsid w:val="00EB5B15"/>
    <w:rsid w:val="00EB5BFF"/>
    <w:rsid w:val="00EB68D7"/>
    <w:rsid w:val="00EC0FDF"/>
    <w:rsid w:val="00EC1A67"/>
    <w:rsid w:val="00EC2A88"/>
    <w:rsid w:val="00EC304A"/>
    <w:rsid w:val="00EC319F"/>
    <w:rsid w:val="00EC38A1"/>
    <w:rsid w:val="00EC419E"/>
    <w:rsid w:val="00EC4A1B"/>
    <w:rsid w:val="00EC4DE1"/>
    <w:rsid w:val="00EC590D"/>
    <w:rsid w:val="00EC596D"/>
    <w:rsid w:val="00EC6155"/>
    <w:rsid w:val="00EC61DA"/>
    <w:rsid w:val="00EC6E62"/>
    <w:rsid w:val="00EC767D"/>
    <w:rsid w:val="00ED0641"/>
    <w:rsid w:val="00ED0821"/>
    <w:rsid w:val="00ED0875"/>
    <w:rsid w:val="00ED1025"/>
    <w:rsid w:val="00ED2B95"/>
    <w:rsid w:val="00ED3C97"/>
    <w:rsid w:val="00ED43E4"/>
    <w:rsid w:val="00ED45FA"/>
    <w:rsid w:val="00ED61F3"/>
    <w:rsid w:val="00ED7538"/>
    <w:rsid w:val="00EE07A2"/>
    <w:rsid w:val="00EE096C"/>
    <w:rsid w:val="00EE0C32"/>
    <w:rsid w:val="00EE16BB"/>
    <w:rsid w:val="00EE1FFF"/>
    <w:rsid w:val="00EE319A"/>
    <w:rsid w:val="00EE36E6"/>
    <w:rsid w:val="00EE3E21"/>
    <w:rsid w:val="00EE526C"/>
    <w:rsid w:val="00EE5ACE"/>
    <w:rsid w:val="00EE6061"/>
    <w:rsid w:val="00EE6C96"/>
    <w:rsid w:val="00EF11E1"/>
    <w:rsid w:val="00EF1B13"/>
    <w:rsid w:val="00EF1E77"/>
    <w:rsid w:val="00EF3582"/>
    <w:rsid w:val="00EF4DCA"/>
    <w:rsid w:val="00EF6D4D"/>
    <w:rsid w:val="00EF769D"/>
    <w:rsid w:val="00EF7EA5"/>
    <w:rsid w:val="00F0155C"/>
    <w:rsid w:val="00F01AA8"/>
    <w:rsid w:val="00F02663"/>
    <w:rsid w:val="00F02908"/>
    <w:rsid w:val="00F02A10"/>
    <w:rsid w:val="00F03917"/>
    <w:rsid w:val="00F05391"/>
    <w:rsid w:val="00F053F0"/>
    <w:rsid w:val="00F05540"/>
    <w:rsid w:val="00F05646"/>
    <w:rsid w:val="00F0720C"/>
    <w:rsid w:val="00F07532"/>
    <w:rsid w:val="00F07565"/>
    <w:rsid w:val="00F07F75"/>
    <w:rsid w:val="00F121C4"/>
    <w:rsid w:val="00F12643"/>
    <w:rsid w:val="00F130A6"/>
    <w:rsid w:val="00F15040"/>
    <w:rsid w:val="00F15806"/>
    <w:rsid w:val="00F15B5E"/>
    <w:rsid w:val="00F16078"/>
    <w:rsid w:val="00F17629"/>
    <w:rsid w:val="00F178E7"/>
    <w:rsid w:val="00F17D22"/>
    <w:rsid w:val="00F21331"/>
    <w:rsid w:val="00F219DD"/>
    <w:rsid w:val="00F21F20"/>
    <w:rsid w:val="00F22492"/>
    <w:rsid w:val="00F2335D"/>
    <w:rsid w:val="00F235E1"/>
    <w:rsid w:val="00F244DB"/>
    <w:rsid w:val="00F245EC"/>
    <w:rsid w:val="00F248F9"/>
    <w:rsid w:val="00F24DE2"/>
    <w:rsid w:val="00F25698"/>
    <w:rsid w:val="00F256BC"/>
    <w:rsid w:val="00F257B0"/>
    <w:rsid w:val="00F257B7"/>
    <w:rsid w:val="00F25D87"/>
    <w:rsid w:val="00F261B0"/>
    <w:rsid w:val="00F27381"/>
    <w:rsid w:val="00F30798"/>
    <w:rsid w:val="00F30E07"/>
    <w:rsid w:val="00F31DF3"/>
    <w:rsid w:val="00F33628"/>
    <w:rsid w:val="00F33E2D"/>
    <w:rsid w:val="00F3438B"/>
    <w:rsid w:val="00F35089"/>
    <w:rsid w:val="00F3550B"/>
    <w:rsid w:val="00F365AB"/>
    <w:rsid w:val="00F36A6F"/>
    <w:rsid w:val="00F371F0"/>
    <w:rsid w:val="00F41ACC"/>
    <w:rsid w:val="00F41D13"/>
    <w:rsid w:val="00F426D7"/>
    <w:rsid w:val="00F42870"/>
    <w:rsid w:val="00F429B8"/>
    <w:rsid w:val="00F43B13"/>
    <w:rsid w:val="00F4469D"/>
    <w:rsid w:val="00F465C6"/>
    <w:rsid w:val="00F46C5D"/>
    <w:rsid w:val="00F46F0E"/>
    <w:rsid w:val="00F47BE8"/>
    <w:rsid w:val="00F47D92"/>
    <w:rsid w:val="00F50498"/>
    <w:rsid w:val="00F5095E"/>
    <w:rsid w:val="00F50DF3"/>
    <w:rsid w:val="00F51B69"/>
    <w:rsid w:val="00F5294B"/>
    <w:rsid w:val="00F52C1D"/>
    <w:rsid w:val="00F53064"/>
    <w:rsid w:val="00F5525A"/>
    <w:rsid w:val="00F554F9"/>
    <w:rsid w:val="00F55727"/>
    <w:rsid w:val="00F56532"/>
    <w:rsid w:val="00F56537"/>
    <w:rsid w:val="00F576E5"/>
    <w:rsid w:val="00F577E2"/>
    <w:rsid w:val="00F57E9E"/>
    <w:rsid w:val="00F57EE6"/>
    <w:rsid w:val="00F60799"/>
    <w:rsid w:val="00F607BD"/>
    <w:rsid w:val="00F60C6A"/>
    <w:rsid w:val="00F61011"/>
    <w:rsid w:val="00F62394"/>
    <w:rsid w:val="00F62680"/>
    <w:rsid w:val="00F63EAC"/>
    <w:rsid w:val="00F644EE"/>
    <w:rsid w:val="00F65010"/>
    <w:rsid w:val="00F65B45"/>
    <w:rsid w:val="00F65D5C"/>
    <w:rsid w:val="00F66196"/>
    <w:rsid w:val="00F6628D"/>
    <w:rsid w:val="00F66B58"/>
    <w:rsid w:val="00F671E0"/>
    <w:rsid w:val="00F67403"/>
    <w:rsid w:val="00F67611"/>
    <w:rsid w:val="00F70E45"/>
    <w:rsid w:val="00F72B36"/>
    <w:rsid w:val="00F73215"/>
    <w:rsid w:val="00F744E1"/>
    <w:rsid w:val="00F75676"/>
    <w:rsid w:val="00F75D63"/>
    <w:rsid w:val="00F778E9"/>
    <w:rsid w:val="00F80091"/>
    <w:rsid w:val="00F810E9"/>
    <w:rsid w:val="00F8111E"/>
    <w:rsid w:val="00F821E5"/>
    <w:rsid w:val="00F82390"/>
    <w:rsid w:val="00F82ABA"/>
    <w:rsid w:val="00F82D2F"/>
    <w:rsid w:val="00F82E58"/>
    <w:rsid w:val="00F833AA"/>
    <w:rsid w:val="00F835BD"/>
    <w:rsid w:val="00F83820"/>
    <w:rsid w:val="00F83F47"/>
    <w:rsid w:val="00F83FD8"/>
    <w:rsid w:val="00F8527E"/>
    <w:rsid w:val="00F860B2"/>
    <w:rsid w:val="00F8620C"/>
    <w:rsid w:val="00F8633B"/>
    <w:rsid w:val="00F8680E"/>
    <w:rsid w:val="00F86EA6"/>
    <w:rsid w:val="00F870E7"/>
    <w:rsid w:val="00F87C18"/>
    <w:rsid w:val="00F926B5"/>
    <w:rsid w:val="00F92C60"/>
    <w:rsid w:val="00F9345E"/>
    <w:rsid w:val="00F93F74"/>
    <w:rsid w:val="00F9587E"/>
    <w:rsid w:val="00F975C4"/>
    <w:rsid w:val="00F97A0E"/>
    <w:rsid w:val="00FA050B"/>
    <w:rsid w:val="00FA094C"/>
    <w:rsid w:val="00FA0CD5"/>
    <w:rsid w:val="00FA12EA"/>
    <w:rsid w:val="00FA1AD6"/>
    <w:rsid w:val="00FA1DE1"/>
    <w:rsid w:val="00FA2701"/>
    <w:rsid w:val="00FA2C74"/>
    <w:rsid w:val="00FA2E14"/>
    <w:rsid w:val="00FA3A45"/>
    <w:rsid w:val="00FA4520"/>
    <w:rsid w:val="00FA46BA"/>
    <w:rsid w:val="00FA4B88"/>
    <w:rsid w:val="00FA5195"/>
    <w:rsid w:val="00FA5F92"/>
    <w:rsid w:val="00FA6B6D"/>
    <w:rsid w:val="00FA7173"/>
    <w:rsid w:val="00FA7B6A"/>
    <w:rsid w:val="00FB02CA"/>
    <w:rsid w:val="00FB08DF"/>
    <w:rsid w:val="00FB11C9"/>
    <w:rsid w:val="00FB2CCC"/>
    <w:rsid w:val="00FB2E08"/>
    <w:rsid w:val="00FB415B"/>
    <w:rsid w:val="00FB4A3E"/>
    <w:rsid w:val="00FB5BF2"/>
    <w:rsid w:val="00FB5D7F"/>
    <w:rsid w:val="00FC12AE"/>
    <w:rsid w:val="00FC192A"/>
    <w:rsid w:val="00FC1B9F"/>
    <w:rsid w:val="00FC1E16"/>
    <w:rsid w:val="00FC245F"/>
    <w:rsid w:val="00FC40E3"/>
    <w:rsid w:val="00FC413A"/>
    <w:rsid w:val="00FC4A04"/>
    <w:rsid w:val="00FC4FCC"/>
    <w:rsid w:val="00FC5F28"/>
    <w:rsid w:val="00FC5F42"/>
    <w:rsid w:val="00FC60B3"/>
    <w:rsid w:val="00FC7281"/>
    <w:rsid w:val="00FC7B7F"/>
    <w:rsid w:val="00FD03E1"/>
    <w:rsid w:val="00FD0795"/>
    <w:rsid w:val="00FD0ACA"/>
    <w:rsid w:val="00FD121E"/>
    <w:rsid w:val="00FD161F"/>
    <w:rsid w:val="00FD1E6E"/>
    <w:rsid w:val="00FD1F98"/>
    <w:rsid w:val="00FD3855"/>
    <w:rsid w:val="00FD3F84"/>
    <w:rsid w:val="00FD4311"/>
    <w:rsid w:val="00FD53D2"/>
    <w:rsid w:val="00FD5D11"/>
    <w:rsid w:val="00FD635F"/>
    <w:rsid w:val="00FD7FDE"/>
    <w:rsid w:val="00FE0656"/>
    <w:rsid w:val="00FE07BB"/>
    <w:rsid w:val="00FE0CA7"/>
    <w:rsid w:val="00FE2154"/>
    <w:rsid w:val="00FE31F1"/>
    <w:rsid w:val="00FE3616"/>
    <w:rsid w:val="00FE3EC6"/>
    <w:rsid w:val="00FE4012"/>
    <w:rsid w:val="00FE5230"/>
    <w:rsid w:val="00FE5CA4"/>
    <w:rsid w:val="00FE627A"/>
    <w:rsid w:val="00FE67A6"/>
    <w:rsid w:val="00FF0529"/>
    <w:rsid w:val="00FF0DD4"/>
    <w:rsid w:val="00FF1393"/>
    <w:rsid w:val="00FF14F1"/>
    <w:rsid w:val="00FF151D"/>
    <w:rsid w:val="00FF3610"/>
    <w:rsid w:val="00FF3F1F"/>
    <w:rsid w:val="00FF5230"/>
    <w:rsid w:val="00FF58CA"/>
    <w:rsid w:val="00FF5A88"/>
    <w:rsid w:val="00FF654E"/>
    <w:rsid w:val="010AAD36"/>
    <w:rsid w:val="011C9B27"/>
    <w:rsid w:val="02387207"/>
    <w:rsid w:val="06F697E9"/>
    <w:rsid w:val="07527D15"/>
    <w:rsid w:val="084EC7D4"/>
    <w:rsid w:val="0937B786"/>
    <w:rsid w:val="096CD323"/>
    <w:rsid w:val="09A03EE9"/>
    <w:rsid w:val="0AE8BEB4"/>
    <w:rsid w:val="0B618A70"/>
    <w:rsid w:val="0BB909CE"/>
    <w:rsid w:val="0D1A4372"/>
    <w:rsid w:val="0D443739"/>
    <w:rsid w:val="0DE7A242"/>
    <w:rsid w:val="0E3871E7"/>
    <w:rsid w:val="0E6761F7"/>
    <w:rsid w:val="0E992B32"/>
    <w:rsid w:val="0E9D47C0"/>
    <w:rsid w:val="0F584109"/>
    <w:rsid w:val="12FE90C5"/>
    <w:rsid w:val="14535F57"/>
    <w:rsid w:val="14F1CAF8"/>
    <w:rsid w:val="15086CB6"/>
    <w:rsid w:val="16DE4262"/>
    <w:rsid w:val="17BF6A64"/>
    <w:rsid w:val="183DC07A"/>
    <w:rsid w:val="18970EA2"/>
    <w:rsid w:val="1942CD05"/>
    <w:rsid w:val="1AF90F73"/>
    <w:rsid w:val="1D4C5189"/>
    <w:rsid w:val="1E07418E"/>
    <w:rsid w:val="1F3EFE56"/>
    <w:rsid w:val="20361208"/>
    <w:rsid w:val="214BDE27"/>
    <w:rsid w:val="21626397"/>
    <w:rsid w:val="220D8B23"/>
    <w:rsid w:val="22E658DB"/>
    <w:rsid w:val="2356E16D"/>
    <w:rsid w:val="23C49736"/>
    <w:rsid w:val="2440DA88"/>
    <w:rsid w:val="24D83CFA"/>
    <w:rsid w:val="2594F6AB"/>
    <w:rsid w:val="25E86151"/>
    <w:rsid w:val="279F7948"/>
    <w:rsid w:val="29E0C6CC"/>
    <w:rsid w:val="2ACC9C39"/>
    <w:rsid w:val="2B6C1D0E"/>
    <w:rsid w:val="2C2D4090"/>
    <w:rsid w:val="2C334726"/>
    <w:rsid w:val="2DAC4313"/>
    <w:rsid w:val="2E091B19"/>
    <w:rsid w:val="2E25084E"/>
    <w:rsid w:val="32EA2F55"/>
    <w:rsid w:val="334E026B"/>
    <w:rsid w:val="36459F86"/>
    <w:rsid w:val="3721B61B"/>
    <w:rsid w:val="37B70A84"/>
    <w:rsid w:val="37BB3DC8"/>
    <w:rsid w:val="3A05D7E3"/>
    <w:rsid w:val="3A5839C1"/>
    <w:rsid w:val="3BE21B97"/>
    <w:rsid w:val="3CE20970"/>
    <w:rsid w:val="3D6C7249"/>
    <w:rsid w:val="3DCA474D"/>
    <w:rsid w:val="3FCB1A83"/>
    <w:rsid w:val="40D975FF"/>
    <w:rsid w:val="416A9E6C"/>
    <w:rsid w:val="416E4EB1"/>
    <w:rsid w:val="42383252"/>
    <w:rsid w:val="428E75DA"/>
    <w:rsid w:val="4296727D"/>
    <w:rsid w:val="4302BB45"/>
    <w:rsid w:val="4385018B"/>
    <w:rsid w:val="449E8BA6"/>
    <w:rsid w:val="454CF18A"/>
    <w:rsid w:val="4727943A"/>
    <w:rsid w:val="495D59BA"/>
    <w:rsid w:val="4A913F5C"/>
    <w:rsid w:val="4A97627A"/>
    <w:rsid w:val="4C01901D"/>
    <w:rsid w:val="4C24D79E"/>
    <w:rsid w:val="4D71FE1D"/>
    <w:rsid w:val="4DD02801"/>
    <w:rsid w:val="501854D2"/>
    <w:rsid w:val="5156EA7A"/>
    <w:rsid w:val="53824252"/>
    <w:rsid w:val="53E67DCE"/>
    <w:rsid w:val="55B1F4B8"/>
    <w:rsid w:val="55EFF2E9"/>
    <w:rsid w:val="5624C8EA"/>
    <w:rsid w:val="57D3451B"/>
    <w:rsid w:val="57E60D69"/>
    <w:rsid w:val="58B53C4D"/>
    <w:rsid w:val="5A10610F"/>
    <w:rsid w:val="5B9575E3"/>
    <w:rsid w:val="5E7A28C6"/>
    <w:rsid w:val="5F6C5449"/>
    <w:rsid w:val="61E3FB78"/>
    <w:rsid w:val="62E5BFB9"/>
    <w:rsid w:val="62E729AF"/>
    <w:rsid w:val="6669AD6B"/>
    <w:rsid w:val="675ABA71"/>
    <w:rsid w:val="6787DEE2"/>
    <w:rsid w:val="68B6EA5E"/>
    <w:rsid w:val="6B6658F5"/>
    <w:rsid w:val="6BECB66D"/>
    <w:rsid w:val="6BEEE82C"/>
    <w:rsid w:val="6C3B015D"/>
    <w:rsid w:val="6C4361C3"/>
    <w:rsid w:val="6C439A0C"/>
    <w:rsid w:val="6C8EC71A"/>
    <w:rsid w:val="6CD5ECA9"/>
    <w:rsid w:val="6F71BB8D"/>
    <w:rsid w:val="6FC99565"/>
    <w:rsid w:val="7050AAC4"/>
    <w:rsid w:val="7170BB94"/>
    <w:rsid w:val="72AC51C1"/>
    <w:rsid w:val="72CD2B22"/>
    <w:rsid w:val="73022ED4"/>
    <w:rsid w:val="732F527E"/>
    <w:rsid w:val="76218C23"/>
    <w:rsid w:val="76B0EFAE"/>
    <w:rsid w:val="795FDA74"/>
    <w:rsid w:val="7A70CC0F"/>
    <w:rsid w:val="7A763414"/>
    <w:rsid w:val="7D75023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F574573"/>
  <w15:docId w15:val="{78366FB5-7FAB-446A-87C8-1CF5A05567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lang w:val="lt-LT"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46D2A"/>
  </w:style>
  <w:style w:type="paragraph" w:styleId="Heading1">
    <w:name w:val="heading 1"/>
    <w:basedOn w:val="Normal"/>
    <w:next w:val="Normal"/>
    <w:link w:val="Heading1Char"/>
    <w:uiPriority w:val="9"/>
    <w:qFormat/>
    <w:rsid w:val="00A11582"/>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aliases w:val="Title Header2"/>
    <w:basedOn w:val="Normal"/>
    <w:next w:val="Normal"/>
    <w:link w:val="Heading2Char"/>
    <w:uiPriority w:val="9"/>
    <w:unhideWhenUsed/>
    <w:qFormat/>
    <w:rsid w:val="00481155"/>
    <w:pPr>
      <w:keepNext/>
      <w:numPr>
        <w:numId w:val="1"/>
      </w:numPr>
      <w:tabs>
        <w:tab w:val="left" w:pos="426"/>
        <w:tab w:val="left" w:pos="1843"/>
      </w:tabs>
      <w:spacing w:before="100" w:beforeAutospacing="1"/>
      <w:jc w:val="center"/>
      <w:outlineLvl w:val="1"/>
    </w:pPr>
    <w:rPr>
      <w:rFonts w:ascii="Times New Roman" w:eastAsia="Times New Roman" w:hAnsi="Times New Roman" w:cs="Times New Roman"/>
      <w:iCs/>
      <w:caps/>
      <w:lang w:val="x-none" w:eastAsia="lt-LT"/>
    </w:rPr>
  </w:style>
  <w:style w:type="paragraph" w:styleId="Heading3">
    <w:name w:val="heading 3"/>
    <w:basedOn w:val="Normal"/>
    <w:next w:val="Normal"/>
    <w:link w:val="Heading3Char"/>
    <w:uiPriority w:val="9"/>
    <w:unhideWhenUsed/>
    <w:qFormat/>
    <w:pPr>
      <w:keepNext/>
      <w:keepLines/>
      <w:spacing w:before="280" w:after="80"/>
      <w:outlineLvl w:val="2"/>
    </w:pPr>
    <w:rPr>
      <w:b/>
      <w:sz w:val="28"/>
      <w:szCs w:val="28"/>
    </w:rPr>
  </w:style>
  <w:style w:type="paragraph" w:styleId="Heading4">
    <w:name w:val="heading 4"/>
    <w:basedOn w:val="Normal"/>
    <w:next w:val="Normal"/>
    <w:uiPriority w:val="9"/>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sz w:val="22"/>
      <w:szCs w:val="22"/>
    </w:rPr>
  </w:style>
  <w:style w:type="paragraph" w:styleId="Heading6">
    <w:name w:val="heading 6"/>
    <w:basedOn w:val="Normal"/>
    <w:next w:val="Normal"/>
    <w:uiPriority w:val="9"/>
    <w:semiHidden/>
    <w:unhideWhenUsed/>
    <w:qFormat/>
    <w:pPr>
      <w:keepNext/>
      <w:keepLines/>
      <w:spacing w:before="200" w:after="40"/>
      <w:outlineLvl w:val="5"/>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keepNext/>
      <w:keepLines/>
      <w:spacing w:before="480" w:after="120"/>
    </w:pPr>
    <w:rPr>
      <w:b/>
      <w:sz w:val="72"/>
      <w:szCs w:val="72"/>
    </w:rPr>
  </w:style>
  <w:style w:type="paragraph" w:styleId="Header">
    <w:name w:val="header"/>
    <w:basedOn w:val="Normal"/>
    <w:link w:val="HeaderChar"/>
    <w:uiPriority w:val="99"/>
    <w:unhideWhenUsed/>
    <w:rsid w:val="001501CC"/>
    <w:pPr>
      <w:tabs>
        <w:tab w:val="center" w:pos="4680"/>
        <w:tab w:val="right" w:pos="9360"/>
      </w:tabs>
    </w:pPr>
  </w:style>
  <w:style w:type="character" w:customStyle="1" w:styleId="HeaderChar">
    <w:name w:val="Header Char"/>
    <w:basedOn w:val="DefaultParagraphFont"/>
    <w:link w:val="Header"/>
    <w:uiPriority w:val="99"/>
    <w:rsid w:val="001501CC"/>
  </w:style>
  <w:style w:type="paragraph" w:styleId="Footer">
    <w:name w:val="footer"/>
    <w:basedOn w:val="Normal"/>
    <w:link w:val="FooterChar"/>
    <w:uiPriority w:val="99"/>
    <w:unhideWhenUsed/>
    <w:rsid w:val="001501CC"/>
    <w:pPr>
      <w:tabs>
        <w:tab w:val="center" w:pos="4680"/>
        <w:tab w:val="right" w:pos="9360"/>
      </w:tabs>
    </w:pPr>
  </w:style>
  <w:style w:type="character" w:customStyle="1" w:styleId="FooterChar">
    <w:name w:val="Footer Char"/>
    <w:basedOn w:val="DefaultParagraphFont"/>
    <w:link w:val="Footer"/>
    <w:uiPriority w:val="99"/>
    <w:rsid w:val="001501CC"/>
  </w:style>
  <w:style w:type="character" w:styleId="Hyperlink">
    <w:name w:val="Hyperlink"/>
    <w:aliases w:val="Alna"/>
    <w:uiPriority w:val="99"/>
    <w:unhideWhenUsed/>
    <w:rsid w:val="00BD45B3"/>
    <w:rPr>
      <w:color w:val="0000FF"/>
      <w:u w:val="single"/>
    </w:rPr>
  </w:style>
  <w:style w:type="character" w:styleId="UnresolvedMention">
    <w:name w:val="Unresolved Mention"/>
    <w:uiPriority w:val="99"/>
    <w:semiHidden/>
    <w:unhideWhenUsed/>
    <w:rsid w:val="005219AE"/>
    <w:rPr>
      <w:color w:val="605E5C"/>
      <w:shd w:val="clear" w:color="auto" w:fill="E1DFDD"/>
    </w:rPr>
  </w:style>
  <w:style w:type="character" w:styleId="CommentReference">
    <w:name w:val="annotation reference"/>
    <w:uiPriority w:val="99"/>
    <w:unhideWhenUsed/>
    <w:rsid w:val="003F5679"/>
    <w:rPr>
      <w:sz w:val="16"/>
      <w:szCs w:val="16"/>
    </w:rPr>
  </w:style>
  <w:style w:type="paragraph" w:styleId="CommentText">
    <w:name w:val="annotation text"/>
    <w:basedOn w:val="Normal"/>
    <w:link w:val="CommentTextChar"/>
    <w:uiPriority w:val="99"/>
    <w:unhideWhenUsed/>
    <w:rsid w:val="003F5679"/>
  </w:style>
  <w:style w:type="character" w:customStyle="1" w:styleId="CommentTextChar">
    <w:name w:val="Comment Text Char"/>
    <w:basedOn w:val="DefaultParagraphFont"/>
    <w:link w:val="CommentText"/>
    <w:uiPriority w:val="99"/>
    <w:rsid w:val="003F5679"/>
  </w:style>
  <w:style w:type="paragraph" w:styleId="CommentSubject">
    <w:name w:val="annotation subject"/>
    <w:basedOn w:val="CommentText"/>
    <w:next w:val="CommentText"/>
    <w:link w:val="CommentSubjectChar"/>
    <w:uiPriority w:val="99"/>
    <w:semiHidden/>
    <w:unhideWhenUsed/>
    <w:rsid w:val="003F5679"/>
    <w:rPr>
      <w:b/>
      <w:bCs/>
    </w:rPr>
  </w:style>
  <w:style w:type="character" w:customStyle="1" w:styleId="CommentSubjectChar">
    <w:name w:val="Comment Subject Char"/>
    <w:link w:val="CommentSubject"/>
    <w:uiPriority w:val="99"/>
    <w:semiHidden/>
    <w:rsid w:val="003F5679"/>
    <w:rPr>
      <w:b/>
      <w:bCs/>
    </w:rPr>
  </w:style>
  <w:style w:type="character" w:customStyle="1" w:styleId="Heading2Char">
    <w:name w:val="Heading 2 Char"/>
    <w:aliases w:val="Title Header2 Char"/>
    <w:link w:val="Heading2"/>
    <w:uiPriority w:val="9"/>
    <w:rsid w:val="00481155"/>
    <w:rPr>
      <w:rFonts w:ascii="Times New Roman" w:eastAsia="Times New Roman" w:hAnsi="Times New Roman" w:cs="Times New Roman"/>
      <w:iCs/>
      <w:caps/>
      <w:lang w:val="x-none" w:eastAsia="lt-LT"/>
    </w:rPr>
  </w:style>
  <w:style w:type="numbering" w:customStyle="1" w:styleId="Punktai">
    <w:name w:val="Punktai"/>
    <w:rsid w:val="00481155"/>
  </w:style>
  <w:style w:type="paragraph" w:customStyle="1" w:styleId="ListParagraph1">
    <w:name w:val="List Paragraph1"/>
    <w:aliases w:val="List Paragraph,List Paragraph Red,Bullet EY,List Paragraph2,Numbering,ERP-List Paragraph,List Paragraph11,Sąrašo pastraipa.Bullet,Bullet,Table of contents numbered,Lentele,List Paragraph22,List Paragraph21,Paragraph,Buletai,lp1"/>
    <w:basedOn w:val="Normal"/>
    <w:uiPriority w:val="1"/>
    <w:qFormat/>
    <w:rsid w:val="00481155"/>
    <w:pPr>
      <w:shd w:val="clear" w:color="auto" w:fill="FFFFFF"/>
      <w:tabs>
        <w:tab w:val="left" w:pos="426"/>
        <w:tab w:val="left" w:pos="1843"/>
      </w:tabs>
      <w:suppressAutoHyphens/>
      <w:autoSpaceDN w:val="0"/>
      <w:ind w:left="720"/>
      <w:contextualSpacing/>
      <w:jc w:val="center"/>
    </w:pPr>
    <w:rPr>
      <w:rFonts w:ascii="Times New Roman" w:hAnsi="Times New Roman" w:cs="Times New Roman"/>
      <w:lang w:eastAsia="lt-LT"/>
    </w:rPr>
  </w:style>
  <w:style w:type="character" w:customStyle="1" w:styleId="ListParagraphChar">
    <w:name w:val="List Paragraph Char"/>
    <w:aliases w:val="Bullet 1 Char,Use Case List Paragraph Char,List Paragraph111 Char,Sąrašo pastraipa;Bullet Char,Lente Char"/>
    <w:link w:val="ListParagraph"/>
    <w:uiPriority w:val="34"/>
    <w:qFormat/>
    <w:locked/>
    <w:rsid w:val="00E72A77"/>
  </w:style>
  <w:style w:type="paragraph" w:styleId="ListParagraph">
    <w:name w:val="List Paragraph"/>
    <w:aliases w:val="Bullet 1,Use Case List Paragraph,List Paragraph111,Sąrašo pastraipa;Bullet,Lente"/>
    <w:basedOn w:val="Normal"/>
    <w:link w:val="ListParagraphChar"/>
    <w:uiPriority w:val="34"/>
    <w:qFormat/>
    <w:rsid w:val="00E72A77"/>
    <w:pPr>
      <w:ind w:left="720"/>
    </w:pPr>
  </w:style>
  <w:style w:type="character" w:styleId="Strong">
    <w:name w:val="Strong"/>
    <w:uiPriority w:val="22"/>
    <w:qFormat/>
    <w:rsid w:val="004C6DF1"/>
    <w:rPr>
      <w:b/>
      <w:bCs/>
    </w:rPr>
  </w:style>
  <w:style w:type="numbering" w:customStyle="1" w:styleId="List51">
    <w:name w:val="List 51"/>
    <w:basedOn w:val="NoList"/>
    <w:rsid w:val="006768FD"/>
    <w:pPr>
      <w:numPr>
        <w:numId w:val="7"/>
      </w:numPr>
    </w:pPr>
  </w:style>
  <w:style w:type="table" w:customStyle="1" w:styleId="TableGrid3">
    <w:name w:val="Table Grid3"/>
    <w:basedOn w:val="TableNormal"/>
    <w:next w:val="TableGrid"/>
    <w:uiPriority w:val="39"/>
    <w:rsid w:val="006957CC"/>
    <w:rPr>
      <w:rFonts w:ascii="Times New Roman" w:eastAsia="Times New Roman" w:hAnsi="Times New Roman" w:cs="Times New Roman"/>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styleId="TableGrid">
    <w:name w:val="Table Grid"/>
    <w:basedOn w:val="TableNormal"/>
    <w:uiPriority w:val="39"/>
    <w:rsid w:val="006957C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Pr>
  </w:style>
  <w:style w:type="numbering" w:customStyle="1" w:styleId="List511">
    <w:name w:val="List 511"/>
    <w:basedOn w:val="NoList"/>
    <w:rsid w:val="00B200AE"/>
  </w:style>
  <w:style w:type="paragraph" w:styleId="Subtitle">
    <w:name w:val="Subtitle"/>
    <w:basedOn w:val="Normal"/>
    <w:next w:val="Normal"/>
    <w:link w:val="SubtitleChar"/>
    <w:uiPriority w:val="11"/>
    <w:qFormat/>
    <w:pPr>
      <w:spacing w:after="240" w:line="276" w:lineRule="auto"/>
    </w:pPr>
    <w:rPr>
      <w:smallCaps/>
      <w:color w:val="404040"/>
      <w:sz w:val="28"/>
      <w:szCs w:val="28"/>
    </w:rPr>
  </w:style>
  <w:style w:type="character" w:customStyle="1" w:styleId="SubtitleChar">
    <w:name w:val="Subtitle Char"/>
    <w:link w:val="Subtitle"/>
    <w:uiPriority w:val="99"/>
    <w:rsid w:val="002118A4"/>
    <w:rPr>
      <w:caps/>
      <w:color w:val="404040"/>
      <w:spacing w:val="20"/>
      <w:sz w:val="28"/>
      <w:szCs w:val="28"/>
      <w:lang w:val="lt-LT" w:eastAsia="lt-LT"/>
    </w:rPr>
  </w:style>
  <w:style w:type="numbering" w:customStyle="1" w:styleId="List512">
    <w:name w:val="List 512"/>
    <w:basedOn w:val="NoList"/>
    <w:rsid w:val="002118A4"/>
  </w:style>
  <w:style w:type="paragraph" w:customStyle="1" w:styleId="Body">
    <w:name w:val="Body"/>
    <w:basedOn w:val="Normal"/>
    <w:link w:val="BodyChar"/>
    <w:qFormat/>
    <w:rsid w:val="0080462E"/>
    <w:pPr>
      <w:spacing w:before="40" w:after="120"/>
    </w:pPr>
    <w:rPr>
      <w:rFonts w:ascii="Verdana" w:eastAsia="Times New Roman" w:hAnsi="Verdana" w:cs="Times New Roman"/>
      <w:color w:val="595959"/>
      <w:lang w:val="fr-FR"/>
    </w:rPr>
  </w:style>
  <w:style w:type="character" w:customStyle="1" w:styleId="BodyChar">
    <w:name w:val="Body Char"/>
    <w:link w:val="Body"/>
    <w:rsid w:val="0080462E"/>
    <w:rPr>
      <w:rFonts w:ascii="Verdana" w:eastAsia="Times New Roman" w:hAnsi="Verdana" w:cs="Times New Roman"/>
      <w:color w:val="595959"/>
      <w:lang w:val="fr-FR"/>
    </w:rPr>
  </w:style>
  <w:style w:type="paragraph" w:customStyle="1" w:styleId="Default">
    <w:name w:val="Default"/>
    <w:rsid w:val="00723699"/>
    <w:pPr>
      <w:autoSpaceDE w:val="0"/>
      <w:autoSpaceDN w:val="0"/>
      <w:adjustRightInd w:val="0"/>
    </w:pPr>
    <w:rPr>
      <w:rFonts w:ascii="Times New Roman" w:hAnsi="Times New Roman" w:cs="Times New Roman"/>
      <w:color w:val="000000"/>
      <w:sz w:val="24"/>
      <w:szCs w:val="24"/>
    </w:rPr>
  </w:style>
  <w:style w:type="paragraph" w:styleId="Revision">
    <w:name w:val="Revision"/>
    <w:hidden/>
    <w:uiPriority w:val="99"/>
    <w:semiHidden/>
    <w:rsid w:val="0091192F"/>
  </w:style>
  <w:style w:type="character" w:styleId="FollowedHyperlink">
    <w:name w:val="FollowedHyperlink"/>
    <w:basedOn w:val="DefaultParagraphFont"/>
    <w:uiPriority w:val="99"/>
    <w:semiHidden/>
    <w:unhideWhenUsed/>
    <w:rsid w:val="00020EEF"/>
    <w:rPr>
      <w:color w:val="954F72" w:themeColor="followedHyperlink"/>
      <w:u w:val="single"/>
    </w:rPr>
  </w:style>
  <w:style w:type="paragraph" w:styleId="TOC2">
    <w:name w:val="toc 2"/>
    <w:basedOn w:val="Normal"/>
    <w:next w:val="Normal"/>
    <w:autoRedefine/>
    <w:uiPriority w:val="39"/>
    <w:unhideWhenUsed/>
    <w:rsid w:val="00A63BF2"/>
    <w:pPr>
      <w:tabs>
        <w:tab w:val="left" w:pos="880"/>
        <w:tab w:val="right" w:leader="dot" w:pos="9904"/>
      </w:tabs>
      <w:spacing w:after="100"/>
      <w:ind w:left="426"/>
    </w:pPr>
  </w:style>
  <w:style w:type="character" w:customStyle="1" w:styleId="Heading1Char">
    <w:name w:val="Heading 1 Char"/>
    <w:basedOn w:val="DefaultParagraphFont"/>
    <w:link w:val="Heading1"/>
    <w:uiPriority w:val="9"/>
    <w:rsid w:val="00A11582"/>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A11582"/>
    <w:pPr>
      <w:spacing w:line="259" w:lineRule="auto"/>
      <w:outlineLvl w:val="9"/>
    </w:pPr>
  </w:style>
  <w:style w:type="paragraph" w:styleId="TOC1">
    <w:name w:val="toc 1"/>
    <w:basedOn w:val="Normal"/>
    <w:next w:val="Normal"/>
    <w:autoRedefine/>
    <w:uiPriority w:val="39"/>
    <w:unhideWhenUsed/>
    <w:rsid w:val="00A11582"/>
    <w:pPr>
      <w:spacing w:after="100"/>
    </w:pPr>
  </w:style>
  <w:style w:type="table" w:customStyle="1" w:styleId="3">
    <w:name w:val="3"/>
    <w:basedOn w:val="TableNormal"/>
    <w:tblPr>
      <w:tblStyleRowBandSize w:val="1"/>
      <w:tblStyleColBandSize w:val="1"/>
      <w:tblCellMar>
        <w:left w:w="10" w:type="dxa"/>
        <w:right w:w="10" w:type="dxa"/>
      </w:tblCellMar>
    </w:tblPr>
  </w:style>
  <w:style w:type="table" w:customStyle="1" w:styleId="2">
    <w:name w:val="2"/>
    <w:basedOn w:val="TableNormal"/>
    <w:tblPr>
      <w:tblStyleRowBandSize w:val="1"/>
      <w:tblStyleColBandSize w:val="1"/>
      <w:tblCellMar>
        <w:left w:w="115" w:type="dxa"/>
        <w:right w:w="115" w:type="dxa"/>
      </w:tblCellMar>
    </w:tblPr>
  </w:style>
  <w:style w:type="table" w:customStyle="1" w:styleId="1">
    <w:name w:val="1"/>
    <w:basedOn w:val="TableNormal"/>
    <w:tblPr>
      <w:tblStyleRowBandSize w:val="1"/>
      <w:tblStyleColBandSize w:val="1"/>
      <w:tblCellMar>
        <w:left w:w="115" w:type="dxa"/>
        <w:right w:w="115" w:type="dxa"/>
      </w:tblCellMar>
    </w:tblPr>
  </w:style>
  <w:style w:type="paragraph" w:styleId="ListBullet">
    <w:name w:val="List Bullet"/>
    <w:basedOn w:val="Normal"/>
    <w:rsid w:val="000E2CD7"/>
    <w:pPr>
      <w:numPr>
        <w:numId w:val="3"/>
      </w:numPr>
      <w:tabs>
        <w:tab w:val="clear" w:pos="283"/>
        <w:tab w:val="num" w:pos="567"/>
      </w:tabs>
      <w:spacing w:before="40" w:after="40"/>
      <w:ind w:left="568" w:hanging="284"/>
    </w:pPr>
    <w:rPr>
      <w:rFonts w:ascii="Verdana" w:eastAsia="Times New Roman" w:hAnsi="Verdana" w:cs="Times New Roman"/>
      <w:color w:val="595959" w:themeColor="text1" w:themeTint="A6"/>
      <w:lang w:val="fr-FR"/>
    </w:rPr>
  </w:style>
  <w:style w:type="paragraph" w:styleId="NoSpacing">
    <w:name w:val="No Spacing"/>
    <w:link w:val="NoSpacingChar"/>
    <w:qFormat/>
    <w:rsid w:val="002023A1"/>
    <w:rPr>
      <w:rFonts w:asciiTheme="minorHAnsi" w:eastAsiaTheme="minorEastAsia" w:hAnsiTheme="minorHAnsi" w:cstheme="minorBidi"/>
      <w:sz w:val="21"/>
      <w:szCs w:val="21"/>
      <w:lang w:eastAsia="lt-LT"/>
    </w:rPr>
  </w:style>
  <w:style w:type="character" w:customStyle="1" w:styleId="NoSpacingChar">
    <w:name w:val="No Spacing Char"/>
    <w:basedOn w:val="DefaultParagraphFont"/>
    <w:link w:val="NoSpacing"/>
    <w:uiPriority w:val="1"/>
    <w:rsid w:val="002023A1"/>
    <w:rPr>
      <w:rFonts w:asciiTheme="minorHAnsi" w:eastAsiaTheme="minorEastAsia" w:hAnsiTheme="minorHAnsi" w:cstheme="minorBidi"/>
      <w:sz w:val="21"/>
      <w:szCs w:val="21"/>
      <w:lang w:eastAsia="lt-LT"/>
    </w:rPr>
  </w:style>
  <w:style w:type="paragraph" w:styleId="NormalWeb">
    <w:name w:val="Normal (Web)"/>
    <w:basedOn w:val="Normal"/>
    <w:uiPriority w:val="99"/>
    <w:unhideWhenUsed/>
    <w:rsid w:val="007C51C4"/>
    <w:pPr>
      <w:spacing w:before="100" w:beforeAutospacing="1" w:after="100" w:afterAutospacing="1"/>
    </w:pPr>
    <w:rPr>
      <w:rFonts w:ascii="Times New Roman" w:eastAsia="Times New Roman" w:hAnsi="Times New Roman" w:cs="Times New Roman"/>
      <w:sz w:val="24"/>
      <w:szCs w:val="24"/>
      <w:lang w:val="en-US"/>
    </w:rPr>
  </w:style>
  <w:style w:type="paragraph" w:styleId="TOC3">
    <w:name w:val="toc 3"/>
    <w:basedOn w:val="Normal"/>
    <w:next w:val="Normal"/>
    <w:autoRedefine/>
    <w:uiPriority w:val="39"/>
    <w:unhideWhenUsed/>
    <w:rsid w:val="00693D7D"/>
    <w:pPr>
      <w:tabs>
        <w:tab w:val="left" w:pos="426"/>
        <w:tab w:val="left" w:pos="851"/>
        <w:tab w:val="right" w:leader="dot" w:pos="9904"/>
      </w:tabs>
      <w:spacing w:after="100"/>
      <w:ind w:left="426"/>
    </w:pPr>
  </w:style>
  <w:style w:type="paragraph" w:styleId="FootnoteText">
    <w:name w:val="footnote text"/>
    <w:basedOn w:val="Normal"/>
    <w:link w:val="FootnoteTextChar"/>
    <w:unhideWhenUsed/>
    <w:rsid w:val="00235609"/>
  </w:style>
  <w:style w:type="character" w:customStyle="1" w:styleId="FootnoteTextChar">
    <w:name w:val="Footnote Text Char"/>
    <w:basedOn w:val="DefaultParagraphFont"/>
    <w:link w:val="FootnoteText"/>
    <w:rsid w:val="00235609"/>
  </w:style>
  <w:style w:type="character" w:styleId="FootnoteReference">
    <w:name w:val="footnote reference"/>
    <w:aliases w:val="Footnote symbol,Nota,Footnote number,de nota al pie,Ref,SUPERS,Voetnootmarkering,fr,o,(NECG) Footnote Reference,-E Fußnotenzeichen,ESPON Footnote No,Footnote call,Odwołanie przypisu,Footnote Reference Number"/>
    <w:basedOn w:val="DefaultParagraphFont"/>
    <w:unhideWhenUsed/>
    <w:rsid w:val="00235609"/>
    <w:rPr>
      <w:vertAlign w:val="superscript"/>
    </w:rPr>
  </w:style>
  <w:style w:type="paragraph" w:customStyle="1" w:styleId="Body2">
    <w:name w:val="Body 2"/>
    <w:rsid w:val="00F02908"/>
    <w:pPr>
      <w:suppressAutoHyphens/>
      <w:spacing w:after="40"/>
      <w:jc w:val="both"/>
    </w:pPr>
    <w:rPr>
      <w:rFonts w:ascii="Times New Roman" w:eastAsia="Arial Unicode MS" w:hAnsi="Times New Roman" w:cs="Arial Unicode MS"/>
      <w:color w:val="000000"/>
      <w:sz w:val="21"/>
      <w:szCs w:val="21"/>
      <w:lang w:val="en-US"/>
    </w:rPr>
  </w:style>
  <w:style w:type="character" w:customStyle="1" w:styleId="Heading3Char">
    <w:name w:val="Heading 3 Char"/>
    <w:basedOn w:val="DefaultParagraphFont"/>
    <w:link w:val="Heading3"/>
    <w:uiPriority w:val="9"/>
    <w:rsid w:val="00025D5C"/>
    <w:rPr>
      <w:b/>
      <w:sz w:val="28"/>
      <w:szCs w:val="28"/>
    </w:rPr>
  </w:style>
  <w:style w:type="character" w:styleId="Mention">
    <w:name w:val="Mention"/>
    <w:basedOn w:val="DefaultParagraphFont"/>
    <w:uiPriority w:val="99"/>
    <w:unhideWhenUsed/>
    <w:rPr>
      <w:color w:val="2B579A"/>
      <w:shd w:val="clear" w:color="auto" w:fill="E6E6E6"/>
    </w:rPr>
  </w:style>
  <w:style w:type="character" w:customStyle="1" w:styleId="r-search-highlight">
    <w:name w:val="r-search-highlight"/>
    <w:rsid w:val="00C03355"/>
  </w:style>
  <w:style w:type="character" w:customStyle="1" w:styleId="fontstyle01">
    <w:name w:val="fontstyle01"/>
    <w:rsid w:val="00C03355"/>
    <w:rPr>
      <w:rFonts w:ascii="TrebuchetMS" w:hAnsi="TrebuchetMS"/>
      <w:b w:val="0"/>
      <w:bCs w:val="0"/>
      <w:i w:val="0"/>
      <w:iCs w:val="0"/>
      <w:color w:val="000000"/>
      <w:sz w:val="20"/>
      <w:szCs w:val="20"/>
    </w:rPr>
  </w:style>
  <w:style w:type="character" w:customStyle="1" w:styleId="BodytextSpacing3pt">
    <w:name w:val="Body text + Spacing 3 pt"/>
    <w:rsid w:val="00D1320F"/>
    <w:rPr>
      <w:rFonts w:ascii="Times New Roman" w:hAnsi="Times New Roman" w:cs="Times New Roman"/>
      <w:spacing w:val="60"/>
      <w:sz w:val="23"/>
      <w:szCs w:val="23"/>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4661621">
      <w:bodyDiv w:val="1"/>
      <w:marLeft w:val="0"/>
      <w:marRight w:val="0"/>
      <w:marTop w:val="0"/>
      <w:marBottom w:val="0"/>
      <w:divBdr>
        <w:top w:val="none" w:sz="0" w:space="0" w:color="auto"/>
        <w:left w:val="none" w:sz="0" w:space="0" w:color="auto"/>
        <w:bottom w:val="none" w:sz="0" w:space="0" w:color="auto"/>
        <w:right w:val="none" w:sz="0" w:space="0" w:color="auto"/>
      </w:divBdr>
    </w:div>
    <w:div w:id="126556025">
      <w:bodyDiv w:val="1"/>
      <w:marLeft w:val="0"/>
      <w:marRight w:val="0"/>
      <w:marTop w:val="0"/>
      <w:marBottom w:val="0"/>
      <w:divBdr>
        <w:top w:val="none" w:sz="0" w:space="0" w:color="auto"/>
        <w:left w:val="none" w:sz="0" w:space="0" w:color="auto"/>
        <w:bottom w:val="none" w:sz="0" w:space="0" w:color="auto"/>
        <w:right w:val="none" w:sz="0" w:space="0" w:color="auto"/>
      </w:divBdr>
    </w:div>
    <w:div w:id="149685844">
      <w:bodyDiv w:val="1"/>
      <w:marLeft w:val="0"/>
      <w:marRight w:val="0"/>
      <w:marTop w:val="0"/>
      <w:marBottom w:val="0"/>
      <w:divBdr>
        <w:top w:val="none" w:sz="0" w:space="0" w:color="auto"/>
        <w:left w:val="none" w:sz="0" w:space="0" w:color="auto"/>
        <w:bottom w:val="none" w:sz="0" w:space="0" w:color="auto"/>
        <w:right w:val="none" w:sz="0" w:space="0" w:color="auto"/>
      </w:divBdr>
    </w:div>
    <w:div w:id="206264271">
      <w:bodyDiv w:val="1"/>
      <w:marLeft w:val="0"/>
      <w:marRight w:val="0"/>
      <w:marTop w:val="0"/>
      <w:marBottom w:val="0"/>
      <w:divBdr>
        <w:top w:val="none" w:sz="0" w:space="0" w:color="auto"/>
        <w:left w:val="none" w:sz="0" w:space="0" w:color="auto"/>
        <w:bottom w:val="none" w:sz="0" w:space="0" w:color="auto"/>
        <w:right w:val="none" w:sz="0" w:space="0" w:color="auto"/>
      </w:divBdr>
    </w:div>
    <w:div w:id="240142320">
      <w:bodyDiv w:val="1"/>
      <w:marLeft w:val="0"/>
      <w:marRight w:val="0"/>
      <w:marTop w:val="0"/>
      <w:marBottom w:val="0"/>
      <w:divBdr>
        <w:top w:val="none" w:sz="0" w:space="0" w:color="auto"/>
        <w:left w:val="none" w:sz="0" w:space="0" w:color="auto"/>
        <w:bottom w:val="none" w:sz="0" w:space="0" w:color="auto"/>
        <w:right w:val="none" w:sz="0" w:space="0" w:color="auto"/>
      </w:divBdr>
    </w:div>
    <w:div w:id="315651021">
      <w:bodyDiv w:val="1"/>
      <w:marLeft w:val="0"/>
      <w:marRight w:val="0"/>
      <w:marTop w:val="0"/>
      <w:marBottom w:val="0"/>
      <w:divBdr>
        <w:top w:val="none" w:sz="0" w:space="0" w:color="auto"/>
        <w:left w:val="none" w:sz="0" w:space="0" w:color="auto"/>
        <w:bottom w:val="none" w:sz="0" w:space="0" w:color="auto"/>
        <w:right w:val="none" w:sz="0" w:space="0" w:color="auto"/>
      </w:divBdr>
    </w:div>
    <w:div w:id="584996162">
      <w:bodyDiv w:val="1"/>
      <w:marLeft w:val="0"/>
      <w:marRight w:val="0"/>
      <w:marTop w:val="0"/>
      <w:marBottom w:val="0"/>
      <w:divBdr>
        <w:top w:val="none" w:sz="0" w:space="0" w:color="auto"/>
        <w:left w:val="none" w:sz="0" w:space="0" w:color="auto"/>
        <w:bottom w:val="none" w:sz="0" w:space="0" w:color="auto"/>
        <w:right w:val="none" w:sz="0" w:space="0" w:color="auto"/>
      </w:divBdr>
    </w:div>
    <w:div w:id="1148328940">
      <w:bodyDiv w:val="1"/>
      <w:marLeft w:val="0"/>
      <w:marRight w:val="0"/>
      <w:marTop w:val="0"/>
      <w:marBottom w:val="0"/>
      <w:divBdr>
        <w:top w:val="none" w:sz="0" w:space="0" w:color="auto"/>
        <w:left w:val="none" w:sz="0" w:space="0" w:color="auto"/>
        <w:bottom w:val="none" w:sz="0" w:space="0" w:color="auto"/>
        <w:right w:val="none" w:sz="0" w:space="0" w:color="auto"/>
      </w:divBdr>
    </w:div>
    <w:div w:id="1367951749">
      <w:bodyDiv w:val="1"/>
      <w:marLeft w:val="0"/>
      <w:marRight w:val="0"/>
      <w:marTop w:val="0"/>
      <w:marBottom w:val="0"/>
      <w:divBdr>
        <w:top w:val="none" w:sz="0" w:space="0" w:color="auto"/>
        <w:left w:val="none" w:sz="0" w:space="0" w:color="auto"/>
        <w:bottom w:val="none" w:sz="0" w:space="0" w:color="auto"/>
        <w:right w:val="none" w:sz="0" w:space="0" w:color="auto"/>
      </w:divBdr>
    </w:div>
    <w:div w:id="1802571891">
      <w:bodyDiv w:val="1"/>
      <w:marLeft w:val="0"/>
      <w:marRight w:val="0"/>
      <w:marTop w:val="0"/>
      <w:marBottom w:val="0"/>
      <w:divBdr>
        <w:top w:val="none" w:sz="0" w:space="0" w:color="auto"/>
        <w:left w:val="none" w:sz="0" w:space="0" w:color="auto"/>
        <w:bottom w:val="none" w:sz="0" w:space="0" w:color="auto"/>
        <w:right w:val="none" w:sz="0" w:space="0" w:color="auto"/>
      </w:divBdr>
    </w:div>
    <w:div w:id="187446184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4.xml"/><Relationship Id="rId26" Type="http://schemas.openxmlformats.org/officeDocument/2006/relationships/hyperlink" Target="https://ec.europa.eu/tools/ecertis/" TargetMode="External"/><Relationship Id="rId39" Type="http://schemas.openxmlformats.org/officeDocument/2006/relationships/header" Target="header10.xml"/><Relationship Id="rId21" Type="http://schemas.openxmlformats.org/officeDocument/2006/relationships/hyperlink" Target="http://ebvpd.eviesiejipirkimai.lt/espd-web/" TargetMode="External"/><Relationship Id="rId34" Type="http://schemas.openxmlformats.org/officeDocument/2006/relationships/hyperlink" Target="https://kt.gov.lt/lt/atviri-duomenys/diskvalifikavimas-is-viesuju-pirkimu" TargetMode="External"/><Relationship Id="rId42" Type="http://schemas.openxmlformats.org/officeDocument/2006/relationships/footer" Target="footer5.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vpt.lrv.lt/lt/nuorodos/kiti-duomenys/powerbi/nepatikimi-tiekejai-1/"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3.xml"/><Relationship Id="rId32" Type="http://schemas.openxmlformats.org/officeDocument/2006/relationships/hyperlink" Target="https://vpt.lrv.lt/lt/naujienos-3/finansiniu-ataskaitu-nepateikimas-gali-tapti-kliutimi-dalyvauti-viesuosiuose-pirkimuose/" TargetMode="External"/><Relationship Id="rId37" Type="http://schemas.openxmlformats.org/officeDocument/2006/relationships/header" Target="header9.xml"/><Relationship Id="rId40" Type="http://schemas.openxmlformats.org/officeDocument/2006/relationships/header" Target="header11.xml"/><Relationship Id="rId45"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yperlink" Target="https://vpt.lrv.lt/lt/nuorodos/kiti-duomenys/powerbi/melaginga-informacija-pateikusiu-tiekeju-sarasas-3/" TargetMode="External"/><Relationship Id="rId36" Type="http://schemas.openxmlformats.org/officeDocument/2006/relationships/header" Target="header8.xml"/><Relationship Id="rId10" Type="http://schemas.openxmlformats.org/officeDocument/2006/relationships/footnotes" Target="footnotes.xml"/><Relationship Id="rId19" Type="http://schemas.openxmlformats.org/officeDocument/2006/relationships/hyperlink" Target="https://viesiejipirkimai.lt" TargetMode="External"/><Relationship Id="rId31" Type="http://schemas.openxmlformats.org/officeDocument/2006/relationships/hyperlink" Target="https://www.registrucentras.lt/jar/p/index.php"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header" Target="header5.xml"/><Relationship Id="rId27" Type="http://schemas.openxmlformats.org/officeDocument/2006/relationships/hyperlink" Target="http://draudejai.sodra.lt/draudeju_viesi_duomenys/" TargetMode="External"/><Relationship Id="rId30" Type="http://schemas.openxmlformats.org/officeDocument/2006/relationships/hyperlink" Target="https://vpt.lrv.lt/lt/pasalinimo-pagrindai-1/nepatikimu-koncesininku-sarasas-1/nepatikimu-koncesininku-sarasas/" TargetMode="External"/><Relationship Id="rId35" Type="http://schemas.openxmlformats.org/officeDocument/2006/relationships/hyperlink" Target="https://www.registrucentras.lt/jar/p/" TargetMode="External"/><Relationship Id="rId43" Type="http://schemas.openxmlformats.org/officeDocument/2006/relationships/header" Target="header13.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header" Target="header7.xml"/><Relationship Id="rId33" Type="http://schemas.openxmlformats.org/officeDocument/2006/relationships/hyperlink" Target="https://www.vmi.lt/evmi/mokesciu-moketoju-informacija" TargetMode="External"/><Relationship Id="rId38" Type="http://schemas.openxmlformats.org/officeDocument/2006/relationships/footer" Target="footer4.xml"/><Relationship Id="rId46" Type="http://schemas.openxmlformats.org/officeDocument/2006/relationships/theme" Target="theme/theme1.xml"/><Relationship Id="rId20" Type="http://schemas.openxmlformats.org/officeDocument/2006/relationships/hyperlink" Target="http://ebvpd.eviesiejipirkimai.lt/espd-web/" TargetMode="External"/><Relationship Id="rId41" Type="http://schemas.openxmlformats.org/officeDocument/2006/relationships/header" Target="header12.xml"/></Relationships>
</file>

<file path=word/_rels/footnotes.xml.rels><?xml version="1.0" encoding="UTF-8" standalone="yes"?>
<Relationships xmlns="http://schemas.openxmlformats.org/package/2006/relationships"><Relationship Id="rId2" Type="http://schemas.openxmlformats.org/officeDocument/2006/relationships/hyperlink" Target="https://e-tar.lt/portal/lt/legalAct/66ae9a80883011ed8df094f359a60216/asr" TargetMode="External"/><Relationship Id="rId1"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64161EC4FEF4795B3B271EDF62B827D"/>
        <w:category>
          <w:name w:val="General"/>
          <w:gallery w:val="placeholder"/>
        </w:category>
        <w:types>
          <w:type w:val="bbPlcHdr"/>
        </w:types>
        <w:behaviors>
          <w:behavior w:val="content"/>
        </w:behaviors>
        <w:guid w:val="{8F3CD5CE-86AE-48B6-8E15-8736555987FD}"/>
      </w:docPartPr>
      <w:docPartBody>
        <w:p w:rsidR="00F17B6E" w:rsidRDefault="00F17B6E"/>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80"/>
    <w:family w:val="swiss"/>
    <w:pitch w:val="variable"/>
    <w:sig w:usb0="F7FFAFFF" w:usb1="E9DFFFFF" w:usb2="0000003F" w:usb3="00000000" w:csb0="003F01FF" w:csb1="00000000"/>
  </w:font>
  <w:font w:name="TrebuchetMS">
    <w:altName w:val="Cambria"/>
    <w:charset w:val="00"/>
    <w:family w:val="roman"/>
    <w:pitch w:val="default"/>
  </w:font>
  <w:font w:name="Montserrat">
    <w:altName w:val="Montserrat"/>
    <w:panose1 w:val="00000000000000000000"/>
    <w:charset w:val="EE"/>
    <w:family w:val="auto"/>
    <w:pitch w:val="variable"/>
    <w:sig w:usb0="A00002FF" w:usb1="4000247B" w:usb2="00000000" w:usb3="00000000" w:csb0="00000197" w:csb1="00000000"/>
  </w:font>
  <w:font w:name="Yu Mincho">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17B6E"/>
    <w:rsid w:val="000010D9"/>
    <w:rsid w:val="00003C2D"/>
    <w:rsid w:val="00036DFB"/>
    <w:rsid w:val="00047E45"/>
    <w:rsid w:val="000A2CFC"/>
    <w:rsid w:val="000D0871"/>
    <w:rsid w:val="001954CF"/>
    <w:rsid w:val="001A4681"/>
    <w:rsid w:val="001D0206"/>
    <w:rsid w:val="001D6330"/>
    <w:rsid w:val="001D78A1"/>
    <w:rsid w:val="00207CF3"/>
    <w:rsid w:val="00230AF7"/>
    <w:rsid w:val="002418A0"/>
    <w:rsid w:val="00263110"/>
    <w:rsid w:val="00302640"/>
    <w:rsid w:val="00330C03"/>
    <w:rsid w:val="003465CE"/>
    <w:rsid w:val="003533B1"/>
    <w:rsid w:val="003724D3"/>
    <w:rsid w:val="00377A36"/>
    <w:rsid w:val="003C2AE8"/>
    <w:rsid w:val="00413233"/>
    <w:rsid w:val="00440387"/>
    <w:rsid w:val="004946AE"/>
    <w:rsid w:val="004C1DE1"/>
    <w:rsid w:val="004E4529"/>
    <w:rsid w:val="004E4758"/>
    <w:rsid w:val="00506D10"/>
    <w:rsid w:val="00577837"/>
    <w:rsid w:val="005A12F5"/>
    <w:rsid w:val="005C5F95"/>
    <w:rsid w:val="005D1C09"/>
    <w:rsid w:val="005E5DE5"/>
    <w:rsid w:val="00632091"/>
    <w:rsid w:val="00656976"/>
    <w:rsid w:val="0066149B"/>
    <w:rsid w:val="00690491"/>
    <w:rsid w:val="006A60E1"/>
    <w:rsid w:val="006D569B"/>
    <w:rsid w:val="006F3ABB"/>
    <w:rsid w:val="007235DB"/>
    <w:rsid w:val="00725F6E"/>
    <w:rsid w:val="007475C3"/>
    <w:rsid w:val="007630E8"/>
    <w:rsid w:val="007764F0"/>
    <w:rsid w:val="00780C94"/>
    <w:rsid w:val="0079185B"/>
    <w:rsid w:val="0079677B"/>
    <w:rsid w:val="007C27FE"/>
    <w:rsid w:val="00805F60"/>
    <w:rsid w:val="00820B75"/>
    <w:rsid w:val="00825941"/>
    <w:rsid w:val="00835442"/>
    <w:rsid w:val="00856AE2"/>
    <w:rsid w:val="00886560"/>
    <w:rsid w:val="00890770"/>
    <w:rsid w:val="008911FC"/>
    <w:rsid w:val="00893D84"/>
    <w:rsid w:val="008B262E"/>
    <w:rsid w:val="008B656D"/>
    <w:rsid w:val="008B76E8"/>
    <w:rsid w:val="008C2962"/>
    <w:rsid w:val="008E3422"/>
    <w:rsid w:val="00916A85"/>
    <w:rsid w:val="0094569C"/>
    <w:rsid w:val="00975304"/>
    <w:rsid w:val="009C10DE"/>
    <w:rsid w:val="009C78A2"/>
    <w:rsid w:val="009E79F7"/>
    <w:rsid w:val="009F1133"/>
    <w:rsid w:val="00A64877"/>
    <w:rsid w:val="00A73ED7"/>
    <w:rsid w:val="00A855CC"/>
    <w:rsid w:val="00AB71A4"/>
    <w:rsid w:val="00AF40EC"/>
    <w:rsid w:val="00B5227B"/>
    <w:rsid w:val="00B56A09"/>
    <w:rsid w:val="00B659BA"/>
    <w:rsid w:val="00B743BE"/>
    <w:rsid w:val="00BB591F"/>
    <w:rsid w:val="00BD4C11"/>
    <w:rsid w:val="00C01A7E"/>
    <w:rsid w:val="00C04BE7"/>
    <w:rsid w:val="00C35841"/>
    <w:rsid w:val="00C70371"/>
    <w:rsid w:val="00C84C8F"/>
    <w:rsid w:val="00C970A9"/>
    <w:rsid w:val="00CB4067"/>
    <w:rsid w:val="00CF7813"/>
    <w:rsid w:val="00D148D5"/>
    <w:rsid w:val="00D91056"/>
    <w:rsid w:val="00DB065E"/>
    <w:rsid w:val="00DB32AE"/>
    <w:rsid w:val="00DF5FF5"/>
    <w:rsid w:val="00E11F79"/>
    <w:rsid w:val="00E34CC8"/>
    <w:rsid w:val="00E429A9"/>
    <w:rsid w:val="00E54D39"/>
    <w:rsid w:val="00E65F45"/>
    <w:rsid w:val="00E72988"/>
    <w:rsid w:val="00ED7538"/>
    <w:rsid w:val="00F17B6E"/>
    <w:rsid w:val="00F21F20"/>
    <w:rsid w:val="00F33957"/>
    <w:rsid w:val="00F744E1"/>
    <w:rsid w:val="00FA6B13"/>
    <w:rsid w:val="00FC7FD7"/>
    <w:rsid w:val="00FD7FD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as" ma:contentTypeID="0x010100DCB59F11CF1DA54DB1377FAA4CC51862" ma:contentTypeVersion="18" ma:contentTypeDescription="Kurkite naują dokumentą." ma:contentTypeScope="" ma:versionID="158ad58aa227ee180d80c09aa93c09aa">
  <xsd:schema xmlns:xsd="http://www.w3.org/2001/XMLSchema" xmlns:xs="http://www.w3.org/2001/XMLSchema" xmlns:p="http://schemas.microsoft.com/office/2006/metadata/properties" xmlns:ns2="fa926ce1-310f-41ae-8385-1ca2b7620943" xmlns:ns3="d9f5a42a-9903-45e5-95ea-f5f6a7533a1f" xmlns:ns4="6f14713e-c20f-4bc3-b01e-bfea371dc62d" targetNamespace="http://schemas.microsoft.com/office/2006/metadata/properties" ma:root="true" ma:fieldsID="7e57183b9452fda4b72e90e95ae10487" ns2:_="" ns3:_="" ns4:_="">
    <xsd:import namespace="fa926ce1-310f-41ae-8385-1ca2b7620943"/>
    <xsd:import namespace="d9f5a42a-9903-45e5-95ea-f5f6a7533a1f"/>
    <xsd:import namespace="6f14713e-c20f-4bc3-b01e-bfea371dc62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Location" minOccurs="0"/>
                <xsd:element ref="ns2:lcf76f155ced4ddcb4097134ff3c332f" minOccurs="0"/>
                <xsd:element ref="ns3:TaxCatchAll" minOccurs="0"/>
                <xsd:element ref="ns4:SharedWithUsers" minOccurs="0"/>
                <xsd:element ref="ns4: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926ce1-310f-41ae-8385-1ca2b76209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Vaizdų žymės" ma:readOnly="false" ma:fieldId="{5cf76f15-5ced-4ddc-b409-7134ff3c332f}" ma:taxonomyMulti="true" ma:sspId="700ec1ad-b7ce-47c8-ad3e-598a481fb4e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f5a42a-9903-45e5-95ea-f5f6a7533a1f"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598e63ff-692d-4904-8f22-2104665dbbc5}" ma:internalName="TaxCatchAll" ma:showField="CatchAllData" ma:web="d9f5a42a-9903-45e5-95ea-f5f6a7533a1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f14713e-c20f-4bc3-b01e-bfea371dc62d" elementFormDefault="qualified">
    <xsd:import namespace="http://schemas.microsoft.com/office/2006/documentManagement/types"/>
    <xsd:import namespace="http://schemas.microsoft.com/office/infopath/2007/PartnerControls"/>
    <xsd:element name="SharedWithUsers" ma:index="22" nillable="true" ma:displayName="Bendrinama s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Bendrinta su išsamia informacija"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go:gDocsCustomXmlDataStorage xmlns:go="http://customooxmlschemas.google.com/" xmlns:r="http://schemas.openxmlformats.org/officeDocument/2006/relationships">
  <go:docsCustomData xmlns:go="http://customooxmlschemas.google.com/" roundtripDataSignature="AMtx7mifiIxymP0YPdMNeL3PjG4Vt2GDaA==">AMUW2mWeG/df84M2m03nZIIXCJKXNhXoYZPmpwTOhkFHR/4ezP+Y+muxY1CEieb4tDeJqtmnx7gZPGsUAZDCSH6M9LfRf4lG35de3BlMLbLFBHN2U9W6s1CUSLfph9uiFQVakJoCz69sOqSAI55OSQ3lHSNpCWQt+Wl+6mofFE+QGZ2/LIrX5ymhgw9/9T9l2jxPgW2Cs5EsbowlgMXDXAIAKKyAJZcO7lbB/eIQhiHNWxpCEhUK/sxfPUGO20/35Cni7OuFiwYegHComdNTdMZjz27C9wc1oE156D0/yBJQa6V5vxnYDuKDu167LNhu1/meE0mHjSVHHcgv0Hu4R+HwrAJzt9BqMvikYaAVv8hGU33svWgsrrvttboQfAJrSbArhOIIOwJD1mCpcNzAPzwUGZkgUtKUFBSpptUsEtGlBk+yEINli5KxkW5gMOj/p+9yjGL+t9tWtKs82joxHkuumEABgKX/qXVR7yk04urygKw/YXEZI7/qmfcjz4qh3UjOwSr6oXdYCufL87BBolU0NCYfMuE+TeqCKVGmuKDHCuI4G4A8BTf/bVU+BwCUQjc4E2WHld/am3Oft/S0VPXPEPz6XZqZecSP4MosWpvaaOL4YpIDw+ZV3YX6bCNxhECvnwTGlHCm2wkpgJXuwfiYG4XdFyau0ulY9VrJV0jYDWe0YUmDZ/HSTPE68ZscLSIuys1kYrQKQa9HMn6+KEbGUo+ATm5M0MOstNFlRyWjfwZ1bKJ7jUbqdreAYX9FJLdP0X3jOz8rHtHLyxCp2UyPeXa5In57xd/RYzELIjI/QLbqNmuWWdExFVuFgbsdN/OxWOvrgzVN1VC+9PHeZU/u+EKu/5qqZ3jh+I0orWzNLuKHKf0OoxQd8LbnNCCYyl10bKDkRw3ZBJ+C9XkCeKjLejYcOj/1JQxfVVjXumCt7pwQ5grb1cioDVCsaAq4/OoufDsnCi7pNB0F3cEQYHF/GQTyMdxK4zD4NPDEDyfNq7ECEO1Wr/LZDxDPcIR6aIi0ApXxTpV00AP3TV0tN/kTB+450SqBw+32HRQvN7GVxSNFf+Y2pK2AxjqtnNmfzzuPprzJXaj+t6UmvP1AvpYCOXa9GYIqkkY/ZyHBO6/ZlHR+4WzBBP3/pwDUyRIu21yuvrpJBIIDJ09HZVYV5Y0F6oNGroNGtuzvQboaKnZax+CZvmPxHZ8WyKRCHuobGMoGwzeTzKgWzT3IzpvYJgGoWIoQ358TWFZAygT4T/BvPWo6CcJ1dxBHJpcDlhjubkEUM4ss+tzRwfl/QW2gjDUaNJ3lks5NWyiovfwvF35bbofWfIrsVKHLqrY6U1OpmDtvjUYDmpbNepfQQvlj2xNQoy61YOagQbs/zYdgn6srESDNAeIDflzkfwj6tFV2a9jC+FUPziZO9Hv/g5OU2SPOO+7/PiEfRVprabXwqS03S3kjcnGc7go2qbiNxOJO8nSfWxtwOzgy7ZXXfsLAKEM+oGIMFyJhNq2wzXKeBFP3ZM7J8iJZlVwisk5LY943wTfsCkoFzSXCYjLHqMfHSbRLEZxnEkz22KUeCWwKno+J9bTgJaJ8xwHKSe/vC3NtaRclDWQLxVwU6UTPWhOQaNpEQFlzPyu0xp/6T2fYXsQx7grTrs72ve9ArBd5RgojvGQKg7VyFENc7AaXpBhzy7QsiqWp/McrcSyfpbQDnuK+MQnPaCywodCUxqhNo7BrqI339LhvIw6TVf7bXDcsiC8Uy2qcj+HAj1N2ojewcSh3omDn6JWZ95O13bWFQtBAOifsov4mIBPEAqM4eRe0ZM21LtH3uKsZaRSkRQ3M24mkneyhEdrl4wUyw42Wp8CEl3lMKfLq6NFCPFG1Ua8JQ60LwfDyHHSReBBW/+0xTS+2HcBUdZZD1ZOcKZP7vxHGsdyoFM1Frp7IQk9r9lviLaGN+fSpsq5NpLdp4DkcAOFCA7xVUDxdxnwXBYyvda2JSeGYgQhWImOPJ5hYFmgeBWo+BnGLxAI/1cKmdyKx7GmC+J0ENqpUlltQTsT4rUo4OLGy7+b1kSmcpD9MtOg2sCfoNYNeJUydtYorCci2VXxXwJKOnj1mMrE5m7+MO/A1IcsrQEj7ByTGb5jKZ8cdR7l7hXSxl5M8ZlcDb8oT5bqsYmB3yjCm3TtXT3jmdW2megGy+NEoyjJXapwdPJ1OZHXC4bdBxCWV+GZcdidBmJR/q6PWJeQ41KhCFlJ1oODbdfSwK9xIY7VhKvfWw36S8GLQKFToQyi79nSkpJpn8EkyI2r8zLugSzWkCTCSu4a4+wcmyBgXz6t71lf8lf558jeMHEOrIgHk4W/RkilrPvVzBddQ0wMzmDnfxmMIW6qOLpfvzoq+ADvPJCEZvS7ZlYH+XuSR/T3f/bz0jBzgj2g/h9j3m8sTa1ETJJoyyEjHRwu7cFB+PMCJCU5rW330RGdRx6wgmhoIsbeGamnNmfSCV5j9qYsf6WVTIHIxcFvQcvPtRCKrtvrarMuIxHkYv8/ND3oIX5LzqePTMkl1Zg2rZz+KwnrGfb+jNqy1GI6D4JFoLOHtkQ+lp4TlLL6K2JS8LiifOz6y1oFyL4beViDxk2XRcG3MlA8TUIumuj0gf4zWTfYPLVCT1k2cL/Oy3eJkk6ZcHK2eW75SFp1t3DX36IbFHU5MR9w0Oq51QkU5GV3TXebsMnU5IAtDsixETgZtcoLurh2ok3DQhGfODA7HvLKaYG92Ktg9r5MSixj66lta4oC7K9Iw6bfRbxJzDDYPxp6XA07PinXbO16omVDVFD7TbnJZyXx7iwlDgqt14SPU1XYEuWbfxP+CV1r5j2TkX/FLDGBd1CB90iBf/lV6ofi8W0T9TSdOKrLVluhymhCdqAaXvyPkLDMRFexzcthmS7gAu/DtYjWyZzMV2+9qTzEGS9w7EidMvSwfCO/VA71FV3r7TdTJ3mPZUglMUM5ogl+WCkHRUJZKZUt/C8qApECKqZaUcoxSh537JSnTQkBO2jy+qhex0jk/yAw4NYU5JQktwfoDjPdy95dLb5CRuKQn/0BsfNDg93yVZpv/D6X/eWByYccLSzN/wNt0pKZGAeppKhPYiFr0JcAd3T63SfHaSsskCozg5gqI6dh7qb64d/6Cx7F0JUcrAs/xXKv/LANwFp3jNO8Q9kHnu3Azuf2R6Bw+augmk2pR1FIN2yaTVqSuW/FuSA5uu/xB6DDY8euked1YCvVDwViE+QONqz5cN+qf9V5r+WFVupszNF3OPvEdGrvoqDbpInrmnjt60VbXZU991bORBHTAkzzfQrnDEMNACsuW7RysFmn/CQeXuMdxag+dI0C/BXPGwa7U3zqnLkbGeix/0e3Aapcy5z+Rrmzgjj8MsTcMpy4nHXpC/6OD48CqOJDQqKDdo+uDQEzZxI5Lfl5LZ3Aqt8wFHOAjARsNFi67wOg8tSRWseuELnxQj24i4GpVamFVwuBHa5zR2Hvy+Ex8fqOGtGkV3IQjws/l0RjDosa6iVFk2V0Ros9ro4jUgqoV/MnyDIqBs8C9PdGtuO9Bhhihqn1ibehDHBXNMTA1gA+MqKFR1eKDGIz9Q2Pn2PngsckTDjVnjLwvCOwHe32XChFXtdfZjGTqfl/umDxD4vqUQ+S9cINoiiS1NuP9Ubr1EKpmRZ0B8hqo/vV1rNXK2PePYDFKvz+dn/+Qg5CtFE0oM6koowibX8y7sALz71QdPGW7mR7ESJ/e7rz/Y+FU/Ng2zaxgxQ5EfUt4XnlIyQ0Lr9mNUeWA0I3Vxad5f9Iv7wJZumdXGLJ8sxaO+Qs38Ycx98c47Yr3O+lx0M6yLOoJfViChpRoFgXdAPcJcNHdH2gZS2AaSvjPW5ffYE/8jpM6srLwVS+DWHWDRVPtuc2pRs4VYoY302F4YwSD9SsFG1OouM6VQ92zyAsA/iRBk0nyov84ugCU869vyctgJcXHCYLME89+fnB4DMnpc1S6Qr8qHwFjTa9BJv5jxBAx09+gIvmI70lbZU4pAm7S4FmYYkemrKlJrNnz8SUdPT7OsYIjddXp5fVTq9rMl0cgrijbPYuRgxdyDMUw+AkwF19j2+gvuJMO8XM/RrncxvR1JU+i7T/fejFY3JqSLi20ce8D6s4lwm0/vaovesYclSh26YK/uVrZTPntdirJmdy+9thzMTr97mVPGaBqh/r9x7olNhdF/VxKSrTGaop/Gb+AP6fvMmn4R5W3ReIOV6ZkhMKpjp5W4oEZ51v/DrH/U9QpvPFCBkGTYkyGSz4PLU93K6Z9skMCaHQgEYYYIKxDrz0eRcdLfywep5++Ch4ddN1q+gtsZu93MTHqkhUEk+SWt0KfOer5S5wC6/Bbo3gE/E2s+1qXubBFNzg8wQQaXZ8kBGU72n0dhcZBOCulTlOo3C6+ZsaeS79iyCs6aX6T5BP567f3TSvCR94rgy9Non1vTZLwwY3p1DgoyW0D191WD7+SwIJRnAiLyGNfoGxkfgvN5DYw2MkP/YeLckx9AH+XEvX6kehlls0Tp6w2debtbXGcmxEU5TbZ0D9fjSq+7j8dUzYIH5ti/oGCFIy4wCPLT/x3APaEqJMlMQUGywaj6KfDsT+ydI3DCqmYM+EiIU0C3WF8psie8HUGuSDmJaWmJPirw+o8vakw77k4dU9wyiWgUMRt8EuMTdx2bVXoqoEiqwRi6a9RIPRPS+KO9sKw7bUkIPb8M5sJwIFZyxT7yTmh9eANtpl2UJzhECPvln7p8WDSq2xuhnypdXIJ25UVkjCQKpkMSvNAqVIb7VNMWxLroa/Qu8IlLWqbtbcEvBCgCAdOoEkJdU6kqrlT6ZXDZ/859beFbdHyN3PdMcA2rRC+h2ME1Jia7uaALJ74X7kUNE3xgikJ+IqQJzXPdLHfI++8AvFmwBL/lZuxBUWbwg10g/zjlHiV6qieOQZ6cuwH9uLe37TBaQ8OsqDB4UzY3lJ35AtMrD0JcjLzLzNSgnajDTAjCtCDeS1hStKfvufv3eQe6zlO5HlVesvU2FQnTNeCHOvjefd5TyRW4tMItoLE0CZczp/3OX+hLkSXsXsLan6A2zsjHRWpmC1gNtYS918yzKnbAW2lA4CccPiP0WDQuXdAT8z4+D6wO6k2NXjNVVdwbV/9VWCPzqty2ASnRX9QOdE3DnD8M6MYcQ5MJq+Rhy/Fb6kq1y6VlMaEaqwQVXZ854h0kod27653X97bMMxoSGvjhgVmFPCTl9nS2DPNZsD27UkIK2qc0vTtNH70iejqRS3dRAguNF55iTvwjuDN8rqdiUPP1xx/CL7aIrFOREEUlaqc3XUydkDKDQawQw9vkiT8SsJyt+cOfL4Wln9CsqjeXzZZbn495ruEa8XtsGX/uImKMcMo5BaQht0xPlonwNRNupZa/3bbPLBawz/V1XJMparEOL/BsfTP8ZagJncbg/oJpvV6cwmaFwTPrxqrJssZA1kJTVUGX/eDhdawH+Af9GSs9Y3d573XOYKv0eKBvoiC5PxTDykB3vKJgIVPUBrBColFyR+CB6cikj1axnWtzEiriKWiQB2wi+zIawKGNyYVAhh3OMwtr4o+wb4yMIA3u3AFWtTpX195gtO9o3aQj6QA8kw3hti/85nwtOKDWoz9/hPulQyCZOP2iJMxY0nJVLbpfj9iXeo6Qy+NsLQM+aURQgG59ylvnsDEQc3U8xJZMzbjL8SHbXAyqt9wYZdwJelD05PLNLmb0fcOcSV5MeskG0rpLgCzON7R6Co/Xjjs0Qx+vwdVR83lu00iFU+hBIb7q2SoMslx/qONW/XEo7LpFJC4xXjENT5LeoammGBPXK7PT1IDGMUuBexpk+9GW381KIBu3zbeeIjPkZJWGBMblZRNM4K0EfQVla2WudcLOVuptnGpSi76Y0zKDQyFwiNmXUhLLfnBsmBbb5kzatxQePiSa2ORKXgnApwfKxWHirkvsjrOTR8fsUdYYlRdG8Uy7aL090wlh2QGmrz6Z9V96co+DrNNzvHUHoWDSxjO0O9zHwbPHxsHsisIDMYE70jr5RepGVc8cPn7Yquq+TkmcZRUrqP+Uruxq3K7bEIIUow/VjoDDDjiIAl8GqNYoJzfYRqStQsVYfp74t7NKOVKKtzi/1MDGkXi4D8CjSTbLK+YOkkUQmJNAkW5kFEIc7unU3nh3DzQh4dRGiadFlb0WKw0kJ2Spun90F/PCbXgsyw95LXDvyK1ozz25ODRJ/HAI/exLKg3V+9hHgzlQmK/N80NNAP6Ja2klgPtBkBXFJEDr7LhsKwI5jaybZLmhoUgNljkdj52fXj0MWAdv6NU6O2qo840CoKDcNVJBkAVkIC7K8iXZeGzASilOCT5qznZzyML4tA1IFQwOok98oi6q0q/hMf0SMb0R27dMWuc6JQljmjiIsoxb63fOfOJ+9Giocnvg6jx9JBxGiC9C11dLRN9u2oW5Dg7vAbdXOxjfmQhHH1Oj0ZQVHoecjb0q4WtyP6qQpcWAAwd4VS4faIuo3j3cfYwThdLZtkHAFovUrdDjTYTJfTaoH6dnlf5No+YmVahpKjTywDaCN49hXXncsJahiSk93ggVBBLZxMkbln8w8ZwIQD3dtLKOI6z11scsdwNSf/x6rv68hez8ioJC6wKKO3ZUrIJ3UwA61II3YAv3kA8QKMmjGBeRTJgn9tzhJZpbsQ6voXlk7HlEQeG0Py2jSbvs94K8/SjEyVa7T3cdqU956H9DKKH4alDPmeXbwQSeo+/Ee2j40NXJFbMo+BkvYO3eYkEF1deQkUs2yItGUoMbV3su/8L+DfK15jksUARI89gMvk+sUbiI9mC5nwQOiU15U85Vvm34RUkXEXgC2tgjj9TGfDCinaLcKxpryQPhw6MnT3UuEQh94BX0ea8iHlz8ek6b0vzGg96E7ZaK3vV8q/wBJR8DoixROodp5llqUaL/Kri8KVHByfTGFgBHcQ+Im6J/0oD4gVLSVV94FB+/kYL/oX8OxBUV0rDXdHKY9mcRIkW7geT8/SKNHKan38rPM5E5OF4qVB6o7fb6kickavmxUh1gK6Kw9x5TRxkU2JDXf8+FCuJmiibEsiOQJcGh2IrOtsjmunRojT8ag6LLaQNYiEHQtl+SdM5vE0FGMYPQavpI8G9TiwmOIp+Lxi1x3NKVOJTbrFSqJpTkRYH2ycOTQqx3WqF4DhMf0/fNPgwVx15JZttZZh6g+ns3Bn4v7o/HqDdlW3ASHPhEBzFzOFyp7nw7OyaczPJgBLA4soy6yWPBbAyC6R9F2Z5QsOCunrnnt11raRiEkIYf4xLXkWoVpPITZry1kQcSY+gmSf1ZcUITGLOJRIAMw2522HimhruBmE+ArzqASJ25XoOjAfV1q7xu4/ZQ3lSxMllSp92eyBui7EpAOZ0C1SSv4d0RPe7f2XPtAj+I2DYB47HgVsWCremv5goMkh1p8Or/dk+HDRxZqy04rNNNvqXZi7/RcyBZgGOJCGvU0zLiA0eqd9Y0VNnpuM+JK0RhBA9KXG+zaGYlQ/r576Xi6TCOwZSeKXpXH33dvWBB3BthzpzRrONb5JlJVFOy0lAIP6Pj61myc5LOe4c5+/TaAAsxDxXRPS61QiepHEBUriX9FaPDs06qwJHEliwNfQaZ2JzYr+tAiURoq1Cmkw8fnq2+3tlFJazHyRTrOsbL4fIijolyGTl+SqOKpQUW9PIzs0LQV2yDJTPiCEAA4zFcA9wb+TN66r3eleEeQQEn4t6pMn+ECjzvQbTgtnbumfnciPd3feGegeikT/O5QEHNtEnINZxEait1bTSK2gP6c7WkmqAR/u2E+WEIT+jF5AjJQHV/aKXAYFuFSHmzFIvdvHfMnQEy+XXpNbDnjZNuzkqS5xbQaB2d5IomPRaw8SJuU43EY55LnpWmidxy2eswJpe2FtSagqbozJaUc8mjy0fDh2gWUiMPdWUtlGRn7Z6tD2IUlL97ybt+2vgpAYZMy/azfWlHzcJpXGonYNxCLTW81moNl8KjtXfxiEsmNp9yvimoFdw4GihnxcuJ0TDQinX+mJIO7Bk6oSrnklsf4s5MrkrK8YPEyq7DSHqnr4kI+g/+/fb60q4BszoSXbZ6Z4uraGe+D8rW+prL6W1sHdZPMRad2IOdeB6EQBOiZZeNA2ULXyRKPyKMjhv56RaFBM319qTq0NiZXMCqT2afPSAPZasjzHTiD1IVUaccFkYXgWwZbf4G9f37nk6Ts+oxWcp3fshDYO+HtYGg2rVHLX31qLSKAOw6nCHFChpL9eNHggh7+y45UTSH4QyQtYOlpjF1e/8c8yqIVYEj6HDoTmtx0+oxjK5pqJMvGoTFW14kBxRecQOdcculkBdncPN2z+qJr13m3Xc3lw/82dwDKOTBybjyYJD65k0EEvw2eIh8w8/WY3R5k+9jNoAXCDpXB0IvSIseeRPwOBdySPZGB0XNB/jcS2mD9RW9WlL8BVqmw/GMK/Vu7BYIAdK/0WSEaHcAJHO/wzd93P6zf6OtnsDyTuJXxP9wnpKqG/RdniYdvbTr6LRu3Tk+khD2yH/zzB1SOKQJfFT1yObtkMc0krYLtcCGQOaeDb/AIcEw2/2uuhmQngo5TgqdQZ64JHtQK9ksSHbAi5gTCbnnizaYdRJLvd1C7rY8Hi6bky8pUxFsiYE10a3a54HGsjuOTncEFfoLBGpq8lRVr3gids1uKpLXebaymxzAxPR7xAdSWzYASL1vx5zjJX7vJ6mnK4573ATHbX8Jyqn9qiI2f9xYoTyCu7d62so7ASa4UhiBqv6/T1t21Qcjgmt04pidY8Qq40kw41enRxAi8OL+tb1SFy6UpHIP524IX5ei8kDYy4lBiM/x3CYanOQ+tG8Ye4hor7jPF9LobKxu5N+b2siAI3M8O4rCYU0oitKnwtUAj4UEZ8nGOCReYI/jLFJjfsA+Tdh1QO+oVPnnhE9XmfgOCPk0o/xZFhxgF2zOh7+FTnw2fEGoGy9lbeVUbAUswDD60ozaVRN7cEdfKnzThZDS9qx0/c0CE5ForyBgVH1uE3pdAz2qJ5IcCuVdkLVYX3RR2DB7GXCEBkbaOMK87PkpL9XCdt2JpRsTrna61f8hG7KPr02dOHN5FW6U5WLvvDs0OO0reAVRF6sfEVaqzAHo5aiEELT9Ey11WF/qLpfwOnpmN4CjABk6W/VMuXNjmzZxDiKMgAwtcZymBsyGrqPbYOdkgcFMVnIcWzH/3venT7GecUHRmXYtNIRo3lSHDdSFXJnt7uOAR2OB/4mZAouGawmMtpFa+SwYXTnr9XSzBAEbjshbBY8Pr6cFD1pmcLQPS8kLLvBoG2ZGxqXv47Pz3mmd4QAjOjnw009wxJGxmItJIwnQ4D3D0Pj/lCZGgG62zp7RuU/2+duwE32PTLieAPM4fs211IrECyTwjgtORsnIPlqhPVhm16D1hmkctQBNGxOKjrVySKRkn9KTOenOyCKKrx6lFb+GsFq+CVmlDs1jCVJ9vET7vScXZnyVr6meG0ECmezizy0Hgjjuv1ykCUgLLf0X3EdawgXo4e9Vm1GjqyUR6DL1KA11CJwoVsLkBPmWiZH0p5wuXB/NedXJsYl9oiIqfUVraVshPem4DTVSgHOFWGI/Uu5gCX+sTzJa+isbPGeiT4hLRfpQrarNma8fMAOzF8tjAuiwQf3WEAgsPm3KvaNSpOmPfr9H9ei9FXL+CZfPWGAwv/60CFo3na+JytaczoNmcCNXN2Tr/MpXo/tL+4IaMQ19BmDUqP3PaNzqIuMd8M9dg2nPuh86D56OrDjMk99sROOdjxqIbN7qthFw5iXpJ0IuQw9IYSi2tE3Iq8WExFEoJmbmwFfT6b+87P6/6eq6EE37Kgo40d8sA+JO4wkLho1LOt5PefchyiR4UhuiWIlQY9Vg3F4B62n2ret9WzlazzAYVUpjZ6I8IMjIWiBX34vXxgWvomwYjEK9j41ipfOyjCPVase55Bn0A6mNQwLCJymk8NAkxX524izp/EAA/aCRw0te4XCvtWH00Dc+9h1m1jZZOHkAifWfFYE2WiVB90b0DUoEnadl2t0Cpb93d6aIeu9CZNe+xMdxkqT9h9+3qB75ISoX1QBpIDcvc3KksCUXVRJZeIkjnm9ZWfkUChSOypbQ+gGKtw7f4rsU8uHnf2thpbvLvGF2i8APpPYvGMYnpzBwjjAVURBT0kbtNxaIcWMHVD3pcwvswYI1d0QkUJMzNTBMpKNqmss5PuWqO1Mru08OYYDgu2CWJ3j3DxIi7XiI1huG53A9I0NC9kqwsYod6zpURI9c/WNsVsyVCnTuldu4oXkfoYoB0ZRRz8dPE4rRxfn351axl/hYp9CWTHbZLpwvWdZFYzI86eg7Nl5qyFa1hIXj+IrZQtnPwFxCjjuvNbSBkQSnXREo5trYCakTXmbIb/NSAedB1VuoIp3xziENh+z9oxuSsDuIgFlL0XBJKiMQVtrif+RN682SR7LXBQfI5dU+zRiaFrOsI/ymWt9jISTAqL8h8KIUPlkBrCk/vqj/VVzVXYhHEU9kJznYKdkcE2l5hgDbgbgQPljAGrtq6O/zNgrGVIBZImM60FyMGywDnyMXPSTqFOclnjVl/8ISZ6sM7pSqNeBU+197hAuaSHcqzIT8MWwJ3A+v2Jpy/a/466FYvwGksOPVa3izk/tQmuFLyG7kkybCa5SeCPAk5KRlclxMLC1CTCTIu6hmKx3rX9Hz6ZJ+RXdt8yqkfV6Lg+4Qd3cjsbdaTKRCM3H/AdrIGYorlS3An4koVxKmQsZTVWJHs7QH5EBvBcgAeB+wb9ig8E8zKaFZw5os258TQWbTRzq6mvFeLIoFlIbXJO4q93TvgO88BHa2+/Ah5qhm/XKahMg0kyjBB2gYE+PUky9F4agk2pm/sk/aa+BZcx1wGUoKQU/alYITXXnLXkC+hn/A2VHE+AVXZGp1wFf6fsSypCXlCdp4WlqoizTVO/iWpPMcmEF1efu5HmTVOtcC4N/TFeQzG82Lz5KZpaBwDOKaw4TPHOwKPb7ed24+NlQWZhXqC/1mV8G/Yj3QpYJHrRiQnqzrC7mL2ElCczVRTPnIrQHoOBJAg5eh4ykA6lelhir/NmsXpBeWvkmJAlDcgwNB+9EDNVoPFvZg1Y0FKcG1uPQkp04uOXB7ql4UAxCxivRslL9RGvQ3X7mO9bJHyQ9nAT8DsGTK97P4XdFXCTbRYniy/WkT02LghHrU6amKcVQ9C/35wVxJgrtk2biQORpk9oT955a4V3okM2zunRiYnw9zfBbzrt/viIvzCn23y7DM1sVLEa4YFhOd4poMFToeyyloKZRV4ni2OfSrf5dptvE7JRaG6hOL65q545dX3eCYN+ubfeaYItmL8eDjxcbbH3dPTjotBixdR8KC5YpjWnB39oxE+VKQLfotwawoJ6gp+kipN2YKMkhcdvmAIycYrYOLOoDDm/sS3U0mO9XMabqXEOh0vO1Ov0N7giGEvG75XmWMzrXSdLV3VZiUFY1p56QSRxJP0xBTCrSEsh3FJOk+YzJfl2i7SgOTiA4PWPBvMwF+w1IethJEpU4xYlpFaDfZc3xeFjaEIneJ/Z6iUdeZiguRE2U3I/p9UIpQ+lcm99pFWoCN2fQ4CBe0FCtcL4ppYl/dG/SXVfsNDCV+e5HIA5Jq9fuuZuhi8O+ov/zKhGrbKcAxT7dvJepIPO8REj+QzCWL4LcpKQwe2PWhyzmM7iwxy2yflxDLiE5osYVPDnXkzKUr/KjqnDhZNSvSNQ9l/DiTkuHynm7LT15jyyIavSYvM04zu6DteC7blO7a3cWkjSKwD/JYjcHaQqOj18qFy90FO9KsVoKevvxrJePrRfWsA0OvUjYIBbnOiCwVwwFxGb8osixhS+1m64Iaayf4YCS8Zp0pa/7VejtC2lTVsTEmJsp87qZxQ6SlZEdtmHkqQMIr1BgimFF5QiYp+YB0y7ENCto4VgvySJkCZutjF6gMZlVLj13SGcQEr0M1P9x2z5A1rF2hPg5LdlhL3dAxcS3hy3qMfxpV4qalv6ac5nUW16dB365zbr/qWNRPvFLv3AZULywSkJzqodNzNOu1mHpZVIXwRc96cns2kX+3W5PvLgGwiOCsWAYp+8eu9UJ9ptrpJZ9Z41ACmCBc8qbvlyQ27wUcrf/KpVZBn+RsSU8bBzJdrH5lyM97kAtcSYhJkYFHd7sf2tiMyZzP1szncWk+eZFGPkC+/h6Kmo6IkEWM/OKPj4H7/AcaQixmrab7kHkJUJHaV4+LW2wxPyJMzWOEXDyggNLn4DlMIm+ECJ7vOgHDQM4vhUK02KHI5PVbZt4n/u9RpcBcIWcfvczyqwJbI0eDKmRqCa4kEXfdGlyvaSDLHxdl7QBzEV/Y+lLoHnXY/mgthgUtjn2PaATRAI4Ce0of4upoG9k/kB4qIlIIfiNkzH5ZINkkkUHjb5C+zDcnoft5uemBgKTytBEsfmU8pFu8g+hm+HtAJ5rS6paV98Wv2TDtj+KeFRB8ggZXDRkR5T1fCRkgALXt9anL/E206oxCq9dty4fTQEj0omz4rJ6z2iIFeZRTQOynZOrZJ2Bxv5B81mNqpOFdtqY81x6anJGPadz/ECgeJoSZLqEltSzf4gQfMtSn+HoDBYkJae/SGiCat92fm6+qcHQwiskBdeeJUleGZwu69CkA1SewoaTkmnV4rTagx1zbUr1zpnF4Rw3Zmc8ueAoSj2sTdQ2HloLVImTEbCX9IE+OJCn6OUq8GvA15ctDo/WA8KAYje6hPbTi/oB1PBH3+Vzw5Nh1MOBHGmOmrMrSgHev5eTbjaOXcya1OB7UwM8mgHs0RmkQ9yJh/f9ha9TjdvBJYZwRtei3xdpFw722UwvQY9LELiir1DrkntghSAGXea82NPl/WUqMH2jHpmx9/sdc5yPsarbR1BooqqX7yosfcG5tosO7NyB7rle5RPgCdtQhO8nnJamEK1VuP8rrNFXounBEqUjRSzrVFE2rSBUvvI6HNZBgPuYewFriSl9J1UQXCkbWcZMB6ST+t3kIIHJhMcVNIfR5zQXg+qF/Iq0UBwBtc3XDXHEwsOfRlf9V/+mMthg6HVqddobALazbajuX93TOES/GuuctGru3X2T+wXFRo050/wlNjfoeoyNfqqt1QIY3eeXCUKL51eBUlgs8cwqwgJ/9t322tPwW/wG9H5NJ6J4byIi4oLaCN7O7ngIX1Ja9lc+9lolsrDA05cevfeRycxAynygak19yxMNlQIIoe1hCUbC1qlJyyyfAyzToaM1ZFoOcVF91r8FB7Ma6UlLJkbR7bivXQN5Kc7GEUFT9mNKoX3Dyb03MBtsSMuaObx2BBtfLYczFNNJtNmK9KYyy/dBjqj3HmKcYDjSX8/iWTq+iGS79ieUUDrNLZgPXbxO6bTYznWofs03xzLiUUAl0QRE7w/slBtk9mlAZxc95vgs4n1hQaspMICdsNvORA2Wo2kH4Fcqp0/3yGvGnecC3yNx+DZlP41wRxCq2PuAJSRia5E05hoEcjbrNhWKSb7BxmCP/8gT2+ms0WzXSqnD3vIopOJAyYqcvOUfD02mOJA3+D5NzouXPPCPBe2ucJVjUIf44wQbdHwyEqplDc2W/K0ClFqCXwTIT+AIUbpWMmVJ5urEzL6W77A4oKcxTzGE8dBsKbQo7Gm9pVJBc0ui46JKbbt7Jc0xCzbKkhrIAyqlWPqQ+CDcK8zx0ZvHphiCnPSV94ea+b6WCuRYAPgWUi9U+NOCGbuj7b8HAFs3ZZOFIieFwwkG81Gpq+g2nqvOKTr2ZRCuQp36GdMp2fmxjveYEhigjBA1+CVka3Tj9XHIVvZg1kSNDz2gYqQGV0mpFw2zm17AiSTu0BEQjVGs5m2TEpW8E9k8p/Qx08W2Diw13Wkj4R6rYql0cWwR2QfZo35sLzL898N1fI/k4NbGc6oKzDSxGU476att+EPIpqswdFh8F4W+Z9ACN2DPiWcz6tZ0UZcuQwbUShHs1v8BJiqaYjv1PGrA83foWQIzk4MKqDdW9NCN5pPATRKFxPAn3GV3Pw2MpRTMCLE5MhGDd0MvS1ugw+TsSuSPSZ7R5qoNbTKZeruTnjku3ximqCkKyYEaAfOG8BElEyapnUsfsdmas3z8y0GJQgVhPkTQwGkLhjMEcWriMdYKp/+iwKMIXvkejxZEtCQGwzRgz7uovZKj4hUYvutNSFW97JzCY0ogn2sFkyY93OEe7kr2fV2VU/2jC+ohmyO2yIWSNL6RlqOD3cxYzLxXwTXe1uknKll80f7rIhviS8rm77qfw8SP4UiS6HquNUSk/7+xnFVIhWkpqRK3U9RQS0cdqp3ijKpX6cZpi7ePWx2Fq0lAfandaJQBxesjkt+lqMUfCHi3ONpccBkQ7F9pYNLovkLXUuuohyb/8cOyLVQqoWQnBBDyf0IQ3ii+qKZ2awtve+2POOnASLckMBj3dDNPqrbSL3k/xh7xbjKPctoqdPF9mrw+zmbYy5Xx+AXiWYzLMPNKJ4TSQmGYDBIumIpT9M+br6iOhMWcTtgSqx0Eb+zkWmB/aADWTLmRXlRp8rzUpo2ag6eKFeyJAICGtWhNViwyD90pXxA2v228OtEPiuCC/om/tZpQGLJj11AWlirSBrOzZaLATCvPA8m/LKTqqaJslGrnBcV+pJ5Mh8pWifj2+lSMCxT/hLONxj75bTzxRmoHTeOp9e4l6ykkLhopAn/37CRfdJ5D8uuTBzlwxnSC5EikFwr3wcnN0pNYWVpAqnXww00LideONF3pkBrJ/ftQy59nWhxzpz59iO03Dv4Wqw0ovXR9GNPbnyx7Yz4ROzUQTEinsx2Qb7aeGHFKd+Mg9UC4vnca9uGp7icmeYhWg/d27LqGOR4b7wNGBDPcGDRy2OT6m4S36gkTRjfWLIV/OBFZ1anhgs/9tVze4ucN1p57DaLEkoxi04zaSZyDQIYleCk3gs9gaDLtiv1YQ6GOiU3rESEkSEwB5GGnLnd6Uir23FnMQg2ggcwiwaEAieTpnyuvFSIOZBOMpwbMx5kj9gYjPoiVd+Mh7ePaOtpYx3FruIj/mAVJOhhqNN3m9clq2t7Ca5x37iOFfVH2x7duam0sjwOwpYn+dC+3GAW6TAVxbufl7BOMdRirIBaNZxqu9MAp6bxf5gXyn9qsVu/pJYYxUL8TvDlzaeHacbGcnaEJ9jtoTGd2t3hGUI0qfA4Bawr5TJtVudh0xyGCNJHK7Rn9VH3pA/wsqt0Psf17CUSPPECtu6Op4rRtfkMGnChP/5UCjmsgO3d1Egi+tt/QUeBfnsVirFD4aQ3GYzxJGDYO6J3Zr+g5x4TPuR05GlCEP8zAp4u7taifQuMIqUk+5D0jcFdejALzDdXnA2WcBkNdFM8mLlyKx2yCYIW939/pYn71IjasEmBJy4Y7BuxurWBI1L6FGbfOWpQn0CWLo9eXdCBPvbpOVVeV9B2MU10XJeTxRaKwIgAdsoJ7Sl7QSoTw3x8GvzQy5NRk4m6nuCQTVQlDGnBZyyhH5/zJs1AlgeYibYFyFkdpOOrJnh9xFLooDa8wjHsyWCfR3To9XVCnN9EU2RzeNKEDifaipHTGT8cpe3qaZKLmvqrlNVcVWuivymKQevtGLI9jJJA8BmQXeIM9ekVQOB6e3swJO/XWgSEBnmJl6IJi7D4zSiJr6RF7hYDZHLKoIg6m++vsLj6bo1quV2Cy47rgFjIqrhZEvwJh1vU4z9x+hLcJiOT7WhcUFFt02ktu2Q8o6rFv7xtpVbOMZ17UnWDhPMpZt26qC4vQufePctYSdjewXiVRqAle1fsyoBN1HMblUT9EPIuk48qdkb0q6WLtstLgHzKqvRSmXVxzdpn2rLXiBKA5VZyOTigdIpVJPWsAJI0VL1HauM18WqCTe5uTG4MLgtTRHoJVf0uoh8n8XbmgRkccOgcENz9UeJE042deBYlvZavRpKeLGXtw9Ko/BfeOyjNrsLCI2WOxoha3nigTnrshX//V5swtfIF6Z43zCvQXmbLjC+vGtbJts18wcO6+qlSmsyCRt4Uw8tQSqwFDpJ9a57is5HOCyTed5UaupzoAUPV2z2wIPn+KSVFQBa4j8gzY0gyhuPcAc71Op9re4Y9bVREzq37MybZo9zciVZbkIc3uLVeX+w8X+fh9yffxXwWaco/NXGptSHyggCj94RvBS7OrWfcxs1yw43qVf3ZM4Gg8hhi9Nok8QSIt3r4Smp6ftV/esUogrREmSYgRowaP1IsJlRx4AAI9iSo/31hPedUwGyFS4qoTsJseEfJMtitIbZMRNus4al8UpiNu1pIRtA8Sk/ZNMbE+nVnxbl/Ls7uThHAOiHLiyI+rxeXwJYPdDF03ptjUOZ1JdLhxhz1KnccT07u6GAdS8vZ72GrXB+VBABeMuWDoi9Y3A6pTfe/mT2FEDyO9isOuu/GSK7mYrRSoPHgmgM/SA6s9F44cCM1yLlTlSL8qGE7v8DcIX4afwWxCUG/koYjVVoYzhc8jbyLz+1ozSaDpiALfzG8dxFATPauEcS/8hcGMk7BlT4WGYG1+8jcjY6XXYllr8jf9Vgd4faKZWT32n6XS1NnamtGbK6XsV0RoGDTfRJ+qY6RHGz1DTadcMD8KwFeuFOuid6X2ejep1x9MDnhiE2xNczL1byD3DGp0bOiGovVD4stt8LFlzdqo86lA5EKaZtJe+gSP8b3omP8LXqPFozrLDRmuOkEMTJym54CYjcBJU7FyJKhKPEWBexj0qrpMATRQSOatpwBnNU7Kffc+gs0USXpLDvYqnGnphcP8+FLaiqeixMjYnSFHH1Fg3lvDIc8bMMdVqWuGrMKwGEi1hp6lGqScrucW4SDCR0HHknGG9slgbI6pUbI2fsWy0UFc29NbWrJmGZWTDkxp9+QpVY/hrOFhgGlxKjIy6LeHk2+D2yr3jXCO66Mp1GSXk9LltpOOg4b9eoTJceDEhSwwDUOqAoUjyHRvQvLQmH2Kyk4GaUVLuKxW5skE3tJ9vVkk3DIEJcmgBEA9OGjUrRYRcQoOg57CN1hZJyqqRp74q5+6dwPGAM1GXKtFbGxcDdTVL9GfrNk6yDJqTgBUJvb7cbUKRazc4OKKNLVSk39MN63QXPYZTUwtBoJvoMU2cbmQI0K04AivUc78QDZiIk48o9ztLtskJlUsW080LC6273kfjow5tCEpHwv2T7zPodytnllwikNEWA4vE9cCpd85SICF8vgMPf2MVEuhlO9Ljgn2DZuHYwNRWauXq2nFqI/MngXor8FJbhzDO2Fbllk2N2FVOQagqibsglbeIFuot0RB7TioczHH5BRQLp8v+l+Z4NGgWvhKYWkJv1rybX7nUF3T0xfUjFhNq960IOEaS8Wh47fT0A/KqlyZpuDxCRk4Jhu31UlFVTpAlkPdO/0JE+F8D1aHxlZ1YsICoWaNY2VYbwUgiWeh4n3jOLQREJ7ntTJmeWnEGgB+lyL1yRa5fmVD/H05UMqUBDU87UhUdq4tZVw1YRwm+OSijagc+2EEMtnyUbJ5P0yoNzbMX5qZ56vJUfKzYmmtb885iYmXZKQRz82J2ii4jRUEmNGz5Z7QTPJU6VD0G5+lcaFzwnYDz8DUsLTMMl9xEHLvQjg8i5XtSQQ1CV1sTbEUVm28mKMzw64bxiB5fS7JJL4DHjxahqsutebfuXOyV/1k6ZIBbhP0CfmWaSyt6GIiEm2A6rRnRCajGCMtLol00IfY0HKwCZtFt2zXLwHSS4ROh+wNfLV0JiFafLUFbReafe+iMsD9JWl89QsaldccSJbkqX1WYnI8Q8vQCyVJIAkqLdLETSYkGOBMVp4WiZLbgss1a6cRD97+H5+6u8/mLCipSUoxE74bGl3w54qptzmQY8uPOvYG5t8pnmRc9VLSVT/yjSuNXNJr4QIuhf+GCXK/Zc2YccxLMbbp1UBKcd8uoBZIcETWMAoGCLTT7E2RPearpaoRNdLA9AmljGV2mwkiU0RUPt7VVURcCwJbVbUPagfHhbChc+rFNCq5LT1CIJjiNi8AP7CkDgrQvT0EYLTMbjyhB/q4k6yk9FfV1Q3oMYJIXDMwoklUt8GNg583/1uo09TKaE/+Xtd1qTd4wo8PEwY0J5mjNdCi+iStp4UaU7AgkJdVIvLDriNkFFt2stAfP7CtD7I/9XHC4hnKJQ0chPu8je8qZ5paPTZqxmZ3v2Xlxkl9jAujHgXg9Raqa7pmv9eNjqkx04Fn4a1J6dSRLBl0SAbV2CndgqEmfs5r5ywZLKqrNYc3yibOpPsFA8F3XJuZeYiiO6tWzmnZ/CefgGY3u09HssntBtzCogPR4BsCxE0WMTsC8/ph9+s3tzUExJZ7MLNMr9w4d0/bLrCUWTOAWekJM/h7ffkw9hAccnDeeqB/9/G6+ghA+jd34hOmr5Mt4kXQIP6CtQXL1hL4uYSwMTxxgcgzQ8m5uxs//YAr2wdH7p+ole1i0ZTfJAAnv/Vnnpxlm+5zgQcv1PQWk2gR+B/9xjg5IMCv4I8j87RRQgK/wh5GIUTAxeexBHa/qr7E6+ih6rxvviTquvSReAbWYjlRvwWJqqvu3edi5mYZaA2NZXVh9DZ+2eUxLxs0d+eYpcSM3/1vgCjpyiLwfoTahaJ9U8DYqZSdOzcut59MwM4tYSI5+56O0N9MD64wDfTyZpYammodCfO6KG+VJebstpqHVRiB0mGUVqc0aNni4uzQIpdsNuc+mIOQoChg1+AM/i1AR56jjkDOu9Ef1/CBCS1ycTTMxo1h/TGxAnStXgmNfRDG9uBOd15T2UzYdQsFo2bQmAfUCOx5q44VTLoASYcuYu2c2cpkDvY/N0LJBd6QH671l1eVehu64lAfEXlXuLBWFnjhEnSZ6PCVVsn+EXO88ngRcGXvu+4Ml6lsit8uzvXsr6FQbgyxkOU1q4n+a+GBe+CThUltuBUhjmkOBZ+exFZ8AQz00BU9c6ea+Ac/GZ/gS62m0VmCVzXROC9NIb+IwdzWkdqzt/1MHDKWnauegAbzOHS0h321r2U8+15A0VInNlQfGRSfZrMaVngzyEOp2P/rf01PioR6GqWPQdaVf1A4g1DMtHDp5olQvFbkOq5PlrsR4O2AgSTQrC9W+LGSgGJSEK0qadvwt1xsOThjpJDNFDfaqTNuSD5Q8+1JtY4qPixfhBPuiUjmiuxo748HtfMFL68wwXRn+jusEmifY2KjI1mP4RvEqCJAk5DePY1f2obMgiR7DwxcGsAhxvezJnagwg/+f7c+85TVnHHfCAla7D67mJG6+Ui9MWd3NfdwIU9E9IBuQ5qe979H2criqNi08ro/L5N86W1HziUyhlzylu3K2GozYj8SpWKD4klWQGi2PvaDzeF0pADtrU/3RHxvDiTdxvhN7SdPdWZHN6wf2paNNpDLNpAS1kKVjWtiiTBnDdV3S1BVR9oE4YRMQ7t8Sbe50iIJgox9hTwSzcNFOKkXW8x9MbdwUhwLqgCApP75Kvj87tK4qGm+0zw6R0yot0op9dbmv1IdytAmliN0B1LcOtkXkHUfxiE81j1/2t61AD/j4ZM1pWWZBH/9cdTN/86AgRL0TpeCgjqiJ3BcoAkiHR1sMiFuoyrJR20IPppgoGs1MdvrmWP2uMJQElKHP1P+/CMy4jYsLRi5QqbBwLwCe1GLVdPqZpB22CfkDP2LJJRZOa8jHEKd/JCOp0PG4JF2XyxXAkwFzqJakRjrePn2aF/auutks7+y7+zccZutVmiPkkwwJDHmIdUYcZsZJaPbcY0W6CETaZCw8bykJ3oKmxin5mikTuRuGioQMwCrrm7CYMNIETFpI8+iAHB2RA6Iivdi2IzaCH9Wtl4H8iD3mk2olBIfTaW69WdQyRj1b8o3CxQBaX1Zf/Bxxf+7uCtx3dNbvqp4sM00Y+ubOjx63riMERv9wn2T5huqUtBMpqV1MLFEI7SxQsO9subFQgdlANcW3rg7qi4OXMRE+RecTSjXiwtztD4qutk6968McSg0ZX4ox8TOyuIF3Jhr/8TonDAC0pw1e0Ez9pe8wozf1X8tLtcRz950aE/j0vccDFDnXACzpLI4J2j+Lfm/an8rt14YCHXOO89tctR19hX/KV1v3OU65wSOR1UVUzWADDlPYTdFJ0xKjCWKpQGM58YC9exq4p+PeYXrcv61V854B8HOS0hbx6PasTPrSXaAMiKaNWxTLwNNq0g7SwFhxXtk0ALLHLGOveAiScpQOu8gMs24CAhCzCCkmSculld+wWBnHx6c1LxVFVb8s70CtgnxPRJARCpu5ob4y5d3Y37LoaWF96E1iNJNjh2fsTte9skLEd9Uy4bYP8JI6B/8qwYwoMNS4O0wlJMhhh+lcRAem44RUmUeIoCGElO/yHTC09kZz9E6tTA777cKmG1zRviCVX0mxqJ56L8vT9fCD0Oh7lUSmYX+gCJYoH6ylK9avSmI5lmvA++I0da6kgOizy5SdeQv9Iau4bMVX/6VnJUIkFm2x3HNuqHeRab+kS5xyw8WUK4h6CRe0nrSq8JwmxRbXy64jRDSsesXi7a1SvUxw746ZhMbPfstNMvenxB3SCpwxKbfv0FtbMqzYhhbI3r3E806GQ1WcEzTcg8ubNu42zEmn6jx3PomjpkzO59bADkhhsnuLzXvjaRl7KN4PYE9FH4O6uvr5rit6PZkOpx1A18CUhjhRGAP27Sk9Wvy2KIS9Rp6WsHqVKXtA5QjmsB8RryTuRILor15hixoXPjt2Pd5KsnsAh66ytWoWANgNqEbxukRtXs9HgE0pZgtq53UxhsNjc/fWzMmvIRmMK2NwB5iWxhlOaa/Dnpw9fYwiEv6POZWiz1CIqqUnX22dehBFES5IV77HbYTmB0f4B0UFjBIQvulgTw7ytmcAv6NX8Lb1nvJvWau3T8gByKrEWXzKbcOzeTDgUtBrcsSjZy4IsY3x+EaJu5yqaVqGtu5JVkXKFKbnPl0eJf56h4Ojio0nIDM3dl6gpqDf38plP4qc7HYo04ZhdHIZhpzM/wFsokcgtApShvRbdVQMJjRcGdtQ+Ro9ag9MzF+nAnpCO/Ty2S7olAwMtXLqIR3wLCjy+5P3zUSWG44beg2Q6JCUcKcoMCvioyuROYEEllglUjK907m99iEIZVEDkPWPkfaVqe/+HtWtYsMAdgNvoyVbb1JwjfP3XuFBtuK/EGGXF4HhxUjofCEdFtAcgQMtUt3uCW1OUp6OJcxfgUGFkmwfktkeGMiIIspjhZwfwiIPXMR6dXvbp5neosrUbDKAUW52s8R2kYn6Serpl84kCfYo51u9A6dP5Xng3a4hYtUxRf+jaMHTWlGKsLriswqm/o31wyJMfdnjsCGmrAP0LyoAX4JCfDyTdgQQfpBW+AB4WzwybvqNm7UiO4XNU9B21az2rfaUDUZTtUs4ijlpMocT+zRE0CF87X3ElUtbnlaVcvIjxtE/iFjaEqU4VPaQbyk0Cx5gOvtYm+U+cJ/SZFqeqWCIeYcl9hbiBRTuLNtZz9lq7gLiCDXl1c/6DziinXYjQ/23aY1o2JbESLl9CACZmOynw6Sbv5cbiwWPCc3pKEAe+TxOHFmiQllKuOqDiXZLYQ1EOH7yjSAgh0TtyhJgsVOc1WKzZDpWDmUbhy26QuLW2laSu3zL/syt3MS6fqlfPUDhnQXEEO7/FmiNH7Ch000aiwfgLvqL/ER5zZUArIDvV9DyaENdws8eQBD7g/zeBKo9YZCQyT2AtU4ZoXbDV6Nk7JGTe8DmRJeLtX2yHFVvRr+QWijebFktQSL9NKQG6js+fqHJlLMk9DG3bOXUJj/AurWAlVasPRrkJAinDQbP/ah79U2Uoj3V2oV3Oz5FTRmkCPHqyxrbg2CygESkqNwo8gUAlZY8LFCbzSrUXu+g5284v8ce4hslfwIcWTs/Gv6fYQ+PiOJNEMrybzdZROfTqYaWwSDZoL/iZnfkZ1hRNy4QwcaICp6qz33mHUdRB1Rhd35yNV/QZEpsmUKC3/C0Iynp2gAsQ9LleU5MvThBgN12D01qPoaLZ6BW4Xc+SOLeL5LR1UOyD8ISHPegpFymj4+yYeErPFXDHIofpClHPL4mt+LyiCC45VCJb8ynUuR6jLrczQC77dBX5R5jJbaUhEBwMB5t9QHXrWVA4g5/f+S7rk2LMt2lWobUjFPyWRCKr/aao98ip4Y+/clkQt6hgjvFT0nndIJ7/R+e2tXiwTBvL4Ky+U0QqoS0KRpZetziO8NZRw3VCN//eCA9PFf55gDL2V1qyGvyIRYht0VFQap9yt8gKWDndYLHQ7DRg+li7m6qBg1QzAIjunY8NISKs+hkW1neBTg2X9uJ/SvsSvVOsxzXzeB8vC0GYCTkcDql46XWtcGlefvso/nO6Vs7u0tp26W9IyekhFn1dFGPmOLwvZ4p1mWhGsyjX1w7iHdMYLGtoF95SAXRX5xW+jldtfVYuXLXtYWIUWvDz6jjf+NI9PRiLd6IY/dxArWZ0tjvfqn6vwFeEPzyL6goEAl1vRyM0NsanR+kEdk3/L+oxZd4UMhJyvkagP9DuDvAnBWcIvdxQQaZ8xmjgST5fcmULgL6RWXOTj30kQl7cX3e/zkvziI6uI1aLfLVFtsDG9HDO7yo7u2peJSNXdNlamtDqznNY4Qll8vxrH35p7zZRJac8qV08KaYqUfeInpJWXc7ZVE5dzhYnzMp+kX2giWLJak6EMoHN212UU8e6FcPQMQMN9NCSlR0U/onj2sm0eqIZnchkUla8c8DL/uTcHu0sInVZ149E4Lp7qfGt78sviDHm0FL+qSiKAnF023llMC4WcrKR0AC50uKKntH/IS7nUlAUqSUaey8cpp5rWpS918BamOx3jAV916ZA1jCoP9EPEbt5nmxA0WdkhxJzV2iUpgXzTPWUBXs+C1YX8bB6jhhM0XWEV9V1h0qkLL8FF+s4HP//QVS/oB1nLTyQzizIGnZIuiGtfDPPBYdPycxP5LYWqiINpu1rbaSShs/ihupfi59EeSvfBzsDv1/N9s83Kvam+LTNbb9o5q2dcCUyW571gf/EBxUSjEelY/v6jw9h16WMrTj3iEnHmLRspgXXHb/y8DxkStwI2ydHAlqk8PqbsTODXegxMXrKuFHRO7JOGeQsOkgWHoK0MhtX1B12kGpsAKvkaz6pA/8ltWE7Y1ZcUz85Jdd6RuRoTOgpBef691IeuLz9dLqcc7lum/tGC+8muE+wiW1O32NHwm/YNFJWrMoGpexWmLy/uHQ8DRgaepavawNzn+Flagzn0Y1W1ASF9M5eTyShYOK1cVeFflI4+ELkeLWeqoG2StaEhMsa1AcDrov7ADUhGgTqTYbkq6fxH3fl+SNSMzcpWsXrBW46nQ2qlQ3sftsTL9r9CvYqmvkE+oVQ5wu/jYuE6m/VdYCPTLahYTF3jVOuGOqec/7qDexoBH3dlbk82U4Ns8oS5PEt3hp8QtlgJp6HMr2LDlqFrcUVXp0KBCxx5r+j9SDmd1x5rBl3shpU6qdBiVjjj6JRsboubogcU+1+Wn98yqtFwg47OjNwBYvHiyB3LFENUZmsNC/SZJLj+KtfMeprg3RjHfHeFum38vZsO2H3yZEOZm1cmcRM2DelHzvmnt/kFPel8azEbLrYv+3IJVj895mXSvqG+yx5zsWEQ5Fk0rlwCp/GUqoSOkDJGNYH3G4ky2aZkJM84oHZR0F0d1P7oSKzx0UQsIy+WhhXIVZcvlaxdYUo6aI8jcn+dOCDwQtQwC/v4hebZqOqZk6V1shOULzXAX183TQBVQB2ncwG9R4EaEktBkpr+Jd/yzR35EcJGlN7kCQKFVag6iA9Dxfnw6ZvN7buhQkm+tYTodYy7gnQxRS8UTWbrtH59J86GFGvgrMQd2CxI3DGpgY7ZkRB7JlSEXVWHuMuBthbM4uFsSI4CHXzsceOf7HhAWQ2AIA6nDRUFROGf9EFObWdrQIgJxzx/t2w1n6EWG93uGLWD/pcOc3xxMh8PuP1vdg9VzemRHLGk0Vfl/EaQv4QkSzOAY/HJhpwg5aJbbUjSqsssIAzZ3I0hOLe+8K7E7n65LpNiqShY9SRrCPHAhal+l4/4iycoSC1FCFg1Q1EgSPuwYX7+wi2pVHaACLqbJTBLIT2lOKsOZuCI+A0cwvtOpeAIumdj2D/M7O8mkBA3wI/nrtR0yDx3c+wZYlWiPxiJzi9yAVw9aoN2wvF8ORQzJc6JPSySiBswkDzw/5KVRZM+jwGW+/bK5o5FDneijNml0z+wUegRDhRfy+dXRhtktGFDdrf0+2LIiZz/xJDNq0xKhWIVlQXrQ87Ut8aOgOQCapEgJr5E5Op9+/9Nofbos+LBxcfcxjEr/Uk5uPRx8CAzqkp8RYXQsQ3q/Lx/DXpRs2vBbfiYf4jEr9pFRnfKC4OwuQPJiqA3ZAV/nuHg9mfVezVGBdZiTUbUryu53x0dhu0RyzNZ/2V64JnGK14UUa9ojZxL0b2XxP451P13QNoh+HpUN24w4orMO9UMTchCJHzYIOy7M3UBt5gJRFkewumwjyRss3DtqVkAeJenSrpQo0te0NMS4QiHlIbw+V1m+tx63nD94S+SKFR4WrAp2MfNb9/NDqu5ljvF/juo4jKtQVaBS6qjAdlSKq77Fh6VFjCQnEWOW06xNjouJmQ+zHzhPqfUPhNJU133j+jE9JklX+hJOmE8h+xkIF66y3FBpM1LwlKK11MlaYDGaFUY5ShFYFjKdx/P+/pSnClaoKIZhQZGOfaOCW106dEWgewuo5tMBrlT0yGuB+VXNiZgf1lTQOsl0hKmBshZk+2t86hz4v6IT+S+CdIkc9dlZYbWPteUGUt19pUUFznMi9o2qAXL9TcTjK18WbWtvc6OYGkjNBOstSjKqZ5EyIsh5OXKmVUqXNSpWSXBKuPJ/jL7be3arTRZmnqQVw4361Ed6segGoZH9MFNceo5Dp0YWz5O0I2afoNBF3hZaBTZoOr8nFcF0UIhGkjgKl5NzBe2Iex/Y9VIGyvoOZjBRavUeOmc++4yC+0YJtEBAmYnYI5uimam4usGljKliLD4Knp0Ej93ft+JrHJZ/rA5DPvENcCE5QxYcxkOz2QbQuDx1NM00Tu5to+ESjVASW9aCYisHmz9QSrddpdo1kagpEpMrqRduyIBTWVP6gTIso7E5oDGLWKJgj8bp848IKqr4lPKltTPBY4znyg6l8sUPUbnci6QfMnitagzqcSpbP/Ep6Vc1ZrR3frwm4IgQSIZvcTv1eXIxRY6t7Ql1UP19E1IDBauTBNnxYAZrU3Q6pqezmFFuSpDHDkGhGZ+Xixackrr8kA+tdrq9bHwR73qKFd/nXczdoRnWoiPCWseytzypKWJ06pU/aI6VSsB725regG6RXu9vyy+ZYrn3xT35orfdCYGONCT9ho/s3oihy3L3+m4egKP9u5ZTTFYPylNSZA+rZ7UFdAHFsUzq890hAQMMs1DnLYBbTXQLfkaveDBEqXuHADj7o7Svyi9UMruKQ5lTNNStwxtDmcjNi52Q1+6nKo6rx9XFWGKt+FAgruVu/AWAhu7QMflI1heEFOSIWRbi+Ppvamo+/GO9S5LiPYbmk3woZ/ctY8os+m88EVTnLIrfJWuhvY2tQzCZATyLa1R+BY5DimC6XzcElDWFOCGckvudy2mXBbav8w8kxJ9h+iKo25kJ+9EayDRPGi7bOf3yqUQxiEkBQSGfb41w6c8rnHUX/ukvVdHIqa0jfmlmTWXduXG/7eOz0M6HeI/f++uDIT/ynDID7oewK3zEVhwoHoxh0JpPNExEPHdp7eB5IblRVtI3qf5/A/jly+QNmnpQxvmHcrhl2052OxtO+IWkjW+2QcDm75Be/kbGScfEt3dQ+nL19fMmHXuHYtxnA3Y7SBz1/Db2MhCL+wX7a4PlW1lmz4zNDqhB00g6Ms4pFU/JdYeBnRQTZc3nokMZleb0BJg69/pvFIqHJ4mr7pxBQU4SSkR40tW9nd5AgL8hniAgV0loBY7HHtI53GJekp3OkKyH0lA8bpZwCjWv5uqmUSNOkZwdwxzROeJvSbC6Bfnk46iakD74P/S6ZgcB+/ZifVf1yaw7cZoiox0vnye51NgDSNC9D7fYMQ3uQXoyTB2pKGGDS2b1dCE4A1F3jjgpzNp4TlYQegeghVIFU1tS+to6FjRLObj8jtfBPaTJ5TAuOc8nQJP9s9+gLvOswn/9gcb3Fa6XrEybr1NojzTrU+2Gocgh7o+PTNHNaH18v0Ef4W6+/dgkf8awFxqpFb3wR1Rc9DPIcVCJda5Oh/Bh04kzyVdTWnMEImTyZtRm0GZF5oQtLv5WEsO8DnIBrlt1fmI9+rhqquhgoZ45D3njwBjJAZKuTSahf772IqJbbmhBhkfDFgo2/tNncn3RnJRhbNK8aFSxMBzcHPswNKVkAeuuOKyMQJDOoRb7B2sOMaE7kbbRYtIEVMU7WimStPkw38qPPqEdgC3UrCzp1rOcg+wDuw8cH2l7/VOl+yH7XqgN2CmFZd8Kp1bl9E6pRFPUwTVIZcnXfLUxAJ1I0MaQmGqIb+llSWGzUxJuSCqLmVEcc4cGRZip8SaePmhqYdt+ac3arP/NKn0oK+0M/XdiSfBQOWRJhrXlN/wyKkSulq3dkdciuP5yxpHD8AfLOVnkWJ/PXwvl5fqKvO7SYnLQ1fyQKsw++YDLrW+Wvsu/uFSxRKFoH8KzTqEKwB3RP6jDwdmz0qgEQxJrWPnVDZZERiHIUqJvI8ODfIEZpphymG8+bDrkcX4NWSq/PgLq/8Z5RbrHDe+FFjcvGZpjxlFwAYIluj8ROFlFRvmMOFpkx3XZCTNL5zh3s6nIZuPKRUZHnsklSa7FL5w/0H/H2LkWsLU6/ucrrGEUZVXY9Y0CLD2dUgp3OraVIS5QhEvXhJYMG4sii1oaOIkwL8XaBLV76zsEns58BBh+PCz9YDXYbMMcWzDGIc6+IQdi/DrTGioo6HC7t6QLr5t3W9jFq8pdTm72MhRBvG8A1fqH3EAZvnXnPRMG5yY0m4TZOf3f8ary00sd49cBPR7fpOY/oZb5h/A+PEOOG0yk3KU8XU4HSN6Q+5kipGl27lX6O6Ay+F0rSisf0ljcyTLuUmVNv0+zbF7W6bU5Rgi6p/8dJs5IbwuMshaxFPvcKh64+Z5qb4RS6AcKus2MtItqPSyVKtZBH+gkJOgV21LOm1hKPR3tFtR31Qmokc41RLBVuSo2z9HsGJJ/xf8O2g6dNTxJziazqPmumL2VZa+nANJj9bm9vYViTopnbPwOuG3K7bivF/sr155Ws6ItCIqu3q2NRzJDy+alPrRk0/Coh0e4AYyflZ+ua62iirQpQqmwVrKbXW9R/hnIIvcskMmWHhloiRrqbw+hMHYiAD/mryDgPe23vb/ctI9lYMxWeDEp/Zm5oVQsrntwxbaLWoZRQbWDM1fscHd/Pq/5RYLcmMOCqaU9q/2eYJHldhTrdGJi2iMEQI0XDm6zzOzOC5k7ejMJ2qvIZcobswv9rgepkgiYcwFONUYYIa3RJUSTopnpky//N/0c7rNVhLzvbioIQWTmdKf/PTYJ2Xe23n5rDK7WHk1eVC+KGJU+Jx+cqLRs3YkY7BGCEdXaK7vs4K+zkLDD4bl8XuC4FeuGCLYe1uNeZRbi56eEJWz6Iokgqw0uOlBQqa6zFZwg+qApWAUbRPgf0/qo2j9BK+U/cfAmXGkD10GcXdweKu5IuohZfLw0Qxd35uYaB2uXvtmWb5FsW+khyMT6ZtMwgA1t8irdDW3euiEZOkPe5Wl42a/2AzhtY4RExm6ofOA80Sz7OgxaRmMcGjz7FKepTQHIGkFKn6vAoaOq877N/02hCL+s1PcVO1drxyf249uP1qc+xXCyn8tKpU/Pj5zComwG43EyicJLCz9MwVhNmUHSKUQq6pu19+0+h7Pyc2y51iFtiVKR1Tc663o/80X4wP0gIlawXmcbp8hevu1AOXskz81o2y1RqlDdmNLkCiYuEzKEMkeQilv6kpZ1XsckjjdNuaQpt0AbnVlJJcycXNd9wX/siVE9epllYUVURdq5GU2Q2xUCpTMZfb1OatjNQvNqWLAqLvu1DB1ohsH1r8/mPn7uLu2ScT5oZIj0Mkgwkb94YzdABT5PVdeF5aTpn00Lm66eBsB9b6496XUSuKQ2/m+6ZD1j0zBvWpYhdzp6LOQm7Y+RWzxwXHGZ/YZNeg4jwJIq6XQ3wNKBzb4iyd5I0BJXqBeHGR9rPjEwK1cKdqJmHqpnWFtdCCWVvCNN4oROH3MZVpZWj9Styu33rR+jYCwNo4x6I+qwSCeSzgI3zSxztSZjLZA9xPJA8hQzbxHtPMjh2Wbt1CrzW+/IS7uWZH0K/qgRECu5QUzJt9jYxQznxNoXaWe9t/ENRcfSJDODfdmUKnWJhuiCTjxD7jO25BpUbGs7lh6nhwOUt8xCRkr0PoEpKVLuPSkg9vn7uMJU7VY1PWmijBBgCq3wGyTHYNqreHmGysKV3BneiWr1X8hAthbF/8F8f3q9GqJco5B8i4N0PfNRYstg7ADvcSdYTWf59KYpbDZm4FLYMyYPK7hScfi5Kwk9R2WEX1LeMgu8kKh28AA16JDwc2aI2A+Y7d7NHr2CqFMrBW7bUlbTNuEbnKkxprI/ob7EVZsV8bwtsM8vGJjByTOd7D+NbR8wBSpxQYFACHceoeNPth96D8ILr0aLmqXkhwcoe5OI8Z/+2+0onTZPiwEKSlWkNQXj8tiyk/Y5jHBmW1nAZ4h8SJ1zpqf7Amh5+zOaxDTRvDSD2+RSlI/EegN2UAnUIivKb346reIxPs1KKk8+hBLKj1/AHbKBlK0znYwqiyxwDbOXPGFy3R0riu5OAby9nEvPLROitvbaxdfjecMndif0yUuRfkv9JTmIpnGcY++mqJXVdn4Bfm5PYdAHxcNRyjbthIQMnF0/D20t7FL9eXidWKCTXumz1oJdQM/BXrmxhAbOyj5B82zwBWgNj7Q7B/t10k5ZyBtcIcKGNJE+Cb3vqt3NwvBNrtj0YLNamVmJ9fAwukmUSCGvIVNzRRUm+JDHu5WfdmKm7OOtcMumzpPXa8MIY6HHubjlxI92fQ6rZC10bc1QGJRGB/I6GySr4imsymydjWJU1MefjkZEfDDCz2kfR34xM24d1WVW2AQjULZX/0HyGAbsLtvIMVJz1EQx59mr/lvZ6FIRm1gpH/wUIzYT1otjSUyN8+N/G0x8t8BPhSifo0W6tW0WDCDRlDmIeobNXrZsiJe3O7lwlNOR0SXrahEWWeTlirKi35fdXgaJc1ILn1MMcNwsjGLmggWI6uGI5f8ZIPhB8Gqc5sKozzgvR8Um3Cfvl4pRt03sSLbNDmlkqVZSu56eS3RG6usp4FVEigaofwTsiSUy7UrWbkhn5fw3ig/54uOFap7CdT3W4Lj8Op2/5jPKHaBHydXXjnLiYxziYvWLVg/a7IAif27o+wjteLfvmUiL/jveXNGohVWNZS3jn6r2sdgWlzbRAtTLkWmDvpaMyfgnsZCKDEMcpYJk3gxG/9J8b4NbOnprl85rJrmyiwk1s6X+4fDht9mU6NP4WYvHCSvbUVj6GuKlcj4pgrdMv45H/2Y7/ByEDs1hhw+3Tc5KtwQbNlO9vh9ZDdEt4ufNovfUbvg0KfipNjKlpJs5zoJEzoNZmcoBhf3FnKr8tluv/P2WoktZpSwlWEWVq0LMD38g4QQMALOkOYeXXW4F4aWnjM9e7pU3ZEeOjBDd1s4zXsKwWNhQ5wKzuzk2p5LnzIgXIYiHodNIE7quGmZea18eI5XCgE28Ve/0INXr+8LepBCmamtkxzN+2s7rdqcHPTaQklAMjLcEIm+8QPpahRX6JH4iu+okA1zyg03fbHQDSEsKx5vk25Gnbxe7cpdPrg1FSkkbUxH2zKFVe97VEnIgkV1xrUoLoxFFuJrvoDf90YiCnYbufLSX6YxQlKQGt7g/U4z8kbwZRaL+kqGIQ5lFywkZEjEVz33TfRDu0I368GIAsTEFGfLsIGeLlycff2r5WFRTO/PeR+PN5AYQKknFBmObr2+EKVFvrEQs49MWvW2PAVSIu7OirOdxb60xlGQOtTonVMQ/twFkQp3osT1EBidvxFYVrqKZIpG9qth/6/g+ym6mdCrO2DpbiJEKt7xT1f97MyMbCWXUFgX94hFfmyt0yuVK+PCU+u6e6xHZ4WZReYtLh7youtfj3LKY13x4O4GUlwdEB1csztxyENDWJjljeM++zwpiByCNsz/X6Vi1fBfl+6oF2AyNy0sUrI4t/FzNk9qfF5h4AqhHcAfi9Rtev2O1ufaJf7Q0xtlQek3p4cw/YVCFcWqcUA6JKsID5lXB4ssF43FdgAUUOHzVd/aZgObRhD653z2kOmBJzDW5rJCnwVnf9+9A7DfYpcx2WujAksNQU/ZfudiX7TL6/Nj9M3d8Y5VjpLZUMCshdtVmYn/DHQsYQXrslajpKhRihd9xWUK2ha05SA36swISHbKAWYGgba+19La9VAQNQlariwTqmjEEFSCeYV5uoRrZR+X30PNXiTP8LYzOROdkgNBhbW59cAae7u6fUAsURDwLlDCvnbWsWOV+8P/ppSDCma8pfH7ueXBdA6Vn26r336R+AulMccR5NTvuEjnL6jguMW84ZsWdQjGAXZk2ntE4FV9j0hAd/9DauDiWzB3/6adw8WZcSE0XrGWJhF33c9B+9d51jFKx60nxxeNJKetIoYFdzY/9oMljGmlK2zcpCEWSUAku/aWBcl6KkwRDbfPNQTBMQILf4nrhdBJF7H5XA27IJP25vBCl0V2wSUdJsu1k290pf95OwzkIcFVbjq7xaFSYi61qiiYmY7hnz+J8McMgkxb5/sYSz2BVzp0pCsBSRb6KsvL8M2fYfV6o4Nqy+VCNa8IyQThyrDYV4dU3K6hVz/AkimfrgraMlbQJ9HudL+EKRhFrgZ+JWACFqb2V+hrJ2aKMXa6yC10F7Cch/2VMJFWViXq18mUeVzdo29H/ebN1lMYW0QYeQxAUDm76GwRO9z0c0S1UqIIHz8+fROkrpn4m2bD/rKDkb4OAc4lUVpdnB4I4OqjiKMFuwvZPOIrRBDojR4Yr9tN1mVBsqKIWdgYWfOcLBXxGo9A35qCBjEN+6jCMVwwadOGQapvK1TNq8c34I9CdC6HGGlTnA2yfetrptvVWOPNmtR2t82H6H9hi/V0EgDwH1EHVHVVBMvy38OnWOmefnbKhmb6D3Kv/cQXG2sbQV2ETFgi3CqyNSQhK26QWvR2D/5K+IRT5PD9ydhXiBGKixBNoIHufyBJygS4zHpt/USLxUW20Jua/If40X/Rp2a0CxUY8JfLupCAhBZ4zMg3PDDMUDXD75tmtHPCZAxiQqH3UvJ1SuM1Izsfa8PiQb6WY2Dux1E0lHuMLS6HM0Jk1ae0fUTbFVUFfAza00aEWVoQMi4S85xk4cSREejDIxCrQXiFWOLEhUs8h0pbnFFCaq+W/xP/YHppiO3WFjtZ4REzGXGACvgncJE8QqmqeVzPxErWE4gpwD/RIEgJ+97Q24w79EoMM81VwImWoBCntuLYOyvyWTlCyaBNS/F2PQ9dBPBj6OHF+c868hEoKd207NGrGX4+FbRS3SJrjAEvqM6WyXeht1Z78NtgIz7n5vrVbA4X6CRhPqmcWT5M2FwPOEhGcK2vHfmZgXTVne7Eqf5HaOagpDidRweMZv/QnKd1fwkAfic6C7Si11YGnzmydFCyKDWQoYngn5jOWUnTuHWcSZ7CPnpBrYUhBJurFaphcoJxc3wN9Iyfjw4t2bOD2rsf5LzGPZhrUUIfRFhzVj/QaABiWk1Z0gKDQ542YUZyDQFTYED3EQR+E9Yj5bGmKY2HRU0q2+QlCmiGRNIPeE0uIbbuVSZs9I9aaT6Bfvrj8Wyg72+urr2MTWp0NOWwi8a93kUa1/2YfURUVEkZAtRi4AY1m8Suq/H029+CIj0+104x/9gwUoSU2c6JcrMUZhG2ZcIbi1W4kSA4wj8NgpvIbaqP2hTrK4yasMsFfVnncmYT7Kl8GD1Y4uN3PObifKGxnfkyomgaj6SXamZ5nWHwwqKi/gYd7XCiJyJuxDTLK92ED0/6Cqp1zi/YLm5Fp4ed2sCIEkmnlbuA5FyZVK2Xl7VJrcjARuhVUeIVKfr4m9wAAHBfVViK0+g7pknlOWCuS7nEeSN6Uzq6dUuqu0T2KgIgTTnT4VFkm/pkDeR4R0PGJjoLoHKUoVUD0wZ0z8iCke90lTVTAWvKTIglR5+F4Lyyxj+Bg27j42XTQLcQrnRzV0+2vMy1QopumHzFMcfheWK6foVaarrsOuO8OTLTZ2uNArPjfFiR2BB1BcG38M9Q+0tOlcwgVLFi/UdXkH8R30rZ3nnd+sVWSBY5GBqW4ksZhJas6gg8hoQ17d1pB/TKrNn6XzpkO51bmBOqaV+h/hQGPlIkgca+bmRvzbf/4KNDwGVS/6RqazYqs/VcUNjPshtJQTEyipGryakjjPAPCnCrxUg7T3eTNldBpsPEhUJ53fHM7/FiBWBMvLlHXS4qUmKhH9Srab0sTNhrJGL6ei9B8lDwoEojiPRBy8geKxhX7Bxix5SvIThPmUNwbGwXPVnratpmQ5Tn8f8h+V52LUaE5PUH1vkuBPKX7JJCC8E6sJn0BHrOa2VL+wPnctQ0NMghjyQjFCHvUS8GUT5qZHsJpcTqZibDKKSW4bp2TBx6FvwGJNsx1caD9jIClq+ELdui8BTfThD/e8FyREV7qHQ8CczCHPNqXYEW5CMPdrv44MmrXSUyroKzX55VqZT3goWrzKI0/AZkQ9SKb47/HEFNvjAA4dkFUjOl6o0HATJo7zMf38qKggrbLTiXC/eysjq9rk5fJMAY7LdYpTJ/cbRaMa8V6GKFGAZVBNqp18VvLHQt/sCTybKM3OICdGO8eaWqdGmQinh8k9Mw30+oSsM0Fy6OGfeFIu6he3PmDOgGHF2J0JsrvNEdvGkTrTasV70JpebvnHFEBK3zhXVENdjE5buJza+v8/E7jfDCzcC3TRZdHAxHx9aJdc6ouINon+fmX2JJuOE47gt9PZBnWYpU6vGMbso+nLc4UUgNrwIH8xMTGyWg/g3rLEk1u7xbN5CEK1LQNw+mpoJES4vXGLspn0kNtQgklkRvJlDeHlGWWsErvQIxZi2EN+hkMx6uxXDxvS39GneN5P2IIK7tXEKcYW9UF18+G+u+CKENnsTi9y7bK95R/ADQZU4+1EluNBT96yF5EGUbTGG9O3s1PiW2QSJQ1keh5t1TjJBWw7td2A3HhinF1wZamGZjcMyA291T0zSZtEuhALhK5KU/KM3Czw44fBHKUoukNnqGcEMn26yTrIAox/abSDr72fsfPbg4xA8TIMkVLgAOlp/D/Ry5y1UOGe5XsP/PaPEmDkcUo2qvjqCaiYJJjPXq2BxFhP5WTYfAhMxYxE+VDwzgTHm3GMZKrU6A1Gps/l4iQS2R7VEf+BFJeVCup93OD7UrZuldwr2f7kh3MvLIn3LheO88yO8fQMx6aIFAFQg7guTL3lKj5cKlLN/mylNsqfcoX+PfW896UGVf2l/RZ1UtGtjRa0ntuoxhyxWHQH+pTkP2pkIk505hP04I1HYRX+f5QL3U8BK3kAjiggM5KAfobRp/aPvzNjMkqoMQPfVMU3q4+Q4fI6Goz/0RLOTcfmY3SN8YrA21J8do8xJb2JDUChNhMTPA9uUhnY8zkO5bbnZkg5gBRJdUSyxARx9tFqg3U0eQyNaIS9Da2CDWe3EZ9TAw3dgHLnHV6Fkd9aQH0aCgKfY8NvFhFW22G4zjIkTlv7d3Hcmnbi0VdQVjm5cVH2v7ZNtAFkBHXh/bGkUEHU/KeygwYa+x+tOhET5IUsa8KYyPpAXXxvZfc3043PjTHte5zV85fqGeXs9FibOqE589t/CP7kA14yQHNc4P8/kOoKZOIq88Lakzc1WKQEvMHf6RKMe+Tf7/Day/QRWMGBcjVpROP6CHcluP8sb3KuABNWUFdzmEnHznb0epRnbbx9d2nwyRy1ig8bHUUXuA105+rZtNVf8Sh2JMKn6Bgbr9WzL3sI6XDdG+ZxhIyVyP63gsZsQy0LBsb9/B/5P7nPBcxXJkheaFksuHrD8b4nn2o3pAQO8/pPm3r7pEoCHvgH2tl1hPD4XWCJQcwRLd1Mtw1QikDwDmXra+lW/qq+GiXrg5ZHJ7nn9R03NsNUZz4CdKwDmFcuHBoKA52V1ckT0KyNe6QrHmJyRg5nAEdzsMRmHGLfmQvTp2Hu5BdkwSxmkzmJrOmITJtX4h8wuzzRRuk3eNDQ7F5N4i8Y4rehyklTV+TX5qFsmQFVpCG9MdhKm7por/wn9iMfjG05BnrUgsdW6FqpVHCDZ4hsXjCr9+lCtB+S9dOLSaYfBUqVpTF5Wgm0XWyHDAAyqN5u+8834uxYOkC9JUmGvZChEtzX0GiUics5WcnFCMJD5k0W9WJu/jj9ZmVJViZ3fI5svnLgtFLbGZKgSMUholR2//oXeMiftoUL1seHW0icyRNhKhCGQv/KJW/M6fAuhHPfxbOoS64vLIjDBhQo+KXO+olaTFHfAQAP7WyuFXZZ1eXWqUqa0A49sbzcrEwdlNrm+ls37CHBGixP0ClSPsD0/QLZG9Favbm7NBQS4LXSKUzgoD115lmUzBvQpVUyWFvcg8UxBRtBn/nkJ1jDmBqenqOcgemXwOyZ5jW5XcapiFAeWXM3Uvz8JKd9lEEkbzyYMSuW3rLQFhGHK4QEvmjjNFQP1Dvr9cn4TghdlKx7B0hOvYn0cPw8qXj/LaSeCYnF78LPwtPXIQo56QPZsm8FYRfhPkVaMkEXXHrUuFByUOh0VenYhQd3mKgT1RvjUxG6hih0vbWNzr+RZMn2SKO4HQPvtAVjzM/3/xn1XIUDFJBmiMktCKwC6rcTDPRFsEJC61lRw0H2POWatb2ygHNbM30gtldfVURoo5qMZORW5xcInpgHDLLR5wKTBYjS8gSveKTU4+C0OGhgEa74d2oW2W3Q/MMv5KLu84vciCo4Kcoq49ZRqNHwqM1pXEAppQXnf/9FNYTY8hwDohiNniEMgF+q7qy9r6hTZJunSejMggmu7KGjmirNGYCVXr9Eb1nJRI390IAF5zrUZRydBDA2G3/oZi3tg4MCXQx6pfder4Il52DKsBUDyZ1/pu3P8TP4rZjmrTJrqGpm8Zyp9SYJC+cqvwQ2SmF2AsZw2v7eaSjuOzFsR3ihYldJl6bh+5dUsc+dnbHmgAMRX+ZJvyg3xqqts8uaCWWQn5GX6ZWdQOjywhOAqrHCd82aiH2VmBXjBxozI8RH/bgA5BhJghfPAgFttKNQNQ5G1oOfC/sedWCFLFltb+Mo7Tk3xV4+Gz5Akn+IL1A0Od9KdQ+XRiRK7XqJesq1NQ0KoNUbB7cr1wPMTclz+dqWH8NPx/5eLWxUUr0FBAnOhwPEqOf8FE65ZlOxJPJ0xsFFXBN5fVe/9qlgDRsFZ40bUpCizW8dmpXg8ZbrUXLxPwlpUDMvM0NC9E5AyQb8Z/z2T7Hf4uDLZELO3tF+zpsY5F+RTXAyziiVdmnYeoZgeyWhwvU8qhTpTEJIfbKtvJcpKgGOPGx4GiSF6wCvGYoQcyPqyUtu1TtJofzStMyC+nWMyVqP3EJHOJRP2Ssj7qbFoD+o7pZGUCohkZdrIBme5F8J2x5N9UaQ9OrG4D5ohnidT7wujaTNchP7mqVVGOgPOmIB3kdBthQQkglKdNoIc6N23bURh8OFusX81Jwew7rqzIqCEQbMKsUq3ypOFj33NLmRk2loaO2365jtyYlF3cpC0zav3oWrFaAH1wpDFM3wmk2u6mwt5U4+rS/p1KFy6Oeq4nZZgAlWRZPLx/zMJ005w/m7gk1c9ioT3HPZdJ2gRMQTIdeDRtGU1UY6iBBsRscgpVIo6YQXSLTTaDiBHCGV+r0p1SFM01TYiCEHALKcAB3zSZWkNCsXFx2TnYNM/sKOSIrhOJ7DykxHbLIts6wdl5Jfuf5DEJCxBsfG//9l/dhb9riiNclT+X8e9KQHf9mKcc+qGv/0NJmFGIEWonmopJEA2DS+UErRvOQcEwZRphrnRC+135rXr01iZtr923sh+W5FmpUHcckiuLd2L1pEa08sDGsqX8Wl4fb22SaRKfJM9xhuuqS1VJhTLYdK8s7VQkKGc0JlGaCrcLAdItDphdUS/LHKcGdA6dnQujENhOUrpwadWUxsqv22d8NzhhNoM/vWz/hoVmlG7RbXPfVrtkpvm0HLXWBbdU1AcSd2LRZoOfPEjPVheX64+CPUTPTLLQZv9sswovQ3bbhCiglKMA6sPVeu2tSNAAJpD/nCOuUArbWGcpwAkmEmnWnA6zTmXPHKyTh3WUllJ1aqV3c0+jMPXUWbu9Q1RtW206RTngFkaN1QA3fPC2JoXoaVcWIHEbw6FhYbmX1i7pRkpVkPDNC6nd/wBGP/zkZeYZgBV8pvR96dTzW4opqnGAb6iJl1NhMuuLK9d+IhOo0d5lh91j+xDS3GwXTuWtPUYKDWD0isjJL7Dqx5dZ14ZriBZJwyY22CJWGAJfeW0BytlSwFoF3k8qljg1qu5b//kJ4SSsJrqw3ZrejLPjXBMNbr4hzhkSF3SRe9VDgduV8L0M9sw1asEFuzQo/7KRUZVl0QbkukK9Rxs+bId/I6VqvWtFKeP56RCp9Pn4hUnrJDXAG0YdRjN+MdEgABXBqSE+DiSpB91fERPZ/yu+KErhzTdgC/3BnHv8BDZShJUKhiWISG+/4U8CBraNCGPz5aKIb+Yr85VADRKQ8dN9C4EDhQ3ZY4mOLBsjFykvKytwQzH4NOaKI42mRWpX0QzodgP4ktQNvx8F2TosTLt27cKMDQXKw6nb6eUSQ2GYXG0AF6/Rv+/j4AZBoPeXoTpufoldX5YjjbQTF47Dw4O5MoURKTgiKj4c6WTqZmpvFjNA1ah0rje6MURTulu/oAXMlSoLHsfugoqvLkG/m86puRPPhMSKBPe+Ixf9muALeAgYpBArJeX1pAKDiewoXNSVR7UgCVzuuHBOnQc7Vy88AyvLDAom50VYx0S3ZbQ+DsXt0NhUgpV64rhH0hK0/HD2iI+dPElegFLuFC6M9/QWSbXY51BQudOsW8I81GEhQbdOJMzx8wiN4q11k62Oy2kFXtT/1Eg+99bIrqDYNd/3WZAL60va4wUSvgXQzsxsP2RdHaLOCDb5HtRY+SmU3pTHrKojhkoS1H8BE1ey5HXFCfIO62jLAtU97tm+VHPHl6yaOmm2Wtz+CkKtwFpQFFij9EmyUqS56ZYVlTj8e5hCaZHFfRgIJWu4CMkYwkAEwr+eqIW0NhIuiOMlNSxSb0raK200Nl/IcGYKZp6mF4OBYdl6K/n8L9aI8uwl0DCxHf2rKBz+quCA1jpbIgBw7TdskDu0JEsIybvMsKndwFoZX6AdWCdIMPAWTiLcs0UHW0FV94PHeh+/JMyuqr5LK0q7Oujo432K/O2bZJAOwO0aQZ2lVc9EdEwqG7pDTC/giIK+lv2k1DyTT3slGuZvp5GpYKz8eX0U08s6mDHAIA8vSAehfpqoAeMQJ56EgLBpS4/6jKgoFhn+mHUivM8kiLTZNVE5xMZbzSr199CltBLcT9KQpnjxWxB432mRG8yFgGOScVvOy0W3M7T3uQUcETngq9E5aoJcWpE+QLhG8WiAlbsPcBrgU6mEiuG3EWz/mmpt+Ixqnmx+hh5LY6LH7GadhiTO47a+fkDFPxHin234U4jnFKoZuC4574ApJGn/5P1EHVcHQbWQXfJZNpvXeXyeRiuGxBngGpkwV2YENnCGYzmOU4hlkgVqZpb8MYkEP87JtCOudr9CCENvLN/cPcMrE1UgWMMPH2mGHeGwoP6LFlfViJfogTVsADtBB7D2A88HoqiPFpazvdeBb7+Y1nvtmKCDOjCqyuCpBcW8ZJtQK3Jov3Px7lk9ujfcTrHOkDcYi6+nx5cAFla5ThZK8Rtr5bsw4RjBK24mYU7a0yvom/AftnWST6uJbDTzsKX12tgWAcMeK4gDy4MRaLtxQpefo/R1Ki96+FIehMksrR+9ZEor2mmD6cRHc53CwGNnH+nH8OUSN5PrshAFIvi89dsNgsgsq947KVX2fxnlHlbIpnNcb6owYTzQqELvLxddeAfE1wT+KIt0OqAUjfTfd5YdeBZb7mSLPBHEvRGupz8DmBOm5isnf+WEuMLDgnGr3KU6LEzVMP74u4D0es0PjOXFDL6xEpDwZGP1NZy5wlRiQ4jr6V4/N3mfZiEUaQa554pInKXACEKZ8Bs0RDxwgmh1ZJH/9VV72DzOaYJtzX2TnoffD9P1i4LA8u73Iw9ektHPRISBsWXMOEvs2GbBoIcD1qkIhpnEAGUVja0pVVYoJ/2j7VxQsIcn8KP0cE8G0PqvsYUeEEvDLGuSMkPb4/mspxeJ1R76r3U03mHurbLj/QjBwQhdf0fzUX9WLeEZM5nLbFV21hba/VqCn2kZUm/VCa+bW/F1RNf6zgkZ1RZL2I3klUjliYtVlRhtsfkIssHT9V5oJXqxoIy+BBrxivx7ANg9ukju1s30WYoTaiiWGhYId1lTYMaTfOfs5pSxjkn+TfF1NnnyE97YY2ARBUgLcJp5JfM9oUTmnEUD3iOJm9TFllQa26FnGsn+Y42cu+kiUmVd65fvGkF55ODv32WNa3B2zC78R5dkodRe3e3DR0i0yBPdpvogEYurNSKsyv2DE6aUcuX1cKY7V6Fs7xHgS/5go1Ts1h7uBFi2+5gV0EiDFmkgG2VO24nYKyqCSjlQPKZ8PGO8kOxjzioV0Zfvp+BuDhIle5mmSxg/yw8dudv7mEAu3PDacndC8vbdkYhYuAK6FY6l0xZD1KHptO8LA2QuTKyYwRPkpVcVxXLWu170UffiPDL5lI6bxD7ZM8Hgo/IGRczEaOeb+GMd4QnPmwPU0TjHf6+Y5zjrQd2X4FtyjafzGn7166sCGtOAo5ibc3eKNUNlIL94J4Uw1TJFx3qHmu+1o2aJu4ooI0ApViaw7dVKqURKScwT2EedAoSUud2tPwGxAJTDvYh9weDfZWZyMXiA3dtVwc4OlW/qjcZBOAVPSVy8D1jovwtNqUgnwzgC5cJD5IFlh6J28qR4CTQc96PyvxadhDC+v+xdGF10T/jGjEh+sSaBmzavMcZvXmUWgS5uRbNq0U5JRsnR2EEHIpAy/cVtWgBzC4r0nhbg1RJ/OyKNk0mdXJeaH1+8/iId+LX01WqbYeQWsMqzyXA8gjgE+ScRmHbmCLo/qFzBLqSIKRnkef0OYWnSnab4UAWb81zddCvtqg3+yiikUhyS8G27pCrzV3Jsqinb7qFKC/uBNBIHJJpvfx01sHcrRiTfzODtjaEaGJsgb6ewiGFH663CX5On8vrgkU3CR4cqOzlQOOfdXexHDYOuZNXNOY6HrrXWz6kJWS1LN82fvFkUGFRkZzv6FbVoqZFMBH98a83DeYwRD5XbKvkURhFNrfYOtLyIJtSekGTuMCXXqQ/gdus10p4W0FvSJa1LUNEPX+qHjYTuySLEbDt62a+/I7IczQVJ5GVcCYSofYvqY8iqtHglbVIwBWpqHgbvuDtFFx5sv5fnMcHr9MLh+QBgZC8lUb3LnRMQ7b9W6RmKFBniMeHEu2mRoBDXi25jS406N5xIkdfwPXr1q8nkF8I6NUV75rqQWTAogAStaZBJQrSDEWdVCJ/wCMPu3du9z2pkk4SnBslvKMpBIgKfHvTR/IDqWx+6vLSE7ZQg8v0gIf75KO8wN/MU/n6tR+d2OyJDhAhMP88afmNQs8s2aIABQf49Zx7Rnvuxx/9aPDlPRSRitWIakHAC3rPDsmCqL5/wDgAd9xl5DUanRItvIE4Q9BKYkhJkopVj1f8uiDOY9c3+Dc81s3JyS+QBNVUWa4tJ8XmHyuvEkQ3rCVjIDs6veN3P/9DOopAC5047Of+tKWejAPj2sEaV4qrXTqNqca6bBtYHzO8Lnk5QTROKYDqh393hV+abojJOzsq59xuuK2O9nVhKSjxfc4yENdGCYkhyiUHtHhyM74mQ/gJBopERMy5fWTTzcKlKvVOXOYYWXQQpEQe0p3pjU2dQ6Ww6/jPQ6z7ofFHIRZOrL9T+El0t5g7ns5bb3sQlx8HPTuTSi3bhh3ALDjesE9ZqmBbReHRVKyQucV4YvEatQb5JVJNfq2L71vCXWlaEiMZyT9qwrNTtrq7r0rPQAwpc+FL9zVS/ExWhGsMjv0qUiuAOObHB9QNmPPD5zqP3N/yB4lQvV6lzS32tK2LLaD6Wb7lVNvFbeYsxh7D+K1UD+eVUOlkN689kicjP8NY3eb9rx/GUn3m0Dfof6DnwIU1GpLgNKg6rxg+cSCNAcAOrdwZw8kAB/JVJ9xhU9OtOCT6JZxDTzp8PAB/DYs5t7Dm9DrfGq4zq9muA4bOkATQ3KgBZA20izaAxTAT+ZJpMZwsLwR6qqhCtgftCXaqdkXsGI/EjOMfwq6PYAkjNpQahyIUj/H6Vn4CrfniSPkpAvgaTvSJx1p5Y1dzX7BEYvtN3goQIjqIThxoo8jb5Cfu+6zvyyXlOwohG4erCly/7f9vDGuPartukZjNn0lJRh4cLtqfn//yUrTq0nSzSA5/fYMBmg6/Cudi9oh7ZHxPa6SFHsrx9YpoyJ3+dXG4QO/XdH5ER+2+/D2VHNE7/Ff6ZrXVW6Hv6lyKXfNAbpqxFelNMcQcVgWJsuT+baw1n+F0EroFDhZqL89k90JuM6iNTIQS15KsZIT6Y5g/McC54MxHdInDOwHpZESbEq94UIJM++It7WmlgNxG4aM2RTFpRS2PtbDdJMiowuQyXJfNdZyVFAj0g8Q6JOcp/Jzc4scQ3flwx7UqVQsvMak+C0TwWdCoQIYh2+zuM4M09HE5kkF9e7+gdoXOPDV5/tPK8ZV+6lpm9ecpLox7FAV3TaESW39/kHULBKFxiAmCdYPynr0Tn5tYwEy2XWwuAeLIQDBpKQ5geUqv42OAcT5x96OjS8yu70YwAJ/g+Tq4XklJ1DuJksp/v96MmY6ODzkVKuB+bucymssEcTBtBUvdGoWqUDAwntNtl01ZcRxImJ3cStvr0PXmHBat8DrO4CqOcAkmYjSMMuIJORrXwyn5kd1hLZC2voSNls8la6vYoS4BvXUu4Y8RUY+XEFox96GCyTycXHBJnBMdk9ctMulzn/4SWACf7H8r6/JtCJr8V5Ov3Kxzb0xba1X3rJStnHqgGBx0hYyJkY7iEII1px1FOfxL/d1C1fBYIFWT0xlrcyHfuRYAwYOrhKHRjLgSpeebkfh0P9zyoSXc7zSEemeV2DLGDPHdydUGFYXmRKLXW4UE78Cgstiqxqs82JwDBkeum6WhD02O3/w/NkDp4OYg1/V31ZxzcmSQ46HTfLewe63EnZmmh30dp/bA0YBehFA7JUvrCQNdp5mS3LTlxtugD1zeyREVumf/6z6Kqz/H57oqgRaia5GcGefGYMKGvar4d9n2HVHhHsbMUTUqBqCfgFnATzW63ZwKh1lh3DTa62FEV22jn3O+QmSggdpVfhnK2iS/Pwm4PdFxfmhsd1ug2/qZAHFX6R3b2K5p8vAE+7yFI1CcD1Kt4Wk7qvT3fyXscx9bYNkct7DvTD8Q3UQ5mKxBMkK7h7c5KZywJPWMqWDMMfF7zGFf/U9VJprW6CFy3tKqUEY16swz0ap71FEyigVRi91UA7wvlpG4LeYb+rCwXnzxpNUbwAGK07SOd3Y2FM3RspUkb4052PxE60xxYi8ofqU4o7daP4Fwtms+9XAB9q4m3uFmHV06PBuUpPm2eze3EilCz5mj9A0chNosJra7Ibek47x90PDBnaKyF+sUitqCELn7U1QaVVUFLDiIpJUpPAO/vWZ+yeo6Rhb0VdnhsCbUZeGDKUXCJ44vU4asTwJmYSNugDR1g62CnNiz1f02DWCnex/88U6dV8R7A88/UDuCILasV2bPwU4GOTDwA1xkATzn3MSr4/S51WUN5N8XzF8niEDWC1Z1/+/dNSFFhN4mYrkhJTCf3l9uOXnCV9T7rKt0nXDt8wEuMXgbmWyLcXpl7HVxKdykAXSAXpBbRj3PSP1bWf2PtZROCrFn0Pyr8tV8EoCNQiHp6bVhkBJNT3hT2DJQMOgx/2AXohRDauGZif2J8PICufCUhfC9f3lx5+8Ukw8vBbHvVXH1Xv7IxDtu/0Wm77R58FCACYtMOav9B1EJcLHee0ppU5RcfLryuVBhz2bqZ7hnVv/EryRIE4PfOcY6x/jdtuKOrf7LSPfKaEOffsOCvdZjT3hcXhk3pHw79SfU+/0BEPtbi9NBZg4tOpSN5LZGRAFA5bCeUNnuXb6Y0Jcpg0N/rILE+1kzP16qZS9uqjXzkX9ACSYF3RcwKvPkRuGTDozoOG+ZPnf8SKAqac+cXfop8XK6wFxEhVt9+v+LdZVvqOk9wUBQZxJTYtz1bnxI4zJWntBKfI7TfnhVYjJVbCf+zPbwpmc1Ut9nh9bzuA7QpoIwL0j+5pGCjZsEIN6HCGWw8Ky/QgBJpgJP8/qm1bgyzq7sGfxZhjHjPmqZSq95UCiFgC5sGukWkiQPO2lLWByvIovHolVWhmGvq6FakhfRDt5cK50lhEF5W0OpcieVp+PxcRPrijDrHfjX4SKXdQODBXXhY5i6fqfNWtC4rVNqC1Q+mXUL+fVdZ48TbP2ft7IPkvVJzyPl/9xJAK1ZaZ/9e1Rjol+Po6HUyxWk8z1ikyJCmTkAf2yCUG5fvLW2Tv9ktCeWgAqw+J+KvUWqet3450uQYy8YDwd/jc9bqYl6oMAMzUoVX0fOR/CXYM+EYBpq1Kxi+nX3cKgouL8F7+/8USLYsZGOT3dnMrZvWCYtuaSHMldB2Q6CYshixnvxyJDDVX1nOnmMUpat3Laxd8YadntoeNshIv0xqv+gxFaNoR1W9uV1xNtMeHaLuktw6jsQsh5E/vFO4I6kQicJtmvIS9urtw/2uhm6pVlOBsGguXmgS2GQHFZpaddEkqyu0yVDpm4YY+B+tB21cc3lZlRYQ4IT8WG77AywFqjtTCm0KqiHvCw8BAKzlSw6uOwbKcDo8oQd5PnTxNlmCxjahff6KiJTMf6cnyFXlqF8RjvLwUzbIVY9dqeAgUDpfhf7rAxUNeVyRb/alRMWL3u7luuzAMqu5shXIzqNJxddQS5wAkIyrkg1/mEl+X8aTOQX07f0EEBfrzzztkGRi48Yans/g0Mrqtc6ht6Z/51TzGt1ifK2lBF5L2IRMbDtLoQhvup/sH3f/V/ONn/L084i1BiqMcYjByTPS5RCRqP2zOu78Ewqwgc7NFWdbDM8St7wQG9zYP6XVjxmkwWfxI2zTQ07q3Gu9VloRZr4jN/cJSR4DyiLyjVphGVqQn7fhUnthQ+UxiF7iiE5Cz2KVQAx78xsg70bSaFbR8EFBQqr6/lN3CVvJjr3snajbaPeVaE6/1V1R6uxF5RrJM5l9BCeD5X5d2dakZkDh1GJQB6BYokUFIzAmuBMaY0wCdRyyycQGYGM+k7Kee/hBM93JhYC7HZQ2NK6GuBz3G46RyRKOulYw7LUSg0+I1dBWdY6ktnMPOa+4QGuGn6Oaz3VfJdElMAMyh7oykmCD38p2QxfHG/JkGuoLvLLgjc85XCeGFY/RsdexRuC+JkL6Sxnq/crL3mX0Zvk4IaoIKs4pJIO69X8tOvxqrILMeDnc33faKnAJNgha/kYNW3hm0ACU4rQ/2ELLINRwgpya6jpG13G83L4wjTXJtGlOdDZoy4oNB4h5Kib+TJFWLsug2u6iIdHBXjpbMidCyTAKpa2SzCa4Rc57cV0CzXNZ3hC8vv3PfkKJFvhmClXKS04raLhOY4Olh4e11ZiV380x23N8jA6RVZJuyB8vhS5d+flZNv5qTJoAXcJfW/vOronVMp0lJxOZ5mGmzS96Q7xpUEc8qj/bZH1eB4/t3qUo5z+uJlSfeUIZ5h0ousIaJBGLsJ+dK7GwzG+gHBUnUs3TdH0v6DI17DW/EY5XjN4r1YohGVPuWvaPO6YVP1Qv0akYrFXCamtGRchNH4fMlSOjPBqIAZ40nW8EFAJBdXaQdNalaTS1dZyj41X7f+tkMuuyGj0I9GZPF5y7pb0HjqSY19NWABn1lBOPxkdVHZT+WdJZwswRxJ5f0bA0dpkB1t9kaLlZW2ckLoKuFRLpAAjeRsEcRPGwkwLQ5y8B5HvtEcrW4pv7DC1JE28mB0+epfJaQ1SBLyzCuE0KoGcpG7NGXDHrhU13QOjbxIrb3xIdh69pz+LFO6qp1GJoHeNJqtrh6ai7+E4NfwbMbxg7tel/XERPONORMQUqSWX6zVaf5i3ovDFnAubB4AmRzn7IS6APpwIrYoQLPvKdXakvzdS4ydyoPOPMIMj/K2tQrLLaeb7wVgDY2fp+wdBUXgb5cnCwO40bVL9/pcsDQ5UTGwiJxuQIJtcw/0ZbRhToCM7Up7VjH9ylHRoi6tOkBmxfcnOuX6XMpPsx7hDCsEacvN45BB0ZHlBWaHM24mc8MKeHLNfAzCycCiPhP9GnlerhDmcBanQeAAag89DP1YgsoofT+beHP+4pA8gJCt0g8MqLd7AuD6vFmUKxNYq7wUVLsZPyUvZFoxzd5O51BHNynbcUSoGMJFtKW0QyoVBQrAEdtdKphk6Pgrt8iw1hvlxI4QVFSTg0LjhhU9oBPOgVs5A5rrRPn8uDq0bH21X1o/B9Fj7G1/o4hdOzIFZ5dnP4beAtmVfe98jJ6qT0AMFQXQYYaqCJ1NQIRllApf70GerqHbypyp5PCNa0+HTAYk8Wn5+AAcKRh/BSxqw0aVP0wOCyGy93ad0/SIYjWFBT7+O2bkxePz/9ZdtFKRGaJ28IgjSu9DTPE6Oo+Ud+sXyAT2TLJynQCfuUS2bJEDwGY50DUZhfus5dwsIkXROoFi1NnbmJb5pGZ11oclb3RbL2tIPlkikUYit+eDM3nswuyzQL8N+sjcLacBw3ruJefHCAAJzYm+Yz441bSXHMWynfGPbkWhQSh/23Nhym+hYeR0cfg9Sm4S/Rkm0XubGpLvYJZ2R18iWAnrFcsQqRfOjOe7NWi4Q4czzr683k1Dt4p4gYdk8bCGhsXKxKh0ByLcWJiAAlxp4q91yW3CjxLt2M9G1EMFe7VSDQXFPUx8utQlAvOrZ80KQ6W/gAxys7cm7AefkmRWaw62U/GS58ajngK3EU07JJXjelofhXpEYTPc6uOe2vVIwayUbt8T5PeEjOmMiBqWpSklxe9Ovkb+W9ji2eKLZ3GxwsdGa8l+BHXLF6X65Shx5Bt8ifdExGixurg/2lQ4gd2nOHDj0829QcPg3w4iHP6fRl2vIBNAB4mckn3mMUvJVe1JONWH/Sb8FQBscYVcA/TWhZ7JO1VaJZeCLHPubACAUtp3L45/dkYsGaOJwM1/gTqPwcwCe7a6wdLje993ZNiIkGf6LXtlgx/DeZil0mzJBUW6cE2iyltowUq0L61pKzHaxCemJxJMB1A9u2cCpS6ShkydM2Mc1f7LhypVB1RNwKzYp3zUFqi4iDm9EIk8CzPArqiyr+LMg8NIP4jRWCTtXXFF7/GaJFkAeVcax6a3/d+x2ISTa2zWNcrlGjRpuHQcRyWjetCEsSXyCraJvvUM/C7NZ5D9h/s+QhNvMuS3/TA5IsMrEOjvekSl9nXuRBSfYrAG829a7v1BbR6UdhdadfAA5yQYd1wmkezDN8iCagkJqZU2SEMpOXZawtz3k1yW3Ph8NVG+RDqKkY8PCdgi2dpgrkDm2BvXDFgrFTZRWK32ywTgLgrgaH01EYrW08f+eUvob2utj9dQRvupogJLLXXPIHUm6ERmggowWLT933EL5gtOBKpgNTnG4z64SrB+tXcas3CJdn2Jx2mur0gr0itweZuO2G2pjD/guz1/2ChSiykcqoQKiZOzwUehnChCL/PhMAoJA6/S3+gGIDbbU6hyrICo9ddUdyCaf9JzlaqpgEnmjH+BsX/PdV5MZe3sofLpYMJQ6q2wst9NrBG78vh1f5hw51CskwN3tt5CmMEi7AvQjl/ty4IBY4TtTVD+cPbkNNycWLG/T8T4NqfTsJuouSaDuYNuv7hLTZRMJ9zHNsGaYj1bajgXFX7qDeBRCloriq5YJJtFgBBUM3DNn4S+5gVJ6UnyPYIYaNneB1V13LUTdJqVAuA5ycdFggtIDUY2Y8/vfr4YNeTI8ytZ1KiOFk8vhx59eN/BUga78unUJ+3wgPIGcGUvml8uKnClUC9OCQdFP4z6aWl5fGqQeOsyndYTRVuTcLnfRqS4Y0iZ10fPkGMsuHhNfRRaZkwmtn1H/vfhEltR/gDd59wNm4XjF6rEzKJLGApmHKSOp8prASsaUB/6nM3v3Ysumg5bfugpJgu5G1jC6qK/CfHvyJYKFVREEo9IAroPMRHCWDONJfagcJoMgmIUNvcAGeBVpqqBw5Oklwpqqn05WrFCsPSkPLAv8PufmHVGqiQY5Hz6WtHIC2PfIddwvTmptqchcWWIXEOWcUfdSY9OS9236XgdGEZ8KyJqK4InRU2CMwRjV+AqIdah1h6JSTirNyaulZP368ov2Ifouz4rf2uf33KEgJlVwKawmKiyll0tcFhJXQ3jeO+XlXRzJ7LZlToIyLJjABUN+jVSJT2uqXHrDqH4W8VV5fZpl1YGy0bVUHuGLSp7aGdhJext7NG4+czB/2K/Cnmgi/4xG0ZkSBP9fRKUJTqiRlPJnSfPYqJeX2Bcbq6itAUezkBaAcN87y1jgtYgEDvdZhrCRNZ9egykNsE5Y25ue5Y/SNurI1HD1KZ7Fe90Pb0bmv9RbN4wcf1Ldu4GlCWpDpOPw02u20OvX4QLvPQSi3knKXIF+8jZSYpYWDicIyv1dayT3NQ3EClaAgnKz743hdo4/Gmu5ZHftNgzNNEfWyBCJQtyggiuXoJKkl9mjFBrfs1fAUMEwSwxakTNAjLSQSdKbwqdx3C2lLQFgpcQoscfI+0/n61lAv4dPjRiq72QDbrwTaupGOmA6GbsCw5pfEUxsqIOVFvHJ8KRiic4rbKuVuyMGC1Aa3eMqypAps9/2nv+axyTIPIwfYAv/BMsI74vZYkczNxMngPHCQc8Z2bxDnnfd4GjRUlT22rLf1tOD8lRXqw01jDWpko57gg5h2+xuQjF6nVpGPN4mlN4kRdh6/P/u1LacMl/G+NK2DRBSJ5zoIUenWswjwFB3oL2+VEhkVxTGXoXy8vkpu2X3J++s5CspK+Ux3j0kXMBQ5xAUxoDJQaegPpGDpHfysphklpS592owNIvHI/a4ytpVIsxmHIT/ZMuYcb59hgmtxtqQgBvEMOc348EjMI6k5+7kcJLfKH4vQQ7+JsrihkvpR/bl4fOZvMdzN6LfMPX1u+RiIqpyxTA+GJOxy/2lu/7nZ/8YJOAm5jvDAptCATnyr+aPBF8/iiOHgxppdxH/BMGS1mR5RE1BSVHJKuRkuQn5w2Vtr3ZyRgbsT8wwRId3nVWuPwDmyHuUdUJQ/tOAisMENrQs4RV/95N/IiZ3XpgwqmHrIjhS/iBhkvhRqeps59NAvxVwYsCzrysNM3a7uLRDnmxeT31omJwwvXUDH8wxDrHi0Kgqi1mbJj7Ban+C0r8bPsiPeN/OaGnpj8O0DP0guECkBLb7YCz9OYKIbLRzv6kuzt4E8V8Ug4L5JEKi2Ns4/DwoAWwcsMCO7eIH0ogOesp7mt94C9pvdsBHOwHZpLP25+HilF8I8QG+AXLLxJt/oEiNroQsoVB1WJt2xKdSWljGwNPB+zHxL5jauxzarQPtHqi2e+wbJP56+Z0kwQRVsC+bXQ0Bpe5s4jMvAF95DG5yWLu4i3fsl48wSre9Yhypp+JMdbXd10ushaKrrWE1Ze+ZXnw07ANhfvrWpImy8yKPOdWHEc5Tdl0OsRoT96JfCojAU3GITBz2UrVeOCDLkDWrIWsGbD+9WQ2jun87wmuShAuYyzB+68LO0mBAMhZ+wranab28+2JFLhIxlv85ibOuP76+zf7P25WKe8RwEvlhG+ZqRrk+hnvpI/b7cTgQgvEd/+cUkSO2dNEPwJ5HfueDd2SJaE5o89pgEHivhwPETqWiD9cI0GzSkpx76nZ4PyGXJASD6hyf8elfzTQh7bgfvSDHLKZ6iA7W/c0QQvHgAPpfmKAtgJKyXpGn6TP0rHoWx6So+SZZihrAFy35WH6PdyN0Ey8i8sgCfLT7LFg+8PArDVT3dhN3KNqCmcyVV9meTybFiys1IxfNY//2gr7eKxFTFtxgY5ZPkfmXsEC/Of4+d9+LMa2pYO1TXedcNLx+IWgiRIn4NMx0Dm0hzZQ6NJn+y8nZAiJ+ujz7fxpu6pcNTMFTvuQdrY+nCIyc0Kj5GB983Z5lSpKa4XQrM7rcP84LhkO5dQ2bNxBuiScTPIPVkQ/vwG4Smtzb+iiG8Jjk+0Gi0oYfdD5hX5ePhhoLL2foI6Usao31wYhTZSbg//aRHr6gEbQ2xb51e4cXN/V6m4aCB6I1HjMSf8L5Amdqjg8/QsUjJsMZeVvrWXtd8iQMcJMsf4Y2IygMPt9NBo8B/3TJ+sG9V142GF6Md1OgZ7U8wgvjoHp0XycGb9ld6dAkTOGJTcovvz93dun9atRphT7Pkitw+P37yqfv0tUSL3rtmkSl9F/9ZMeZGqzCL8oB0zU7/OV1zst2qGuUutjw3D87rvMj5L2uB4DvCw/XP+fqLqTlV1S82gHI0O3odcgV9pUQfLB70ypGgy/j8rRegGgJJpqG27c6PekgXeiDhKkPma3ML6ArxCYYt+TfxGPGlMqiB45HGK7qpCxFr0ZbzJZk5t0ADj4/9TnPBKEwke4831T/9ewastat+lF3VV66IZhAvTk7H34dBYS7+ptnwguOsqq1kBpr+Liod3EP4+X41Oq3abMjV7ceizcqnMTvDuftuBGhbeakwuieZ60zEEoENtSaJEqHDdYpyysX49EOfL3xaIMQbf0+3kslqVqkA0Kt3m3SMXqq/0MGHMPSsePD0cr5b3iMZ+bBiR5WwoKNABCXXnPSQIOIZmpLFdzMQIkgw3334IYENSXDBN551UU9kQ76gBAaeFr3BVs+ZQroBmYikAijXu0Rwhl7U2EelJc6Khp1ExZgW3k798gt2CJFtkvngXmKZnQJ2W0RCYDOXUxUj9A6wi/cUyXg5KxJiT3HxH599IcuvQ/ZM+Uu78H5TkXKWJ5XyDX/51Bg8bCrrlYM/Y6GKEBpKOdsY/57GK35YeabWBd004PULBNG6SUd8vH94zDSeAlzWVwHuXAEBg63EJ64zJLfzRcG+B6mLlNEhSNECE9K1ltf1bc/cARNMQif2YJ7M1ru1pJwTmGpkAzek14evN7Zt4mwxViCrds0OO5goWnW++eKmXCzyr5Uh3LtlhiKW0u94MCTsfUiHfyWd+1+xYz98G0iUh3B3zJuajBTh3VeD6KtEH6DV9BXyAKvVwryLhG/B2S9Dg30GGAppjKrl78aKbu2f4FBwJDaiIoXuZXtj0Iofgv9toXYNuDcjT2ya84qkL6UnaiPVVDiNGu/j5Vdyo7b2vMZxykt9PICsJz4vbLPm1usqD5/q+YGk2Z8XPzF8r1fcjtqI5gY1l573g1LiZVg75uA/2UTp+kGtNw74SnZkWfPCKu+iDXhH+1/Kkd0IeLZ9t+rdU0sk6+MUIGrdlL1w9MYAtIQ4w8ncIj5FYjUlGkcV53UCpvxafjUXS6BazceRlW0NNFI3xyjT6pLYI1HsjorHUJ49U76ZnRnYF57xGH3Q7siq4D3GWNXfy3rCcQgMqeYIhyqqvuTEPUJLvHqg06f1kkFepjU0soiJ6CISSxdd1nMiakAZ14X1X6/kRySoiOnq6VgeL1htXbSa03x4YYBGfvv7dZriILDpZeNkX4KQO3z43sK81FUy+S6hs+y1nIb3PczSk62JylHFU9GGfNOxiWOHMX/vKlOFAmkPcCnMSrWY2XK6+1ufVARgBGeDsyPpUqX8HcKwbufk8YyLEQ6N0JhZvHNy3aEjl1owI9CZklh9HdM5wBGx8NbbiMAyFYub6HRd6wqJz7SsnwJbEBgOvoQ+V+7MzZt8zafVpdHk0vAm+wHy9AnoX+ZwNgODixiztWvnJHltv7XC0syhn/ra94OWkAwH+qJnWlt2VOly0ALl8oiWZ0+ckZpxnLEweytfnsYKq9O8ZnvZODBFS3rYOcXQ6j1J684MRpW0l6KYC5NUaLwo/gOUDAaBy9Op6oEc5hBtUjzNsoCSVO8DetbDyhmnQI3bLL0VJz8VGQT3xFMeDJJ1xmqgUQkUEJMz1jiyaiPVkef5OhoYX4D2oQKffnZVX5zDZ4kuwrShBXS2tLD4R4f9CzCX0fb9AjKvQLvM0DrWpXFzbPogYujmvzV3oBMTqIn9Olb41iGoXQmylKWfSmZdF+uQ9k4zCRY6UHunylNALovwj66AB9znZ7ySjb8isFLDLni/ksm+F9bnZfxtZi+CZ4M3wqHET+f2AC4+vOyHqN6oQLyvBmo5mNv7kRZY/+3+RXmxez0H0LMmP4Gw+iE8dowhosSHRBhTBegxUKNqtLQ8/ufqZAjXLQWJ/9FdsW0ELEcWJv//cBHWYwy58d8zndgyRNAqBKY3dbd0eEbCxWdySRgAQyK4xGnZJMt8dFxQewEXLeaAH7JnnohV+1cm2i0gPtQyaKny+iJrTA5/fB5IcCI0fSD3202vKZw7mIA61A4RMpGfEr74qTPKdhil/70c78rrv2DfrnBOEE1qmTlDs4zIgiWsUCvcGcHFikem1oIHp5nw0pN3W01zvugMAh4tO9PUW0arpzD97iuFsqqxsJZpBgcXxrHetjaanV278LXrPakGbWHm8rzYxfPT0R3iEwRuaU3D/93XB7Yl+R5ukHQJJH1LMMJzqJKV1rNbigg33rfKu4oivKnd5ANgLFFrtGah6L6emk8MdCBtPTDUVRHdNJTGm6AhcKIgRHi43JJAVM+vXsur6aen7pxktaGmCdbUokiPDTZNG71yjzAWF0gf99ANl5OlKN2bQ2uNfZz1z2n8hhZEm3Kove9Cpkg/1sLnJMLCGPsCGNik+Zu70qNF8pU8Zf97V3bitRrBo50JCjAgO0Oc+TFgqJeLO/sockcCKdoEmkQJ0TkUlT5gldlK3xK1RFbEbzujzrrZQxqdxoe3JKLnaY/BjwMUVuIQNHiKgB8QHdxmTYv8OBC8XJPGkMOvphRfYD5WyVCAo0CVr4YlHbvOgoJ+rqIkKM0+/23yhIi7edKE6B9Yc26Qomc7lDsjZtO8J/dDMw+QN7AJIqbxfghOt3PPDgvuxUsurHkVTDixu0p14Lml0vLbe1StRraiPcvXOyTmPUu7anpIG9fCiVX5+l7lowuyI7ucSUJOsiZEj4zZTUqRxb96Fi7hLgdUg9CZj0VWtplsjitFhLIU8bOQviRsWxvEHIRqQqcahsLc0DP1CFZOrSI3+AT78j8kY2TFZbKNw+mV6hkfs78FkqskIwmRhAGjy+KNqFScLavp05p3RXudAk1bgpB9pzhlM/EazbSYCiuv8DNv4GNCHyUNgENUObu2Y180FtrKyCYhPpYi3Nx+0DQiPVNtUG8XBz5XBNTNwADsDnVz/1IvNbQXhirOOeEiioCffZsaYg2whxYsJMWEUQAsmyvJxN2IXkuRygv/y6MtipbFbOgQ6ubt22ZlBlRXiDEuAYL+Aahv/yCtk65b+da+A6HFXnEbCvRlnmR6OCPtqM/ISnvh7usLzPP7ujAxPJSYQ8m5P9JKQdbynuCcaAHxXc8zfA/IIiGfJHb9+44/Qp15/qUvNZLSfEQ/mZ5xKIaIiukkWVbGii6ZAmgN7xivbhFAgoHRp7FoE+c9B0MUo0sIxOAZ7XL8XqamofiWMvpySjG39QjjN9u35vzNyEiKtlJ0wVb1ICSWGI0BeUIi1B1f7D9ht2uisRDgLEkSElDzqnjNtNGdBg0uzpavafPbOsv5cVKN0R4HDvTD11YPolCyGOisQ0qDUbRKgilLvGvmjqtKO+TeiVDWNYhkAyBz6lJ4LjpQBdGPsw8vVicGluomdm5zhzxzULKN/ZNSY2wiZwdFGlwThrEYJEq7nXtBY3rcykhfaP86S9Hz1g5IaHsjq4ZAg1LA2zGSMQgdqzdAsQwBoJiEVA0Lf8Ret6lof3aGqcnPh21TU+PSrKUsr5kYVjuxZNa1VZwcu34J9R0IBpNKMQ55c7VcHE4xObO9+olhyA2YUadg4IvQGT8OtIVBihmqGB5FBLq/qMB9jIRLmIzsNt0iOC7sYnP9sxZaQlfEobCZfT0qORrmBDQquQ0dP44O0Tx4cZwCpaHBFvmeCYe/Efyt98f9lNgiMrpMHbATJ0P+0RnkhJs69CC4+exEnpdjGldJZNM2Hz9mas9VpyDH3/+Lmw/GrXb1dAbd1ToK3GB2DarNMFjckivnynYdWOgz2C9QmIrTYbGKdKJaOYv7fUc3lwXyH30kpJVQ2OLWw+/l2fA95gvrbY0CPygpCPJDZbYwCq3gM9wI6UfdO2JTlpRW7UNUDuL2HGJIX3piYn0i0668ZFlPUGaAC//Nr2r6WLQ2fC87ZSB8HPPKqRPoWvs/BcE7PuuobVt8F8/dpM9ZWj9c9T8/USoGr4TIXx9hQ11CN7T/K/Y+Y3YPMFHAmNigGF1PvN7mWdh/2KsdwglO8JMWb9Dq5iXNjpHqIkywq9Vlomy1VE4r31QjX5cHUC1DPtn04QAhn2TkpWH1Ah/Frh64DjHRpV32oX9gyRDA8xK28WCNXmIXVgUIkBYx1Lg0AMPXhGD1tDWl5jPXiOpWz/1G4/Hy50mIeheV+YIfsKO88i6YlBZmJHceHSa21SvkjPJxFbTCZzcjqBbcSPov+ybs+YKAHGws4Z73N921ROERgc87JEPYNWYz66BBaaAigMHgg58K5xx8S3woMSnpJhsXLYEsrA7dwISrhslGKSdrmk7G1M7q1OsW371ilsdNup2zhZKgzXsHzJDeMERA8eHvFclldDvGLnflV+ZVt+/E32cWmNAM6btU9uWPggIb14scb34LxRkfZEHD1wfk/w7JeGoPWSLNJD663GQUXarjsjou6O/SiF463fChq6SLPLQGxQGmuOrUmV01VC2crYKqGhCt0RpmUIqdtbr3nuJ5Jsop8IP9qtW4q8pG2sv+8CCqGrrG+FlFWjvtKeFa4GTGponjVDU72VGPB60G2cZKysckewRLGL9Xk9HiLx0Rwmge2IMJx+A9FbWsy/6seveCLRK4GZuTeiv7eVfmioawoOkWHKEBvuXx/rnsYPVBgWbGZcdhJGC+DOsBjxIlETCjx4a1uLim83iUf7sHvrTwjURsX7Egz23mi2dqt2PWmOm8Gvm2FzodChI7Vcvcqf1QqXRSqx053AHIFPDpxwyN4mA1ebJGnSEMdP25Xkdjqw5NjQpo2oSUesQCZhFUh8b2qlZny5ksl7DYgTvwqUersWau88JW9tH373suFiUhi9nes/pQg2ccbJk3PnHXxfXNLy9//Oc91AO0dRs07oDTPJ7KxBGXScBhWFySVruKXHOKHRtY8Xna4yHYdLiZCJF2LS83BSEZmzKOFh12RVD8GwAQ8e3BsIpH97vcVv0lGd0WU7Mm61UFQAFnHwl0BkLK+naN8i4lEecVKtwO9QFXpoDnAbbJ4BdzgCgeku8LAsk8F87Kcnrhrs5qeoqwhIL9cb4NjFvkV4gagqaRYaTBmM0xkPpTWrzP0UBkSa/SE5Mcvu/9Fc1hYpIH6aIDdH8d2MWuYfhD8FxS37fxPu+xYyGxD8sn2adLEmc07+fQNd01wEPVHCGqcWMj01M2N/qDJAYBNMJkkb0w58opRzfhFzT9N8hDEydrs12giajf/a2Ge002hNlkAlTjoC0x9H+sKOgG59eJN/463/bHMnqgqsn1SdREkBxzYfX7oqS0gL8zRwhR2u0mreIvkTHVLmQqLuPkOdrjX8m42q2/277fqUwbe/82wUWVMBfdA8KeDi+8PiCyplssn/mqjPzhz1qk4HY65VMAYAQMOjc8HzgfYGxQEKnEqtBk/AWU36Y1g+tG71MB4FhSdSnUBCiX2KyEZPsNG44y59Yun84jucEENq9uTumfLuE8bKaUaqjxlRtnSS/0w+v9xcjS03KtPSpO5/tYmiv03yKWTeon8lHrC2C3f8P6W0WAlgEbCBJQPuEY+/GmZgpHaNbr3qXWxR0OOTR9GYoXynAhH2j6oyGAZJA6ViwNmrh7+IpRY31UeHM4hZQ/Hroj5TYJWS4ROY1MDm4PwWdFmztocWZPraoAkEU3b9Q0C79elpIpDTEHcsU5ADhaz0YoRouaRphATBp9u8douLkJzU8UTwihdNd7jt69+tgn4iQiB5I8Q0vZcNblhZqtR03EtyO60QXzAx0OEK4pgv3u86un9u4r/s58hsdzqVn9cINqIGQjiaZzlCnQ9Xb1jUHfQYOCGHlls/e1ZBWL3lxPz+jXkxqEpO+x+7c9VWY33sLPWd5ewHMTx0DMj6bjAy9GhyR59GL0x82ZOingOBHXAJSwie+ODWm3Bf+7lLZ24T5LtC87zfLJrB6g6l95MyNc971Eu627iExy1QpuD1FvwFKfBNXfR+B/yLsf/khk5igm3Ee/6qW4I9yU88ogNiaWC4O2fHZ+VI+s7hGPYRpS7Fu8w6o3MQY2Q7dod98eI8bCx5A1NL5Ku2D0wo9oOp3Q4923MVeyoOzzRa/eHONXzCCsxtw97d4eWrpDXOZRfeAwOmizmpFyyqUtf0lApz1itVPu7yo5pE6Gx7j7IxteNk+LfcrodYIXqhcCOBW8hwktzVg2RvhkRrI6JwitBSFRpdZ5gRlTvqpMqlW/2H1+7p/1HJsVhspRP7GA6+oNHS2Ye2SV0GXzCUPCeejP2iser3zlwmGBpqroWkoc1SrEendU+UKWl/kPwuSEchGdE4BJ9JQgP7vhcnMdPSDZITN+cUahlq07TbvLTRBRlOC8YEEVJxrl4leb6fcGLy9wt01iZ58UdnHD6KJ2BkKsSLJiDsozo1veJC4UP+I/l15rxts6oYTTlM622xt7b22M2kt6ax8BbuLPrCOx86kPTjafe/O8n0pMgmHBwzJYViE0gv1xW0GAzO2QO+yZIj6BiiIsq4sp9E30cMpDkiKeKPYEKHjMiyGPmun6oiKYTUsmgyNZaxBxJqxzKnFg3QRJXyQk0BPJbpOtQR4+ayTE4GtVn2QyARSeczpMhCUyivf06usJPJeDCMuQdNoh6q6Zgw+7LpMxT8gx9r63KMkpVV7QTGs9P4i89TcIaNW1ySuMvIx8DpSIA3KXimdOlM3sage8KtG0ojpMwMHWEzObSNNP3F+VLzgv6PiMMqbXkJ6KwVJZH8kYvBbMSYoiOoZh+LuS8D08m+uk/burGCZYDevTGchFSvmhQIoYeSlUn9D9vrSN7GOu1gr8Jk+TLyEKjt4ziKTIo+MJA32W2acAYLT212fYWyIifY2UjIPBq5Rn6owEXXRkh7GnxyHsFTxYPY0DDpLz8gUcYSEFTC7p4mg3E/8/ZBHlRgD+zm1ZFMYgF+nTT5aknd3Rs66+WyAEP9BeAVy1pCC4mffz/ShI2dEf6tgIJCFpgJ6dRWJcFKaxwhUv0nwpzMJt7jb8AeYuEXMc3M0fgrVRDTk63dfH2d+enSBj0zkmclD9JjvxUXAtyorXnOf55pKwLr5avL08hMLAmZkWLXoSOC1FUUOgZ5Y7HUDMgP6gVPFFuZAlMiZ/A+Jr5XD2J4n66wXc+zHYAmsHYyYBTATsajChu1ztHczXyQLyeq9WVAZUtddD1V6ULTTsO4vFaVgPSO1+COSoz5oITe3SQHW+UjvahRIj1quM7ztpW/2JMJ46fngefYsC0hJnkzS1Xs/aISmTZhKeX8kMvBDvog0uCHglbt2MwJsM0QA31/T6oe0CJ2hbvfVer653MGRLBu42kG94ACKhBa7NVkWFbqRwehZcfJxm2eEHfiRVSnaHr8eSm5MGKJh12rrM+esFPTLBsb5dXphOAxwRITHZZD+3Yh44KJofe5KM9wBI2uoQbnc9Em+IIVrDgqH2/Y8qJNHo7by/zAtBcFQ9miw6Ver0jcX5ho1n25tKb1ai3nzxN/PI16t0VnwhfhG69sPWTgaq1mlYOxZLawK1OqtqDj7MYpyVb+aet8O5EbqTegxueoNbi1CcnxRGm1oguLuSW6JqxDYVbrBGS96MHZNBf5Ep7ECUWvetkieMcL0IWzYsMO/QTlLQjZs81OrO/9a5EBWtPvqo+wWib3l+MNw2CxREFh2VWRWGkZlMi93WIRsKJE+CTx5m4Nd8TQ4wNU2IYBgp/NBu7GfoADMUW/Eipu6FVn2mwFJ1wGs6CBEV4qw/OqCxc8CWKPuyqDgFdQsoLJvA7iiu4xEl6FKqlKBgRMrUkY/EL3HTJO2ispUFplFL8vmNLmV3MSBRuUAElLt/XVopNRTQ1MJtILkT8fUjKLPhu16DjTdm7ulnePisbgTU5/a0TLC1KxWr1PW6tOuSenQpkG3Hz6wPzPdTNqBfu1bF9KaunrALipBQ2AHp5B4DE1TKEHG/sPy+H0L3wULCIi/nsXextQqjCiToCfYDhaOMJV0+njZ1uhQMzT+OMHzslsWDkzwWsl2f9cBtK5QEkMzmNBRerwPtkgdXKlnSpzKpm3Lbzkmg9USPOU9qxld2ONgHoklqhi/rIlj+cz0iWGnVYDVv/2yo+dH/9koJUubxAEa++Gm+3na1uJCDpmIRpd+KZ+NfcOsQVYGOrYG0RUHapKNDyBjqVtP368RegnGxltdXP+I8ySQKPFPamD0AlOA+IjqwpdsBTmBFET+MMKU6zxalTQQ68zTl5+Gp5YNsHUHuR/kZZLUaeM/tm7bxrJXuLBMegE4TYc9FECHubg2fzT75bCrNnRakXcG2CU7EljjbTcxYz93lCqi4HhvpRqGw4Bn6q321NHXK1sULFYXAN9FuTCSVyIG9b33FD+ah4roC9T0HjjqTxPtJ8F5O76NRA/6GZZ3nQSXhQ72P/wKHl0++ruXhMU90k3J+0tG8GB3HKwM9LsIxJqkGWv+73JXaz2KlwHgB72JZ/ElBK5MaqwanG3QDIFj9w6oxkmCleE3szzpAwzmXbeqk0wBFpmhEIFf8pSD6JvSqkwV8Rjm5gxXFPIzsEo23ReRd46hVZ/fjYT3GtsJBcb7aIx8bYUdA5OImDjApR3lyHz95ffsgGqeqpU9rQ6n2DEelAy8b9UV3o6EdpEtwYIFFktnHIfZ97cHEaRzPxolFrgKuiwrMvVsVGQEtiymLDcflLx1gK0Mu5Qbi55JP8T2tD91VkikIcNdoTyseS6PwgR4d0dzV5ngD7wLinb9jCDoM/6WVDcrht8gNU61cFlYAo3P/cpG5rDJbzrS/qK5ao3pg/OsJupBq3BizgiVV7qjIuQOEydNmTIScsWInI0SK5U5wdc0NbQSzNMnuUk+IXytJaxARza8hA5YzmzIuHCblFM2qz2dd//wkbYGNWYGt8bLTRwvd4Ry5YY8y8N+xI0b6zJYB+7JoThhIygQ8IM1QfMem6e0yeP/1Z5u1UbMUwz2Ko2QN8PdBg/yEpu3IC8M3T8K5AjbSQot2tRsrIm48WngDKQY06fzMeof4IDW1GQHBMrXkcx63aAQADT1u1UZ5qlgFqH6An3iiGEYjJ2p9eTqNbdwmWOFnw8mv+R0acnhL27N2Z29oogSm2bRyn+hd/xFSnBU8HRat4X37wcSuKNAg/Q8ukRHshSqh9SOS6ueve1aO7ITUgu7Js75N7A99bDkIoW4cn4ABRdL8gLuhpQ9SU/7F5aIZ3KmeVxCqMnC4djuGYVIEFNUzcEsZlyJp1swXFwP4UBmfLKThK/b7ScNMVVTOVx3PfMFUfQxAKfolF0DAi7OQNnO7J2gxGjUoSVFi5kj5qSs2egIoJymm8H2lH7Puqd/BVy+hHdnU6w3QyjtiWhcH8xLu4PzNVE+bTRAe5sP1ZGVZ83Q1S57+cRMdWQHZdbAXm5E8OKjwhnBFrbtqkMFG5umxOkfZvZk4Y0QVHLhW5Cy9S0GNLLGWW7ZtwzWwFjQDdQM3fHy5+XmNSqFiYCJeUMzjtDI54/G+2oY2T18DadV7h++jSxHBKIRvuTpOBWtHyfVocEZ/suTcLRKh9ScJEOYQMZicEfoa6Y/BzmpuAlEL9f04rOebknola3sQCW7on9Xw+yIbhALWQSXwvCsXJgsQac2y4j7XKSbA6LcFNaQ92tZGPpepCzswj1awTZ+lCk4PsvYjc+yhFIctJfG4wZiNGS7BgBj+tph7OE+dk6v9vho8HO948jo6au5BIsU2KB9pMAIVD3PgbPsOPAG9/3ipdShX4DJDzpngHnriVD2Y6dHldn+yM1eClsrtAVQRjD2GolWm12BysRbJScrfeyqJrmm5mCwCtuaElFBF5vRVf4UkDRdEhbyi4fjKjQxak9dFiQQqLaKzFxxDF2R7XtK9614UXoXKLrhMgabFNjeQR+QmEjTUSQMVWmyezKN1YA7IeUtfkMshc8G5J2qRF3bSaQJzMcj2Xr00obHYmP9RQn+Hb6WNVKeOM6QoJFUSytkLYZrW4t3WiVWKJy7SGc0/DnKVWyd1056a7yWoqHzuYGw62AW3TSUEz50vPe9nqmFRJjPVMHyjVWsTIWHuJKsd173Rw5Yh7YZUJ4uYJzy0AYfVyBxsx2RugmQxbimpqNuRLB4nDD+rKUXUl1y2V49gsprkTHvEY2E8m/KlEoesgOZ5gp8RS54B6ueOm7sT8JYLeZ37HyGEZE7sU6ThYDYMfHR7ZfTlO+YeImHaf25QrN5sJhaeX3twdmQ1zKPUqHhVLk3VNOFEikLT/IR4njhBpNin0fCfcvBmddt7yHUzxlrVczWHh62OKSfaBXCJRS7ZU9inV8F9x9qRjtVU0i+oRgDHP/mNyhjPHh8O9mzyoJOz8tq5fT/4kE8DSiZAEHDQ9oMUfbmLLpq3jOzaobuI1kOPZd7Mld2KUloY8caH4r6xCIzo0FeDsFO6wQr67dYmr8b7ozCnpa1PsObH1yFOVgvmWKB7XedlmP4cjS0CKmRbABQZ/o8X07fPXxbfqfMA19HCfrogIiJpYh3YXBVWl3QVCv2joQLwyLWZSnQR2LVh9ZQF+Ltdk29WCSyGBqxxJcBSiLsmu8VRVDfqzKTlN5jzzZd7VNSgEP4XYt0eADUy0S59LXL5qUp9Shxr63MNa0BMIvRJu5geUHzxbafifanpqT464KL04diYO2esZ1XNJ5xvu13VMGcF3k8Vle2b+kmZ9vS2J1iuIpH7/ZjXUXxAw5azIloDWOy1OXmQ+XUl9TjpeS+CPtZOzseS2tB8b0b7WDK5KnqEso7VYCr1l6GY9t2UxeaotFQav+bci02AfsWV3EUoqt4HPjJEbrHko/yJ5sFMoqfkuTt9vd+kQw4tAmaIzRy71PZL0bSr55SnKHnDPt6P3xGeElJLJMTYfsf1XBiqWmZd07Ym9qsMiFcb05cWvrQqWtXIT1Nro2R5M8okeyhDe6j5Ai5BmjEcumcyNL+nJWDIkRb/aDCxskEy5qWCa7bk3QMHQ/mIJaZWwlZo4hWc1j9YuyRSPlVm4UpopQsKUNt9msfhL1cIhEtE/G9Pz/qx4d1O5RuUsL1OSeoRsDIJoYbL6Q6d2Uiz/A8PSxNlakTA/L1bC8c+BP+ZUHWeYpXRTIDUq4ShRdU7TQVIhNBJw4JzRybrpAryx3OnS1Hnc6mvkSDvldrHFtMpgEUgZxM1dgyNeUUGv4yWc/MwT0iF63pDn1pYBobgMRiZf1QGpemqIhFqzIh4K+L1CeT5jhmP+MyhedSi3/BVBHIHK+c5JCfGDaLC1w08FSUmIr+t75dPV4wjCL7jXJRyUd3WYirm9RCwvYZFPO23fCRhMjHCGbAiScnt3bSPheAuNtkAF5GFpBGv7Rk8hnvhPuHbhQvwAH64e0viqs9k/F5wc2LkKWnaiY7hztzMrhqm5mD0JBHl+IIYKIOkso3OjCWaO+Yg0qdwogJNHO9wqpDFwf6bGKrH6+iUqA4fwFsnDWrlM93PnPMorreECddCd41rERDsFeC1VcN7tktmLC5QbVpQasUp9e0LUWhShDbn1ooo97RT4yf3TjieLKwOooiH+lbKfD+0XbrZkej6FWP7+fyih5AmMoDJfzz1ZGkCpewO7OcN+4yDRi4GwGIaR9sVj0BI6rhmT2iC1WRqKgTKvyfyaevTZIjgAgwcgFmAmgxatrbGa3rnhJoZ/uRS/W6VGs27mo1lVCfAlAX9kSICZXX6Ed7ccqHJigRSENGIPvkpRz5CRN4r2GJ8dvgfq0saeMPGNltYyQzTun7/xWxZ6/cXRwVnFT8tXMuXDvGAAJjDHOz76Gqv0QV3PvoN2J7/tSAVoW9eoES3LniIBuYlP+YgccKit4EtfEOcD180XJJ2aOt34yANy1l4NK6dl0HFibe7jsK9Fz5JWfc8gt6g2ywKoeVozuqU1UG3lVpFiXS2EPo1BosabKpVglgYK6P9n3ZE8DDq2O0Xe0/QHZUz5F8gTmofCBxg7sekHntbaguykKV3LSlZJJkThKJ4ELNpaWrhe0+wZjhMG3l9ZoFFx3WR26U5NdjvLEEjQ/NYjVb5HUczqXeuzSfRYnFm8CPhkcluSIFmXbBN+y/UQuBcO/WEUvMdZIUkmdEDGwLhET87RwaSK5F3lis5n21z5XZ+hFUNCjewzdcJmOGVi0A24bbuo5jL6NZarCS/+8sOymQkBJV2WBjXrTFeung5LffOjMILGinkKr72RAqTJRR1yPU84cEiXh8vhH3DMopFbRJ108N1yfm0bFt1bln94fAOqGjJkPKUH1nQu9wUPqgHUAd8/z5S5S/In31xzfB/OdSEwNbingkXEzdeeeVfq9AckVaajWVT5pqhrx4TzrU3mzG10oQE7eThK8F33Ek3e04lVzPPZAPYJ2lr4q9penf0hDdSz13lZxOmn1gkgtTQZKxMFitp3+X6XRszAp6psIlVCNgQCPCWuKBaXxBX2GS3x+mFYW3yLdbvFzwByYmszIG0KYS3fWTo26tg8y03paPaBqo0xL76kuTgHYNAGvHB5E/D67UtNSgjbiaQpO19neSFrkn2AFYYkP4O3zmQA85AeayWISNhU8kpFd4Znys5q6NAKc+uFiryqrAnBpdeOfBZZy36RGDXRZ0j8xJDW/RAJWpVrOU316tgYJ4Es6QKvONINlEDeOfPGu7hmuZG5Fcgw+4UUIT0wVmKLq4ftPqnmBSqW3CEtyZ1YZFVADkLXn/03aGiFy/n36xvRlAwPJxOm9fPNkOzF+ffWpD++PpjItDxdC/UhkMsgqQIWklc/06DPRJbQCYQtGTgP267+uV73r4kaovJeVFdkS+i+GUjK4SXhDT+GK5I5y8q89Z0IlPC/WOMJYlRKltly4z7qoGOBMtrdCa9u5kItuiAt/mUadf2+UbS9K7rrtETGXhx58TcGW21HwGPALbQwwtGzVKqG14c7F/foImHuBo0JfGZnreOx9GkG62zDzheDg84YnsRajKWHkkfUBM3SJDSYcHQClZbQODeZ5jeT0ayQZjWuzRXkqGf2ykzgjPy2EYnVSL7zqEsoiVnKT0U8jm65M/1X6UEqNXOWicW/Ag6+FlNYp7g0a3WttcAAJXunH9/7CPJOOFdiTOglJpub3fHyIZI4zHNbpiGTh99v1o7o7GjZpTqepJSlXZpyCfQ00vHPwi1kiLo3fT2Ae/FYsJZ9qVZxflD3TVpMKamu8QPtjszPM4Bil9H6ufn/zyGfGv0rOCCwvILjH8MylJ5sXJ/2Tu/zsg5J0siCOE+U7zMH+338OfZbHEd8Y5S2mMTxnzDZpsTB29vLIQHyqhCxQA0Jq+Hx/PoZGh+E+fY6cnbzmifPEQvS6obBFyBKCGa/gubMtpVCAjrYYhI7a8WHrMKyb5MPnjQ1r4FiZVurIgkGpp8CS6ua3XmueBwZzuS90hrx3ZdnwD6askqrT6149Nw3Sn5yXK8eGtU4hje0vATYZfUjTHwJ7m1lqMqI/mTWOYHrMhrrxmU7x6XeorTNxJiL937BrDvd2+dvGnzeaKVwe80Uxm6nZZc+3FUztyC22mOeaU1mrWkRBO9pOQkKUdKOa2jHuhf2Rv5dj7aax4NENO7mTnrLNAay6TXVvxnQgh0vHSBcgFuq8eb6LgJi2v1Qvn9A7Erbbf0LFU7KHx5suWuFaWG6Dt9tO1cU23bAmRgUtYziHkbmN6NWSRk6GP/TFi2gU1eW3x1B01FWMaZHZfE1K+rPKUsLZ28hYQl5J5Gq2wfKibV5gZUFRnPzWbi6/ew7WkBGATiK9t+07l05lAnAe8kTAHgkZwBzmWfeXsAUXQjh4IeC+SAmZHzKvHoWoEzGVpLXTQxmE4u07IHkgZ87+TmQTUVdG8nC2r8nGLmrAKy0F8PWAnuRbWJSRTIMuo+G6DygY5ANu/orw8vmeKjQdjYLUDqj2roitSqdRohG53ICWyWXskg5wJgMe/lGJ3PEbQl+hapnff/0t58eiLDbHZoXSCAPdAMZB+mtBlnejUDQnH99BWcaPBjGuJLspq+KNNYaF/O5rw0bOK9Nd028rWaYzyS4eA8IxyaMW5Qkk/ON6dWs6GKry5qsTDyTXV3zijh+McbDyerR8UPubxutQGfbUqXW1Dj8qdKSu+zZSpP64W3eVHDWPTVX5rB5NAxZ9ymakUpL+Y77LmIrX3J5yZjj0PMA3cWossPvL+hLrBPBp+k21r5CwycTUvIIp91/ajkDMqHXCL9NbSpopVYhUWQrthZf24ooCIdWu7c+3lj4eLVzjDwu1fsTKSHpMLkkIeX75FiDytqdgmm5fa9npuKRmQC/mWT4opGHqFWfVhvKqgtH0neahOewrEGvD+2hy4MjSe+MfHD4EpUJ3iPZuL0RogJhm803YiERbmga4QE7YHuSXV0LkWsINhQtnmeYZMks7pmPGtVkcgd5Vi08QXJHcnFa4Nrjinlo5FkQWkcCNbnXHpD9fieJ01UOakn7OS9k1CCGMapjn5MlHNTLBg8gQ3Ry9d+XkXTlvMuQoaEzhtsk4ZGYz0+eKq+SFJH/Vw4Ku8ReLJOWTfiMiOySJndVvau3cgHT5FdzGjFXsNPkNkTegF9sbLisFtZGNTqcn+E7Sg58i8I7nfTgnXKrFWavHB+IIUZ0+DPa4puYQWOSgeRas+1XuuBU8/g4WLprogP0CgvGbW1dACQgKVROm3B9hpqGohxSWMS5Yl2fu9EMOXPiS6x+CYvssxD99c08gA6D7lemLSVzM8itZFVfKk4L1iltOAD3Dvh1CXvvsX8X3feen9ViY7Vkefu6PszYlhnxVMhFSHc/gJg20NsG7MscsM+jWc5NFI/pHeMc+fcX2zw+Bld2IITHp48mYBEXkjbOdFoCvZciFUxsGUjC7Xgr7X0Ko4OXGYsZTRZ2Nxh7hEf2zhuxapz/6b6fqhXJw0NcbTq/HG1PHKG13pdxSlijydQc1GXWdlVdBBVmYwKVs2/La3v/dtX0bXVmg+NBItVfDa24l9mUfyYRbwQ9KaRNk1GILNxSa5WI/5XAjWw8mP23aMQAD6/ysld5T74KiCfO/6o9otlgtar2gIaauLAmvrGrkEg7rv7g6i23vUpUJw5lhpHB41BS52FhoQX274sqsZTzBOfHL8STPY/HWTrTAkFn1rm99tdxu58HAzsP9o72c575unka4+eYDPsx7fFZ1wW4ObwPClfp2s8+w9uSZa1hFQfpcONifL11/DD8nJMNNdX6qVFkYSmpw/0BGgGk0J/QCr5gjSO/YmUojY3H9ultvobtVcEp09yu0pG5G/nE+pFSfj/hPBXAiHv8uF0sdHzDgCt5OumRZ81PvpFE0zSGsoo+HfdcTfOEO3JDUrPjkzhuLC8w9rhacYWr1qQZNcQUI6miB+Qh34SuUfGKZ09PciTYtAIZfD4xWClbgNvsk1v1BBUepzARE2ophE848+xRBw6g1H4uMrnTQoz6kHfB79E8d4+W6ZCaroEBAr97zMbFK4xMrLJmOj45LayiYQlB0CUBjv8Un3iaICvL4tO0MgIsYTeAme/hoyjdhDHShlLtTtRBxkyNt5DFg7QrvklK1QEnPX3Q8agTnjqwNlsEmJZpdEmO5wKK/fo50tWkkOgAOm3BK7gAyCms0rGSCy013l790pa3VOHFZdXUjwgCWGsRAsdz0wz2YjD1rfzgTrpCho8R3D7MDQiCRcRqJthZ7bcia7881lNV8HD5TeVlO7howGPkXRHw7ceO9tKreo6pY1FgfJKagF9eB4Y411sFsKzVxHa3UzfAM9cQxX7gYqZUPIKIZNGBZyXefPfA7c5CL+Muwoed5hIFdQgqEHDEydC7d4Y9GojontNoaxIcbXy+Nlc/dB4v/d+1g1x/Vx/UOqVFEa75X/UhUoYdl8+uoRhn40OxzBLry2F8aWtXgOvhHIP0ikyCisrONLO5BjJ3C2ruIXeU4z8TpwOVJZKcP1HsWts7CqindK9l2tnQcT4qzQ9skZZe1WJ+Fc1yi3IV3fynVUdwB9uplVVIF5RrNUnFEKjvEqcD1xuWFj04/FrNJTrmP+RZ33pnbi5CsThNdLR26ULnFqEkmYe/mF/5MGaDyFuYH6rNyUVDViMBjJyltc+bhNv0F6UjZJCOUZSt9bZxel8MT+qpIRAzmq9+x5im4Cqk8WUF9Vzg9EbZNIMYv7WWsbLN73oegO+3MDfzCIGiAc6wXxGAeBRGuqeb7N0J3eYvRcVEyGl+ZRZAGMTmiSt8XW4WqhBG2+wc/p0Twc4j70NGExbDI2ucqzhpTQNno2fVAvkEek6DffxK/x80bRPxggJ4I7kumA+FNSUfoxZepqIGb833XRVtFkKj0XBf3npP4G0SiK+an3TsOlW7BJaNhcoOcFLUy1+2aByH0LwQ1fV2QtMMnxfu/5lvPnFqthJW1WaHnxWgDC/Y+uxak9elNwgTbgrE/Lc0UwMs1s6aTFWvL3bRrchBjoyCNDWubvlO/Zjlg07KrsJRZheOm/uZyXF8v28WNFYK7Nsl2Tmqa1PKXpJPVqrfs8Or8e2R512i/fs1FtFxISlf/ABpgh0vKXkXvypFbY03EzMpN9lSb1CFed+5NbhrBGP0t+9Bu2JXBZH1JHWjuAGew56TxIYE1qYNHQ/9fDfIyKtSJA+4bb1fqJa9yvoVaKk+yZgDHZNm170wjLyebsD5gSJpeQPqpc5ch1Ro0b1xe+A1q22DiAtrYT4gNrtgruySvM30jBZ3ovfrrk5krbRxL0qJb+V+9L7NyotbBJ1mtndNpelo8ve/xem9/yV9D2V+vRnnSipJ968kqA3/RpExT0m6SNbDSPCq4BirCVNnYF2EtnmEEPP2B26eJdj+EdfyFOMFXdp799Ma+1wGFKF2G4pGSnZ7YLinw+y6JApmseaS7aPIDc5oXjbyu4p0tiR99rZfKJCcI2K16QvqCcVzwjhm91PbTPp5mva5J9unr8dJX4s8oMJdlGpFWOiHYuYXYgnVqN7/XU/OtDYpQFNWXcesdB8wQ0HcMwg0gK/h4iK0aT/FrRoz6SDM4LNbmgRqgjR0P6aem3kfdAiujNRe1Yp97c9fgQrqU1MXxbf1msJ1mK3eC0QIeIRfgwqgl4mMrGAeGmBQzVLDUa3O/dqFB8Fmp52M/2HZkS6KtRk1gYRuOYZLC+N6uVQv4llu27g401H3VV5lY6atg840kBb/r6kc/Z8G7jvIQkKkpg6ZU0lQhwUaYlwloUj5xcVPqPEDGNJ5D3WnZLeWzc/OcpZ9BdutiaP1nenL1tvLLaZLFJRkByNkozUF/CL2YUPJL6LUnMg8rFk3Xq0CIyY1uKMBpDXmwuyGcr2lheJG+NVBZbUf4omQhq78uL/1yQxpqT2lKep00kRL4YAGyRyXoBOkJrTu3Mh0s4uvCYEkcupFwwFUXKRmCGCCrnzqIBl7DGrdNb2w8PDWK792QEVlEsT9/Vh13MdHoAq01Vs9QbclMdyQYqHrQwp3u/kfZY5tbb3ptJr48K7otayXlmctuf7ERV5YKwcFolEbyRimW9GPk0dB5WZMquUXVfRNmxj4KGEmz7veZqKK/NNSt+8bQmmo7UsvAYcFR04tLh8FIEOKUgdUCGmtX7oI7XgrSUMvWX90YprALy8ImFoNGb7Bl6bMILLYWannuUREhYD75QhI7a6lbABRgvlGfc2VEKjLfxNj1YVU26ocGMWGTSY/smVyubudFse00J9E615hguYSFqLWmRRzQwEN9JgYplQS88KqdEYuV+EROWlSdknBbLn3JCuPGBKWCoPIjVueNj6IG3CEmBvCnkoXFaRUNwCLiZP2/wnUkdmokUr/FsIYM2+ox/FxhdtUVf6eOWXYfRRbu/U2WkRMedKlSGDDVFxxdHseKhWthatBtA5bAB3WjE+ollU4v1T+4RxGvijO3lVBZTlOOkrFTAywK5qLJUNT1+pLjyUt4oYozcLDy1nZieNKtva4jTE59Pj6oZVryT/ZpEdIqorr6KfAnVMnVJNFps3jfa2ogFpLOPfrqXQu13ZJqKvvR/Esh2pl5jvQ50oolwfdFVurzNr8VrB9HBWTlzJxNpAjYzSEN2P6ZCQjRm/sfB9uGQuMHUkeEPejdJm2zKOGPxptTktGGH0WNjUb1bJNoInn4hLcPrTILd1ikUtXOUdtA2w+DHoF1UW53Q53JRT1pWadEexg/2VdT6NLX+91RubPw3H47yBOLYuT7LM7q6KWRlAqPGfLoH2RnDnuW/j/gNKCvp7uircWOg7rPd6+3cUU+GFeuiOci7zvkd5VyJgjXiZE3RkBkKpHRQJd2/pV55u0PR7VOkVD4YfB0T1Kjqi+RJ1jahykjL0DsfmmqBwmE0kpVSj4oETPZkfRJOQCE0AQl7HhzJX5hau3nKT2kTQHHyKAkwTIm79fE1jP8J94L5WyOW2ige+jRpY+HfLx62cbEoX5dCLO/aZSJA8C+qOG3o2Yqci7tlBeW3iSTuBbjNOP5B1YldANmd+qJAPcWC7G1RyGwzYuxP9vvPWcw6COAO1U30QNcbuCvz0FHztKWs3zdkcNYhI7+emmz6n2bqtYAcy3eYA+oHR9fkEXBWtPaIlMjFdhN4dZMkUyepGL+mlW1qlYELVRC5jNU0q369uiQUNLsR8Jl2g3JTzIDSLp/TFTHZTgvdnTsG9EJ2l1q7ugGQZuNjQWTjBxD2ULb/ZwSoIqT0xunRpubsdGx4PktlFt1AwbQ0qMUu6VEpm5ingp4IrepTD/0z+MY1Obg8tFDs6eI0fXQI71rB4sagbBELkFO6Wqqej1/pJQPvwadzmCIkTKUkzGLDf2Jix4wRXqM5sIaLUmN6a/hvK8nlyLI8FKsgvBXAtFfg3bhnvL1zMHkrDKTIzcuwXREdVkGTBQcz9cvz52HC3nxlxsh5nKC9A0n++fGsTsej+XRhFxwJlkZGH+Tqg0tYznee9qvk8gNg7DjqPxL4F1dM/GPPso7veZ9vLD6xL6RJfRPRQigQyawKpbqIrJZ/rs/m+1EoWGA+t5rABd3u7ZMEe/amuMKVULJ2HQ76du0FZB4QTpYg6th8fQKHpOC8Lqd0s9aM+CX1EIgV7JU8mcu6/REawOucxQ5awVH6hsz7rErRwdr5VtXVNm2SspdYPolD5/WcAes0MNU/EvdjBhSqx64gmaIWs5zVQDGUvcrdT+T+OdEUJvoYG+OFCXRmzZgQGdO/LkFeV5JiRGO8G+5w10gzJb3Q+wIkce7u0pz7RVb7ueLQNKQaoA4qa1h2OLzQWWsL6UM/SG6fhZDNjWhH6lFXpKaGsxQm8PrtvpRF2/Ezb7ewSH/6JaBCOTtRqBK+cfqTXTxKJSFnoPUvUecxs0DRwoRFFTKWyDYZQMC8A1fJpsH1FhDNp35ySzCR932skmFRcBheJzRnovhrpCQs2L+OrHAl5uDjSL85IC5cGpiMZ+h2qE/BJWTpZenxjXTKe9P/eS0Z8GGzHPSAFW4xcGFV8uK63Hgjeu7+wcp4q9ph80ahI0IDztkL0XB/hxhqeTEzkBg5R4Qe3EE21D40RjlLbCTMP0WSoLUiMGTm+syaT1Ecc3ATfAGhxc7peddZnV8yTCYNLCCi85BpRBz0ar+qTdc/c4/7uoSz8cYIx7DDSv8tZx7pebiplYduUq9Tkcvv95kYNH617hxgxQmTbr2gLnm5E4WfbcqV4MitiJWzWLvPTeDA8o4Lu0iV5Ro3JtazPgzNxSZA9GUGUfnwjLJ9N48WuilvXSjYE2h68WS6nibNFCIfl6j1kyFVXmvOc4GvsMeuEnRPCFz/mDBlKIIQXbBVLXwm9jtDiYReDAXZEV6yh8md7BL7g/wnX4xGA5A5Cz3Lz6yypIXUjiS8VZZprCKlW+SvCIyBu9qnFwxbHuLnyWwDbdgFoX2dzUEHJGV0fzQMHWXmLuhLK8tH0cRMECOK4VXs7WLRGsvSKV2QqkIicebvhBu1coOTcL3lK56lap8HQaVEZz63y3q1ysVjD2uKmKCUmQlpG3P0RqwBUhoa8B+BBSH25tjtspF7+Xjw6T7qG01r7OWMvd8U7CUWFfLYCLx88I9tDFof4SgURywaM92B0/GPWIPe2Di38dIeHdWoXEd0yqv3toy7j/js5bt61bUp7jcrMlLQI504d6q5uSWkl8avoN/b8zzLGQpHESumdApqYj7umMUbrQ2gRHZ9VJuZO5QOewtNM1UDGn+O5KxVxut8gVYoQl1ZBYz4qS873j8/Ng/J9qGxEm79nd6ZmAZAtSm4fJCA081b+/MKv+2s25DFrRyphwko8+dxFlfIvCXe3qDQqxCzR2ZBCXBZk3RhiwhrXhq2zJvXleUwNiU6BaLAfPH61wBKYrD3xMaTpO8qwnfX9oZasOqfeSavgEE6dbOp9i/5cirCB/kHwdvy2q0i7/dSc1s2WbuSaBkwDkGURMxkg6Bk/BqYgfoU1qLOg2jWyx5WFt+Gbp2d3QdLbTDhEHJZpH9K062MH6DdyV/XKmCF9XrbfnNhYyKBJ2IZ07Kdcj8lANlvyQRKlT61GDvTV0TU6Kp/9GtdR4Exc2sRhuq93FUXOYEWJIzK5ZPTb7RgDQ10nqTHak+eh+bS7Z9xgc7NQbN9rUQ2rvfFNs40JvBgzTbbmTIJ83ezNX2LnneVsWb4UyXyhQcJh4UuCTr9EZkfC4O1yo98XxD613DiLy2KQ6/JlZeq9xWMbgMG0a8JsBTDvcNqJeylj5MyShj/RAAC81t3ekcm3SN1QbvwSLdtdsp9wCaX/12PSmjv2zEPeZefFmMZXaFr8cM/lvUKvL/KNVnSFW2E6zxqRSOtWMX7GUwmLbEqEEl7z3jjP8iln0SP7jy1SovReFPByQt33Qx3Qm3BF7jJk5Tjy+BirbZojvwaNf1ghNpP/Q77w4S/koweu6fW1cOqjhQoO0QEn6w/AvrCJXB07vibjm30z71Dv3grHEzE6WLa+hSdeXUIYp0AQqymo03yp2hT8/Fw+7D/sXm0bRj1XAU0WpPIbu1Njoh74R2bWo6WvVV5h8qWcU20f3WMgSYlEQfEZEpCVHrLpei0dryGxWTOlS90Ygm4/F3uAfbHJn5tMvDT9rf2evqgzDIErfDoYHycQWgExCfp3Paye3Nhl9y3lqZg9KPKKisXJiqeazj/4p2WeTQILN2icm85V3+izp5lMQRhtSRMwktQAKqwsY6qm/lSo1PgLvcqBI78o8E4xZsIyx2nXBHHYHRFkHCYkbouT8ZaenyJkwOYUuPNRcs0Jp9lMUMlFJ/USxVCYolg9o9Pd/bvL0IUBAINUozlw1togKdMarSE93NixHCl6pxr9rxFGK+JkUgSMMf6mJPW/h32vopnImffkdhU0QnPSlESJXC8aqt2A/tA5M4wKtjAJbr4jXG93kKNhTK6DSZ4SFhoS3vqL3Qic7KmkQMXnte5XWmeXmZlJL6yGNpVoZzRY4DRg4r/JWa2ed9XQPFdB4ekVdBRenQJEqffMhJogi5mUBol9eFAlH9bHLnUBvbAt9pDwcycVdAjYq1yU7kQ9L0YTGukDU1b9gJoLjJvtDVXfAtJQi1M4Df5tanq6SzSHqvQ51NTGhrXU6lrPJw+CJSVhhU7e6MTEkMu/R4aM2SjULKBrpfODlrIOLdEqHJs2PyH1b6Wzwmieyf9EWnxf9HKmjrvi1tObO6b53wBlYgf8IRJylWzFQKpNJmv0oRK1iyWklgNpuYzQVtKJAMzM73BtxBwodqqvv1zlEVS3KAu/5q9jd5mZEGQGnu7rscCQDNz5k1OVwhHp+eJ5dy22sqYnnXNVcgt/V/pi1qGj0Pi/FpqAWIeQn9K9FJ5ECnaRlOXKj46Tl7JbT+Qpi8MvKUBdj58Oh5a0qKgM8lW+5UiT/4QVwk9ElKaWYJNeNXjcr147iZNCnVAk4M6l3WH6IcxF14fjhYgLpo6tRxu8UQVPA5lDQeY8Bgoiuv2o3mNk+EgK49TkiT0YqwGpaNBMlZm3HlI3/JlX66tshR0RKdgPKaoyN8fRN+xxe9qgiEXemk9/+GwigOzuQw3JHC9qinLFYorlIh84X2l9eSvKQWfafvm85qwi2J/NPUb6nvODWm6w7oAtSLU2hFt7zGaNNEmmCOmbc1qGBeJQlb/yUiQaC5s7SFkLBgCA35Tq2a5viOc3kO0j2e1qDUDA5xakfc686Y7RmodETCz3Og8sVFuVZudaIu5yyJwTn3GAGLdFppac6xvwifmNjWPTsKEz2YqZF6m9BcEbf15jg1YlxAKcrQOLuoJffVQ/OMCCqLRrKxio46fpClGskdVdPIYcHQj+p0r2/otMqV9gGWwLgwCofYCEYQIiokLY/MWtdOQVcMOwQbS2K5SDXSvuTftUAbJKd96H+u9Qm38mvigmfM7TOHq9J4rNe83rRn955OzU10BDGvv4pwjY/3lE19Lm/s0NLYwGLnTqeBvJzuDaFIQu0UONqS+ImZxTusU6SepsWrl5d3RG725oDctqb2LD/Rq7JTuWVl/GWDrM0q5vB3SVBaxhxzcrmPimRR3YeMlrSWqS/oFNXd8xAfCINzg5FCU7Ck+3y2ErJMb3xwBb8GsnSc6HRcOzRLXPMEDKPc/6sGcI8xzSlyvuvl5CqprKQmWCsL3sjYRE9i8PhtZi4/mJ8ad6KYObzzlArwu9FPVny+AtruZ0q5LAk+edKrXf+t8pzdzc56dMPgMQp+tzb+JznAmLzaFa33cuSG6vVmvZ4nF42SYrZ4Km8KhbcT6bT917Y3xnVL+DheRNqtQSrKvyt1PWi5I/cFZYb3BRpoy7LpLP8YvlOE/nf3omSLZfUHgkVVSdLpdzKZMtLBhj0pCZlB4I92YeUVnSzhPTtmPXokW0iOVEFjRT/4US3rxYWSbn8KIfkq8ePgtWwp9tKHjdCvmx/RAk1tlgXkKhZudbTuaEYyG9qIyGouYQ28i+khGAI97YTVQ9TzHyizwSbWCGLbBxs7sh0F+YIStPAr7cwrUhaV6ZDtIr/6iivYSVgsJ88dOTjboC1oMzLYpXapnduKorw6BPCl8DiTYJm08QFt8WjO3t5CbPvkv3wyS6eZu3FT0GOmv8XFctcB4LgDOnwSq6Ravo5tbX+tgRmuh1hgrIETsOJkPmJDc2OaaVv5gFsBswroACQkm/0QEINY03mI1RT0DfamMkPYGVOTasBbdDksX6x487CD1r+NYOuo7hsU4+AmjRGnT28lKaIXbG6vR+Uk3DlHCdJrvAGTLl++SfCahL8fDq90KnSGoy31tOUm0XmyzMf12Oesz5v35xF8MH1skyLvsErNlBWbJh8DW5o6UfeaSYackwHciMQNxKbq78qL+KY9jMSRCMAvnnc+983Sr0pmG570kbPqPZYpTmwpgqzOJ7h3O58Hfg1gC9Bj/OxxATwBrU+uxfnn//uM1Ntp5+oA2YdP93BR9jJ3tQaNDxRA4WTOpj+qt2aGjygTK5GLATwnGJ8Up5h/0KIRsj0qbeRXLYuCTxxVTJPZUN3mnc0dyCN6Z+d7p2oJYhHNUGtuEpLn0FiwsN5UhNa6ZFY3BpYuqMQ+MMcUb0jWVsEsP6CRP15J1txCWk3P1jHsj7T/xgNMRXlnnF78UK3m0qYU1nee9w6QzVLeU3NKzJE2uUO/f6aDFWWPvxGaQ1ys9O50RlEfGt0mC7be0T5Fd+lsUjZ5BnV09ZE5RRl0/8FGr3XOdBQH5Tn3BAi+wWCOlIoYH4SZD6uS5RM0EATNKSqSG7coB0qF/Z+eods5hf1tPZ+zuPwQ+xgpW84IUPcUBqR0gRYkUPDODsSYrkUN52S8LMBWrYoh2/0ErWusSlhUoc+4AtEDgRmar0xF8UsQ150R6XfPtUxmyTcKv74zOWlWXoFdbofpmiunvXQ174m+em9f97BjXUjA1FJ2DOf9zKPJowisfkaCHYW1OwFrRhRxmN02aYUlukGslisUfBGTVZN2DDLrJWp9Xsvk7XlnwkqPhT0oU0uTvArVbWzac3wsmFFyRm6QbFk87NEugxeujDvu5gryh2lNCXJABxiilS3SQNlHOE+jcWIJ262SMIYk0O091yEMkqGORZUXkIV0WUSdGK+f7GdUp1rvVprr4SF8YTWPizm1CncgoT5cGIoJATswZ78uYrEmcLy6jIz6ueFUmfdrk+/6+8DMdMqOzLkZAu72PEctConeaVKkMB1CVBltwDwS5fGjyKhhRDLs09izvtT1VSgDqSeWQN0jkuN3oguTpXaiycOtd/rlMhg4kot3ppJYczr/hRTjiQSB1lXlBNAO3IDDOLAZh+sxkpxCzSJKVbxKxPigkO8eUW+nXYO05X5imUclBvaE4+r8uYYulOWNw0LHWgN9ZYmITiL/NUMCsWACOG017zJqLtlmSipJjSmPSzNINvqHUgVUs2zremT2rCJm8uvH4RxQGW++W4XHZqB+uss+oaGqCMnena8+Lvux1J4WgDkzJoMlHw6JhT+sEEMYsJN5/wpWNJ5EzbapCsHgFF8wWAoftkUw2juxYN3WjeFjveKW/H1qRZfLBvvaiZLsRbTk9uX0y5MVwuOMVx81lbAGIZn+2u4CqVULPONKroOkJ0F8H4rWFWlLMqWAvKJ0ELw/TCHI8bcMIAbpFjITt/JDfdF3HPxGSzgd0Id+NDL9m+b7mzECx6lNcvlCOuESvpYZ9B0OlK7ZgvF10Sp6fgrTAb6ilxCAopOO5qFjuuMlnbemeHkkhW2Z/1BrOY7OsbyTTjgeqluRj/7JI1CD4JubAniLRxKaLbuEA4ud8Lw1b9QnojIMpooFlbsxGneOKoUNFv6y3HlhZZSe6RHV+xJvd7muXeZkgai4vCPdda/OOi1QQk5hODJstf4nt44j4LZ2GGelHTK0BdvCWK3WneAlvJ4ThCyqzapH6dm2M2o8w1rOgVIUPTpD18qs1SdHwIQ5domkJOl3nkSSj4izfA+7K3iG7xPNF6e0a5Pncx4jxD0MExXWI1bRUA1jRMV7WhBCb9bi/zkTN6bbRhOMpNsEgEd+Ykxs5K6agKpgfzHAESrpLQ8wk+7URxEGHrfZa6/yLs46v+SCnutxTIDMkcgJalyULw1zU55DAMscqiyZRWc2BqIH9jQCqqwzWIBnv7M+mfWMl31iL+5mZwGRmd+sr6nzJ8r+PYi25J+ndHArSFgZ8781wj1b2nCa4qRy0rCwtNJjPdL6TB7PtUsz7xD5GBXaS/h8jzZ+FOrY8PHieC46x7OurRdsjdAwKE8+LO0hppjDUXUnR5NlrFQHsKRbx46MD6Cc5bk1xRgR+ezvL+jwKaG39ffDCuF0sXcEzg6NnwirttZTHIX1LKDhYw1Xgh69HuckZsA5JsQIsYxc+B1WdMLG/DDJqvL/ZYqoAvaj8MeL/BpKMBUJVYDFYGmm6s2alsEKMZ6ZarB7pEhjgWMtCPMyru4F4nQGipxqeUW+MCVtzUUcTK79fSTL4NC/qHryXfU/BsVhE2lMCOOHkZzF+jWREcpfVyo0ThBDY9YwaQFS7AyLlgWa9rFPhn3HuRyxRUrUdmA8VMgNBaFCZK9HlBHAi0d55daaWrTJ/V3Q/ELoS6Tx4Ik7RD29mEHftnBsitvCc/WvGoASSrP3QLo40isClih4WyRlPsLXysnVG8kJmycSrJ4De2CV+6a8Ki5qJbRxb8u6JfFAyE+lBNcXEAqKgKX+OoKaKf/hUv+m67AOjLJkL5KBGVDCb96UBDibL4LJqV1Fxegl3oh//pHk2BJwJIS+6RW+XiR/xjFFIbfygfphBq+kiflvH7AL6tqzkYy99Dn14WiSzo9Ae7w/q8wZ39qPbhB+OI11+6ylVPYupkTXab8S5aQvE/Bw49oBYUwCYm0wkCLrZ87q/O2YJLSy2lJmMOIg1nGeJh72ljWFgDyiB7WvtOfbNSL632P5lMCnNp3RmuHRrA2svhMmMjpQ2ih6ViGDZKyZGgpnvxxWYmcIRYqbNx/9GJ5cGMajBz1c6mn7Ypge9JJDW6GMu6HoeRgxqAp8dyuuOo02S7iX/DJ2RvfC5JRsCiIRuOLtypM+7VskjAbrLk73F3curvhBG2PsNQ2ZV7DPF5gQZ4ZzsSvK119X1NQYkuO4nqShFReIU49By/LeLTlD0LJF88Xncx2s6d4TEomWfsvVaU/Az46hhxqaitcgx8FwupQ1eTuEHM8NYu9mup9Mua+xtZosyv74bZf9fRNCW+FjoLihlP9hvhFxEf/OoYnSGvg+EYWLFbowo+jF3u0hMzteOuokO9Jh/vyACf5/slJAh1EEQwo6anjZjlciAjpA2ivzAYffKKpbNP4s2dMd2U6dWsL76QIfXD6Zkd4FGva3eKGT/v+xnfkrcvwYuZxqD+uQI38U3Ps3DKh3Cv6KJKOesr//bqyorvjC7u0rpgEVgrW8CIg3Von1tj53di8sg7C3koVHJtHCmV0HKVPdPzMTpQU2ha80NrX913tEFkiie6MURnzOHjcnjHeJgCPnMQK6H8jjIO1XPS/RBNna/CyPfsgdeDnY15RZGjpqycTM0aC63QAYETID4GXYrzOk6uNeFzj+6mp0pWvrIJGNs7TYbVpE+qIJpQ8bYK/aTm8b95L2j+0gKmItJnQyQqbnhWp5YMprLNAgSSYNmoduuyazHFVZ6dVqKC78+u8u8IezpWZGZLy+bbiylGy/tj4G7LJ52oZNwHka9fhF/s2O+6kK8deBvmFRJHFQwYcBwzwJqOSHIBn48K2yqdsmoQtw10rawjtz9+DTrMsengnKgGe1aXdSChc/NRYnTLGFFRB9+yn3HwCzG1/Dk32sESTVqthfKq8ALQorVRpR3lG6JMvUYiOuS9I/nm9Ig4AIEQvkfmo3SyBmK7VTWPtzZ5N+LHFeIO6CQ+3nlIn4wXszesvOGOXr1+Y9v4pjxHlt3pk+hnLzDOOEVUMFOV79wJwGYgaowkXawdEaWZoxz0gXVg9vqkoHDEnLibSTPf2iWTWDnJP/MmmAys2bEhOX9q5Z+hZ5FkOhKwUyA77UcgYbOS07HAqlftkktSHBp34pECrj8QaEtZsoyCrU3C3Ac4d9YuvFBQnFVKieh4HNxpRPADAIb2gc9QJk9s+3NKiTw1pIgXQ/MjdGhN99TxmVfXhsOrH2Mf04kuxFQfQSGes3zLGL7vrDROYFpKwrtzL56bzXk7xh27kpGZXImqA1f52VzLjpoOCFmq1i9fFmkvm/XUCjPx2e4IeMKSDPZJ0zFZUMjtffIGYnzLVsm5PYKoDmUZMc2JjW6VPl3aitNU3RKZlQ3n/PFNMysgVqqYVsV8D0ylYuZxwhPgWjIZrM6vtuUzNChjbzbjeJeoqa4S/yYHnmwE7NGA2eSyGux8KOvUnGwodV85UcpcgbECMC602QY76Pa21cRPV+fRpUFqBCLyKIKYhzmnhbStGFHAL1XzmzWk5Yu7HbtlR0dHVwmW0uf4S+6RwI72Uk4p8eyNau7FA8GwP+lYRC5S+O+22qpN1I1vpLeaF2fVbePC2VMGSd2X/bGo+6Pf/pJSIB7g0BSY0iaArgvOuBHdyIbNCVcD4TrqX/IVzwGlWxVFRljezQnsXTstfU862VAE9ymNPtJDYiZlds3B9VcPII6J0979yNskaMim6hMUn1Pgjn7yelxuEwUFm5vW7KWQHd7WH3IhPzTakkJn+zjaw2mBUMztNDGKgF+rz/U+uEhhNiD2EVgUONLn+VAEpJiN8vX/DXQJa1mrQzj8WwL/mjZSBpdJRsWkcGK22QWhjWKF+nS6i5XSxC/JzJjSid/OMh1iSHK2xAcBXzzYcVEwLljSBerHG4SlqxwQn/NLA2SqYBsBZhiyIXcsNQm/a1xszyrtw5zmAi7HvOk1BWPVdi+ZtSDStw/p1veOWLNm0LIp1XKWm5qtJoG1r4A39oMy8MpgCLCXtEvDzS6NPs6XXnbhn5utipBO8ALZudUaE9c1BNBRZA4jJFeTmFnaGcVx8e6mgfTlzHiFONGZw77xmnXqiBCpsUjJ4+zbpXljjXe3k3kOgdxgRS6aPgZM55jeYf01s1cX7a7ZbdDk10vgsfj5A+uPK3b2q4g0gYKfQpkGLZ6xG0SxctkLN74iPYKjwFd/KfTF6JOTBRUCgGG8h+tRoHUZDuiD/xW15ot4/8cm89qI6HjWo8jiLL+srqK7VB+ocPLBiJy7YWd8cRsjqfh8ncuJXGGrdZhNzh5l5do32Ila28rfv6ws41dC/PWnsUZWRy6s5sDa9eUQm8tghNvXRMX6h+1rR0jAWFI3cgV+YY7RN+3BLVRplhTGVNB58ELh2itM/zl6qI0dmIGMZb0Jdl4Pw/R90vSz5OkCrRal0DT6QShgIzKpKC/Sn6vzJ/vLzleTiKB7NpsBbxOE19savgbfxZyol+t52keKZRqVsdOOWjMI32Y0BcWvbF2jGVzNuvU6IF2CKjAFGmIDtV8TpF0TRHb3Zz6XPJgJdO7w6TdQ58K7A76ypHrC1X+NflVK1Mf93L9yjIx/mrB3dcuRB26yIiKyo3nIOVQbyQhZ4LVcYu0xLraD3rXoqQAsxcoLSaqqQ7BG1gL6laqeOFTWHQ5TuIJFhWXQ/tbqx/AzCRAww1tvVPjm3pGrawqYGkFbngZJ9uB/NPjn/2D+DJtFYGUBk+Icje5T6Cg5SHTo7undabqzDplWaWJvD2Ciz6aomx2dH6YfN4/JWhmlM8rylsYgOaJKucuAkRVdzaKluIUSVPtJTdGh7zhom5rbI/hxZStLE1k5vRbincx475pPbG6nslbM423vpUZ7wnO1RYvlYYQSE/OhOnT+BOOsPqnKy335vc30crAY83UZwU7NitZrsZUa9RSf/pwroKoIwVix47jRI0d4DicOUFsMLJbmSgl72ByhX36ZubPrhs3Nb7BwW7ef42+IS8LnPzNa2F1vlwZ3fGd7IjLc2sS5y7BGnSGWUSBdt+ZUitTkcpUBdqY06f5vvTOHHJ44/S6pEfwqOuQxDMWYDf4oPRfUL7WQ/n+Bpjiif8RHud5xLwE58XPXMocQ72xQhzQzYf/sJ8XaSdLCCNmSAhXuDVdvRAACUEnyLzQAwNheXfN4aL7Yqi3wvbHOxFHVzX7eLwM8gmMBSxwAgOKDLbNFQxG2AhHDBeBq4XxH2w8VFSH5IojWTY3JVqoVHJGOuVJ1LRHPTpbG1na+GvKHOg375Vs53Ee9yRHANN9rZOx5d3/U8b8wXjUF6eDepwGpzfZv10kSYCzg2kazvoL5yJssHxcNnYm+Yp15eDatsxI0/V1c4WS0OAt55YIZ9fly6UJCVjlh/2UsAm0p06TjGLWdR6t0IqHq4QWQFxbrv2pdYWvuPScX3ST7RQBKbDrSLEl76YzL3Uczqb9hlNZ9a21tw8gU4fgwEpj9Xv6emMil8AVCNkKbALULk14OdpnXkn+VgnDlUQ1tDZCGGBp7f5ldQgSHUE55dL5Ldq4uT8bR/Amd8W0ywZSPS0rEdqutMNQEI0awwJYndLpC3wzUAQCZECT9dQYhnAN/7nDAJAqYsDEJNoPwisCWzvU+8DyEMX2Y5kn+9SRG2zN2uo4R7whfmKIFR+sTGO7N9tRxR4yQk5hqD1fF5RHSIl7JTJFcvA9nfHQ1r+Oe7JgKu9tfNFNVXhDG6cqhgH9jEwm7+29APxsUhcp1Hs/4fwNP45SDTN6k9/x6JQfUo5qV1vQDwlOEazc1U/uEEUw7fnfnjnHOnjL6tqfVRa6AP0l16Pu9JBYE5JnxQ2H+osrgTIa0UgvoEHdQdlW8Gs0VB7SAeO7+qXno2WVzQMxn3iVmosRa98sapwe2F9CKrEvLOAeRNNWBR/FmTZp8nFJzApmQa1ISznqP4dFk534LsJFrs85bhfnxz+RDU4GbMGThQAEHGQMpasppZ/mmR+5SpcfoQinugpE+J8KRLTee1ykHeuGA+i32w4kuTrDL4zk0fbCZjn9+xyA0kMhT/HauTdf+B3GlMXbjm8XcVJ5BlC9BNPUquT+0qDjT2h/wvrek8UH8Vbh2WW+LRsnKNEvT8CL/S9yZvrGJDZPI5gFGt54Wx4NQmkDq6ezc2VK+DByDQtCALHgk0ILF9Ij6F+GyoXD0nWPZQ7Ku1OOuaj2GNXw9pzFcvO7AuIjk44k8CLaMBupBU8+dJTh4rCmHw56rTd71Gnahgh/H8yGCg6HiNC5pTZIEKzkb35+5LSXOc0nhi80WyhrTzfAAZZB/5tBlcf04/8d0lcvRJyHOD12YbhqHceMBqYAOXU6XXoIb9cWdoGUA5T36R588EdTtCigZ/U21BT3ao7NexLVxPL//cX++5neu8j6zplP0b7ush3MbG1tVK4PVWhiuzcbIzfsKaMPXSEJDTfvFsYcPt/8FhmF6URv7oRP0K+MuToZXh2L7ETGLaYf9mypv5vqB5frc/K7jiGisShEA/x1Tob6+KlqMfk6AyTTjHHp8I9+HYtEkj6ernsNpIP0b/dKFqGuszzC0v1ZS320ipqGoPa6a/kWS6a+ytoA6c1DTvcHz1Qo3Y7oDn1rUssfFz8/Exeb3hyeSTFZU06p0gP2miDgQBSR+DiR4H/jNDod2iHk7cysrUH1Pr3dyv96N678yehgeBiIe4CaH5+uI2qvt7AltUYdeQiVmfA/gCxiVJlRfH/G8MQ0ph4wPeyaCQU1h13WOvr4wOpwY0N1j2ZBejBfmIgoqiAFQaY4g+JvflfKG8joRsanCqfei2Mh7GlB2RUb4b1Z8KcE9GSO2WTrQxzeEIbXsBU0H0RFAd4Z+Ic9ru0rrcsHRAfhcgHKyKTFtizRyyENveDzj84TaSs4qX7sSCPAbKOXbPJbb0crot9FHTZAOCYtzH6rKVDUzueK4ooUweOUtbjT8c9IGGdrw9SX8kMr8Fsk8WC9dmuSMzQj/Lby6ydZ4AnmL0wK7b+tRnjWIzvZ7FuG1UqDWAPbpKcW+IuLxEWjJDLXGl6I/nFALnyQgpMZQjXELRSiPSxr6EWeHiz1KBZEmq/yJbzkT0Ebtd5pbOgSvpHZuNsABy2d2tYAwURvHlIT8A+ipou6KjXJ2FB7dKkjpbAVtDiYjtF3iZ9pmlmOS6iIk2dFWWEjyk20cEKxyQMToascd6SyHYC/647FiTu9LK/MtML+id+x1Le37fdcfkazJCR82zQT+0q1RntUukZPUR8Pk3isAZEGSwbBbMYhtxHValOe/FoantuNaI+Kfmm4QqGdjBDixEjvE5R5/hFkLleZy2GmrS6BvPFPGMO7MD1jKUFMJDkN04bgv09AglBtkEYseGBu9MRJkTCY/rIcROt687+ldipTkzjPPCVMDgQvipl2WlYvfot5fJ+0EqVyzw9N5SgbiUk2789l6pJuBQVUYDcJaYCAxaJCoAK7erdkBEddz1LSKqJdUgSs02uGUR9QwzeFA1wuzS/JlnsoTHGBQSspBKvV0DxU7DpwkY8B9HTbKeTng+KX26u/y+AQIyD9+K11aSGqEUxzpyl6es6flH1JC2RzPgDuclZtIUs8MWiJflW9ZugN96CA8tYSfJMJZTK82R2NpwWKYI5iZowBPFR9tawN1fZAxJWf6CkGKxeD+FR39l3Ai4ErTKoPsmPtq723bhBQBrysdexV5pbCuqJqc7YZ4dLtLzsdTq1ERnJreL65FskJLZ/IO4jjfe28C4aImX+gF7xk66PAoEsdBoq7Dw9eRrRGyKch4BfWxP5D+JhVXG/7NL1ts3wcBTNXTPTQeYo8FCdGxlEePHdUeR0tEyIlHqXdyQuhfeJZGsVu7BG5OZKRKGGsDWHVTHCrQ7ay/3Na8V+g7acQdNwZhh4ILaXvtw7KvZd/5ASFkjPwVHuUsC6Fm+23RDv8GxCRZRJZnWZN6djtURFCzCeZHBn0aQvGUkES+21XdnfLfL+k/xSKSfpahzC7cFhYnSVj149MUVBo4nH/JuD5veLd38+1WQPq/aYYfUoaxunOAnbwCU7bV1ktdJfFCqM00f1GiG/5jv/0gf9a+uWzo6LcX2cdMoDRWHTeRjCOxfG94JnyQmEkYyNcNKejWyyCQkBTF1WIIRhzyMZoF+ke5svH3ePnb9dZ7VFpLzU9aCTBTDtwMR9A67g9+oDva0E7M2hTfNuz3E7JjX7LnGNV9+CVxUYVpYsgbD4rHEDn16Nb8IF2DjtURtMwdEUAheuc0cVeSaNjnGr3ZUuN+3vOa5nZuW3S6L43pKqJK0rdCz/iUmihJyPBhIkayFHgWRCE4QpXCLJTJnhObhlBVlKiFCASKkM9h2+lb+gMrBHH6JKlWM+FjuHwPG8HlvT6LxwNh8ZZVTG2QGjgT47ASYdvxgZl3vxi1xhbpCwjV+rst1C9S8hfJiQP57Y3jas1j52U12moTRsrXNGXFDGqVgBeCkigb/rtbaQpcMicvL9IAafSHUNGS3CBNMjydy95jd8TowRy46fW5+6FZVPxpGv+seRAEMPJDazQnRQucNIBFG579T2hEp2A42ScX+igAbXdKhpRhfJadewyDWpo3lxZuD/ESuX8lZDyrqsKE7L6D9OGSvvggbv+sJ3bL+ztskc3ypeLmEW0/5UX7so9XLhAunO5ZDjfcUjq9CrdxP8IujV4v050liZ1zlLp3gMxy76qQofdXfufYrN/u8ML5AyyZYr76KODp/eXB4Y/H3Tjo8waTc1jNrzENKBOvuSAyFEn2kv754bv97Y8Ex8KflgNLmomsuEjNjn8UYH6nBUt0iqKPXTuX/TEx8nw6YtISNCQgcOpI4mZeSUfgwG57bXjlqcu2OOPmABtTTNwelAa3T2rDfM5oMlWt85NQ+y4S8DoR20UjA7qt/uBJ5exLQSqEKwRcHAYYvJ4Kmrz4HcwPOaNTNoCwJmWG5bVfLdsGfbCW/VkJrw8QOGL8zXdET/uU9yUw5UGjQlURy5cyYkUM4nHWDVDMJQnHBajHo9dmH4TY4lCATlWBgtkwCxAtNjDpIGRFvXieIWpWFn+UXm0760UxhaYL34Gpjc4WuWhNS5YCeRG6E0xPfe7UBAnDfg1IXEe7M2kp5aLmRL48L5ofpoE+LYq7CIb5MtK5VKJxDaQr7uHQx+sTFmRJZABWA+Z/IrWOO0n7yK7dOJGztFm9+vfjEQFzRmZie9nhloBtbSo9A9d04lEb8hdnQmL1BMkW5aG92i2BEmDnOvOK1puFDWIDFb7u6hIyieLpXqFmDYbUYlcdlYi7ZRHMtq0ImiT8FUB4sFhlzibgIc5g+dU+KHywoPvHfBmx+C2kd9kJo5d2vbEhd+zVxZwaHaxoQLcm5FmS7OQDrcGvTalKxpD7P9mEqaEcE5QpiUq3EaNhW0a/klsB4rJxDjQ+TI+5j3WATGvUxv0wJ1A8dsNTbIyehD/+797fO2p5rvuZftugICrGm5Q+tzYX9gKeeLSq7kn0js/ihvllwIYyYsVhLxg1wGqltTQQkyEz5GcnP7HckxmxFh40OhgUPjf5ZyemiVcc7aAuFq53nzvdKegqpcoXMEbcOBgbFKkvUw/4iOX67v5Q/WcgdiA+uu4n8Odbn2UrZuAwA3OOdTNqeEvDpinUyomkF6AlLojeFldEO2LOTNWu7f0ZeOEuaDB+6k2Av6CEFYj9Cvp9s37H8m8wica4bJ8jQVk8cQivZiZeUVH8iM1Ve+AyLaIXEbJZXlVSKbr4TKkY/PeZrZdkq8iafjh1FuLi6T/N31JGRnfpOetouni7Pts3NDfSb1ImohSNhNDC0nIvpO6AclK182lcAntYYWEGPP12d7m17oLON8CeJSazqE/DP1INB0NEG2NxLMMyAEXp+BLfFLyy7zewTVM/dsWVSRFA52I0Zi7Ks3/g9b+g3W5V5NswDGUbjESNl9kTGrM8XUgPxgqg/mg7MkJ1snp+B66auS6KwBi6dsVFdjwZahpw6kx40uP0kWA4PgLKEMPtQQnHUpbT+OGm7OD8HlTLJpU0rNa07l1Z0DTxfW6qzIkB0OdZv5Yl3/z9pN9Go0a9U3vkdFRGkJ53koO1lcesL0wx+z0axq9kKgCAQFxSd7tlLdKZmu6CXl1pnUp+neZZce8ieBv/I9R+/GcQqMXmMmtoL1dsIMntoVuPlIIACSr8ROAPdU3I0AEhwY/kwBKe14PYldaodhdGShPG97lRRfbZaTIXD2Zn0NbAnqfVINR/1XYPm0X/mf53nzMU72JuAmpt5GBhOpSd2bX+ywOrZBi9QYNHy6fCawKcvUUkrGhYbg+FRwPt/cTWAN45Nyonw0O4Amdk+hl4RMTLTwIfxII0dOxqKA3O6k/fu6BEKpJqSRM6IVVzFn0AY5Ccu7PtI2nxXhSmVPe5U4IJvIuNC9NNYuI+GLC+OFGmBydrHvYnNtiNByjaZmYJJK71anoxkmxpWUkPb3lWCzogunpgRcSZRHmlHBw7F5ea19SekOM6ZG4pUUHTinrxnFQapg3d/OqbZco6mQktMw1tI5nU02hridwuPuRciqT1sIIdtEUYc89jjVwurl+kr/P1vUerC2WU8T4Rja2ipByE/5bG0yaoXg4PZHoT9DDvWpKSAPgR4oV5tAU80ht9g1rrF38Tn1dLquNEx0rhWIqbLDY+Xpy0j4cXmV5HrFMVu+Bl+QJ9zzhigK4UC5q0HVUiA4V3VfP4yGhfg7GwteAmxm+Thg+WyciS+yyX4siVEHcKNMVLVue6eGIkuxIoOLNdE45Vx8SsSBdTGSEHuIpxorcSB13OAGvz724OGYUuZfzta1JEh7TOsmy2hWYmupdm6Jt8SXiP/OtA9jAYiBQpYphDGBgc8WyIz7BrArN9Kvr9iq2qVFfTGarAAnNvKPwYNwU6o9uzMs2MB1PiMY/T0YE5JvSt7wBBIgeCnHqFUqpoIBNA06EaJ7hKHuuiQ/lCBlOSoBWG1mn9el0Xk7UFd6R002F7sIQYxIO2O/eqIAygG07/zCbwL9ABwxY8NnuidC3/ush/Tpqn7Ph63DeOV7F+HHK+ktmBnWaYRllchzb1/dRBBlilf41LPCPS2hC1m0u3E0HLIBWxo6XX1PnGTZH7E0dUkLsfaiMo9iqSGbLSjPhoyQXWaWIa6tljpgIzGdhxeml/vbDv7n97nbSS/pxaPxPTzRo+PFdrSPnU166FRnv6wzdsodPBeB5eDqn4oqcRbW37nkSbEVk/F2+vUNj3r2abIhpk8fFMa4WcTcAwfco3jJBhmUbCCb3lUKlj2AgyMNYMQZvMtRAJP+BTVykM9ken3e0jeTW/1muNjtscBRgIZG5lT8UerqEVDNFFckLjTdX69mL5/w7sZsu3vAyNxZyJMjoTHpLVqxJSummZjGXjzuY7EFf0mhKj2UHxgS3gP2hDQOGLmbszCsr3BwlXRlEaRgbjMXJ3ncHBS0B1vWYa/oxCfRNVLpGD9azCrCurbkcfK7rr322zFDH8gG6EqpBk3OnW/C4dm9Hi2B3XJmp0zT5COCo13O47CHtzP24ASZvozFw+yVZl81FP5u1LJ5fqU93bv3Lqf8L4klW1+vr1zjTZwps+hYenN3tPHNgeZ9/3MrQ9Y20DEMy6PFYRoazr1XB8j0OtZulrkmz1077TDIOcotpvywb518j3v2BlbkOFKZspjqI4IkpLRkjhL+O1YU12Y7jBxbn0pY0cjX/wZ4wmofamhHDgKSN085JRjuQk6PVkuhmd2xM7VtZU/nWVbXji9B3ksufsP9/WAX1rrIiajkysjmVBkmGSExAl7N2P09uwBFp/JJnfFzRZ70rl2I18tGjTltMjahRM9BybyAuPNi3FIQGv6KM0hiCJSMjWNXk3KA7RtJmtHWO6oPG7mvgMkjmF+d79x1cTW9cabZzZf+1YiicJTROTTDvK7c9BYibhz6w7PPtYqcI3FUyN8imoN50hLuSw0VEr7esmZbZI9hk7eULRKqJMljM0weIqgQn7dr5myh+9qtcD0bTJ0OZl62vEOGuxGdPtaXkanI2BTMVESYf+s7N3tgMggmW+TlEbb9LL4CJU6IFsnxaWWP5ZiL7tlA12uQvcAsVX78KUPlG2PBjVMlY9oWGFmDtdaho7nMygK+MJbfHSJgAdtvoW8dfcTKnUU2zvlcQ/g1jPz+hFcHclV72360m43MEqH+JPI64rOLVemlUHVEFUjiZbDxOefM4WEWMDRjUj4hhPbz/Fg1p1vEGRdzz4silLM4q/WdpRna4mzUxuU63bNzqKbokqsYRlsMon2+qNJ5sIkH5O93GdnJF1JBKcNZ9iwNNkFUXUNI8DItei/Yq1thSUJ+SzQEmWFupOaiF6AG6a0UJANKlRGszO9Y8LNKCbLzYzpifBdfI0QbZcJqKE869dg/aGdweO9Y4iTtpaVqjUKbJLRehXuyFfQNJMDMa61uxutaM3YVjpQDOZH/9mpaQlZgJLglQZrDhKvZLYAAIi5anhBQ0/0/UUo9OxCh3WFqGEO9HHZMTYGFVQcKXLkBiDRaJYCMiWI3JUmGDPwD5XBdo+XVEjKpWoIq0LLiSbGzb58YZbrExi64twtgAy/Me5pRMuMoVfvcC5rnKqRTKNf7udvVK9V83rWIx/Y1qDU3dbsj/NJi9vIiqrikKndEbCta8ZCPy7YC5ZC/kjikn7z+Ye+HLg3geVG0OhebOl3eKpdXCyWE4hhQ1ct+5wM0sZsqrQ3Qq7yKjCFmsJNm1E87lX0a8YPzeQmjKBecubdtkqUkJMq0WghPUny7VNztiViOBKQteRXe5HEr84tqqlEIINIqhJCzYHqSIJReBVI/Jdl0Zzyw7QbkKprnXU6lifkvzX4BdmjhdFq/f7SMkPCqQj2FsqizFI/c5f/zu54eVAmMi72Kd5hlEz+0+B3SdL65CqXJdzuf2p2S8+OV93JUFhJ/LXJZ8wTHfH1cVnxA9fKoBXyisXikcIjZKlNVddYh516KrV5AX8+vS/a1OQsZwnSG3Zy/Zd51zzKFtJrI0uUHEdtKJ1sJvZIG9xCnmhy9a9jidoJ1pg75odVjUGOm/6NIdXtaiI/EX5v5dX9aD+7NFNDe0ZRwcTCFMsrHrUZxZkc+zqtsX4S/sAC0XtvMICcsnBw8OYDAfUD0FmUc6yp/Prto5Wc3bLZxKuBWWkf82OKMrusBVUAO7rMqiO/riLBPsnPWZrzXmaFu1hNtTv973QjYyu6Tyk4EyTOmzR+fRIHMh7Txgp/pK9Wovrt8TM03kfkBoSOXKOvkLTgM60aonO9bUYavhKneab59/ZPr2XA+Id58k6nChElKThhxlNvbTWYCvXN0P46ZGJnXJjbeCDkq1Acj9j4wMYH+fBYR141PNPTpRS8tqRaK+oJfHnKqwHfy4JW5d/5QGEKcF6j5ocNIQWWPvOy6sJqzlA+GcT47i1whC52Tofb93EqFppBX9TBGYyOYis6cFgecy2k/V44cH5hXFd5YZ75jHfYWOHtl6hOuaUY53YLYVuPj5Rr1gxg3yHaWNmynMKEW5r1311hiNLrUkOMcQD5Ep/McbAlRD1/6MldXkoWNejiGvENCXGe7peZt39a/3eUuj9muvY0OurNfpjKgVpOwJ9jdt2iLBgo8c7+VpydJmIz4lbijOzWyjjsXqH7PAihDlJWfCpt9JRqNXna2740Y3qfZa9BLJleo9DVHutekPuR81kLmQk2u90vsPPXXtEiljVpdX4hiNGSK8aweeNGpvy0LNpCc1IpKNnF9829lcTgC9KAU4vJYCt0qbPp7WmRuhlhAWbBRjrqI+vF3Zs4tDcENSWO774ECx79DeUIEwnlR/7A3ew/C6deJrPqLC8xHzD5vdndKlBsUzZ7yrlbrme6vgPUgVD52Q9lWF3NFEp6O3JK6x90DiGGwJ0+qoQKOMlj3mn9VnVMB2UMA7pILtdbXvdW61BlX0WYuqNtA7HWHe1mEH2RDpjHwKeNhkB+jasoFYw47f4ejM0L9r8WM23sIso81/g8T3NpsY8X7pj8HOvjUkUwaPocg1lkFyQ6ZXxF/cayIZiSu4wX45Of41oZIoNzZMT3agSdG0uE87eqSsC2umLdnKnNfR14iDOq/VlxSMYIDePHWBznFpn7mN/6IRygIf6nsUtYySAGjyzNJtAxdqavSHfDw/TjYEyR47WLM5tK23s0a3IdUiO5IxiNIEhajOwMvRt3015kiWBFkwAXfwyCzCxP32VEBXow7x4ta1HSyUWJY3cSfbJff/oSEismSz7Ovf7GBvBYpn+GyfLrR+OCBZ7sszp7C62/YOH7Rg7WTqjVXMrCiC/iI8hTKy56L21e1MXNY1KHMA6NI503c7x0XxW9TQ35eyf2Lts8jXghfUPw6sHAR525zwoR2uFPC2gzQrTtjcCe6VCEKl4+MiDSCVLfweAW/7E9UUpek01nhICszaJOyCF9W7dSonDQ3mOBKMEoi8EllaCHk3SL7Eh8dijEJfhBhPBPQgkGX49TfoMsT7wBFb9FxSIIVlanBSmNi8uN5KcWR3b8Pwuo18Xtr0Duk/0ZQHMRn7gsSgmcM92MDWFI4I2Sh67oN4lN9sHPzB6rMfqbisBeO9neQ+bq+xeFxR3qGRLqtWboBl89wt6KatbQznU65SuEPG838kOQWiM6V90HTRR6HflIopARrdXRAtLR9wYiyQ2kXraVrh8+n73a9U9f1lROJP/jaj8336awPjbSHRSvK/4tR4H6Qn2ZgbuihuzHAUuo+Mw9p0eAwNiNu0QjKR5Z+MoFIm9I+598uki0gruHQK5XCTxAnOFQP6enLb7lmsvVzsqjOQ7FSOarj5PWJwOmJthJ9wbVjN+bWIGraVgVD5KQbvcbK708hxTPbVRI8btQlHhljVgTJjZuj8CWG5tdvNZN7hzwsBc+W5n4dnBG6AXRGsZ4jECYXGrqkaSdl7srkqmlQJLvoJDWEyPSbPgOfd6BiMW2uH7ighDK6yWLhxJUHO/8rSz7E7uPgDvklktB2OXS+xgJZ5YmVGqc1fUi45OqKaZ3OpkIJbwE2i42kWvCRO5S3ER6kKgqX4NR8/8qpRamJBqEGLgqMJ2FqNj3pPnIY7X6kyp0TWOrEwC9MRkTQZ3tOWR74T0L6KSnOC7UMwoG8VKS4cU=</go:docsCustomData>
</go:gDocsCustomXmlDataStorage>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fa926ce1-310f-41ae-8385-1ca2b7620943">
      <Terms xmlns="http://schemas.microsoft.com/office/infopath/2007/PartnerControls"/>
    </lcf76f155ced4ddcb4097134ff3c332f>
    <TaxCatchAll xmlns="d9f5a42a-9903-45e5-95ea-f5f6a7533a1f" xsi:nil="true"/>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8CBF034-3237-44D8-838A-07AE5BD7C2A9}">
  <ds:schemaRefs>
    <ds:schemaRef ds:uri="http://schemas.microsoft.com/sharepoint/v3/contenttype/forms"/>
  </ds:schemaRefs>
</ds:datastoreItem>
</file>

<file path=customXml/itemProps2.xml><?xml version="1.0" encoding="utf-8"?>
<ds:datastoreItem xmlns:ds="http://schemas.openxmlformats.org/officeDocument/2006/customXml" ds:itemID="{44A5C08A-4F31-45C9-81BC-6976143EF0A0}"/>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A3B4ED9A-30C2-4A43-B329-98C5F8509A98}">
  <ds:schemaRefs>
    <ds:schemaRef ds:uri="http://schemas.microsoft.com/office/2006/metadata/properties"/>
    <ds:schemaRef ds:uri="http://schemas.microsoft.com/office/infopath/2007/PartnerControls"/>
    <ds:schemaRef ds:uri="e58d86aa-8fe5-4539-8203-03c44674af5d"/>
    <ds:schemaRef ds:uri="9f7bfde5-fec1-41b1-af96-d0ead4fdf1a4"/>
    <ds:schemaRef ds:uri="fa926ce1-310f-41ae-8385-1ca2b7620943"/>
    <ds:schemaRef ds:uri="d9f5a42a-9903-45e5-95ea-f5f6a7533a1f"/>
  </ds:schemaRefs>
</ds:datastoreItem>
</file>

<file path=customXml/itemProps5.xml><?xml version="1.0" encoding="utf-8"?>
<ds:datastoreItem xmlns:ds="http://schemas.openxmlformats.org/officeDocument/2006/customXml" ds:itemID="{2BF7B4B6-871C-4CF8-846A-37016D689D7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4978</TotalTime>
  <Pages>34</Pages>
  <Words>59897</Words>
  <Characters>34142</Characters>
  <Application>Microsoft Office Word</Application>
  <DocSecurity>0</DocSecurity>
  <Lines>284</Lines>
  <Paragraphs>187</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93852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Asta Šimkuvienė</dc:creator>
  <cp:keywords/>
  <dc:description/>
  <cp:lastModifiedBy>Jurgita Žilko</cp:lastModifiedBy>
  <cp:revision>271</cp:revision>
  <cp:lastPrinted>2025-04-16T10:30:00Z</cp:lastPrinted>
  <dcterms:created xsi:type="dcterms:W3CDTF">2025-04-29T06:48:00Z</dcterms:created>
  <dcterms:modified xsi:type="dcterms:W3CDTF">2026-03-27T09:49:00Z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0x010100DCB59F11CF1DA54DB1377FAA4CC51862</vt:lpwstr>
  </property>
</Properties>
</file>