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100" d="100"/>
          <a:sy n="100" d="100"/>
        </p:scale>
        <p:origin x="43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15/05/2026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15/05/2026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5/15/2026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5/15/2026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5/15/2026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5/15/2026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5/15/2026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5/15/2026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from2025-10-29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ba1af4-2161-4c64-acc8-670f6b2143f7" xsi:nil="true"/>
    <lcf76f155ced4ddcb4097134ff3c332f xmlns="21723750-963b-404e-9ae7-6855eaff11f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AFAFC2E955D144ACEF2145959DA43F" ma:contentTypeVersion="17" ma:contentTypeDescription="Create a new document." ma:contentTypeScope="" ma:versionID="f8d10db13eeadc55ff0a52e790b2c6b4">
  <xsd:schema xmlns:xsd="http://www.w3.org/2001/XMLSchema" xmlns:xs="http://www.w3.org/2001/XMLSchema" xmlns:p="http://schemas.microsoft.com/office/2006/metadata/properties" xmlns:ns2="21723750-963b-404e-9ae7-6855eaff11fa" xmlns:ns3="74ba1af4-2161-4c64-acc8-670f6b2143f7" targetNamespace="http://schemas.microsoft.com/office/2006/metadata/properties" ma:root="true" ma:fieldsID="f15f022a4fe07b62193cca822ce0a651" ns2:_="" ns3:_="">
    <xsd:import namespace="21723750-963b-404e-9ae7-6855eaff11fa"/>
    <xsd:import namespace="74ba1af4-2161-4c64-acc8-670f6b2143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723750-963b-404e-9ae7-6855eaff11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8133eaa-83fd-4405-874f-af0ffe8f43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ba1af4-2161-4c64-acc8-670f6b2143f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2b2b9b9-0c51-46fc-95e9-9e5f8190dbb4}" ma:internalName="TaxCatchAll" ma:showField="CatchAllData" ma:web="74ba1af4-2161-4c64-acc8-670f6b2143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74ba1af4-2161-4c64-acc8-670f6b2143f7"/>
    <ds:schemaRef ds:uri="21723750-963b-404e-9ae7-6855eaff11fa"/>
  </ds:schemaRefs>
</ds:datastoreItem>
</file>

<file path=customXml/itemProps2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551731-F712-46E7-BB01-F204F35774DB}"/>
</file>

<file path=docMetadata/LabelInfo.xml><?xml version="1.0" encoding="utf-8"?>
<clbl:labelList xmlns:clbl="http://schemas.microsoft.com/office/2020/mipLabelMetadata">
  <clbl:label id="{cfcb905c-755b-4fd4-bd20-0d682d4f1d27}" enabled="1" method="Standard" siteId="{d91d5b65-9d38-4908-9bd1-ebc28a01cad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818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Elena Šerepėkienė</cp:lastModifiedBy>
  <cp:revision>594</cp:revision>
  <dcterms:created xsi:type="dcterms:W3CDTF">2016-01-12T08:28:32Z</dcterms:created>
  <dcterms:modified xsi:type="dcterms:W3CDTF">2026-05-15T10:44:24Z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0x01010001AFAFC2E955D144ACEF2145959DA43F</vt:lpwstr>
  </property>
  <property fmtid="{D5CDD505-2E9C-101B-9397-08002B2CF9AE}" pid="3" name="MediaServiceImageTags">
    <vt:lpwstr/>
  </property>
</Properties>
</file>