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C12A21" w14:textId="77777777" w:rsidR="00352F8C" w:rsidRPr="00A2388C" w:rsidRDefault="00352F8C" w:rsidP="00672EFB">
      <w:pPr>
        <w:spacing w:after="0" w:line="240" w:lineRule="auto"/>
        <w:jc w:val="center"/>
        <w:rPr>
          <w:rFonts w:ascii="Times New Roman" w:hAnsi="Times New Roman" w:cs="Times New Roman"/>
          <w:b/>
          <w:bCs/>
        </w:rPr>
      </w:pPr>
    </w:p>
    <w:p w14:paraId="2179EC43" w14:textId="77777777" w:rsidR="00352F8C" w:rsidRPr="00A2388C" w:rsidRDefault="006E7D63" w:rsidP="00672EFB">
      <w:pPr>
        <w:spacing w:after="0" w:line="240" w:lineRule="auto"/>
        <w:jc w:val="center"/>
        <w:rPr>
          <w:rFonts w:ascii="Times New Roman" w:hAnsi="Times New Roman" w:cs="Times New Roman"/>
          <w:b/>
          <w:bCs/>
        </w:rPr>
      </w:pPr>
      <w:r w:rsidRPr="00A2388C">
        <w:rPr>
          <w:rFonts w:ascii="Times New Roman" w:hAnsi="Times New Roman" w:cs="Times New Roman"/>
          <w:b/>
          <w:bCs/>
        </w:rPr>
        <w:t>RINKOS KONSULTACIJA</w:t>
      </w:r>
    </w:p>
    <w:p w14:paraId="5D6989A0" w14:textId="77777777" w:rsidR="00352F8C" w:rsidRPr="00A2388C" w:rsidRDefault="00352F8C" w:rsidP="00672EFB">
      <w:pPr>
        <w:tabs>
          <w:tab w:val="left" w:pos="3969"/>
          <w:tab w:val="left" w:pos="4395"/>
        </w:tabs>
        <w:spacing w:after="0" w:line="240" w:lineRule="auto"/>
        <w:rPr>
          <w:rFonts w:ascii="Times New Roman" w:hAnsi="Times New Roman" w:cs="Times New Roman"/>
          <w:b/>
        </w:rPr>
      </w:pPr>
      <w:r w:rsidRPr="00A2388C">
        <w:rPr>
          <w:rFonts w:ascii="Times New Roman" w:hAnsi="Times New Roman" w:cs="Times New Roman"/>
          <w:b/>
        </w:rPr>
        <w:t xml:space="preserve">                                                                         </w:t>
      </w:r>
    </w:p>
    <w:p w14:paraId="34D19D50" w14:textId="77777777" w:rsidR="00352F8C" w:rsidRPr="00A2388C" w:rsidRDefault="00352F8C" w:rsidP="00A2388C">
      <w:pPr>
        <w:pStyle w:val="Sraopastraipa"/>
        <w:tabs>
          <w:tab w:val="left" w:pos="3969"/>
          <w:tab w:val="left" w:pos="4111"/>
        </w:tabs>
        <w:spacing w:after="0" w:line="240" w:lineRule="auto"/>
        <w:ind w:left="0"/>
        <w:jc w:val="center"/>
        <w:rPr>
          <w:rFonts w:ascii="Times New Roman" w:hAnsi="Times New Roman" w:cs="Times New Roman"/>
          <w:b/>
        </w:rPr>
      </w:pPr>
      <w:r w:rsidRPr="00A2388C">
        <w:rPr>
          <w:rFonts w:ascii="Times New Roman" w:hAnsi="Times New Roman" w:cs="Times New Roman"/>
          <w:b/>
        </w:rPr>
        <w:t>ĮVADINĖ DALIS</w:t>
      </w:r>
    </w:p>
    <w:p w14:paraId="688CC5E6" w14:textId="77777777" w:rsidR="00352F8C" w:rsidRPr="00A2388C" w:rsidRDefault="00352F8C" w:rsidP="00672EFB">
      <w:pPr>
        <w:tabs>
          <w:tab w:val="left" w:pos="4508"/>
        </w:tabs>
        <w:spacing w:after="0" w:line="240" w:lineRule="auto"/>
        <w:rPr>
          <w:rFonts w:ascii="Times New Roman" w:hAnsi="Times New Roman" w:cs="Times New Roman"/>
        </w:rPr>
      </w:pPr>
      <w:r w:rsidRPr="00A2388C">
        <w:rPr>
          <w:rFonts w:ascii="Times New Roman" w:hAnsi="Times New Roman" w:cs="Times New Roman"/>
        </w:rPr>
        <w:tab/>
      </w:r>
    </w:p>
    <w:tbl>
      <w:tblPr>
        <w:tblW w:w="1017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3652"/>
        <w:gridCol w:w="6521"/>
      </w:tblGrid>
      <w:tr w:rsidR="00445281" w:rsidRPr="00A2388C" w14:paraId="66BE86BE" w14:textId="77777777" w:rsidTr="00351E37">
        <w:tc>
          <w:tcPr>
            <w:tcW w:w="3652" w:type="dxa"/>
            <w:tcBorders>
              <w:top w:val="single" w:sz="4" w:space="0" w:color="000000"/>
              <w:left w:val="single" w:sz="4" w:space="0" w:color="000000"/>
              <w:bottom w:val="single" w:sz="4" w:space="0" w:color="000000"/>
              <w:right w:val="single" w:sz="4" w:space="0" w:color="000000"/>
            </w:tcBorders>
            <w:hideMark/>
          </w:tcPr>
          <w:p w14:paraId="7B90FF76" w14:textId="77777777" w:rsidR="00352F8C" w:rsidRPr="00A2388C" w:rsidRDefault="000A27B7" w:rsidP="00672EFB">
            <w:pPr>
              <w:tabs>
                <w:tab w:val="left" w:pos="4508"/>
              </w:tabs>
              <w:spacing w:after="0" w:line="240" w:lineRule="auto"/>
              <w:rPr>
                <w:rFonts w:ascii="Times New Roman" w:eastAsia="Times New Roman" w:hAnsi="Times New Roman" w:cs="Times New Roman"/>
                <w:b/>
              </w:rPr>
            </w:pPr>
            <w:r w:rsidRPr="00A2388C">
              <w:rPr>
                <w:rFonts w:ascii="Times New Roman" w:eastAsia="Times New Roman" w:hAnsi="Times New Roman" w:cs="Times New Roman"/>
                <w:b/>
              </w:rPr>
              <w:t>Sąvokos</w:t>
            </w:r>
          </w:p>
        </w:tc>
        <w:tc>
          <w:tcPr>
            <w:tcW w:w="6521" w:type="dxa"/>
            <w:tcBorders>
              <w:top w:val="single" w:sz="4" w:space="0" w:color="000000"/>
              <w:left w:val="single" w:sz="4" w:space="0" w:color="000000"/>
              <w:bottom w:val="single" w:sz="4" w:space="0" w:color="000000"/>
              <w:right w:val="single" w:sz="4" w:space="0" w:color="000000"/>
            </w:tcBorders>
            <w:hideMark/>
          </w:tcPr>
          <w:p w14:paraId="04A55C30" w14:textId="77777777" w:rsidR="000A27B7" w:rsidRPr="00A2388C" w:rsidRDefault="000A27B7" w:rsidP="00672EFB">
            <w:pPr>
              <w:tabs>
                <w:tab w:val="left" w:pos="4508"/>
              </w:tabs>
              <w:spacing w:after="0" w:line="240" w:lineRule="auto"/>
              <w:rPr>
                <w:rFonts w:ascii="Times New Roman" w:hAnsi="Times New Roman" w:cs="Times New Roman"/>
              </w:rPr>
            </w:pPr>
            <w:r w:rsidRPr="00A2388C">
              <w:rPr>
                <w:rFonts w:ascii="Times New Roman" w:hAnsi="Times New Roman" w:cs="Times New Roman"/>
              </w:rPr>
              <w:t>Perkančioji organizacija</w:t>
            </w:r>
            <w:r w:rsidR="00A42918" w:rsidRPr="00A2388C">
              <w:rPr>
                <w:rFonts w:ascii="Times New Roman" w:hAnsi="Times New Roman" w:cs="Times New Roman"/>
              </w:rPr>
              <w:t xml:space="preserve"> </w:t>
            </w:r>
            <w:r w:rsidR="00E624A3" w:rsidRPr="00A2388C">
              <w:rPr>
                <w:rFonts w:ascii="Times New Roman" w:hAnsi="Times New Roman" w:cs="Times New Roman"/>
              </w:rPr>
              <w:t>–</w:t>
            </w:r>
            <w:r w:rsidR="00A42918" w:rsidRPr="00A2388C">
              <w:rPr>
                <w:rFonts w:ascii="Times New Roman" w:hAnsi="Times New Roman" w:cs="Times New Roman"/>
              </w:rPr>
              <w:t xml:space="preserve"> </w:t>
            </w:r>
            <w:r w:rsidR="00A42918" w:rsidRPr="00A2388C">
              <w:rPr>
                <w:rFonts w:ascii="Times New Roman" w:eastAsia="Times New Roman" w:hAnsi="Times New Roman" w:cs="Times New Roman"/>
              </w:rPr>
              <w:t>AB</w:t>
            </w:r>
            <w:r w:rsidR="00E624A3" w:rsidRPr="00A2388C">
              <w:rPr>
                <w:rFonts w:ascii="Times New Roman" w:eastAsia="Times New Roman" w:hAnsi="Times New Roman" w:cs="Times New Roman"/>
              </w:rPr>
              <w:t xml:space="preserve"> </w:t>
            </w:r>
            <w:r w:rsidR="00672EFB" w:rsidRPr="00A2388C">
              <w:rPr>
                <w:rFonts w:ascii="Times New Roman" w:eastAsia="Times New Roman" w:hAnsi="Times New Roman" w:cs="Times New Roman"/>
              </w:rPr>
              <w:t>„Kelių</w:t>
            </w:r>
            <w:r w:rsidR="00084326" w:rsidRPr="00A2388C">
              <w:rPr>
                <w:rFonts w:ascii="Times New Roman" w:eastAsia="Times New Roman" w:hAnsi="Times New Roman" w:cs="Times New Roman"/>
              </w:rPr>
              <w:t xml:space="preserve"> </w:t>
            </w:r>
            <w:r w:rsidR="00672EFB" w:rsidRPr="00A2388C">
              <w:rPr>
                <w:rFonts w:ascii="Times New Roman" w:eastAsia="Times New Roman" w:hAnsi="Times New Roman" w:cs="Times New Roman"/>
              </w:rPr>
              <w:t>priežiūra“</w:t>
            </w:r>
            <w:r w:rsidR="00FF6BFF" w:rsidRPr="00A2388C">
              <w:rPr>
                <w:rFonts w:ascii="Times New Roman" w:eastAsia="Times New Roman" w:hAnsi="Times New Roman" w:cs="Times New Roman"/>
              </w:rPr>
              <w:t>;</w:t>
            </w:r>
          </w:p>
          <w:p w14:paraId="45CEDDFD" w14:textId="691D7323" w:rsidR="000407C9" w:rsidRPr="00A2388C" w:rsidRDefault="00173821" w:rsidP="00672EFB">
            <w:pPr>
              <w:tabs>
                <w:tab w:val="left" w:pos="4508"/>
              </w:tabs>
              <w:spacing w:after="0" w:line="240" w:lineRule="auto"/>
              <w:rPr>
                <w:rFonts w:ascii="Times New Roman" w:hAnsi="Times New Roman" w:cs="Times New Roman"/>
              </w:rPr>
            </w:pPr>
            <w:r w:rsidRPr="00A2388C">
              <w:rPr>
                <w:rFonts w:ascii="Times New Roman" w:hAnsi="Times New Roman" w:cs="Times New Roman"/>
              </w:rPr>
              <w:t xml:space="preserve">Rinkos konsultacija </w:t>
            </w:r>
            <w:r w:rsidR="00E624A3" w:rsidRPr="00A2388C">
              <w:rPr>
                <w:rFonts w:ascii="Times New Roman" w:hAnsi="Times New Roman" w:cs="Times New Roman"/>
              </w:rPr>
              <w:t>–</w:t>
            </w:r>
            <w:r w:rsidR="00D3436D" w:rsidRPr="00A2388C">
              <w:rPr>
                <w:rFonts w:ascii="Times New Roman" w:hAnsi="Times New Roman" w:cs="Times New Roman"/>
              </w:rPr>
              <w:t xml:space="preserve"> potencialių tiekėjų apkl</w:t>
            </w:r>
            <w:r w:rsidR="00B40637" w:rsidRPr="00A2388C">
              <w:rPr>
                <w:rFonts w:ascii="Times New Roman" w:hAnsi="Times New Roman" w:cs="Times New Roman"/>
              </w:rPr>
              <w:t>ausa įvertinant numatom</w:t>
            </w:r>
            <w:r w:rsidR="00672EFB" w:rsidRPr="00A2388C">
              <w:rPr>
                <w:rFonts w:ascii="Times New Roman" w:hAnsi="Times New Roman" w:cs="Times New Roman"/>
              </w:rPr>
              <w:t xml:space="preserve">ų </w:t>
            </w:r>
            <w:r w:rsidR="005A74D8" w:rsidRPr="00A2388C">
              <w:rPr>
                <w:rFonts w:ascii="Times New Roman" w:hAnsi="Times New Roman" w:cs="Times New Roman"/>
              </w:rPr>
              <w:t xml:space="preserve">įsigyti </w:t>
            </w:r>
            <w:r w:rsidR="00F44CBD">
              <w:rPr>
                <w:rFonts w:ascii="Times New Roman" w:hAnsi="Times New Roman" w:cs="Times New Roman"/>
              </w:rPr>
              <w:t>prekių, paslaugų ar darbų</w:t>
            </w:r>
            <w:r w:rsidR="00E76B45" w:rsidRPr="00A2388C">
              <w:rPr>
                <w:rFonts w:ascii="Times New Roman" w:hAnsi="Times New Roman" w:cs="Times New Roman"/>
                <w:shd w:val="clear" w:color="auto" w:fill="FFFFFF"/>
              </w:rPr>
              <w:t xml:space="preserve"> atitiktį techninei specifika</w:t>
            </w:r>
            <w:r w:rsidR="007A5DEA" w:rsidRPr="00A2388C">
              <w:rPr>
                <w:rFonts w:ascii="Times New Roman" w:hAnsi="Times New Roman" w:cs="Times New Roman"/>
                <w:shd w:val="clear" w:color="auto" w:fill="FFFFFF"/>
              </w:rPr>
              <w:t>ci</w:t>
            </w:r>
            <w:r w:rsidR="00E76B45" w:rsidRPr="00A2388C">
              <w:rPr>
                <w:rFonts w:ascii="Times New Roman" w:hAnsi="Times New Roman" w:cs="Times New Roman"/>
                <w:shd w:val="clear" w:color="auto" w:fill="FFFFFF"/>
              </w:rPr>
              <w:t>jai.</w:t>
            </w:r>
          </w:p>
          <w:p w14:paraId="6FFBC09C" w14:textId="77777777" w:rsidR="000A27B7" w:rsidRPr="00A2388C" w:rsidRDefault="00B5018A" w:rsidP="00672EFB">
            <w:pPr>
              <w:tabs>
                <w:tab w:val="left" w:pos="4508"/>
              </w:tabs>
              <w:spacing w:after="0" w:line="240" w:lineRule="auto"/>
              <w:rPr>
                <w:rFonts w:ascii="Times New Roman" w:hAnsi="Times New Roman" w:cs="Times New Roman"/>
              </w:rPr>
            </w:pPr>
            <w:r w:rsidRPr="00A2388C">
              <w:rPr>
                <w:rFonts w:ascii="Times New Roman" w:hAnsi="Times New Roman" w:cs="Times New Roman"/>
              </w:rPr>
              <w:t>V</w:t>
            </w:r>
            <w:r w:rsidR="00C4076E" w:rsidRPr="00A2388C">
              <w:rPr>
                <w:rFonts w:ascii="Times New Roman" w:hAnsi="Times New Roman" w:cs="Times New Roman"/>
              </w:rPr>
              <w:t xml:space="preserve">PĮ – Lietuvos Respublikos </w:t>
            </w:r>
            <w:r w:rsidR="003B5A8F" w:rsidRPr="00A2388C">
              <w:rPr>
                <w:rFonts w:ascii="Times New Roman" w:hAnsi="Times New Roman" w:cs="Times New Roman"/>
              </w:rPr>
              <w:t xml:space="preserve">viešųjų </w:t>
            </w:r>
            <w:r w:rsidR="00C4076E" w:rsidRPr="00A2388C">
              <w:rPr>
                <w:rFonts w:ascii="Times New Roman" w:hAnsi="Times New Roman" w:cs="Times New Roman"/>
              </w:rPr>
              <w:t>pirkimų</w:t>
            </w:r>
            <w:r w:rsidR="003B5A8F" w:rsidRPr="00A2388C">
              <w:rPr>
                <w:rFonts w:ascii="Times New Roman" w:hAnsi="Times New Roman" w:cs="Times New Roman"/>
              </w:rPr>
              <w:t xml:space="preserve"> įstatymas;</w:t>
            </w:r>
          </w:p>
          <w:p w14:paraId="28191EC7" w14:textId="77777777" w:rsidR="00320BE6" w:rsidRPr="00A2388C" w:rsidRDefault="001D48F3" w:rsidP="00672EFB">
            <w:pPr>
              <w:tabs>
                <w:tab w:val="left" w:pos="4508"/>
              </w:tabs>
              <w:spacing w:after="0" w:line="240" w:lineRule="auto"/>
              <w:rPr>
                <w:rFonts w:ascii="Times New Roman" w:eastAsia="Times New Roman" w:hAnsi="Times New Roman" w:cs="Times New Roman"/>
              </w:rPr>
            </w:pPr>
            <w:r w:rsidRPr="00A2388C">
              <w:rPr>
                <w:rFonts w:ascii="Times New Roman" w:eastAsia="Times New Roman" w:hAnsi="Times New Roman" w:cs="Times New Roman"/>
              </w:rPr>
              <w:t xml:space="preserve">CVP IS – </w:t>
            </w:r>
            <w:r w:rsidR="00B72D12" w:rsidRPr="00A2388C">
              <w:rPr>
                <w:rFonts w:ascii="Times New Roman" w:eastAsia="Times New Roman" w:hAnsi="Times New Roman" w:cs="Times New Roman"/>
              </w:rPr>
              <w:t>Centrinė viešųjų pirkimų informacinė sistema</w:t>
            </w:r>
            <w:r w:rsidR="00B72D12" w:rsidRPr="00A2388C">
              <w:rPr>
                <w:rStyle w:val="Puslapioinaosnuoroda"/>
                <w:rFonts w:ascii="Times New Roman" w:hAnsi="Times New Roman" w:cs="Times New Roman"/>
              </w:rPr>
              <w:footnoteReference w:id="2"/>
            </w:r>
            <w:r w:rsidR="00672EFB" w:rsidRPr="00A2388C">
              <w:rPr>
                <w:rFonts w:ascii="Times New Roman" w:eastAsia="Times New Roman" w:hAnsi="Times New Roman" w:cs="Times New Roman"/>
              </w:rPr>
              <w:t>.</w:t>
            </w:r>
          </w:p>
        </w:tc>
      </w:tr>
      <w:tr w:rsidR="00445281" w:rsidRPr="00A2388C" w14:paraId="085BFBE3" w14:textId="77777777" w:rsidTr="00351E37">
        <w:tc>
          <w:tcPr>
            <w:tcW w:w="3652" w:type="dxa"/>
            <w:tcBorders>
              <w:top w:val="single" w:sz="4" w:space="0" w:color="000000"/>
              <w:left w:val="single" w:sz="4" w:space="0" w:color="000000"/>
              <w:bottom w:val="single" w:sz="4" w:space="0" w:color="000000"/>
              <w:right w:val="single" w:sz="4" w:space="0" w:color="000000"/>
            </w:tcBorders>
            <w:hideMark/>
          </w:tcPr>
          <w:p w14:paraId="364407AF" w14:textId="77777777" w:rsidR="00352F8C" w:rsidRPr="00A2388C" w:rsidRDefault="00352F8C" w:rsidP="00672EFB">
            <w:pPr>
              <w:tabs>
                <w:tab w:val="left" w:pos="4508"/>
              </w:tabs>
              <w:spacing w:after="0" w:line="240" w:lineRule="auto"/>
              <w:rPr>
                <w:rFonts w:ascii="Times New Roman" w:eastAsia="Times New Roman" w:hAnsi="Times New Roman" w:cs="Times New Roman"/>
                <w:b/>
              </w:rPr>
            </w:pPr>
            <w:r w:rsidRPr="00A2388C">
              <w:rPr>
                <w:rFonts w:ascii="Times New Roman" w:eastAsia="Times New Roman" w:hAnsi="Times New Roman" w:cs="Times New Roman"/>
                <w:b/>
              </w:rPr>
              <w:t>Kontaktinis asmuo</w:t>
            </w:r>
          </w:p>
          <w:p w14:paraId="6AE78430" w14:textId="77777777" w:rsidR="00352F8C" w:rsidRPr="00A2388C" w:rsidRDefault="00352F8C" w:rsidP="00672EFB">
            <w:pPr>
              <w:spacing w:after="0" w:line="240" w:lineRule="auto"/>
              <w:rPr>
                <w:rFonts w:ascii="Times New Roman" w:eastAsia="Times New Roman" w:hAnsi="Times New Roman" w:cs="Times New Roman"/>
              </w:rPr>
            </w:pPr>
          </w:p>
          <w:p w14:paraId="4EC70771" w14:textId="77777777" w:rsidR="00352F8C" w:rsidRPr="00A2388C" w:rsidRDefault="00352F8C" w:rsidP="00672EFB">
            <w:pPr>
              <w:tabs>
                <w:tab w:val="left" w:pos="1395"/>
              </w:tabs>
              <w:spacing w:after="0" w:line="240" w:lineRule="auto"/>
              <w:rPr>
                <w:rFonts w:ascii="Times New Roman" w:eastAsia="Times New Roman" w:hAnsi="Times New Roman" w:cs="Times New Roman"/>
              </w:rPr>
            </w:pPr>
            <w:r w:rsidRPr="00A2388C">
              <w:rPr>
                <w:rFonts w:ascii="Times New Roman" w:eastAsia="Times New Roman" w:hAnsi="Times New Roman" w:cs="Times New Roman"/>
              </w:rPr>
              <w:tab/>
            </w:r>
          </w:p>
        </w:tc>
        <w:tc>
          <w:tcPr>
            <w:tcW w:w="6521" w:type="dxa"/>
            <w:tcBorders>
              <w:top w:val="single" w:sz="4" w:space="0" w:color="000000"/>
              <w:left w:val="single" w:sz="4" w:space="0" w:color="000000"/>
              <w:bottom w:val="single" w:sz="4" w:space="0" w:color="000000"/>
              <w:right w:val="single" w:sz="4" w:space="0" w:color="000000"/>
            </w:tcBorders>
            <w:hideMark/>
          </w:tcPr>
          <w:p w14:paraId="2F9A4752" w14:textId="77777777" w:rsidR="00352F8C" w:rsidRDefault="00F44CBD" w:rsidP="00672EFB">
            <w:pPr>
              <w:spacing w:after="0" w:line="240" w:lineRule="auto"/>
              <w:rPr>
                <w:rFonts w:ascii="Times New Roman" w:eastAsia="Times New Roman" w:hAnsi="Times New Roman" w:cs="Times New Roman"/>
                <w:noProof/>
                <w:lang w:eastAsia="lt-LT"/>
              </w:rPr>
            </w:pPr>
            <w:bookmarkStart w:id="0" w:name="_Hlk92878390"/>
            <w:r>
              <w:rPr>
                <w:rFonts w:ascii="Times New Roman" w:eastAsia="Calibri" w:hAnsi="Times New Roman" w:cs="Times New Roman"/>
              </w:rPr>
              <w:t>N</w:t>
            </w:r>
            <w:r w:rsidRPr="005015AD">
              <w:rPr>
                <w:rFonts w:ascii="Times New Roman" w:eastAsia="Calibri" w:hAnsi="Times New Roman" w:cs="Times New Roman"/>
              </w:rPr>
              <w:t xml:space="preserve">urodytas </w:t>
            </w:r>
            <w:r w:rsidRPr="005015AD">
              <w:rPr>
                <w:rFonts w:ascii="Times New Roman" w:hAnsi="Times New Roman" w:cs="Times New Roman"/>
                <w:color w:val="000000"/>
              </w:rPr>
              <w:t xml:space="preserve">skelbimo apie </w:t>
            </w:r>
            <w:r w:rsidR="00D76229">
              <w:rPr>
                <w:rFonts w:ascii="Times New Roman" w:hAnsi="Times New Roman" w:cs="Times New Roman"/>
                <w:color w:val="000000"/>
              </w:rPr>
              <w:t xml:space="preserve">rinkos konsultaciją </w:t>
            </w:r>
            <w:r w:rsidRPr="005015AD">
              <w:rPr>
                <w:rFonts w:ascii="Times New Roman" w:hAnsi="Times New Roman" w:cs="Times New Roman"/>
                <w:color w:val="000000"/>
              </w:rPr>
              <w:t>I.1 punkte</w:t>
            </w:r>
            <w:r w:rsidR="00672EFB" w:rsidRPr="00A2388C">
              <w:rPr>
                <w:rFonts w:ascii="Times New Roman" w:eastAsia="Times New Roman" w:hAnsi="Times New Roman" w:cs="Times New Roman"/>
                <w:noProof/>
                <w:lang w:eastAsia="lt-LT"/>
              </w:rPr>
              <w:t xml:space="preserve"> </w:t>
            </w:r>
            <w:r w:rsidR="00E624A3" w:rsidRPr="00A2388C">
              <w:rPr>
                <w:rFonts w:ascii="Times New Roman" w:eastAsia="Times New Roman" w:hAnsi="Times New Roman" w:cs="Times New Roman"/>
                <w:noProof/>
                <w:lang w:eastAsia="lt-LT"/>
              </w:rPr>
              <w:t xml:space="preserve"> </w:t>
            </w:r>
          </w:p>
          <w:p w14:paraId="7A82D616" w14:textId="395F17A2" w:rsidR="00D76229" w:rsidRPr="00A2388C" w:rsidRDefault="00E45B56" w:rsidP="00672EFB">
            <w:pPr>
              <w:spacing w:after="0" w:line="240" w:lineRule="auto"/>
              <w:rPr>
                <w:rFonts w:ascii="Times New Roman" w:eastAsia="Times New Roman" w:hAnsi="Times New Roman" w:cs="Times New Roman"/>
                <w:bCs/>
                <w:noProof/>
                <w:lang w:eastAsia="lt-LT"/>
              </w:rPr>
            </w:pPr>
            <w:hyperlink r:id="rId12" w:history="1">
              <w:r w:rsidRPr="001F7F86">
                <w:rPr>
                  <w:rStyle w:val="Hipersaitas"/>
                  <w:rFonts w:ascii="Times New Roman" w:hAnsi="Times New Roman" w:cs="Times New Roman"/>
                </w:rPr>
                <w:t>https://viesiejipirkimai.lt</w:t>
              </w:r>
            </w:hyperlink>
            <w:bookmarkEnd w:id="0"/>
          </w:p>
        </w:tc>
      </w:tr>
      <w:tr w:rsidR="00445281" w:rsidRPr="00A2388C" w14:paraId="4499EA7C" w14:textId="77777777" w:rsidTr="00351E37">
        <w:tc>
          <w:tcPr>
            <w:tcW w:w="3652" w:type="dxa"/>
            <w:tcBorders>
              <w:top w:val="single" w:sz="4" w:space="0" w:color="000000"/>
              <w:left w:val="single" w:sz="4" w:space="0" w:color="000000"/>
              <w:bottom w:val="single" w:sz="4" w:space="0" w:color="000000"/>
              <w:right w:val="single" w:sz="4" w:space="0" w:color="000000"/>
            </w:tcBorders>
            <w:hideMark/>
          </w:tcPr>
          <w:p w14:paraId="4BDAEA89" w14:textId="77777777" w:rsidR="00352F8C" w:rsidRPr="00A2388C" w:rsidRDefault="00846321" w:rsidP="00672EFB">
            <w:pPr>
              <w:tabs>
                <w:tab w:val="left" w:pos="4508"/>
              </w:tabs>
              <w:spacing w:after="0" w:line="240" w:lineRule="auto"/>
              <w:rPr>
                <w:rFonts w:ascii="Times New Roman" w:eastAsia="Times New Roman" w:hAnsi="Times New Roman" w:cs="Times New Roman"/>
                <w:b/>
              </w:rPr>
            </w:pPr>
            <w:r w:rsidRPr="00A2388C">
              <w:rPr>
                <w:rFonts w:ascii="Times New Roman" w:eastAsia="Times New Roman" w:hAnsi="Times New Roman" w:cs="Times New Roman"/>
                <w:b/>
              </w:rPr>
              <w:t>Rinkos konsultacijos</w:t>
            </w:r>
            <w:r w:rsidR="00352F8C" w:rsidRPr="00A2388C">
              <w:rPr>
                <w:rFonts w:ascii="Times New Roman" w:eastAsia="Times New Roman" w:hAnsi="Times New Roman" w:cs="Times New Roman"/>
                <w:b/>
              </w:rPr>
              <w:t xml:space="preserve"> paskirtis</w:t>
            </w:r>
          </w:p>
        </w:tc>
        <w:tc>
          <w:tcPr>
            <w:tcW w:w="6521" w:type="dxa"/>
            <w:tcBorders>
              <w:top w:val="single" w:sz="4" w:space="0" w:color="000000"/>
              <w:left w:val="single" w:sz="4" w:space="0" w:color="000000"/>
              <w:bottom w:val="single" w:sz="4" w:space="0" w:color="000000"/>
              <w:right w:val="single" w:sz="4" w:space="0" w:color="000000"/>
            </w:tcBorders>
          </w:tcPr>
          <w:p w14:paraId="28647704" w14:textId="77777777" w:rsidR="00AC2358" w:rsidRPr="00A2388C" w:rsidRDefault="00352F8C"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Vadovaujantis</w:t>
            </w:r>
            <w:r w:rsidR="00B11CF2" w:rsidRPr="00A2388C">
              <w:rPr>
                <w:rFonts w:ascii="Times New Roman" w:eastAsia="Times New Roman" w:hAnsi="Times New Roman" w:cs="Times New Roman"/>
              </w:rPr>
              <w:t xml:space="preserve"> </w:t>
            </w:r>
            <w:r w:rsidR="00B5018A" w:rsidRPr="00A2388C">
              <w:rPr>
                <w:rFonts w:ascii="Times New Roman" w:eastAsia="Times New Roman" w:hAnsi="Times New Roman" w:cs="Times New Roman"/>
              </w:rPr>
              <w:t>V</w:t>
            </w:r>
            <w:r w:rsidR="00B5018A" w:rsidRPr="00A2388C">
              <w:rPr>
                <w:rStyle w:val="Laukeliai"/>
                <w:rFonts w:ascii="Times New Roman" w:hAnsi="Times New Roman" w:cs="Times New Roman"/>
                <w:sz w:val="22"/>
              </w:rPr>
              <w:t>PĮ 27</w:t>
            </w:r>
            <w:r w:rsidR="00AB3E35" w:rsidRPr="00A2388C">
              <w:rPr>
                <w:rStyle w:val="Laukeliai"/>
                <w:rFonts w:ascii="Times New Roman" w:hAnsi="Times New Roman" w:cs="Times New Roman"/>
                <w:sz w:val="22"/>
              </w:rPr>
              <w:t xml:space="preserve"> straipsnio </w:t>
            </w:r>
            <w:r w:rsidR="00781F30" w:rsidRPr="00A2388C">
              <w:rPr>
                <w:rStyle w:val="Laukeliai"/>
                <w:rFonts w:ascii="Times New Roman" w:hAnsi="Times New Roman" w:cs="Times New Roman"/>
                <w:sz w:val="22"/>
              </w:rPr>
              <w:t xml:space="preserve">1 dalies </w:t>
            </w:r>
            <w:r w:rsidR="00FD79DA" w:rsidRPr="00A2388C">
              <w:rPr>
                <w:rStyle w:val="Laukeliai"/>
                <w:rFonts w:ascii="Times New Roman" w:hAnsi="Times New Roman" w:cs="Times New Roman"/>
                <w:sz w:val="22"/>
              </w:rPr>
              <w:t xml:space="preserve">1 </w:t>
            </w:r>
            <w:r w:rsidR="007B736C" w:rsidRPr="00A2388C">
              <w:rPr>
                <w:rStyle w:val="Laukeliai"/>
                <w:rFonts w:ascii="Times New Roman" w:hAnsi="Times New Roman" w:cs="Times New Roman"/>
                <w:sz w:val="22"/>
              </w:rPr>
              <w:t>punktu</w:t>
            </w:r>
            <w:r w:rsidR="00B11CF2" w:rsidRPr="00A2388C">
              <w:rPr>
                <w:rStyle w:val="Laukeliai"/>
                <w:rFonts w:ascii="Times New Roman" w:hAnsi="Times New Roman" w:cs="Times New Roman"/>
                <w:sz w:val="22"/>
              </w:rPr>
              <w:t xml:space="preserve">, </w:t>
            </w:r>
            <w:r w:rsidR="006476DF" w:rsidRPr="00A2388C">
              <w:rPr>
                <w:rFonts w:ascii="Times New Roman" w:eastAsia="Times New Roman" w:hAnsi="Times New Roman" w:cs="Times New Roman"/>
              </w:rPr>
              <w:t>Perkančioji organizacija</w:t>
            </w:r>
            <w:r w:rsidR="0040345E" w:rsidRPr="00A2388C">
              <w:rPr>
                <w:rFonts w:ascii="Times New Roman" w:eastAsia="Times New Roman" w:hAnsi="Times New Roman" w:cs="Times New Roman"/>
              </w:rPr>
              <w:t xml:space="preserve"> prašo </w:t>
            </w:r>
            <w:r w:rsidR="00AC2358" w:rsidRPr="00A2388C">
              <w:rPr>
                <w:rFonts w:ascii="Times New Roman" w:eastAsia="Times New Roman" w:hAnsi="Times New Roman" w:cs="Times New Roman"/>
              </w:rPr>
              <w:t xml:space="preserve">nepriklausomus ekspertus, institucijas ir (ar) kitus rinkos dalyvius (toliau – dalyviai) </w:t>
            </w:r>
            <w:r w:rsidR="006476DF" w:rsidRPr="00A2388C">
              <w:rPr>
                <w:rFonts w:ascii="Times New Roman" w:eastAsia="Times New Roman" w:hAnsi="Times New Roman" w:cs="Times New Roman"/>
              </w:rPr>
              <w:t xml:space="preserve">teikti konsultacijas Perkančiosios organizacijos </w:t>
            </w:r>
            <w:r w:rsidR="0040345E" w:rsidRPr="00A2388C">
              <w:rPr>
                <w:rFonts w:ascii="Times New Roman" w:eastAsia="Times New Roman" w:hAnsi="Times New Roman" w:cs="Times New Roman"/>
              </w:rPr>
              <w:t xml:space="preserve">vykdomoje </w:t>
            </w:r>
            <w:r w:rsidR="00247EA2" w:rsidRPr="00A2388C">
              <w:rPr>
                <w:rFonts w:ascii="Times New Roman" w:eastAsia="Times New Roman" w:hAnsi="Times New Roman" w:cs="Times New Roman"/>
              </w:rPr>
              <w:t>Rinkos konsultacijos</w:t>
            </w:r>
            <w:r w:rsidR="006476DF" w:rsidRPr="00A2388C">
              <w:rPr>
                <w:rFonts w:ascii="Times New Roman" w:eastAsia="Times New Roman" w:hAnsi="Times New Roman" w:cs="Times New Roman"/>
              </w:rPr>
              <w:t xml:space="preserve"> procedūroje, </w:t>
            </w:r>
            <w:r w:rsidR="00285738" w:rsidRPr="00A2388C">
              <w:rPr>
                <w:rFonts w:ascii="Times New Roman" w:eastAsia="Times New Roman" w:hAnsi="Times New Roman" w:cs="Times New Roman"/>
              </w:rPr>
              <w:t xml:space="preserve">kurią atlikus Perkančioji organizacija planuoja vykdyti Pirkimą.  </w:t>
            </w:r>
          </w:p>
          <w:p w14:paraId="3136A7D9" w14:textId="77777777" w:rsidR="00352F8C" w:rsidRPr="00A2388C" w:rsidRDefault="00247EA2" w:rsidP="00672EFB">
            <w:pPr>
              <w:tabs>
                <w:tab w:val="left" w:pos="4508"/>
              </w:tabs>
              <w:spacing w:after="0" w:line="240" w:lineRule="auto"/>
              <w:jc w:val="both"/>
              <w:rPr>
                <w:rFonts w:ascii="Times New Roman" w:hAnsi="Times New Roman" w:cs="Times New Roman"/>
                <w:color w:val="000000"/>
              </w:rPr>
            </w:pPr>
            <w:r w:rsidRPr="00A2388C">
              <w:rPr>
                <w:rFonts w:ascii="Times New Roman" w:eastAsia="Times New Roman" w:hAnsi="Times New Roman" w:cs="Times New Roman"/>
              </w:rPr>
              <w:t>Rinkos konsultacija</w:t>
            </w:r>
            <w:r w:rsidR="00352F8C" w:rsidRPr="00A2388C">
              <w:rPr>
                <w:rFonts w:ascii="Times New Roman" w:eastAsia="Times New Roman" w:hAnsi="Times New Roman" w:cs="Times New Roman"/>
              </w:rPr>
              <w:t xml:space="preserve"> skelbiama iki </w:t>
            </w:r>
            <w:r w:rsidR="00B11CF2" w:rsidRPr="00A2388C">
              <w:rPr>
                <w:rFonts w:ascii="Times New Roman" w:eastAsia="Times New Roman" w:hAnsi="Times New Roman" w:cs="Times New Roman"/>
              </w:rPr>
              <w:t>P</w:t>
            </w:r>
            <w:r w:rsidR="00352F8C" w:rsidRPr="00A2388C">
              <w:rPr>
                <w:rFonts w:ascii="Times New Roman" w:eastAsia="Times New Roman" w:hAnsi="Times New Roman" w:cs="Times New Roman"/>
              </w:rPr>
              <w:t xml:space="preserve">irkimo pradžios. </w:t>
            </w:r>
          </w:p>
          <w:p w14:paraId="18D2100B" w14:textId="77777777" w:rsidR="00352F8C" w:rsidRPr="00A2388C" w:rsidRDefault="00832DD8"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Rinkos konsultacijos</w:t>
            </w:r>
            <w:r w:rsidR="00352F8C" w:rsidRPr="00A2388C">
              <w:rPr>
                <w:rFonts w:ascii="Times New Roman" w:eastAsia="Times New Roman" w:hAnsi="Times New Roman" w:cs="Times New Roman"/>
              </w:rPr>
              <w:t xml:space="preserve"> paskirtis –</w:t>
            </w:r>
            <w:r w:rsidR="006A3BC1" w:rsidRPr="00A2388C">
              <w:rPr>
                <w:rFonts w:ascii="Times New Roman" w:eastAsia="Times New Roman" w:hAnsi="Times New Roman" w:cs="Times New Roman"/>
              </w:rPr>
              <w:t xml:space="preserve"> </w:t>
            </w:r>
            <w:r w:rsidR="00D914A4" w:rsidRPr="00A2388C">
              <w:rPr>
                <w:rFonts w:ascii="Times New Roman" w:eastAsia="Times New Roman" w:hAnsi="Times New Roman" w:cs="Times New Roman"/>
              </w:rPr>
              <w:t>p</w:t>
            </w:r>
            <w:r w:rsidR="006A3BC1" w:rsidRPr="00A2388C">
              <w:rPr>
                <w:rFonts w:ascii="Times New Roman" w:eastAsia="Times New Roman" w:hAnsi="Times New Roman" w:cs="Times New Roman"/>
              </w:rPr>
              <w:t>asirengti Pirkimui</w:t>
            </w:r>
            <w:r w:rsidR="000A27B7" w:rsidRPr="00A2388C">
              <w:rPr>
                <w:rFonts w:ascii="Times New Roman" w:eastAsia="Times New Roman" w:hAnsi="Times New Roman" w:cs="Times New Roman"/>
              </w:rPr>
              <w:t xml:space="preserve"> (-</w:t>
            </w:r>
            <w:proofErr w:type="spellStart"/>
            <w:r w:rsidR="000A27B7" w:rsidRPr="00A2388C">
              <w:rPr>
                <w:rFonts w:ascii="Times New Roman" w:eastAsia="Times New Roman" w:hAnsi="Times New Roman" w:cs="Times New Roman"/>
              </w:rPr>
              <w:t>ams</w:t>
            </w:r>
            <w:proofErr w:type="spellEnd"/>
            <w:r w:rsidR="000A27B7" w:rsidRPr="00A2388C">
              <w:rPr>
                <w:rFonts w:ascii="Times New Roman" w:eastAsia="Times New Roman" w:hAnsi="Times New Roman" w:cs="Times New Roman"/>
              </w:rPr>
              <w:t>)</w:t>
            </w:r>
            <w:r w:rsidR="006A3BC1" w:rsidRPr="00A2388C">
              <w:rPr>
                <w:rFonts w:ascii="Times New Roman" w:eastAsia="Times New Roman" w:hAnsi="Times New Roman" w:cs="Times New Roman"/>
              </w:rPr>
              <w:t xml:space="preserve"> ir</w:t>
            </w:r>
            <w:r w:rsidR="00352F8C" w:rsidRPr="00A2388C">
              <w:rPr>
                <w:rFonts w:ascii="Times New Roman" w:eastAsia="Times New Roman" w:hAnsi="Times New Roman" w:cs="Times New Roman"/>
              </w:rPr>
              <w:t xml:space="preserve"> iki </w:t>
            </w:r>
            <w:r w:rsidR="00B11CF2" w:rsidRPr="00A2388C">
              <w:rPr>
                <w:rFonts w:ascii="Times New Roman" w:eastAsia="Times New Roman" w:hAnsi="Times New Roman" w:cs="Times New Roman"/>
              </w:rPr>
              <w:t>P</w:t>
            </w:r>
            <w:r w:rsidR="00352F8C" w:rsidRPr="00A2388C">
              <w:rPr>
                <w:rFonts w:ascii="Times New Roman" w:eastAsia="Times New Roman" w:hAnsi="Times New Roman" w:cs="Times New Roman"/>
              </w:rPr>
              <w:t>irkimo</w:t>
            </w:r>
            <w:r w:rsidR="000A27B7" w:rsidRPr="00A2388C">
              <w:rPr>
                <w:rFonts w:ascii="Times New Roman" w:eastAsia="Times New Roman" w:hAnsi="Times New Roman" w:cs="Times New Roman"/>
              </w:rPr>
              <w:t xml:space="preserve"> (-ų)</w:t>
            </w:r>
            <w:r w:rsidR="00352F8C" w:rsidRPr="00A2388C">
              <w:rPr>
                <w:rFonts w:ascii="Times New Roman" w:eastAsia="Times New Roman" w:hAnsi="Times New Roman" w:cs="Times New Roman"/>
              </w:rPr>
              <w:t xml:space="preserve"> pradžios informuoti rinkos dalyvius bei kitus suinteresuotus asmenis apie </w:t>
            </w:r>
            <w:r w:rsidRPr="00A2388C">
              <w:rPr>
                <w:rFonts w:ascii="Times New Roman" w:eastAsia="Times New Roman" w:hAnsi="Times New Roman" w:cs="Times New Roman"/>
              </w:rPr>
              <w:t>ketinamą ateityje vykdyti Pirkimą</w:t>
            </w:r>
            <w:r w:rsidR="000A27B7" w:rsidRPr="00A2388C">
              <w:rPr>
                <w:rFonts w:ascii="Times New Roman" w:eastAsia="Times New Roman" w:hAnsi="Times New Roman" w:cs="Times New Roman"/>
              </w:rPr>
              <w:t xml:space="preserve"> (-</w:t>
            </w:r>
            <w:proofErr w:type="spellStart"/>
            <w:r w:rsidR="000A27B7" w:rsidRPr="00A2388C">
              <w:rPr>
                <w:rFonts w:ascii="Times New Roman" w:eastAsia="Times New Roman" w:hAnsi="Times New Roman" w:cs="Times New Roman"/>
              </w:rPr>
              <w:t>us</w:t>
            </w:r>
            <w:proofErr w:type="spellEnd"/>
            <w:r w:rsidR="000A27B7" w:rsidRPr="00A2388C">
              <w:rPr>
                <w:rFonts w:ascii="Times New Roman" w:eastAsia="Times New Roman" w:hAnsi="Times New Roman" w:cs="Times New Roman"/>
              </w:rPr>
              <w:t>)</w:t>
            </w:r>
            <w:r w:rsidR="00352F8C" w:rsidRPr="00A2388C">
              <w:rPr>
                <w:rFonts w:ascii="Times New Roman" w:eastAsia="Times New Roman" w:hAnsi="Times New Roman" w:cs="Times New Roman"/>
              </w:rPr>
              <w:t xml:space="preserve"> ir sudaryti sąlygas rinkos dalyviams ir kitiems suinteresuotiems asmenims pateikti </w:t>
            </w:r>
            <w:r w:rsidR="00B11CF2" w:rsidRPr="00A2388C">
              <w:rPr>
                <w:rFonts w:ascii="Times New Roman" w:eastAsia="Times New Roman" w:hAnsi="Times New Roman" w:cs="Times New Roman"/>
              </w:rPr>
              <w:t xml:space="preserve">klausimus, </w:t>
            </w:r>
            <w:r w:rsidR="00352F8C" w:rsidRPr="00A2388C">
              <w:rPr>
                <w:rFonts w:ascii="Times New Roman" w:eastAsia="Times New Roman" w:hAnsi="Times New Roman" w:cs="Times New Roman"/>
              </w:rPr>
              <w:t>pastabas.</w:t>
            </w:r>
          </w:p>
          <w:p w14:paraId="4DBE322A" w14:textId="77777777" w:rsidR="00352F8C" w:rsidRPr="00A2388C" w:rsidRDefault="00832DD8"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Rinkos konsultacija</w:t>
            </w:r>
            <w:r w:rsidR="00352F8C" w:rsidRPr="00A2388C">
              <w:rPr>
                <w:rFonts w:ascii="Times New Roman" w:eastAsia="Times New Roman" w:hAnsi="Times New Roman" w:cs="Times New Roman"/>
              </w:rPr>
              <w:t xml:space="preserve"> nėra skelbimas apie </w:t>
            </w:r>
            <w:r w:rsidR="00247EA2" w:rsidRPr="00A2388C">
              <w:rPr>
                <w:rFonts w:ascii="Times New Roman" w:eastAsia="Times New Roman" w:hAnsi="Times New Roman" w:cs="Times New Roman"/>
              </w:rPr>
              <w:t>P</w:t>
            </w:r>
            <w:r w:rsidR="00352F8C" w:rsidRPr="00A2388C">
              <w:rPr>
                <w:rFonts w:ascii="Times New Roman" w:eastAsia="Times New Roman" w:hAnsi="Times New Roman" w:cs="Times New Roman"/>
              </w:rPr>
              <w:t xml:space="preserve">irkimą ar išankstinis skelbimas apie </w:t>
            </w:r>
            <w:r w:rsidR="00247EA2" w:rsidRPr="00A2388C">
              <w:rPr>
                <w:rFonts w:ascii="Times New Roman" w:eastAsia="Times New Roman" w:hAnsi="Times New Roman" w:cs="Times New Roman"/>
              </w:rPr>
              <w:t>P</w:t>
            </w:r>
            <w:r w:rsidR="00352F8C" w:rsidRPr="00A2388C">
              <w:rPr>
                <w:rFonts w:ascii="Times New Roman" w:eastAsia="Times New Roman" w:hAnsi="Times New Roman" w:cs="Times New Roman"/>
              </w:rPr>
              <w:t>irkimą</w:t>
            </w:r>
            <w:r w:rsidRPr="00A2388C">
              <w:rPr>
                <w:rFonts w:ascii="Times New Roman" w:eastAsia="Times New Roman" w:hAnsi="Times New Roman" w:cs="Times New Roman"/>
              </w:rPr>
              <w:t>.</w:t>
            </w:r>
            <w:r w:rsidR="00352F8C" w:rsidRPr="00A2388C">
              <w:rPr>
                <w:rFonts w:ascii="Times New Roman" w:eastAsia="Times New Roman" w:hAnsi="Times New Roman" w:cs="Times New Roman"/>
              </w:rPr>
              <w:t xml:space="preserve"> Šio</w:t>
            </w:r>
            <w:r w:rsidRPr="00A2388C">
              <w:rPr>
                <w:rFonts w:ascii="Times New Roman" w:eastAsia="Times New Roman" w:hAnsi="Times New Roman" w:cs="Times New Roman"/>
              </w:rPr>
              <w:t>s Rinkos konsultacijos</w:t>
            </w:r>
            <w:r w:rsidR="00352F8C" w:rsidRPr="00A2388C">
              <w:rPr>
                <w:rFonts w:ascii="Times New Roman" w:eastAsia="Times New Roman" w:hAnsi="Times New Roman" w:cs="Times New Roman"/>
              </w:rPr>
              <w:t xml:space="preserve"> paskelbimu </w:t>
            </w:r>
            <w:r w:rsidRPr="00A2388C">
              <w:rPr>
                <w:rFonts w:ascii="Times New Roman" w:eastAsia="Times New Roman" w:hAnsi="Times New Roman" w:cs="Times New Roman"/>
              </w:rPr>
              <w:t>dalyviai</w:t>
            </w:r>
            <w:r w:rsidR="00352F8C" w:rsidRPr="00A2388C">
              <w:rPr>
                <w:rFonts w:ascii="Times New Roman" w:eastAsia="Times New Roman" w:hAnsi="Times New Roman" w:cs="Times New Roman"/>
              </w:rPr>
              <w:t xml:space="preserve"> nėra kviečiami varžytis dėl </w:t>
            </w:r>
            <w:r w:rsidR="00B11CF2" w:rsidRPr="00A2388C">
              <w:rPr>
                <w:rFonts w:ascii="Times New Roman" w:eastAsia="Times New Roman" w:hAnsi="Times New Roman" w:cs="Times New Roman"/>
              </w:rPr>
              <w:t>P</w:t>
            </w:r>
            <w:r w:rsidR="00352F8C" w:rsidRPr="00A2388C">
              <w:rPr>
                <w:rFonts w:ascii="Times New Roman" w:eastAsia="Times New Roman" w:hAnsi="Times New Roman" w:cs="Times New Roman"/>
              </w:rPr>
              <w:t>irkimo sutarties.</w:t>
            </w:r>
          </w:p>
          <w:p w14:paraId="149749A1" w14:textId="77777777" w:rsidR="00924197" w:rsidRPr="00A2388C" w:rsidRDefault="00924197"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Dalyvavimas Rinkos konsultacijoje yra neatlygintinas, nesuteikiantis pirmenybinio statuso dalyvaujant Pirkime. Jokios išlaidos dalyviams neatlyginamos, kompensacijos nemokamos, dalyvavimas Rinkos konsultacijoje neturi įtakos ir nesuteikia dalyviui prioriteto/pirmenybės vieš</w:t>
            </w:r>
            <w:r w:rsidR="00541F8C" w:rsidRPr="00A2388C">
              <w:rPr>
                <w:rFonts w:ascii="Times New Roman" w:eastAsia="Times New Roman" w:hAnsi="Times New Roman" w:cs="Times New Roman"/>
              </w:rPr>
              <w:t>uosiuose</w:t>
            </w:r>
            <w:r w:rsidRPr="00A2388C">
              <w:rPr>
                <w:rFonts w:ascii="Times New Roman" w:eastAsia="Times New Roman" w:hAnsi="Times New Roman" w:cs="Times New Roman"/>
              </w:rPr>
              <w:t xml:space="preserve"> pirkim</w:t>
            </w:r>
            <w:r w:rsidR="00541F8C" w:rsidRPr="00A2388C">
              <w:rPr>
                <w:rFonts w:ascii="Times New Roman" w:eastAsia="Times New Roman" w:hAnsi="Times New Roman" w:cs="Times New Roman"/>
              </w:rPr>
              <w:t>uose</w:t>
            </w:r>
            <w:r w:rsidRPr="00A2388C">
              <w:rPr>
                <w:rFonts w:ascii="Times New Roman" w:eastAsia="Times New Roman" w:hAnsi="Times New Roman" w:cs="Times New Roman"/>
              </w:rPr>
              <w:t>, kurie bus skelbiami ateityje, ar jų rezultatams.</w:t>
            </w:r>
          </w:p>
          <w:p w14:paraId="0AF06D33" w14:textId="77777777" w:rsidR="00370F6F" w:rsidRPr="00A2388C" w:rsidRDefault="00B5018A"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Vadovaujantis VPĮ 27</w:t>
            </w:r>
            <w:r w:rsidR="00082EBB" w:rsidRPr="00A2388C">
              <w:rPr>
                <w:rFonts w:ascii="Times New Roman" w:eastAsia="Times New Roman" w:hAnsi="Times New Roman" w:cs="Times New Roman"/>
              </w:rPr>
              <w:t xml:space="preserve"> str. 3-4 d., R</w:t>
            </w:r>
            <w:r w:rsidR="00924197" w:rsidRPr="00A2388C">
              <w:rPr>
                <w:rFonts w:ascii="Times New Roman" w:eastAsia="Times New Roman" w:hAnsi="Times New Roman" w:cs="Times New Roman"/>
              </w:rPr>
              <w:t xml:space="preserve">inkos konsultacijos dalyviai, nepažeidžiant visų Pirkime dalyvaujančių teisių ir konkurencijos, nepraranda teisės dalyvauti Pirkimuose. </w:t>
            </w:r>
          </w:p>
        </w:tc>
      </w:tr>
      <w:tr w:rsidR="00445281" w:rsidRPr="00A2388C" w14:paraId="025B76FC" w14:textId="77777777" w:rsidTr="00351E37">
        <w:tc>
          <w:tcPr>
            <w:tcW w:w="3652" w:type="dxa"/>
            <w:tcBorders>
              <w:top w:val="single" w:sz="4" w:space="0" w:color="000000"/>
              <w:left w:val="single" w:sz="4" w:space="0" w:color="000000"/>
              <w:bottom w:val="single" w:sz="4" w:space="0" w:color="000000"/>
              <w:right w:val="single" w:sz="4" w:space="0" w:color="000000"/>
            </w:tcBorders>
            <w:hideMark/>
          </w:tcPr>
          <w:p w14:paraId="5FC57049" w14:textId="77777777" w:rsidR="00352F8C" w:rsidRPr="00A2388C" w:rsidRDefault="002F0377" w:rsidP="00672EFB">
            <w:pPr>
              <w:tabs>
                <w:tab w:val="left" w:pos="4508"/>
              </w:tabs>
              <w:spacing w:after="0" w:line="240" w:lineRule="auto"/>
              <w:rPr>
                <w:rFonts w:ascii="Times New Roman" w:eastAsia="Times New Roman" w:hAnsi="Times New Roman" w:cs="Times New Roman"/>
                <w:b/>
              </w:rPr>
            </w:pPr>
            <w:r w:rsidRPr="00A2388C">
              <w:rPr>
                <w:rFonts w:ascii="Times New Roman" w:eastAsia="Times New Roman" w:hAnsi="Times New Roman" w:cs="Times New Roman"/>
                <w:b/>
              </w:rPr>
              <w:t>Klausimų, p</w:t>
            </w:r>
            <w:r w:rsidR="00352F8C" w:rsidRPr="00A2388C">
              <w:rPr>
                <w:rFonts w:ascii="Times New Roman" w:eastAsia="Times New Roman" w:hAnsi="Times New Roman" w:cs="Times New Roman"/>
                <w:b/>
              </w:rPr>
              <w:t>astabų ir</w:t>
            </w:r>
            <w:r w:rsidRPr="00A2388C">
              <w:rPr>
                <w:rFonts w:ascii="Times New Roman" w:eastAsia="Times New Roman" w:hAnsi="Times New Roman" w:cs="Times New Roman"/>
                <w:b/>
              </w:rPr>
              <w:t xml:space="preserve"> (ar)</w:t>
            </w:r>
            <w:r w:rsidR="00352F8C" w:rsidRPr="00A2388C">
              <w:rPr>
                <w:rFonts w:ascii="Times New Roman" w:eastAsia="Times New Roman" w:hAnsi="Times New Roman" w:cs="Times New Roman"/>
                <w:b/>
              </w:rPr>
              <w:t xml:space="preserve"> pasiūlymų pateikimo terminas</w:t>
            </w:r>
          </w:p>
        </w:tc>
        <w:tc>
          <w:tcPr>
            <w:tcW w:w="6521" w:type="dxa"/>
            <w:tcBorders>
              <w:top w:val="single" w:sz="4" w:space="0" w:color="000000"/>
              <w:left w:val="single" w:sz="4" w:space="0" w:color="000000"/>
              <w:bottom w:val="single" w:sz="4" w:space="0" w:color="000000"/>
              <w:right w:val="single" w:sz="4" w:space="0" w:color="000000"/>
            </w:tcBorders>
            <w:vAlign w:val="center"/>
            <w:hideMark/>
          </w:tcPr>
          <w:p w14:paraId="3471872C" w14:textId="77777777" w:rsidR="00352F8C" w:rsidRPr="00A2388C" w:rsidRDefault="001A1531" w:rsidP="00672EFB">
            <w:pPr>
              <w:tabs>
                <w:tab w:val="left" w:pos="4508"/>
              </w:tabs>
              <w:spacing w:after="0" w:line="240" w:lineRule="auto"/>
              <w:rPr>
                <w:rFonts w:ascii="Times New Roman" w:eastAsia="Times New Roman" w:hAnsi="Times New Roman" w:cs="Times New Roman"/>
                <w:b/>
              </w:rPr>
            </w:pPr>
            <w:r w:rsidRPr="00A2388C">
              <w:rPr>
                <w:rFonts w:ascii="Times New Roman" w:hAnsi="Times New Roman" w:cs="Times New Roman"/>
              </w:rPr>
              <w:t xml:space="preserve">Ne vėliau kaip iki </w:t>
            </w:r>
            <w:r w:rsidRPr="00A2388C">
              <w:rPr>
                <w:rFonts w:ascii="Times New Roman" w:eastAsia="Times New Roman" w:hAnsi="Times New Roman" w:cs="Times New Roman"/>
              </w:rPr>
              <w:t>termino, nurodyto CVP IS</w:t>
            </w:r>
            <w:r w:rsidR="001D48F3" w:rsidRPr="00A2388C">
              <w:rPr>
                <w:rFonts w:ascii="Times New Roman" w:eastAsia="Times New Roman" w:hAnsi="Times New Roman" w:cs="Times New Roman"/>
              </w:rPr>
              <w:t>.</w:t>
            </w:r>
          </w:p>
        </w:tc>
      </w:tr>
      <w:tr w:rsidR="00445281" w:rsidRPr="00A2388C" w14:paraId="7F99C0ED" w14:textId="77777777" w:rsidTr="00351E37">
        <w:tc>
          <w:tcPr>
            <w:tcW w:w="3652" w:type="dxa"/>
            <w:tcBorders>
              <w:top w:val="single" w:sz="4" w:space="0" w:color="000000"/>
              <w:left w:val="single" w:sz="4" w:space="0" w:color="000000"/>
              <w:bottom w:val="single" w:sz="4" w:space="0" w:color="000000"/>
              <w:right w:val="single" w:sz="4" w:space="0" w:color="000000"/>
            </w:tcBorders>
            <w:hideMark/>
          </w:tcPr>
          <w:p w14:paraId="09F0466A" w14:textId="77777777" w:rsidR="00352F8C" w:rsidRPr="00A2388C" w:rsidRDefault="00B11CF2" w:rsidP="00672EFB">
            <w:pPr>
              <w:tabs>
                <w:tab w:val="left" w:pos="4508"/>
              </w:tabs>
              <w:spacing w:after="0" w:line="240" w:lineRule="auto"/>
              <w:rPr>
                <w:rFonts w:ascii="Times New Roman" w:eastAsia="Times New Roman" w:hAnsi="Times New Roman" w:cs="Times New Roman"/>
                <w:b/>
              </w:rPr>
            </w:pPr>
            <w:r w:rsidRPr="00A2388C">
              <w:rPr>
                <w:rFonts w:ascii="Times New Roman" w:eastAsia="Times New Roman" w:hAnsi="Times New Roman" w:cs="Times New Roman"/>
                <w:b/>
              </w:rPr>
              <w:t>Klausimų, p</w:t>
            </w:r>
            <w:r w:rsidR="00352F8C" w:rsidRPr="00A2388C">
              <w:rPr>
                <w:rFonts w:ascii="Times New Roman" w:eastAsia="Times New Roman" w:hAnsi="Times New Roman" w:cs="Times New Roman"/>
                <w:b/>
              </w:rPr>
              <w:t xml:space="preserve">astabų ir </w:t>
            </w:r>
            <w:r w:rsidR="00B95C51" w:rsidRPr="00A2388C">
              <w:rPr>
                <w:rFonts w:ascii="Times New Roman" w:eastAsia="Times New Roman" w:hAnsi="Times New Roman" w:cs="Times New Roman"/>
                <w:b/>
              </w:rPr>
              <w:t xml:space="preserve">(ar) </w:t>
            </w:r>
            <w:r w:rsidR="00352F8C" w:rsidRPr="00A2388C">
              <w:rPr>
                <w:rFonts w:ascii="Times New Roman" w:eastAsia="Times New Roman" w:hAnsi="Times New Roman" w:cs="Times New Roman"/>
                <w:b/>
              </w:rPr>
              <w:t>pasiūlymų pateikimo tvarka</w:t>
            </w:r>
          </w:p>
        </w:tc>
        <w:tc>
          <w:tcPr>
            <w:tcW w:w="6521" w:type="dxa"/>
            <w:tcBorders>
              <w:top w:val="single" w:sz="4" w:space="0" w:color="000000"/>
              <w:left w:val="single" w:sz="4" w:space="0" w:color="000000"/>
              <w:bottom w:val="single" w:sz="4" w:space="0" w:color="000000"/>
              <w:right w:val="single" w:sz="4" w:space="0" w:color="000000"/>
            </w:tcBorders>
            <w:hideMark/>
          </w:tcPr>
          <w:p w14:paraId="61CA1212" w14:textId="77777777" w:rsidR="00C84AE0" w:rsidRPr="00A2388C" w:rsidRDefault="00E43076"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Klausimai, pastabos ir (ar) pasiūlymai turi būti pateikti: CVP IS priemonėmis.</w:t>
            </w:r>
            <w:r w:rsidR="00495F36" w:rsidRPr="00A2388C">
              <w:rPr>
                <w:rFonts w:ascii="Times New Roman" w:eastAsia="Times New Roman" w:hAnsi="Times New Roman" w:cs="Times New Roman"/>
              </w:rPr>
              <w:t xml:space="preserve"> </w:t>
            </w:r>
          </w:p>
          <w:p w14:paraId="268E9977" w14:textId="77777777" w:rsidR="00C84AE0" w:rsidRPr="00A2388C" w:rsidRDefault="00541F8C"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Rinkos konsultacijos</w:t>
            </w:r>
            <w:r w:rsidR="00C84AE0" w:rsidRPr="00A2388C">
              <w:rPr>
                <w:rFonts w:ascii="Times New Roman" w:eastAsia="Times New Roman" w:hAnsi="Times New Roman" w:cs="Times New Roman"/>
              </w:rPr>
              <w:t xml:space="preserve"> metu gaunamos konsultacijos, siūlomi technologiniai sprendimai ir kita iš dalyvių gaunama informacija </w:t>
            </w:r>
            <w:r w:rsidRPr="00A2388C">
              <w:rPr>
                <w:rFonts w:ascii="Times New Roman" w:eastAsia="Times New Roman" w:hAnsi="Times New Roman" w:cs="Times New Roman"/>
              </w:rPr>
              <w:t xml:space="preserve">gali </w:t>
            </w:r>
            <w:r w:rsidR="00C84AE0" w:rsidRPr="00A2388C">
              <w:rPr>
                <w:rFonts w:ascii="Times New Roman" w:eastAsia="Times New Roman" w:hAnsi="Times New Roman" w:cs="Times New Roman"/>
              </w:rPr>
              <w:t>b</w:t>
            </w:r>
            <w:r w:rsidRPr="00A2388C">
              <w:rPr>
                <w:rFonts w:ascii="Times New Roman" w:eastAsia="Times New Roman" w:hAnsi="Times New Roman" w:cs="Times New Roman"/>
              </w:rPr>
              <w:t>ūti</w:t>
            </w:r>
            <w:r w:rsidR="00C84AE0" w:rsidRPr="00A2388C">
              <w:rPr>
                <w:rFonts w:ascii="Times New Roman" w:eastAsia="Times New Roman" w:hAnsi="Times New Roman" w:cs="Times New Roman"/>
              </w:rPr>
              <w:t xml:space="preserve"> skelbiama </w:t>
            </w:r>
            <w:r w:rsidRPr="00A2388C">
              <w:rPr>
                <w:rFonts w:ascii="Times New Roman" w:eastAsia="Times New Roman" w:hAnsi="Times New Roman" w:cs="Times New Roman"/>
              </w:rPr>
              <w:t xml:space="preserve">tik </w:t>
            </w:r>
            <w:r w:rsidR="00C84AE0" w:rsidRPr="00A2388C">
              <w:rPr>
                <w:rFonts w:ascii="Times New Roman" w:eastAsia="Times New Roman" w:hAnsi="Times New Roman" w:cs="Times New Roman"/>
              </w:rPr>
              <w:t xml:space="preserve">nuasmeninta. </w:t>
            </w:r>
          </w:p>
          <w:p w14:paraId="47A230E3" w14:textId="77777777" w:rsidR="00C84AE0" w:rsidRPr="00A2388C" w:rsidRDefault="00C84AE0"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 xml:space="preserve">Dalyvis turi teisę iš anksto, pateikdamas informaciją, nurodyti kuri jo pateiktos informacijos dalis yra konfidenciali. Dalyviui nenurodžius informacijos dalies, kuri turi būti laikoma konfidenciali, Perkančioji organizacija pasilieka teisę viešai skelbti visą gautą informaciją, išskyrus asmens duomenis. </w:t>
            </w:r>
          </w:p>
          <w:p w14:paraId="343A5952" w14:textId="77777777" w:rsidR="00C84AE0" w:rsidRPr="00A2388C" w:rsidRDefault="00C84AE0"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Klausimai/atsakymai negali būti laikomi konfidencialia informacija, jei pateikimo metu nėra pateikiamas specifinis technologinis sprendimas ar atskleidžiama informacija, turinti dalyviui komercinę vertę  („</w:t>
            </w:r>
            <w:proofErr w:type="spellStart"/>
            <w:r w:rsidRPr="00A2388C">
              <w:rPr>
                <w:rFonts w:ascii="Times New Roman" w:eastAsia="Times New Roman" w:hAnsi="Times New Roman" w:cs="Times New Roman"/>
              </w:rPr>
              <w:t>know-how</w:t>
            </w:r>
            <w:proofErr w:type="spellEnd"/>
            <w:r w:rsidRPr="00A2388C">
              <w:rPr>
                <w:rFonts w:ascii="Times New Roman" w:eastAsia="Times New Roman" w:hAnsi="Times New Roman" w:cs="Times New Roman"/>
              </w:rPr>
              <w:t>“). Apie tai dalyvis turi informuoti, pateik</w:t>
            </w:r>
            <w:r w:rsidR="00541F8C" w:rsidRPr="00A2388C">
              <w:rPr>
                <w:rFonts w:ascii="Times New Roman" w:eastAsia="Times New Roman" w:hAnsi="Times New Roman" w:cs="Times New Roman"/>
              </w:rPr>
              <w:t>damas</w:t>
            </w:r>
            <w:r w:rsidRPr="00A2388C">
              <w:rPr>
                <w:rFonts w:ascii="Times New Roman" w:eastAsia="Times New Roman" w:hAnsi="Times New Roman" w:cs="Times New Roman"/>
              </w:rPr>
              <w:t xml:space="preserve"> tokio pobūdžio informaciją.</w:t>
            </w:r>
          </w:p>
          <w:p w14:paraId="3D8164FF" w14:textId="77777777" w:rsidR="00C84AE0" w:rsidRPr="00A2388C" w:rsidRDefault="00C84AE0"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Atlikus Rinkos konsultacij</w:t>
            </w:r>
            <w:r w:rsidR="00541F8C" w:rsidRPr="00A2388C">
              <w:rPr>
                <w:rFonts w:ascii="Times New Roman" w:eastAsia="Times New Roman" w:hAnsi="Times New Roman" w:cs="Times New Roman"/>
              </w:rPr>
              <w:t>os</w:t>
            </w:r>
            <w:r w:rsidRPr="00A2388C">
              <w:rPr>
                <w:rFonts w:ascii="Times New Roman" w:eastAsia="Times New Roman" w:hAnsi="Times New Roman" w:cs="Times New Roman"/>
              </w:rPr>
              <w:t xml:space="preserve"> procedūrą, Perkančioji organizacija </w:t>
            </w:r>
            <w:r w:rsidR="00541F8C" w:rsidRPr="00A2388C">
              <w:rPr>
                <w:rFonts w:ascii="Times New Roman" w:eastAsia="Times New Roman" w:hAnsi="Times New Roman" w:cs="Times New Roman"/>
              </w:rPr>
              <w:t xml:space="preserve">gali </w:t>
            </w:r>
            <w:r w:rsidRPr="00A2388C">
              <w:rPr>
                <w:rFonts w:ascii="Times New Roman" w:eastAsia="Times New Roman" w:hAnsi="Times New Roman" w:cs="Times New Roman"/>
              </w:rPr>
              <w:t>skelb</w:t>
            </w:r>
            <w:r w:rsidR="00541F8C" w:rsidRPr="00A2388C">
              <w:rPr>
                <w:rFonts w:ascii="Times New Roman" w:eastAsia="Times New Roman" w:hAnsi="Times New Roman" w:cs="Times New Roman"/>
              </w:rPr>
              <w:t>ti Rinkos konsultacijos</w:t>
            </w:r>
            <w:r w:rsidRPr="00A2388C">
              <w:rPr>
                <w:rFonts w:ascii="Times New Roman" w:eastAsia="Times New Roman" w:hAnsi="Times New Roman" w:cs="Times New Roman"/>
              </w:rPr>
              <w:t xml:space="preserve"> apibendrintas išvadas. Dalyvis neturi teisės </w:t>
            </w:r>
            <w:r w:rsidRPr="00A2388C">
              <w:rPr>
                <w:rFonts w:ascii="Times New Roman" w:eastAsia="Times New Roman" w:hAnsi="Times New Roman" w:cs="Times New Roman"/>
              </w:rPr>
              <w:lastRenderedPageBreak/>
              <w:t>drausti ar kitaip apriboti Perkančiosios organizacijos teisės dėl išvadų viešo skelbimo ar skelbiamos informacijos turinio. Išvadose bus pateikta nuasmenint</w:t>
            </w:r>
            <w:r w:rsidR="00541F8C" w:rsidRPr="00A2388C">
              <w:rPr>
                <w:rFonts w:ascii="Times New Roman" w:eastAsia="Times New Roman" w:hAnsi="Times New Roman" w:cs="Times New Roman"/>
              </w:rPr>
              <w:t>a iš dalyvių Rinkos konsultacijos</w:t>
            </w:r>
            <w:r w:rsidRPr="00A2388C">
              <w:rPr>
                <w:rFonts w:ascii="Times New Roman" w:eastAsia="Times New Roman" w:hAnsi="Times New Roman" w:cs="Times New Roman"/>
              </w:rPr>
              <w:t xml:space="preserve"> metu gauta ir apibendrinta informacija.</w:t>
            </w:r>
          </w:p>
          <w:p w14:paraId="280C6C0C" w14:textId="77777777" w:rsidR="00690F33" w:rsidRPr="00A2388C" w:rsidRDefault="00C84AE0" w:rsidP="00672EFB">
            <w:pPr>
              <w:tabs>
                <w:tab w:val="left" w:pos="4508"/>
              </w:tabs>
              <w:spacing w:after="0" w:line="240" w:lineRule="auto"/>
              <w:jc w:val="both"/>
              <w:rPr>
                <w:rFonts w:ascii="Times New Roman" w:eastAsia="Times New Roman" w:hAnsi="Times New Roman" w:cs="Times New Roman"/>
              </w:rPr>
            </w:pPr>
            <w:r w:rsidRPr="00A2388C">
              <w:rPr>
                <w:rFonts w:ascii="Times New Roman" w:eastAsia="Times New Roman" w:hAnsi="Times New Roman" w:cs="Times New Roman"/>
              </w:rPr>
              <w:t>Rinkos konsultacij</w:t>
            </w:r>
            <w:r w:rsidR="00541F8C" w:rsidRPr="00A2388C">
              <w:rPr>
                <w:rFonts w:ascii="Times New Roman" w:eastAsia="Times New Roman" w:hAnsi="Times New Roman" w:cs="Times New Roman"/>
              </w:rPr>
              <w:t>os</w:t>
            </w:r>
            <w:r w:rsidRPr="00A2388C">
              <w:rPr>
                <w:rFonts w:ascii="Times New Roman" w:eastAsia="Times New Roman" w:hAnsi="Times New Roman" w:cs="Times New Roman"/>
              </w:rPr>
              <w:t xml:space="preserve"> metu gauta informacija bus naudojama formuojant Pirkimo dokumentus ir Pirkimo techninius reikalavimus. </w:t>
            </w:r>
            <w:r w:rsidR="00541F8C" w:rsidRPr="00A2388C">
              <w:rPr>
                <w:rFonts w:ascii="Times New Roman" w:eastAsia="Times New Roman" w:hAnsi="Times New Roman" w:cs="Times New Roman"/>
              </w:rPr>
              <w:t>Rinkos dalyvis visą konsultacijos</w:t>
            </w:r>
            <w:r w:rsidRPr="00A2388C">
              <w:rPr>
                <w:rFonts w:ascii="Times New Roman" w:eastAsia="Times New Roman" w:hAnsi="Times New Roman" w:cs="Times New Roman"/>
              </w:rPr>
              <w:t xml:space="preserve"> metu perduotą informacija perduoda Perkančiajai organizacijai neatlygintinai, be teisės reikšti bet kokias pretenzijas dėl informacijos naudojimo būdo/turinio ar teisių į šią informaciją ateityje. </w:t>
            </w:r>
          </w:p>
        </w:tc>
      </w:tr>
      <w:tr w:rsidR="00352F8C" w:rsidRPr="00A2388C" w14:paraId="6766F962" w14:textId="77777777" w:rsidTr="00351E37">
        <w:tc>
          <w:tcPr>
            <w:tcW w:w="3652" w:type="dxa"/>
            <w:tcBorders>
              <w:top w:val="single" w:sz="4" w:space="0" w:color="000000"/>
              <w:left w:val="single" w:sz="4" w:space="0" w:color="000000"/>
              <w:bottom w:val="single" w:sz="4" w:space="0" w:color="000000"/>
              <w:right w:val="single" w:sz="4" w:space="0" w:color="000000"/>
            </w:tcBorders>
            <w:hideMark/>
          </w:tcPr>
          <w:p w14:paraId="488B499F" w14:textId="77777777" w:rsidR="00352F8C" w:rsidRPr="00A2388C" w:rsidRDefault="00352F8C" w:rsidP="00672EFB">
            <w:pPr>
              <w:tabs>
                <w:tab w:val="left" w:pos="4508"/>
              </w:tabs>
              <w:spacing w:after="0" w:line="240" w:lineRule="auto"/>
              <w:rPr>
                <w:rFonts w:ascii="Times New Roman" w:eastAsia="Times New Roman" w:hAnsi="Times New Roman" w:cs="Times New Roman"/>
                <w:b/>
              </w:rPr>
            </w:pPr>
            <w:r w:rsidRPr="00A2388C">
              <w:rPr>
                <w:rFonts w:ascii="Times New Roman" w:eastAsia="Times New Roman" w:hAnsi="Times New Roman" w:cs="Times New Roman"/>
                <w:b/>
              </w:rPr>
              <w:lastRenderedPageBreak/>
              <w:t xml:space="preserve">Pateiktų </w:t>
            </w:r>
            <w:r w:rsidR="00B11CF2" w:rsidRPr="00A2388C">
              <w:rPr>
                <w:rFonts w:ascii="Times New Roman" w:eastAsia="Times New Roman" w:hAnsi="Times New Roman" w:cs="Times New Roman"/>
                <w:b/>
              </w:rPr>
              <w:t xml:space="preserve">klausimų, </w:t>
            </w:r>
            <w:r w:rsidRPr="00A2388C">
              <w:rPr>
                <w:rFonts w:ascii="Times New Roman" w:eastAsia="Times New Roman" w:hAnsi="Times New Roman" w:cs="Times New Roman"/>
                <w:b/>
              </w:rPr>
              <w:t xml:space="preserve">pastabų ir </w:t>
            </w:r>
            <w:r w:rsidR="002F0377" w:rsidRPr="00A2388C">
              <w:rPr>
                <w:rFonts w:ascii="Times New Roman" w:eastAsia="Times New Roman" w:hAnsi="Times New Roman" w:cs="Times New Roman"/>
                <w:b/>
              </w:rPr>
              <w:t xml:space="preserve">(ar) </w:t>
            </w:r>
            <w:r w:rsidRPr="00A2388C">
              <w:rPr>
                <w:rFonts w:ascii="Times New Roman" w:eastAsia="Times New Roman" w:hAnsi="Times New Roman" w:cs="Times New Roman"/>
                <w:b/>
              </w:rPr>
              <w:t>pasiūlymų nagrinėjimo tvarka</w:t>
            </w:r>
          </w:p>
        </w:tc>
        <w:tc>
          <w:tcPr>
            <w:tcW w:w="6521" w:type="dxa"/>
            <w:tcBorders>
              <w:top w:val="single" w:sz="4" w:space="0" w:color="000000"/>
              <w:left w:val="single" w:sz="4" w:space="0" w:color="000000"/>
              <w:bottom w:val="single" w:sz="4" w:space="0" w:color="000000"/>
              <w:right w:val="single" w:sz="4" w:space="0" w:color="000000"/>
            </w:tcBorders>
          </w:tcPr>
          <w:p w14:paraId="2294269D" w14:textId="77777777" w:rsidR="00846321" w:rsidRPr="00A2388C" w:rsidRDefault="00E62A54" w:rsidP="00672EFB">
            <w:pPr>
              <w:spacing w:after="0" w:line="240" w:lineRule="auto"/>
              <w:ind w:right="64"/>
              <w:jc w:val="both"/>
              <w:rPr>
                <w:rFonts w:ascii="Times New Roman" w:hAnsi="Times New Roman" w:cs="Times New Roman"/>
              </w:rPr>
            </w:pPr>
            <w:r w:rsidRPr="00A2388C">
              <w:rPr>
                <w:rFonts w:ascii="Times New Roman" w:eastAsia="Trebuchet MS" w:hAnsi="Times New Roman" w:cs="Times New Roman"/>
              </w:rPr>
              <w:t>Perkančioji organizacija</w:t>
            </w:r>
            <w:r w:rsidR="00846321" w:rsidRPr="00A2388C">
              <w:rPr>
                <w:rFonts w:ascii="Times New Roman" w:eastAsia="Trebuchet MS" w:hAnsi="Times New Roman" w:cs="Times New Roman"/>
              </w:rPr>
              <w:t>, gav</w:t>
            </w:r>
            <w:r w:rsidRPr="00A2388C">
              <w:rPr>
                <w:rFonts w:ascii="Times New Roman" w:eastAsia="Trebuchet MS" w:hAnsi="Times New Roman" w:cs="Times New Roman"/>
              </w:rPr>
              <w:t>usi</w:t>
            </w:r>
            <w:r w:rsidR="00846321" w:rsidRPr="00A2388C">
              <w:rPr>
                <w:rFonts w:ascii="Times New Roman" w:eastAsia="Trebuchet MS" w:hAnsi="Times New Roman" w:cs="Times New Roman"/>
              </w:rPr>
              <w:t xml:space="preserve"> pastabas ir pasiūlymus dėl paskelbto</w:t>
            </w:r>
            <w:r w:rsidR="00BB29DA" w:rsidRPr="00A2388C">
              <w:rPr>
                <w:rFonts w:ascii="Times New Roman" w:eastAsia="Trebuchet MS" w:hAnsi="Times New Roman" w:cs="Times New Roman"/>
              </w:rPr>
              <w:t>s rinkos konsultacijos</w:t>
            </w:r>
            <w:r w:rsidR="00846321" w:rsidRPr="00A2388C">
              <w:rPr>
                <w:rFonts w:ascii="Times New Roman" w:eastAsia="Trebuchet MS" w:hAnsi="Times New Roman" w:cs="Times New Roman"/>
              </w:rPr>
              <w:t xml:space="preserve">, juos išnagrinės bei įvertins pateiktų pastabų ir pasiūlymų svarbą bei atitiktį </w:t>
            </w:r>
            <w:r w:rsidRPr="00A2388C">
              <w:rPr>
                <w:rFonts w:ascii="Times New Roman" w:eastAsia="Trebuchet MS" w:hAnsi="Times New Roman" w:cs="Times New Roman"/>
              </w:rPr>
              <w:t>Perkančiosios organizacijos</w:t>
            </w:r>
            <w:r w:rsidR="00846321" w:rsidRPr="00A2388C">
              <w:rPr>
                <w:rFonts w:ascii="Times New Roman" w:eastAsia="Trebuchet MS" w:hAnsi="Times New Roman" w:cs="Times New Roman"/>
              </w:rPr>
              <w:t xml:space="preserve"> poreikiams. </w:t>
            </w:r>
            <w:r w:rsidR="00846321" w:rsidRPr="00A2388C">
              <w:rPr>
                <w:rFonts w:ascii="Times New Roman" w:eastAsia="Trebuchet MS" w:hAnsi="Times New Roman" w:cs="Times New Roman"/>
                <w:b/>
              </w:rPr>
              <w:t xml:space="preserve"> </w:t>
            </w:r>
          </w:p>
          <w:p w14:paraId="289A2450" w14:textId="77777777" w:rsidR="00846321" w:rsidRPr="00A2388C" w:rsidRDefault="00846321" w:rsidP="00672EFB">
            <w:pPr>
              <w:spacing w:after="0" w:line="240" w:lineRule="auto"/>
              <w:ind w:right="64"/>
              <w:jc w:val="both"/>
              <w:rPr>
                <w:rFonts w:ascii="Times New Roman" w:hAnsi="Times New Roman" w:cs="Times New Roman"/>
              </w:rPr>
            </w:pPr>
            <w:r w:rsidRPr="00A2388C">
              <w:rPr>
                <w:rFonts w:ascii="Times New Roman" w:eastAsia="Trebuchet MS" w:hAnsi="Times New Roman" w:cs="Times New Roman"/>
              </w:rPr>
              <w:t xml:space="preserve">Informacija apie priimtą sprendimą dėl pateiktų pastabų ir pasiūlymų </w:t>
            </w:r>
            <w:r w:rsidR="00541F8C" w:rsidRPr="00A2388C">
              <w:rPr>
                <w:rFonts w:ascii="Times New Roman" w:eastAsia="Trebuchet MS" w:hAnsi="Times New Roman" w:cs="Times New Roman"/>
              </w:rPr>
              <w:t>gali būti</w:t>
            </w:r>
            <w:r w:rsidRPr="00A2388C">
              <w:rPr>
                <w:rFonts w:ascii="Times New Roman" w:eastAsia="Trebuchet MS" w:hAnsi="Times New Roman" w:cs="Times New Roman"/>
              </w:rPr>
              <w:t xml:space="preserve"> paskelbta CVP IS</w:t>
            </w:r>
            <w:r w:rsidR="00541F8C" w:rsidRPr="00A2388C">
              <w:rPr>
                <w:rFonts w:ascii="Times New Roman" w:eastAsia="Trebuchet MS" w:hAnsi="Times New Roman" w:cs="Times New Roman"/>
              </w:rPr>
              <w:t xml:space="preserve"> (Perkančiosios organizacijos sprendimu)</w:t>
            </w:r>
            <w:r w:rsidRPr="00A2388C">
              <w:rPr>
                <w:rFonts w:ascii="Times New Roman" w:eastAsia="Trebuchet MS" w:hAnsi="Times New Roman" w:cs="Times New Roman"/>
              </w:rPr>
              <w:t xml:space="preserve">. </w:t>
            </w:r>
          </w:p>
          <w:p w14:paraId="27D6682B" w14:textId="39C8FE7D" w:rsidR="00352F8C" w:rsidRPr="002340E2" w:rsidRDefault="00846321" w:rsidP="002340E2">
            <w:pPr>
              <w:spacing w:after="0" w:line="240" w:lineRule="auto"/>
              <w:ind w:right="64"/>
              <w:jc w:val="both"/>
              <w:rPr>
                <w:rFonts w:ascii="Times New Roman" w:hAnsi="Times New Roman" w:cs="Times New Roman"/>
              </w:rPr>
            </w:pPr>
            <w:r w:rsidRPr="00A2388C">
              <w:rPr>
                <w:rFonts w:ascii="Times New Roman" w:eastAsia="Trebuchet MS" w:hAnsi="Times New Roman" w:cs="Times New Roman"/>
              </w:rPr>
              <w:t xml:space="preserve">Skelbiant informaciją apie priimtą sprendimą dėl pateiktų pastabų ir pasiūlymų nebus nurodomas asmuo, kuris pateikė pastabas ir pasiūlymus. </w:t>
            </w:r>
          </w:p>
        </w:tc>
      </w:tr>
    </w:tbl>
    <w:p w14:paraId="747A148B" w14:textId="77777777" w:rsidR="00352F8C" w:rsidRPr="00A2388C" w:rsidRDefault="00352F8C" w:rsidP="00672EFB">
      <w:pPr>
        <w:spacing w:after="0" w:line="240" w:lineRule="auto"/>
        <w:rPr>
          <w:rFonts w:ascii="Times New Roman" w:hAnsi="Times New Roman" w:cs="Times New Roman"/>
          <w:b/>
          <w:bCs/>
        </w:rPr>
      </w:pPr>
    </w:p>
    <w:p w14:paraId="0A730093" w14:textId="77777777" w:rsidR="00445281" w:rsidRPr="00A2388C" w:rsidRDefault="00711168" w:rsidP="00672EFB">
      <w:pPr>
        <w:spacing w:after="0" w:line="240" w:lineRule="auto"/>
        <w:rPr>
          <w:rFonts w:ascii="Times New Roman" w:hAnsi="Times New Roman" w:cs="Times New Roman"/>
        </w:rPr>
      </w:pPr>
      <w:r w:rsidRPr="00A2388C">
        <w:rPr>
          <w:rFonts w:ascii="Times New Roman" w:hAnsi="Times New Roman" w:cs="Times New Roman"/>
        </w:rPr>
        <w:t>Priedas</w:t>
      </w:r>
      <w:r w:rsidR="00846321" w:rsidRPr="00A2388C">
        <w:rPr>
          <w:rFonts w:ascii="Times New Roman" w:hAnsi="Times New Roman" w:cs="Times New Roman"/>
        </w:rPr>
        <w:t xml:space="preserve"> Nr. 1 </w:t>
      </w:r>
      <w:r w:rsidR="00101FB0" w:rsidRPr="00A2388C">
        <w:rPr>
          <w:rFonts w:ascii="Times New Roman" w:hAnsi="Times New Roman" w:cs="Times New Roman"/>
        </w:rPr>
        <w:t>– Rinkos konsultacijos aprašas</w:t>
      </w:r>
      <w:r w:rsidR="00846321" w:rsidRPr="00A2388C">
        <w:rPr>
          <w:rFonts w:ascii="Times New Roman" w:hAnsi="Times New Roman" w:cs="Times New Roman"/>
        </w:rPr>
        <w:t>;</w:t>
      </w:r>
    </w:p>
    <w:p w14:paraId="3B6DC77F" w14:textId="64AFB8D7" w:rsidR="00846321" w:rsidRDefault="007773E9" w:rsidP="00672EFB">
      <w:pPr>
        <w:spacing w:after="0" w:line="240" w:lineRule="auto"/>
        <w:rPr>
          <w:rFonts w:ascii="Times New Roman" w:hAnsi="Times New Roman" w:cs="Times New Roman"/>
        </w:rPr>
      </w:pPr>
      <w:r w:rsidRPr="00A2388C">
        <w:rPr>
          <w:rFonts w:ascii="Times New Roman" w:hAnsi="Times New Roman" w:cs="Times New Roman"/>
        </w:rPr>
        <w:t xml:space="preserve">Priedas Nr. </w:t>
      </w:r>
      <w:r w:rsidR="00F07CB4" w:rsidRPr="00A2388C">
        <w:rPr>
          <w:rFonts w:ascii="Times New Roman" w:hAnsi="Times New Roman" w:cs="Times New Roman"/>
          <w:lang w:val="en-US"/>
        </w:rPr>
        <w:t>2</w:t>
      </w:r>
      <w:r w:rsidRPr="00A2388C">
        <w:rPr>
          <w:rFonts w:ascii="Times New Roman" w:hAnsi="Times New Roman" w:cs="Times New Roman"/>
        </w:rPr>
        <w:t xml:space="preserve"> – Techninė specifikacija</w:t>
      </w:r>
      <w:r w:rsidR="003644B7">
        <w:rPr>
          <w:rFonts w:ascii="Times New Roman" w:hAnsi="Times New Roman" w:cs="Times New Roman"/>
        </w:rPr>
        <w:t>;</w:t>
      </w:r>
    </w:p>
    <w:p w14:paraId="445306DE" w14:textId="2EE1230E" w:rsidR="003644B7" w:rsidRPr="008D68E2" w:rsidRDefault="003644B7" w:rsidP="00672EFB">
      <w:pPr>
        <w:spacing w:after="0" w:line="240" w:lineRule="auto"/>
        <w:rPr>
          <w:rFonts w:ascii="Times New Roman" w:hAnsi="Times New Roman" w:cs="Times New Roman"/>
        </w:rPr>
      </w:pPr>
      <w:r w:rsidRPr="008D68E2">
        <w:rPr>
          <w:rFonts w:ascii="Times New Roman" w:hAnsi="Times New Roman" w:cs="Times New Roman"/>
        </w:rPr>
        <w:t>Priedas Nr. 3 – Tiekėjų pasiūlymų vertinimo kriterijai;</w:t>
      </w:r>
    </w:p>
    <w:p w14:paraId="2C6A83CA" w14:textId="77777777" w:rsidR="00A151E8" w:rsidRPr="00A2388C" w:rsidRDefault="00A151E8" w:rsidP="00672EFB">
      <w:pPr>
        <w:spacing w:after="0" w:line="240" w:lineRule="auto"/>
        <w:rPr>
          <w:rFonts w:ascii="Times New Roman" w:hAnsi="Times New Roman" w:cs="Times New Roman"/>
          <w:b/>
        </w:rPr>
      </w:pPr>
    </w:p>
    <w:p w14:paraId="0D4E976E" w14:textId="77777777" w:rsidR="003968E4" w:rsidRPr="00A2388C" w:rsidRDefault="003968E4" w:rsidP="00672EFB">
      <w:pPr>
        <w:spacing w:after="0" w:line="240" w:lineRule="auto"/>
        <w:rPr>
          <w:rFonts w:ascii="Times New Roman" w:hAnsi="Times New Roman" w:cs="Times New Roman"/>
          <w:b/>
        </w:rPr>
      </w:pPr>
    </w:p>
    <w:p w14:paraId="1B140F89" w14:textId="3C1AAE50" w:rsidR="00A14E38" w:rsidRDefault="00A14E38">
      <w:pPr>
        <w:rPr>
          <w:rFonts w:ascii="Times New Roman" w:hAnsi="Times New Roman" w:cs="Times New Roman"/>
        </w:rPr>
      </w:pPr>
      <w:r>
        <w:rPr>
          <w:rFonts w:ascii="Times New Roman" w:hAnsi="Times New Roman" w:cs="Times New Roman"/>
        </w:rPr>
        <w:br w:type="page"/>
      </w:r>
    </w:p>
    <w:p w14:paraId="6BA4B390" w14:textId="77777777" w:rsidR="00EE1FDE" w:rsidRPr="00A2388C" w:rsidRDefault="00EE1FDE" w:rsidP="00672EFB">
      <w:pPr>
        <w:spacing w:after="0" w:line="240" w:lineRule="auto"/>
        <w:jc w:val="right"/>
        <w:rPr>
          <w:rFonts w:ascii="Times New Roman" w:hAnsi="Times New Roman" w:cs="Times New Roman"/>
        </w:rPr>
      </w:pPr>
      <w:r w:rsidRPr="00A2388C">
        <w:rPr>
          <w:rFonts w:ascii="Times New Roman" w:hAnsi="Times New Roman" w:cs="Times New Roman"/>
        </w:rPr>
        <w:lastRenderedPageBreak/>
        <w:t>Priedas Nr. 1</w:t>
      </w:r>
    </w:p>
    <w:p w14:paraId="28898F61" w14:textId="77777777" w:rsidR="00846321" w:rsidRPr="00A2388C" w:rsidRDefault="0076590C" w:rsidP="00672EFB">
      <w:pPr>
        <w:spacing w:after="0" w:line="240" w:lineRule="auto"/>
        <w:jc w:val="center"/>
        <w:rPr>
          <w:rFonts w:ascii="Times New Roman" w:hAnsi="Times New Roman" w:cs="Times New Roman"/>
          <w:b/>
        </w:rPr>
      </w:pPr>
      <w:r w:rsidRPr="00A2388C">
        <w:rPr>
          <w:rFonts w:ascii="Times New Roman" w:hAnsi="Times New Roman" w:cs="Times New Roman"/>
          <w:b/>
        </w:rPr>
        <w:t>RINKOS KONSULTACIJOS APRAŠAS</w:t>
      </w:r>
    </w:p>
    <w:p w14:paraId="404E3DA7" w14:textId="77777777" w:rsidR="002960EA" w:rsidRPr="00A2388C" w:rsidRDefault="002960EA" w:rsidP="00672EFB">
      <w:pPr>
        <w:spacing w:after="0" w:line="240" w:lineRule="auto"/>
        <w:jc w:val="center"/>
        <w:rPr>
          <w:rFonts w:ascii="Times New Roman" w:hAnsi="Times New Roman" w:cs="Times New Roman"/>
          <w:b/>
        </w:rPr>
      </w:pPr>
    </w:p>
    <w:p w14:paraId="149FF91A" w14:textId="77777777" w:rsidR="00F90057" w:rsidRPr="00A2388C" w:rsidRDefault="00F90057" w:rsidP="00672EFB">
      <w:pPr>
        <w:spacing w:after="0" w:line="240" w:lineRule="auto"/>
        <w:jc w:val="both"/>
        <w:rPr>
          <w:rFonts w:ascii="Times New Roman" w:hAnsi="Times New Roman" w:cs="Times New Roman"/>
        </w:rPr>
      </w:pPr>
    </w:p>
    <w:p w14:paraId="58240E38" w14:textId="77777777" w:rsidR="002960EA" w:rsidRPr="00A2388C" w:rsidRDefault="002960EA" w:rsidP="005107EB">
      <w:pPr>
        <w:pStyle w:val="Antrat1"/>
        <w:keepNext/>
        <w:keepLines/>
        <w:numPr>
          <w:ilvl w:val="0"/>
          <w:numId w:val="3"/>
        </w:numPr>
        <w:tabs>
          <w:tab w:val="clear" w:pos="6510"/>
        </w:tabs>
        <w:spacing w:before="0" w:after="0"/>
        <w:contextualSpacing w:val="0"/>
        <w:rPr>
          <w:rFonts w:ascii="Times New Roman" w:hAnsi="Times New Roman" w:cs="Times New Roman"/>
          <w:sz w:val="22"/>
          <w:szCs w:val="22"/>
        </w:rPr>
      </w:pPr>
      <w:r w:rsidRPr="00A2388C">
        <w:rPr>
          <w:rFonts w:ascii="Times New Roman" w:hAnsi="Times New Roman" w:cs="Times New Roman"/>
          <w:sz w:val="22"/>
          <w:szCs w:val="22"/>
        </w:rPr>
        <w:t>Konsultacijos su rinka tikslas</w:t>
      </w:r>
    </w:p>
    <w:p w14:paraId="7A4267E3" w14:textId="7100CA25" w:rsidR="00671832" w:rsidRPr="00A2388C" w:rsidRDefault="002960EA" w:rsidP="005107EB">
      <w:pPr>
        <w:pStyle w:val="Sraopastraipa"/>
        <w:numPr>
          <w:ilvl w:val="1"/>
          <w:numId w:val="3"/>
        </w:numPr>
        <w:tabs>
          <w:tab w:val="left" w:pos="567"/>
        </w:tabs>
        <w:spacing w:after="0" w:line="240" w:lineRule="auto"/>
        <w:ind w:left="0" w:hanging="6"/>
        <w:contextualSpacing w:val="0"/>
        <w:jc w:val="both"/>
        <w:rPr>
          <w:rFonts w:ascii="Times New Roman" w:hAnsi="Times New Roman" w:cs="Times New Roman"/>
          <w:color w:val="548DD4" w:themeColor="text2" w:themeTint="99"/>
        </w:rPr>
      </w:pPr>
      <w:r w:rsidRPr="00A2388C">
        <w:rPr>
          <w:rFonts w:ascii="Times New Roman" w:hAnsi="Times New Roman" w:cs="Times New Roman"/>
        </w:rPr>
        <w:t xml:space="preserve">Šis dokumentas yra </w:t>
      </w:r>
      <w:r w:rsidR="00763F7A" w:rsidRPr="00A2388C">
        <w:rPr>
          <w:rFonts w:ascii="Times New Roman" w:hAnsi="Times New Roman" w:cs="Times New Roman"/>
        </w:rPr>
        <w:t>r</w:t>
      </w:r>
      <w:r w:rsidR="00541F8C" w:rsidRPr="00A2388C">
        <w:rPr>
          <w:rFonts w:ascii="Times New Roman" w:hAnsi="Times New Roman" w:cs="Times New Roman"/>
        </w:rPr>
        <w:t xml:space="preserve">inkos </w:t>
      </w:r>
      <w:r w:rsidRPr="00A2388C">
        <w:rPr>
          <w:rFonts w:ascii="Times New Roman" w:hAnsi="Times New Roman" w:cs="Times New Roman"/>
        </w:rPr>
        <w:t xml:space="preserve">konsultacijos pagrindas. </w:t>
      </w:r>
      <w:r w:rsidR="006D2F2C" w:rsidRPr="00A2388C">
        <w:rPr>
          <w:rFonts w:ascii="Times New Roman" w:eastAsia="Calibri" w:hAnsi="Times New Roman" w:cs="Times New Roman"/>
          <w:color w:val="222222"/>
        </w:rPr>
        <w:t>Rinkos kon</w:t>
      </w:r>
      <w:r w:rsidR="00671832" w:rsidRPr="00A2388C">
        <w:rPr>
          <w:rFonts w:ascii="Times New Roman" w:eastAsia="Calibri" w:hAnsi="Times New Roman" w:cs="Times New Roman"/>
          <w:color w:val="222222"/>
        </w:rPr>
        <w:t>sultacijos tikslas</w:t>
      </w:r>
      <w:r w:rsidR="00763F7A" w:rsidRPr="00A2388C">
        <w:rPr>
          <w:rFonts w:ascii="Times New Roman" w:eastAsia="Calibri" w:hAnsi="Times New Roman" w:cs="Times New Roman"/>
          <w:color w:val="222222"/>
        </w:rPr>
        <w:t>: g</w:t>
      </w:r>
      <w:r w:rsidR="00671832" w:rsidRPr="00A2388C">
        <w:rPr>
          <w:rFonts w:ascii="Times New Roman" w:eastAsia="Calibri" w:hAnsi="Times New Roman" w:cs="Times New Roman"/>
          <w:color w:val="222222"/>
        </w:rPr>
        <w:t>auti</w:t>
      </w:r>
      <w:r w:rsidR="00495F36" w:rsidRPr="00A2388C">
        <w:rPr>
          <w:rFonts w:ascii="Times New Roman" w:eastAsia="Calibri" w:hAnsi="Times New Roman" w:cs="Times New Roman"/>
          <w:color w:val="222222"/>
        </w:rPr>
        <w:t xml:space="preserve"> kuo daugiau informacijos apie</w:t>
      </w:r>
      <w:r w:rsidR="007773E9" w:rsidRPr="00A2388C">
        <w:rPr>
          <w:rFonts w:ascii="Times New Roman" w:eastAsia="Calibri" w:hAnsi="Times New Roman" w:cs="Times New Roman"/>
          <w:color w:val="222222"/>
        </w:rPr>
        <w:t xml:space="preserve"> </w:t>
      </w:r>
      <w:r w:rsidR="00DA201F" w:rsidRPr="00A2388C">
        <w:rPr>
          <w:rFonts w:ascii="Times New Roman" w:eastAsia="Calibri" w:hAnsi="Times New Roman" w:cs="Times New Roman"/>
          <w:color w:val="222222"/>
        </w:rPr>
        <w:t>ketinam</w:t>
      </w:r>
      <w:r w:rsidR="00D76229">
        <w:rPr>
          <w:rFonts w:ascii="Times New Roman" w:eastAsia="Calibri" w:hAnsi="Times New Roman" w:cs="Times New Roman"/>
          <w:color w:val="222222"/>
        </w:rPr>
        <w:t>a</w:t>
      </w:r>
      <w:r w:rsidR="00DA201F" w:rsidRPr="00A2388C">
        <w:rPr>
          <w:rFonts w:ascii="Times New Roman" w:eastAsia="Calibri" w:hAnsi="Times New Roman" w:cs="Times New Roman"/>
          <w:color w:val="222222"/>
        </w:rPr>
        <w:t xml:space="preserve">s pirkti </w:t>
      </w:r>
      <w:r w:rsidR="00D76229">
        <w:rPr>
          <w:rFonts w:ascii="Times New Roman" w:eastAsia="Calibri" w:hAnsi="Times New Roman" w:cs="Times New Roman"/>
          <w:color w:val="222222"/>
        </w:rPr>
        <w:t>prekes, paslaugas ar darbus</w:t>
      </w:r>
      <w:r w:rsidR="00DA201F" w:rsidRPr="00A2388C">
        <w:rPr>
          <w:rFonts w:ascii="Times New Roman" w:eastAsia="Calibri" w:hAnsi="Times New Roman" w:cs="Times New Roman"/>
          <w:color w:val="222222"/>
        </w:rPr>
        <w:t>.</w:t>
      </w:r>
    </w:p>
    <w:p w14:paraId="60985EBB" w14:textId="77777777" w:rsidR="002960EA" w:rsidRPr="00A2388C" w:rsidRDefault="002960EA" w:rsidP="00672EFB">
      <w:pPr>
        <w:pStyle w:val="Sraopastraipa"/>
        <w:spacing w:after="0" w:line="240" w:lineRule="auto"/>
        <w:ind w:left="792"/>
        <w:contextualSpacing w:val="0"/>
        <w:jc w:val="both"/>
        <w:rPr>
          <w:rFonts w:ascii="Times New Roman" w:hAnsi="Times New Roman" w:cs="Times New Roman"/>
        </w:rPr>
      </w:pPr>
    </w:p>
    <w:p w14:paraId="50772218" w14:textId="77777777" w:rsidR="002960EA" w:rsidRPr="00A2388C" w:rsidRDefault="002960EA" w:rsidP="005107EB">
      <w:pPr>
        <w:pStyle w:val="Antrat1"/>
        <w:keepNext/>
        <w:keepLines/>
        <w:numPr>
          <w:ilvl w:val="0"/>
          <w:numId w:val="3"/>
        </w:numPr>
        <w:tabs>
          <w:tab w:val="clear" w:pos="6510"/>
        </w:tabs>
        <w:spacing w:before="0" w:after="0"/>
        <w:contextualSpacing w:val="0"/>
        <w:rPr>
          <w:rFonts w:ascii="Times New Roman" w:hAnsi="Times New Roman" w:cs="Times New Roman"/>
          <w:sz w:val="22"/>
          <w:szCs w:val="22"/>
        </w:rPr>
      </w:pPr>
      <w:r w:rsidRPr="00A2388C">
        <w:rPr>
          <w:rFonts w:ascii="Times New Roman" w:hAnsi="Times New Roman" w:cs="Times New Roman"/>
          <w:sz w:val="22"/>
          <w:szCs w:val="22"/>
        </w:rPr>
        <w:t>Rinkos konsultacijos tikslinė auditorija</w:t>
      </w:r>
    </w:p>
    <w:p w14:paraId="0563DDB8" w14:textId="6AD84A52" w:rsidR="00D31B03" w:rsidRPr="00A2388C" w:rsidRDefault="00672EFB"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color w:val="000000" w:themeColor="text1"/>
        </w:rPr>
      </w:pPr>
      <w:r w:rsidRPr="00A2388C">
        <w:rPr>
          <w:rFonts w:ascii="Times New Roman" w:hAnsi="Times New Roman" w:cs="Times New Roman"/>
          <w:color w:val="000000" w:themeColor="text1"/>
        </w:rPr>
        <w:t xml:space="preserve">AB „Kelių priežiūra“ (toliau – </w:t>
      </w:r>
      <w:r w:rsidR="00A01734">
        <w:rPr>
          <w:rFonts w:ascii="Times New Roman" w:hAnsi="Times New Roman" w:cs="Times New Roman"/>
          <w:color w:val="000000" w:themeColor="text1"/>
        </w:rPr>
        <w:t>Perkančioji organizacija</w:t>
      </w:r>
      <w:r w:rsidRPr="00A2388C">
        <w:rPr>
          <w:rFonts w:ascii="Times New Roman" w:hAnsi="Times New Roman" w:cs="Times New Roman"/>
          <w:color w:val="000000" w:themeColor="text1"/>
        </w:rPr>
        <w:t>)</w:t>
      </w:r>
      <w:r w:rsidR="00D31B03" w:rsidRPr="00A2388C">
        <w:rPr>
          <w:rFonts w:ascii="Times New Roman" w:hAnsi="Times New Roman" w:cs="Times New Roman"/>
          <w:color w:val="000000" w:themeColor="text1"/>
        </w:rPr>
        <w:t xml:space="preserve">, siekdama užtikrinti vienodas konkurencines sąlygas ir norėdama užsitikrinti pakankamą įsitraukimą, kviečia bendradarbiauti visus </w:t>
      </w:r>
      <w:r w:rsidR="00D76229">
        <w:rPr>
          <w:rFonts w:ascii="Times New Roman" w:hAnsi="Times New Roman" w:cs="Times New Roman"/>
          <w:color w:val="000000" w:themeColor="text1"/>
        </w:rPr>
        <w:t xml:space="preserve">rinkos dalyvius </w:t>
      </w:r>
      <w:r w:rsidR="00D31B03" w:rsidRPr="00A2388C">
        <w:rPr>
          <w:rFonts w:ascii="Times New Roman" w:hAnsi="Times New Roman" w:cs="Times New Roman"/>
          <w:color w:val="000000" w:themeColor="text1"/>
        </w:rPr>
        <w:t xml:space="preserve">galinčius suteikti informaciją apie </w:t>
      </w:r>
      <w:r w:rsidR="00D76229">
        <w:rPr>
          <w:rFonts w:ascii="Times New Roman" w:hAnsi="Times New Roman" w:cs="Times New Roman"/>
          <w:color w:val="000000" w:themeColor="text1"/>
        </w:rPr>
        <w:t>techninėje specifikacijoje nurodytas prekes, paslaugas ar darbus</w:t>
      </w:r>
      <w:r w:rsidR="00C97FD7" w:rsidRPr="00A2388C">
        <w:rPr>
          <w:rFonts w:ascii="Times New Roman" w:eastAsia="Calibri" w:hAnsi="Times New Roman" w:cs="Times New Roman"/>
          <w:color w:val="222222"/>
        </w:rPr>
        <w:t>.</w:t>
      </w:r>
    </w:p>
    <w:p w14:paraId="633D9E01" w14:textId="6D28E533" w:rsidR="00D31B03" w:rsidRPr="00A2388C" w:rsidRDefault="00D31B03"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color w:val="000000" w:themeColor="text1"/>
        </w:rPr>
      </w:pPr>
      <w:r w:rsidRPr="00A2388C">
        <w:rPr>
          <w:rFonts w:ascii="Times New Roman" w:hAnsi="Times New Roman" w:cs="Times New Roman"/>
          <w:color w:val="000000" w:themeColor="text1"/>
        </w:rPr>
        <w:t xml:space="preserve">Ši rinkos konsultacija yra orientuota </w:t>
      </w:r>
      <w:r w:rsidR="00D76229">
        <w:rPr>
          <w:rFonts w:ascii="Times New Roman" w:hAnsi="Times New Roman" w:cs="Times New Roman"/>
          <w:color w:val="000000" w:themeColor="text1"/>
        </w:rPr>
        <w:t>į techninėje specifikacijoje nurodytas prekes, paslaugas ar darbus</w:t>
      </w:r>
      <w:r w:rsidR="00955967" w:rsidRPr="00A2388C">
        <w:rPr>
          <w:rFonts w:ascii="Times New Roman" w:eastAsia="Calibri" w:hAnsi="Times New Roman" w:cs="Times New Roman"/>
          <w:color w:val="222222"/>
        </w:rPr>
        <w:t xml:space="preserve"> </w:t>
      </w:r>
      <w:r w:rsidR="00672EFB" w:rsidRPr="00A2388C">
        <w:rPr>
          <w:rFonts w:ascii="Times New Roman" w:hAnsi="Times New Roman" w:cs="Times New Roman"/>
          <w:color w:val="000000" w:themeColor="text1"/>
        </w:rPr>
        <w:t>galinčias pateikti</w:t>
      </w:r>
      <w:r w:rsidR="00D76229">
        <w:rPr>
          <w:rFonts w:ascii="Times New Roman" w:hAnsi="Times New Roman" w:cs="Times New Roman"/>
          <w:color w:val="000000" w:themeColor="text1"/>
        </w:rPr>
        <w:t>, suteikti ar atlikti</w:t>
      </w:r>
      <w:r w:rsidR="00672EFB" w:rsidRPr="00A2388C">
        <w:rPr>
          <w:rFonts w:ascii="Times New Roman" w:hAnsi="Times New Roman" w:cs="Times New Roman"/>
          <w:color w:val="000000" w:themeColor="text1"/>
        </w:rPr>
        <w:t xml:space="preserve"> </w:t>
      </w:r>
      <w:r w:rsidR="0073263B" w:rsidRPr="00A2388C">
        <w:rPr>
          <w:rFonts w:ascii="Times New Roman" w:hAnsi="Times New Roman" w:cs="Times New Roman"/>
          <w:color w:val="000000" w:themeColor="text1"/>
        </w:rPr>
        <w:t>įmones</w:t>
      </w:r>
      <w:r w:rsidRPr="00A2388C">
        <w:rPr>
          <w:rFonts w:ascii="Times New Roman" w:hAnsi="Times New Roman" w:cs="Times New Roman"/>
          <w:color w:val="000000" w:themeColor="text1"/>
        </w:rPr>
        <w:t xml:space="preserve">. </w:t>
      </w:r>
    </w:p>
    <w:p w14:paraId="4DE3751D" w14:textId="77777777" w:rsidR="002960EA" w:rsidRPr="00A2388C" w:rsidRDefault="002960EA" w:rsidP="00672EFB">
      <w:pPr>
        <w:spacing w:after="0" w:line="240" w:lineRule="auto"/>
        <w:jc w:val="both"/>
        <w:rPr>
          <w:rFonts w:ascii="Times New Roman" w:hAnsi="Times New Roman" w:cs="Times New Roman"/>
        </w:rPr>
      </w:pPr>
    </w:p>
    <w:p w14:paraId="2A10B0D4" w14:textId="77777777" w:rsidR="002960EA" w:rsidRPr="00A2388C" w:rsidRDefault="002960EA" w:rsidP="005107EB">
      <w:pPr>
        <w:pStyle w:val="Antrat1"/>
        <w:keepNext/>
        <w:keepLines/>
        <w:numPr>
          <w:ilvl w:val="0"/>
          <w:numId w:val="3"/>
        </w:numPr>
        <w:tabs>
          <w:tab w:val="clear" w:pos="6510"/>
        </w:tabs>
        <w:spacing w:before="0" w:after="0"/>
        <w:contextualSpacing w:val="0"/>
        <w:rPr>
          <w:rFonts w:ascii="Times New Roman" w:hAnsi="Times New Roman" w:cs="Times New Roman"/>
          <w:sz w:val="22"/>
          <w:szCs w:val="22"/>
        </w:rPr>
      </w:pPr>
      <w:r w:rsidRPr="00A2388C">
        <w:rPr>
          <w:rFonts w:ascii="Times New Roman" w:hAnsi="Times New Roman" w:cs="Times New Roman"/>
          <w:sz w:val="22"/>
          <w:szCs w:val="22"/>
        </w:rPr>
        <w:t>Rinkos konsultacijos vykdymas</w:t>
      </w:r>
    </w:p>
    <w:p w14:paraId="5D5C7FF1"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Rinkos konsultacija bus vykdoma lietuvių kalba.</w:t>
      </w:r>
    </w:p>
    <w:p w14:paraId="40A532F7"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Rinkos konsultacijos metu turi būti užtikrinti Lietuvos Respublikos asmens duomenų teisinės apsaugos įstatymo reikalavimai.</w:t>
      </w:r>
    </w:p>
    <w:p w14:paraId="1CA11595" w14:textId="0E95D2ED" w:rsidR="00765907" w:rsidRPr="003644B7" w:rsidRDefault="00765907" w:rsidP="006D0C7F">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3644B7">
        <w:rPr>
          <w:rFonts w:ascii="Times New Roman" w:hAnsi="Times New Roman" w:cs="Times New Roman"/>
        </w:rPr>
        <w:t>Planuojama Rinkos konsultacijos trukmė</w:t>
      </w:r>
      <w:r w:rsidR="00A9677F" w:rsidRPr="003644B7">
        <w:rPr>
          <w:rFonts w:ascii="Times New Roman" w:hAnsi="Times New Roman" w:cs="Times New Roman"/>
        </w:rPr>
        <w:t>:</w:t>
      </w:r>
      <w:r w:rsidRPr="003644B7">
        <w:rPr>
          <w:rFonts w:ascii="Times New Roman" w:hAnsi="Times New Roman" w:cs="Times New Roman"/>
        </w:rPr>
        <w:t xml:space="preserve"> </w:t>
      </w:r>
      <w:r w:rsidR="003644B7" w:rsidRPr="003644B7">
        <w:rPr>
          <w:rFonts w:ascii="Times New Roman" w:hAnsi="Times New Roman" w:cs="Times New Roman"/>
        </w:rPr>
        <w:t xml:space="preserve">nurodyta skelbimo apie rinkos konsultaciją II.5) punkte </w:t>
      </w:r>
      <w:hyperlink r:id="rId13" w:history="1">
        <w:r w:rsidR="00E45B56" w:rsidRPr="001F7F86">
          <w:rPr>
            <w:rStyle w:val="Hipersaitas"/>
            <w:rFonts w:ascii="Times New Roman" w:hAnsi="Times New Roman" w:cs="Times New Roman"/>
          </w:rPr>
          <w:t>https://viesiejipirkimai.lt</w:t>
        </w:r>
      </w:hyperlink>
      <w:r w:rsidRPr="003644B7">
        <w:rPr>
          <w:rFonts w:ascii="Times New Roman" w:hAnsi="Times New Roman" w:cs="Times New Roman"/>
        </w:rPr>
        <w:t>.</w:t>
      </w:r>
    </w:p>
    <w:p w14:paraId="6AC5C586"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Esant poreikiui, organizuojamas susitikimas (-ai) su visais dalyviais ar (ir) jų grupe ar (ir) su kiekvienu dalyviu atskirai.</w:t>
      </w:r>
    </w:p>
    <w:p w14:paraId="4037A210"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Susitikimai organizuojami Perkančiosios organizacijos ar (ir) dalyvio iniciatyva. Susitikimų laiką ir vietą nustato Perkančioji organizacija. Susitikimų skaičius neribojamas.</w:t>
      </w:r>
    </w:p>
    <w:p w14:paraId="3151075F"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Susitikimai bus protokoluojami arba filmuojami.</w:t>
      </w:r>
    </w:p>
    <w:p w14:paraId="0C948CE6"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 xml:space="preserve">Susitikimų medžiaga saugoma Perkančiojoje organizacijoje, dėl jos konfidencialumo turi pasisakyti dalyvis, priešingu atveju Perkančioji organizacija nelaikys susitikimų medžiagos konfidencialia, išskyrus asmens duomenis. Apibendrinta informacija Perkančiosios organizacijos sprendimu (nuasmeninta) gali būti paviešinta. </w:t>
      </w:r>
    </w:p>
    <w:p w14:paraId="39EE0EAC" w14:textId="77777777" w:rsidR="00765907" w:rsidRPr="00A2388C" w:rsidRDefault="00765907" w:rsidP="005107EB">
      <w:pPr>
        <w:pStyle w:val="Sraopastraipa"/>
        <w:numPr>
          <w:ilvl w:val="1"/>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Rinkos konsultacijos preliminarūs etapai (etapų laikotarpiai ar vykdymo tvarka gali būti koreguojami Perkančiosios organizacijos, pranešant apie tai CVP IS priemonėmis visiems dalyviams):</w:t>
      </w:r>
    </w:p>
    <w:p w14:paraId="7CB5C262" w14:textId="77777777" w:rsidR="00765907" w:rsidRPr="00A2388C" w:rsidRDefault="00DD70B8" w:rsidP="005107EB">
      <w:pPr>
        <w:pStyle w:val="Sraopastraipa"/>
        <w:numPr>
          <w:ilvl w:val="2"/>
          <w:numId w:val="3"/>
        </w:numPr>
        <w:tabs>
          <w:tab w:val="left" w:pos="567"/>
        </w:tabs>
        <w:spacing w:after="0" w:line="240" w:lineRule="auto"/>
        <w:ind w:left="0" w:firstLine="0"/>
        <w:contextualSpacing w:val="0"/>
        <w:jc w:val="both"/>
        <w:rPr>
          <w:rFonts w:ascii="Times New Roman" w:hAnsi="Times New Roman" w:cs="Times New Roman"/>
        </w:rPr>
      </w:pPr>
      <w:r w:rsidRPr="00A2388C">
        <w:rPr>
          <w:rFonts w:ascii="Times New Roman" w:hAnsi="Times New Roman" w:cs="Times New Roman"/>
        </w:rPr>
        <w:t>D</w:t>
      </w:r>
      <w:r w:rsidR="00765907" w:rsidRPr="00A2388C">
        <w:rPr>
          <w:rFonts w:ascii="Times New Roman" w:hAnsi="Times New Roman" w:cs="Times New Roman"/>
        </w:rPr>
        <w:t xml:space="preserve">alyviai kviečiami ne vėliau kaip iki termino, nurodyto CVP IS teikti </w:t>
      </w:r>
      <w:r w:rsidRPr="00A2388C">
        <w:rPr>
          <w:rFonts w:ascii="Times New Roman" w:hAnsi="Times New Roman" w:cs="Times New Roman"/>
        </w:rPr>
        <w:t>klausimus</w:t>
      </w:r>
      <w:r w:rsidR="00FD15D6" w:rsidRPr="00A2388C">
        <w:rPr>
          <w:rFonts w:ascii="Times New Roman" w:hAnsi="Times New Roman" w:cs="Times New Roman"/>
        </w:rPr>
        <w:t xml:space="preserve">, </w:t>
      </w:r>
      <w:r w:rsidR="00765907" w:rsidRPr="00A2388C">
        <w:rPr>
          <w:rFonts w:ascii="Times New Roman" w:hAnsi="Times New Roman" w:cs="Times New Roman"/>
        </w:rPr>
        <w:t>siūlymus ir rekomendacijas.</w:t>
      </w:r>
    </w:p>
    <w:p w14:paraId="63EF2B00" w14:textId="77777777" w:rsidR="002960EA" w:rsidRPr="00A2388C" w:rsidRDefault="002960EA" w:rsidP="00672EFB">
      <w:pPr>
        <w:spacing w:after="0" w:line="240" w:lineRule="auto"/>
        <w:rPr>
          <w:rFonts w:ascii="Times New Roman" w:hAnsi="Times New Roman" w:cs="Times New Roman"/>
        </w:rPr>
      </w:pPr>
    </w:p>
    <w:p w14:paraId="69519383" w14:textId="77777777" w:rsidR="00A10DE2" w:rsidRPr="00A2388C" w:rsidRDefault="00A10DE2" w:rsidP="00672EFB">
      <w:pPr>
        <w:spacing w:after="0" w:line="240" w:lineRule="auto"/>
        <w:rPr>
          <w:rFonts w:ascii="Times New Roman" w:hAnsi="Times New Roman" w:cs="Times New Roman"/>
        </w:rPr>
      </w:pPr>
      <w:r w:rsidRPr="00A2388C">
        <w:rPr>
          <w:rFonts w:ascii="Times New Roman" w:hAnsi="Times New Roman" w:cs="Times New Roman"/>
        </w:rPr>
        <w:t>Siekdami pasiruošti Pirkimui, norime, kad rinkos dalyviai ar kiti ekspertai padėtų atsakyti į šiuos klausimus:</w:t>
      </w:r>
    </w:p>
    <w:p w14:paraId="7994F3BC" w14:textId="77777777" w:rsidR="00A10DE2" w:rsidRPr="00A2388C" w:rsidRDefault="00A10DE2" w:rsidP="00672EFB">
      <w:pPr>
        <w:spacing w:after="0" w:line="240" w:lineRule="auto"/>
        <w:rPr>
          <w:rFonts w:ascii="Times New Roman" w:hAnsi="Times New Roman" w:cs="Times New Roman"/>
        </w:rPr>
      </w:pPr>
    </w:p>
    <w:tbl>
      <w:tblPr>
        <w:tblStyle w:val="Lentelstinklelis"/>
        <w:tblW w:w="0" w:type="auto"/>
        <w:tblLook w:val="04A0" w:firstRow="1" w:lastRow="0" w:firstColumn="1" w:lastColumn="0" w:noHBand="0" w:noVBand="1"/>
      </w:tblPr>
      <w:tblGrid>
        <w:gridCol w:w="715"/>
        <w:gridCol w:w="5749"/>
        <w:gridCol w:w="3164"/>
      </w:tblGrid>
      <w:tr w:rsidR="00A10DE2" w:rsidRPr="00A2388C" w14:paraId="08242CA3" w14:textId="77777777" w:rsidTr="00637C5F">
        <w:tc>
          <w:tcPr>
            <w:tcW w:w="715" w:type="dxa"/>
          </w:tcPr>
          <w:p w14:paraId="625769C2" w14:textId="77777777" w:rsidR="00A10DE2" w:rsidRPr="00A2388C" w:rsidRDefault="00A10DE2" w:rsidP="00A10DE2">
            <w:pPr>
              <w:jc w:val="center"/>
              <w:rPr>
                <w:rFonts w:ascii="Times New Roman" w:hAnsi="Times New Roman" w:cs="Times New Roman"/>
                <w:b/>
                <w:bCs/>
              </w:rPr>
            </w:pPr>
            <w:r w:rsidRPr="00A2388C">
              <w:rPr>
                <w:rFonts w:ascii="Times New Roman" w:hAnsi="Times New Roman" w:cs="Times New Roman"/>
                <w:b/>
                <w:bCs/>
              </w:rPr>
              <w:t>Eil. Nr.</w:t>
            </w:r>
          </w:p>
        </w:tc>
        <w:tc>
          <w:tcPr>
            <w:tcW w:w="5749" w:type="dxa"/>
          </w:tcPr>
          <w:p w14:paraId="4E81180F" w14:textId="77777777" w:rsidR="00A10DE2" w:rsidRPr="00A2388C" w:rsidRDefault="00A10DE2" w:rsidP="00A10DE2">
            <w:pPr>
              <w:jc w:val="center"/>
              <w:rPr>
                <w:rFonts w:ascii="Times New Roman" w:hAnsi="Times New Roman" w:cs="Times New Roman"/>
                <w:b/>
                <w:bCs/>
              </w:rPr>
            </w:pPr>
            <w:r w:rsidRPr="00A2388C">
              <w:rPr>
                <w:rFonts w:ascii="Times New Roman" w:hAnsi="Times New Roman" w:cs="Times New Roman"/>
                <w:b/>
                <w:bCs/>
              </w:rPr>
              <w:t>Klausimas</w:t>
            </w:r>
          </w:p>
        </w:tc>
        <w:tc>
          <w:tcPr>
            <w:tcW w:w="3164" w:type="dxa"/>
          </w:tcPr>
          <w:p w14:paraId="4984D675" w14:textId="77777777" w:rsidR="00A10DE2" w:rsidRPr="00A2388C" w:rsidRDefault="00A10DE2" w:rsidP="00A10DE2">
            <w:pPr>
              <w:jc w:val="center"/>
              <w:rPr>
                <w:rFonts w:ascii="Times New Roman" w:hAnsi="Times New Roman" w:cs="Times New Roman"/>
                <w:b/>
                <w:bCs/>
              </w:rPr>
            </w:pPr>
            <w:r w:rsidRPr="00A2388C">
              <w:rPr>
                <w:rFonts w:ascii="Times New Roman" w:hAnsi="Times New Roman" w:cs="Times New Roman"/>
                <w:b/>
                <w:bCs/>
              </w:rPr>
              <w:t>Atsakymas</w:t>
            </w:r>
            <w:r w:rsidR="00ED1206" w:rsidRPr="00A2388C">
              <w:rPr>
                <w:rFonts w:ascii="Times New Roman" w:hAnsi="Times New Roman" w:cs="Times New Roman"/>
                <w:b/>
                <w:bCs/>
              </w:rPr>
              <w:t xml:space="preserve"> / komentarai</w:t>
            </w:r>
          </w:p>
        </w:tc>
      </w:tr>
      <w:tr w:rsidR="00F569F8" w:rsidRPr="00A2388C" w14:paraId="60124908" w14:textId="77777777" w:rsidTr="00637C5F">
        <w:tc>
          <w:tcPr>
            <w:tcW w:w="715" w:type="dxa"/>
          </w:tcPr>
          <w:p w14:paraId="7E70F639" w14:textId="77777777" w:rsidR="00F569F8" w:rsidRPr="00A2388C" w:rsidRDefault="00F569F8" w:rsidP="0018345D">
            <w:pPr>
              <w:rPr>
                <w:rFonts w:ascii="Times New Roman" w:hAnsi="Times New Roman" w:cs="Times New Roman"/>
              </w:rPr>
            </w:pPr>
            <w:r w:rsidRPr="00A2388C">
              <w:rPr>
                <w:rFonts w:ascii="Times New Roman" w:hAnsi="Times New Roman" w:cs="Times New Roman"/>
                <w:lang w:val="en-US"/>
              </w:rPr>
              <w:t>1</w:t>
            </w:r>
            <w:r w:rsidRPr="00A2388C">
              <w:rPr>
                <w:rFonts w:ascii="Times New Roman" w:hAnsi="Times New Roman" w:cs="Times New Roman"/>
              </w:rPr>
              <w:t xml:space="preserve">. </w:t>
            </w:r>
          </w:p>
        </w:tc>
        <w:tc>
          <w:tcPr>
            <w:tcW w:w="5749" w:type="dxa"/>
          </w:tcPr>
          <w:p w14:paraId="27B23362" w14:textId="77777777" w:rsidR="00F569F8" w:rsidRDefault="00F569F8" w:rsidP="0018345D">
            <w:pPr>
              <w:jc w:val="both"/>
              <w:rPr>
                <w:rFonts w:ascii="Times New Roman" w:hAnsi="Times New Roman" w:cs="Times New Roman"/>
              </w:rPr>
            </w:pPr>
            <w:r w:rsidRPr="00A2388C">
              <w:rPr>
                <w:rFonts w:ascii="Times New Roman" w:hAnsi="Times New Roman" w:cs="Times New Roman"/>
              </w:rPr>
              <w:t>Ar techninė specifikacija pakankamai išsami, konkreti ir aiški, ar joje yra visa informacija, reikalinga tinkamam pasiūlymo parengimui bei deklaruojamų tikslų pasiekimui? Kokias sąlygas turėtume papildomai įtraukti į techninę specifikaciją, arba kurių reikėtų atsisakyti? Pateikite pastabas ir pasiūlymus techninei specifikacijai.</w:t>
            </w:r>
          </w:p>
          <w:p w14:paraId="4EA2DC3F" w14:textId="2D86CEA4" w:rsidR="006C0917" w:rsidRPr="00A2388C" w:rsidRDefault="006C0917" w:rsidP="0018345D">
            <w:pPr>
              <w:jc w:val="both"/>
              <w:rPr>
                <w:rFonts w:ascii="Times New Roman" w:hAnsi="Times New Roman" w:cs="Times New Roman"/>
              </w:rPr>
            </w:pPr>
          </w:p>
        </w:tc>
        <w:tc>
          <w:tcPr>
            <w:tcW w:w="3164" w:type="dxa"/>
          </w:tcPr>
          <w:p w14:paraId="58E83A52" w14:textId="77777777" w:rsidR="00F569F8" w:rsidRPr="00A2388C" w:rsidRDefault="00F569F8" w:rsidP="0018345D">
            <w:pPr>
              <w:rPr>
                <w:rFonts w:ascii="Times New Roman" w:hAnsi="Times New Roman" w:cs="Times New Roman"/>
              </w:rPr>
            </w:pPr>
          </w:p>
        </w:tc>
      </w:tr>
      <w:tr w:rsidR="00637C5F" w:rsidRPr="00A2388C" w14:paraId="5ACD2D1E" w14:textId="77777777" w:rsidTr="00637C5F">
        <w:tc>
          <w:tcPr>
            <w:tcW w:w="715" w:type="dxa"/>
          </w:tcPr>
          <w:p w14:paraId="4C3B02E7" w14:textId="78769170" w:rsidR="00637C5F" w:rsidRPr="00F569F8" w:rsidRDefault="00A01734" w:rsidP="0018345D">
            <w:pPr>
              <w:rPr>
                <w:rFonts w:ascii="Times New Roman" w:hAnsi="Times New Roman" w:cs="Times New Roman"/>
                <w:highlight w:val="yellow"/>
              </w:rPr>
            </w:pPr>
            <w:r>
              <w:rPr>
                <w:rFonts w:ascii="Times New Roman" w:hAnsi="Times New Roman" w:cs="Times New Roman"/>
              </w:rPr>
              <w:t>2</w:t>
            </w:r>
            <w:r w:rsidR="00637C5F" w:rsidRPr="00637C5F">
              <w:rPr>
                <w:rFonts w:ascii="Times New Roman" w:hAnsi="Times New Roman" w:cs="Times New Roman"/>
              </w:rPr>
              <w:t xml:space="preserve">. </w:t>
            </w:r>
          </w:p>
        </w:tc>
        <w:tc>
          <w:tcPr>
            <w:tcW w:w="5749" w:type="dxa"/>
          </w:tcPr>
          <w:p w14:paraId="2AA91004" w14:textId="77777777" w:rsidR="00637C5F" w:rsidRDefault="00637C5F" w:rsidP="0018345D">
            <w:pPr>
              <w:jc w:val="both"/>
              <w:rPr>
                <w:rFonts w:ascii="Times New Roman" w:hAnsi="Times New Roman" w:cs="Times New Roman"/>
              </w:rPr>
            </w:pPr>
            <w:r w:rsidRPr="007D256D">
              <w:rPr>
                <w:rFonts w:ascii="Times New Roman" w:hAnsi="Times New Roman" w:cs="Times New Roman"/>
              </w:rPr>
              <w:t>Ar numatomas prekių pristatymo</w:t>
            </w:r>
            <w:r>
              <w:rPr>
                <w:rFonts w:ascii="Times New Roman" w:hAnsi="Times New Roman" w:cs="Times New Roman"/>
              </w:rPr>
              <w:t>/paslaugų suteikimo/darbų atlikimo</w:t>
            </w:r>
            <w:r w:rsidRPr="007D256D">
              <w:rPr>
                <w:rFonts w:ascii="Times New Roman" w:hAnsi="Times New Roman" w:cs="Times New Roman"/>
              </w:rPr>
              <w:t xml:space="preserve"> terminas yra tinkamas? Ar ilgesnis terminas turėtų įtakos pasiūlymo kainai? Nurodykite minimaliausią terminą, per kurį galėtumėte pristatyti prek</w:t>
            </w:r>
            <w:r>
              <w:rPr>
                <w:rFonts w:ascii="Times New Roman" w:hAnsi="Times New Roman" w:cs="Times New Roman"/>
              </w:rPr>
              <w:t>es/suteikti paslaugas/atlikti darbus.</w:t>
            </w:r>
          </w:p>
          <w:p w14:paraId="0EEB37FB" w14:textId="276A0E08" w:rsidR="006C0917" w:rsidRPr="00F569F8" w:rsidRDefault="006C0917" w:rsidP="0018345D">
            <w:pPr>
              <w:jc w:val="both"/>
              <w:rPr>
                <w:rFonts w:ascii="Times New Roman" w:hAnsi="Times New Roman" w:cs="Times New Roman"/>
                <w:highlight w:val="yellow"/>
              </w:rPr>
            </w:pPr>
          </w:p>
        </w:tc>
        <w:tc>
          <w:tcPr>
            <w:tcW w:w="3164" w:type="dxa"/>
          </w:tcPr>
          <w:p w14:paraId="70CF4669" w14:textId="77777777" w:rsidR="00637C5F" w:rsidRPr="00A2388C" w:rsidRDefault="00637C5F" w:rsidP="0018345D">
            <w:pPr>
              <w:rPr>
                <w:rFonts w:ascii="Times New Roman" w:hAnsi="Times New Roman" w:cs="Times New Roman"/>
              </w:rPr>
            </w:pPr>
          </w:p>
        </w:tc>
      </w:tr>
      <w:tr w:rsidR="00637C5F" w:rsidRPr="00A2388C" w14:paraId="21B11FF4" w14:textId="77777777" w:rsidTr="006C0917">
        <w:trPr>
          <w:trHeight w:val="699"/>
        </w:trPr>
        <w:tc>
          <w:tcPr>
            <w:tcW w:w="715" w:type="dxa"/>
          </w:tcPr>
          <w:p w14:paraId="20871710" w14:textId="2F650BAD" w:rsidR="00637C5F" w:rsidRPr="00637C5F" w:rsidRDefault="00A01734" w:rsidP="0018345D">
            <w:pPr>
              <w:rPr>
                <w:rFonts w:ascii="Times New Roman" w:hAnsi="Times New Roman" w:cs="Times New Roman"/>
              </w:rPr>
            </w:pPr>
            <w:r>
              <w:rPr>
                <w:rFonts w:ascii="Times New Roman" w:hAnsi="Times New Roman" w:cs="Times New Roman"/>
              </w:rPr>
              <w:t>3</w:t>
            </w:r>
            <w:r w:rsidR="00637C5F">
              <w:rPr>
                <w:rFonts w:ascii="Times New Roman" w:hAnsi="Times New Roman" w:cs="Times New Roman"/>
              </w:rPr>
              <w:t>.</w:t>
            </w:r>
          </w:p>
        </w:tc>
        <w:tc>
          <w:tcPr>
            <w:tcW w:w="5749" w:type="dxa"/>
          </w:tcPr>
          <w:p w14:paraId="3EE61DF4" w14:textId="68082A66" w:rsidR="00637C5F" w:rsidRPr="006C0917" w:rsidRDefault="00637C5F" w:rsidP="00637C5F">
            <w:pPr>
              <w:jc w:val="both"/>
              <w:rPr>
                <w:rFonts w:ascii="Times New Roman" w:hAnsi="Times New Roman" w:cs="Times New Roman"/>
              </w:rPr>
            </w:pPr>
            <w:r w:rsidRPr="006C0917">
              <w:rPr>
                <w:rFonts w:ascii="Times New Roman" w:hAnsi="Times New Roman" w:cs="Times New Roman"/>
              </w:rPr>
              <w:t xml:space="preserve">Kokiais vertinimo kriterijais vadovaujantis turėtų būti vertinami </w:t>
            </w:r>
            <w:r w:rsidR="006C0917">
              <w:rPr>
                <w:rFonts w:ascii="Times New Roman" w:hAnsi="Times New Roman" w:cs="Times New Roman"/>
              </w:rPr>
              <w:t>t</w:t>
            </w:r>
            <w:r w:rsidRPr="006C0917">
              <w:rPr>
                <w:rFonts w:ascii="Times New Roman" w:hAnsi="Times New Roman" w:cs="Times New Roman"/>
              </w:rPr>
              <w:t xml:space="preserve">iekėjų pasiūlymai? Pagrįskite. </w:t>
            </w:r>
          </w:p>
          <w:p w14:paraId="2F388C45" w14:textId="77777777" w:rsidR="00637C5F" w:rsidRDefault="00637C5F" w:rsidP="0018345D">
            <w:pPr>
              <w:jc w:val="both"/>
              <w:rPr>
                <w:rFonts w:ascii="Times New Roman" w:hAnsi="Times New Roman" w:cs="Times New Roman"/>
              </w:rPr>
            </w:pPr>
            <w:r w:rsidRPr="00E45B56">
              <w:rPr>
                <w:rFonts w:ascii="Times New Roman" w:hAnsi="Times New Roman" w:cs="Times New Roman"/>
              </w:rPr>
              <w:t xml:space="preserve">Ar </w:t>
            </w:r>
            <w:r w:rsidR="006C0917" w:rsidRPr="00E45B56">
              <w:rPr>
                <w:rFonts w:ascii="Times New Roman" w:hAnsi="Times New Roman" w:cs="Times New Roman"/>
              </w:rPr>
              <w:t>priede Nr. 3 nurodyti vertinimo kriterijai yra aiškūs ir tinkami?</w:t>
            </w:r>
          </w:p>
          <w:p w14:paraId="798C8DC3" w14:textId="0BD96D08" w:rsidR="006C0917" w:rsidRPr="006C0917" w:rsidRDefault="006C0917" w:rsidP="0018345D">
            <w:pPr>
              <w:jc w:val="both"/>
              <w:rPr>
                <w:rFonts w:ascii="Times New Roman" w:hAnsi="Times New Roman" w:cs="Times New Roman"/>
              </w:rPr>
            </w:pPr>
          </w:p>
        </w:tc>
        <w:tc>
          <w:tcPr>
            <w:tcW w:w="3164" w:type="dxa"/>
          </w:tcPr>
          <w:p w14:paraId="20276096" w14:textId="77777777" w:rsidR="00637C5F" w:rsidRPr="00A2388C" w:rsidRDefault="00637C5F" w:rsidP="0018345D">
            <w:pPr>
              <w:rPr>
                <w:rFonts w:ascii="Times New Roman" w:hAnsi="Times New Roman" w:cs="Times New Roman"/>
              </w:rPr>
            </w:pPr>
          </w:p>
        </w:tc>
      </w:tr>
      <w:tr w:rsidR="00076123" w:rsidRPr="00A2388C" w14:paraId="68230852" w14:textId="77777777" w:rsidTr="00D81520">
        <w:trPr>
          <w:trHeight w:val="699"/>
        </w:trPr>
        <w:tc>
          <w:tcPr>
            <w:tcW w:w="715" w:type="dxa"/>
          </w:tcPr>
          <w:p w14:paraId="72CEB895" w14:textId="77777777" w:rsidR="00076123" w:rsidRDefault="00076123" w:rsidP="00D81520">
            <w:pPr>
              <w:rPr>
                <w:rFonts w:ascii="Times New Roman" w:hAnsi="Times New Roman" w:cs="Times New Roman"/>
              </w:rPr>
            </w:pPr>
            <w:r>
              <w:rPr>
                <w:rFonts w:ascii="Times New Roman" w:hAnsi="Times New Roman" w:cs="Times New Roman"/>
              </w:rPr>
              <w:lastRenderedPageBreak/>
              <w:t>4.</w:t>
            </w:r>
          </w:p>
        </w:tc>
        <w:tc>
          <w:tcPr>
            <w:tcW w:w="5749" w:type="dxa"/>
          </w:tcPr>
          <w:p w14:paraId="7F8C21C3" w14:textId="77777777" w:rsidR="00076123" w:rsidRPr="007D256D" w:rsidRDefault="00076123" w:rsidP="00D81520">
            <w:pPr>
              <w:jc w:val="both"/>
              <w:rPr>
                <w:rFonts w:ascii="Times New Roman" w:hAnsi="Times New Roman" w:cs="Times New Roman"/>
              </w:rPr>
            </w:pPr>
            <w:r w:rsidRPr="007D256D">
              <w:rPr>
                <w:rFonts w:ascii="Times New Roman" w:hAnsi="Times New Roman" w:cs="Times New Roman"/>
              </w:rPr>
              <w:t>Kokie kvalifikaciniai reikalavimai, Jūsų nuomone, turėtų būti keliami tiekėjams, ketinantiems dalyvauti p</w:t>
            </w:r>
            <w:r>
              <w:rPr>
                <w:rFonts w:ascii="Times New Roman" w:hAnsi="Times New Roman" w:cs="Times New Roman"/>
              </w:rPr>
              <w:t>ir</w:t>
            </w:r>
            <w:r w:rsidRPr="007D256D">
              <w:rPr>
                <w:rFonts w:ascii="Times New Roman" w:hAnsi="Times New Roman" w:cs="Times New Roman"/>
              </w:rPr>
              <w:t>kimo procedūroje? Pagrįskite.</w:t>
            </w:r>
          </w:p>
          <w:p w14:paraId="3DF83CF0" w14:textId="77777777" w:rsidR="00076123" w:rsidRPr="006C0917" w:rsidRDefault="00076123" w:rsidP="00D81520">
            <w:pPr>
              <w:jc w:val="both"/>
              <w:rPr>
                <w:rFonts w:ascii="Times New Roman" w:hAnsi="Times New Roman" w:cs="Times New Roman"/>
              </w:rPr>
            </w:pPr>
          </w:p>
        </w:tc>
        <w:tc>
          <w:tcPr>
            <w:tcW w:w="3164" w:type="dxa"/>
          </w:tcPr>
          <w:p w14:paraId="774689D8" w14:textId="77777777" w:rsidR="00076123" w:rsidRPr="00A2388C" w:rsidRDefault="00076123" w:rsidP="00D81520">
            <w:pPr>
              <w:rPr>
                <w:rFonts w:ascii="Times New Roman" w:hAnsi="Times New Roman" w:cs="Times New Roman"/>
              </w:rPr>
            </w:pPr>
          </w:p>
        </w:tc>
      </w:tr>
      <w:tr w:rsidR="006C0917" w:rsidRPr="00A2388C" w14:paraId="78232B76" w14:textId="77777777" w:rsidTr="006C0917">
        <w:trPr>
          <w:trHeight w:val="699"/>
        </w:trPr>
        <w:tc>
          <w:tcPr>
            <w:tcW w:w="715" w:type="dxa"/>
          </w:tcPr>
          <w:p w14:paraId="4605E33A" w14:textId="4BA41BE6" w:rsidR="006C0917" w:rsidRPr="00E45B56" w:rsidRDefault="00847DBF" w:rsidP="0018345D">
            <w:pPr>
              <w:rPr>
                <w:rFonts w:ascii="Times New Roman" w:hAnsi="Times New Roman" w:cs="Times New Roman"/>
              </w:rPr>
            </w:pPr>
            <w:r w:rsidRPr="00E45B56">
              <w:rPr>
                <w:rFonts w:ascii="Times New Roman" w:hAnsi="Times New Roman" w:cs="Times New Roman"/>
              </w:rPr>
              <w:t>5</w:t>
            </w:r>
            <w:r w:rsidR="006C0917" w:rsidRPr="00E45B56">
              <w:rPr>
                <w:rFonts w:ascii="Times New Roman" w:hAnsi="Times New Roman" w:cs="Times New Roman"/>
              </w:rPr>
              <w:t>.</w:t>
            </w:r>
          </w:p>
        </w:tc>
        <w:tc>
          <w:tcPr>
            <w:tcW w:w="5749" w:type="dxa"/>
          </w:tcPr>
          <w:p w14:paraId="62E39D11" w14:textId="47586D2D" w:rsidR="006C0917" w:rsidRDefault="00076123" w:rsidP="006C0917">
            <w:pPr>
              <w:jc w:val="both"/>
              <w:rPr>
                <w:rFonts w:ascii="Times New Roman" w:hAnsi="Times New Roman" w:cs="Times New Roman"/>
              </w:rPr>
            </w:pPr>
            <w:r>
              <w:rPr>
                <w:rFonts w:ascii="Times New Roman" w:hAnsi="Times New Roman" w:cs="Times New Roman"/>
              </w:rPr>
              <w:t>Kokius aplinkos apsaugos kriterijus siūlote taikyti siekiant įsigyti prekes/paslaugas/darbus darančius kuo mažesnį poveikį aplinkai</w:t>
            </w:r>
            <w:r w:rsidR="006C0917" w:rsidRPr="007D256D">
              <w:rPr>
                <w:rFonts w:ascii="Times New Roman" w:hAnsi="Times New Roman" w:cs="Times New Roman"/>
              </w:rPr>
              <w:t>? Pagrįskite.</w:t>
            </w:r>
          </w:p>
          <w:p w14:paraId="266120DB" w14:textId="18990413" w:rsidR="00076123" w:rsidRPr="007D256D" w:rsidRDefault="00076123" w:rsidP="006C0917">
            <w:pPr>
              <w:jc w:val="both"/>
              <w:rPr>
                <w:rFonts w:ascii="Times New Roman" w:hAnsi="Times New Roman" w:cs="Times New Roman"/>
              </w:rPr>
            </w:pPr>
            <w:r>
              <w:rPr>
                <w:rFonts w:ascii="Times New Roman" w:hAnsi="Times New Roman" w:cs="Times New Roman"/>
              </w:rPr>
              <w:t xml:space="preserve">Aplinkos apsaugos kriterijų taikymo, vykdant žaliuosius pirkimus, tvarkos aprašas </w:t>
            </w:r>
            <w:hyperlink r:id="rId14" w:history="1">
              <w:r w:rsidRPr="00FA76DD">
                <w:rPr>
                  <w:rStyle w:val="Hipersaitas"/>
                  <w:rFonts w:ascii="Times New Roman" w:hAnsi="Times New Roman" w:cs="Times New Roman"/>
                </w:rPr>
                <w:t>https://www.e-tar.lt/portal/lt/legalAct/41e131d07ada11edbc04912defe897d1</w:t>
              </w:r>
            </w:hyperlink>
            <w:r>
              <w:rPr>
                <w:rFonts w:ascii="Times New Roman" w:hAnsi="Times New Roman" w:cs="Times New Roman"/>
              </w:rPr>
              <w:t xml:space="preserve"> </w:t>
            </w:r>
          </w:p>
          <w:p w14:paraId="6AEAF312" w14:textId="77777777" w:rsidR="006C0917" w:rsidRPr="006C0917" w:rsidRDefault="006C0917" w:rsidP="00637C5F">
            <w:pPr>
              <w:jc w:val="both"/>
              <w:rPr>
                <w:rFonts w:ascii="Times New Roman" w:hAnsi="Times New Roman" w:cs="Times New Roman"/>
              </w:rPr>
            </w:pPr>
          </w:p>
        </w:tc>
        <w:tc>
          <w:tcPr>
            <w:tcW w:w="3164" w:type="dxa"/>
          </w:tcPr>
          <w:p w14:paraId="527BF2EC" w14:textId="77777777" w:rsidR="006C0917" w:rsidRPr="00A2388C" w:rsidRDefault="006C0917" w:rsidP="0018345D">
            <w:pPr>
              <w:rPr>
                <w:rFonts w:ascii="Times New Roman" w:hAnsi="Times New Roman" w:cs="Times New Roman"/>
              </w:rPr>
            </w:pPr>
          </w:p>
        </w:tc>
      </w:tr>
      <w:tr w:rsidR="00637C5F" w:rsidRPr="00A2388C" w14:paraId="704A59A0" w14:textId="77777777" w:rsidTr="00637C5F">
        <w:tc>
          <w:tcPr>
            <w:tcW w:w="715" w:type="dxa"/>
          </w:tcPr>
          <w:p w14:paraId="55AF7F52" w14:textId="30F8416D" w:rsidR="00637C5F" w:rsidRPr="00E45B56" w:rsidRDefault="00847DBF" w:rsidP="0018345D">
            <w:pPr>
              <w:rPr>
                <w:rFonts w:ascii="Times New Roman" w:hAnsi="Times New Roman" w:cs="Times New Roman"/>
              </w:rPr>
            </w:pPr>
            <w:r w:rsidRPr="00E45B56">
              <w:rPr>
                <w:rFonts w:ascii="Times New Roman" w:hAnsi="Times New Roman" w:cs="Times New Roman"/>
              </w:rPr>
              <w:t>6</w:t>
            </w:r>
            <w:r w:rsidR="00637C5F" w:rsidRPr="00E45B56">
              <w:rPr>
                <w:rFonts w:ascii="Times New Roman" w:hAnsi="Times New Roman" w:cs="Times New Roman"/>
              </w:rPr>
              <w:t xml:space="preserve">. </w:t>
            </w:r>
          </w:p>
        </w:tc>
        <w:tc>
          <w:tcPr>
            <w:tcW w:w="5749" w:type="dxa"/>
          </w:tcPr>
          <w:p w14:paraId="48B44714" w14:textId="77777777" w:rsidR="00637C5F" w:rsidRPr="00A2388C" w:rsidRDefault="00637C5F" w:rsidP="0018345D">
            <w:pPr>
              <w:jc w:val="both"/>
              <w:rPr>
                <w:rFonts w:ascii="Times New Roman" w:hAnsi="Times New Roman" w:cs="Times New Roman"/>
              </w:rPr>
            </w:pPr>
            <w:r w:rsidRPr="00E45B56">
              <w:rPr>
                <w:rFonts w:ascii="Times New Roman" w:hAnsi="Times New Roman" w:cs="Times New Roman"/>
              </w:rPr>
              <w:t>Ar pasirinktas pirkimo skaidymas į dalis ir nustatytos pirkimo dalys užtikrina galimybę pirkimo objektą įsigyti efektyviai ir neapriboja tiekėjų dalyvavimo pirkime. Kaip kitaip būtų galima išskaidyti pirkimo objektą, kad kuo didesnis tiekėjų ratas galėtų pateikti pasiūlymus?</w:t>
            </w:r>
          </w:p>
        </w:tc>
        <w:tc>
          <w:tcPr>
            <w:tcW w:w="3164" w:type="dxa"/>
          </w:tcPr>
          <w:p w14:paraId="47179F62" w14:textId="77777777" w:rsidR="00637C5F" w:rsidRPr="00A2388C" w:rsidRDefault="00637C5F" w:rsidP="0018345D">
            <w:pPr>
              <w:rPr>
                <w:rFonts w:ascii="Times New Roman" w:hAnsi="Times New Roman" w:cs="Times New Roman"/>
              </w:rPr>
            </w:pPr>
          </w:p>
        </w:tc>
      </w:tr>
    </w:tbl>
    <w:p w14:paraId="7010DBC5" w14:textId="7A0B27A7" w:rsidR="00F05555" w:rsidRPr="00A2388C" w:rsidRDefault="00F05555" w:rsidP="00672EFB">
      <w:pPr>
        <w:spacing w:after="0" w:line="240" w:lineRule="auto"/>
        <w:rPr>
          <w:rFonts w:ascii="Times New Roman" w:hAnsi="Times New Roman" w:cs="Times New Roman"/>
        </w:rPr>
      </w:pPr>
    </w:p>
    <w:p w14:paraId="18FD1BD8" w14:textId="4121EFC8" w:rsidR="00C030EF" w:rsidRPr="00A2388C" w:rsidRDefault="00C030EF" w:rsidP="00672EFB">
      <w:pPr>
        <w:spacing w:after="0" w:line="240" w:lineRule="auto"/>
        <w:rPr>
          <w:rFonts w:ascii="Times New Roman" w:hAnsi="Times New Roman" w:cs="Times New Roman"/>
        </w:rPr>
      </w:pPr>
    </w:p>
    <w:p w14:paraId="4DF89BFB" w14:textId="5584BB3B" w:rsidR="00C030EF" w:rsidRPr="00A2388C" w:rsidRDefault="00C030EF" w:rsidP="00672EFB">
      <w:pPr>
        <w:spacing w:after="0" w:line="240" w:lineRule="auto"/>
        <w:rPr>
          <w:rFonts w:ascii="Times New Roman" w:hAnsi="Times New Roman" w:cs="Times New Roman"/>
        </w:rPr>
      </w:pPr>
    </w:p>
    <w:p w14:paraId="7FB294DA" w14:textId="016BD5A6" w:rsidR="00F05555" w:rsidRPr="00A2388C" w:rsidRDefault="006C0917">
      <w:pPr>
        <w:rPr>
          <w:rFonts w:ascii="Times New Roman" w:hAnsi="Times New Roman" w:cs="Times New Roman"/>
        </w:rPr>
      </w:pPr>
      <w:r>
        <w:rPr>
          <w:rFonts w:ascii="Times New Roman" w:hAnsi="Times New Roman" w:cs="Times New Roman"/>
        </w:rPr>
        <w:br w:type="page"/>
      </w:r>
    </w:p>
    <w:p w14:paraId="5C889286" w14:textId="6205788C" w:rsidR="003E6D3C" w:rsidRPr="00A2388C" w:rsidRDefault="003E6D3C" w:rsidP="00C2229C">
      <w:pPr>
        <w:spacing w:after="0" w:line="240" w:lineRule="auto"/>
        <w:jc w:val="right"/>
        <w:rPr>
          <w:rFonts w:ascii="Times New Roman" w:hAnsi="Times New Roman" w:cs="Times New Roman"/>
        </w:rPr>
      </w:pPr>
      <w:r w:rsidRPr="00A2388C">
        <w:rPr>
          <w:rFonts w:ascii="Times New Roman" w:hAnsi="Times New Roman" w:cs="Times New Roman"/>
        </w:rPr>
        <w:lastRenderedPageBreak/>
        <w:t xml:space="preserve">Priedas Nr. </w:t>
      </w:r>
      <w:r w:rsidR="00D03EAA" w:rsidRPr="00A2388C">
        <w:rPr>
          <w:rFonts w:ascii="Times New Roman" w:hAnsi="Times New Roman" w:cs="Times New Roman"/>
          <w:lang w:val="en-US"/>
        </w:rPr>
        <w:t>2</w:t>
      </w:r>
    </w:p>
    <w:p w14:paraId="076814A6" w14:textId="77777777" w:rsidR="00E45B56" w:rsidRPr="004D24DF" w:rsidRDefault="00E45B56" w:rsidP="00E45B56">
      <w:pPr>
        <w:spacing w:after="0" w:line="240" w:lineRule="auto"/>
        <w:rPr>
          <w:rFonts w:cstheme="minorHAnsi"/>
          <w:color w:val="FF0000"/>
        </w:rPr>
      </w:pPr>
    </w:p>
    <w:p w14:paraId="3EECE0EC" w14:textId="77777777" w:rsidR="00E45B56" w:rsidRPr="00DE0979" w:rsidRDefault="00E45B56" w:rsidP="00E45B56">
      <w:pPr>
        <w:spacing w:after="0" w:line="240" w:lineRule="auto"/>
        <w:jc w:val="center"/>
        <w:rPr>
          <w:rFonts w:ascii="Times New Roman" w:eastAsia="Times New Roman" w:hAnsi="Times New Roman" w:cs="Times New Roman"/>
          <w:b/>
          <w:sz w:val="24"/>
          <w:szCs w:val="24"/>
        </w:rPr>
      </w:pPr>
      <w:r w:rsidRPr="00DE0979">
        <w:rPr>
          <w:rFonts w:ascii="Times New Roman" w:eastAsia="Times New Roman" w:hAnsi="Times New Roman" w:cs="Times New Roman"/>
          <w:b/>
          <w:sz w:val="24"/>
          <w:szCs w:val="24"/>
        </w:rPr>
        <w:t>TECHNINĖ  SPECIFIKACIJA</w:t>
      </w:r>
      <w:bookmarkStart w:id="1" w:name="_Hlk130802037"/>
    </w:p>
    <w:bookmarkEnd w:id="1"/>
    <w:p w14:paraId="207D958D" w14:textId="77777777" w:rsidR="00E45B56" w:rsidRDefault="00E45B56" w:rsidP="00E45B56">
      <w:pPr>
        <w:spacing w:after="0" w:line="240" w:lineRule="auto"/>
        <w:jc w:val="center"/>
        <w:rPr>
          <w:rFonts w:ascii="Times New Roman" w:eastAsia="Times New Roman" w:hAnsi="Times New Roman" w:cs="Times New Roman"/>
          <w:b/>
          <w:sz w:val="24"/>
          <w:szCs w:val="24"/>
        </w:rPr>
      </w:pPr>
      <w:r w:rsidRPr="00AF1C02">
        <w:rPr>
          <w:rFonts w:ascii="Times New Roman" w:eastAsia="Times New Roman" w:hAnsi="Times New Roman" w:cs="Times New Roman"/>
          <w:b/>
          <w:sz w:val="24"/>
          <w:szCs w:val="24"/>
        </w:rPr>
        <w:t>(PU-13415/25) [ITP25] Frontalini</w:t>
      </w:r>
      <w:r>
        <w:rPr>
          <w:rFonts w:ascii="Times New Roman" w:eastAsia="Times New Roman" w:hAnsi="Times New Roman" w:cs="Times New Roman"/>
          <w:b/>
          <w:sz w:val="24"/>
          <w:szCs w:val="24"/>
        </w:rPr>
        <w:t>ai</w:t>
      </w:r>
      <w:r w:rsidRPr="00AF1C02">
        <w:rPr>
          <w:rFonts w:ascii="Times New Roman" w:eastAsia="Times New Roman" w:hAnsi="Times New Roman" w:cs="Times New Roman"/>
          <w:b/>
          <w:sz w:val="24"/>
          <w:szCs w:val="24"/>
        </w:rPr>
        <w:t xml:space="preserve"> krautuva</w:t>
      </w:r>
      <w:r>
        <w:rPr>
          <w:rFonts w:ascii="Times New Roman" w:eastAsia="Times New Roman" w:hAnsi="Times New Roman" w:cs="Times New Roman"/>
          <w:b/>
          <w:sz w:val="24"/>
          <w:szCs w:val="24"/>
        </w:rPr>
        <w:t>i</w:t>
      </w:r>
    </w:p>
    <w:p w14:paraId="0CDF1792" w14:textId="77777777" w:rsidR="00E45B56" w:rsidRPr="00DE0979" w:rsidRDefault="00E45B56" w:rsidP="00E45B56">
      <w:pPr>
        <w:spacing w:after="0" w:line="240" w:lineRule="auto"/>
        <w:jc w:val="center"/>
        <w:rPr>
          <w:rFonts w:ascii="Times New Roman" w:eastAsia="Times New Roman" w:hAnsi="Times New Roman" w:cs="Times New Roman"/>
          <w:b/>
          <w:sz w:val="24"/>
          <w:szCs w:val="24"/>
        </w:rPr>
      </w:pPr>
    </w:p>
    <w:p w14:paraId="6597EB3E" w14:textId="77777777" w:rsidR="00E45B56" w:rsidRPr="00DE0979" w:rsidRDefault="00E45B56" w:rsidP="00E45B56">
      <w:pPr>
        <w:numPr>
          <w:ilvl w:val="0"/>
          <w:numId w:val="18"/>
        </w:numPr>
        <w:pBdr>
          <w:top w:val="single" w:sz="8" w:space="1" w:color="auto"/>
          <w:bottom w:val="single" w:sz="8" w:space="1" w:color="auto"/>
        </w:pBdr>
        <w:tabs>
          <w:tab w:val="left" w:pos="567"/>
          <w:tab w:val="left" w:pos="709"/>
        </w:tabs>
        <w:suppressAutoHyphens/>
        <w:spacing w:before="60" w:after="60" w:line="240" w:lineRule="auto"/>
        <w:ind w:left="720" w:hanging="436"/>
        <w:contextualSpacing/>
        <w:rPr>
          <w:rFonts w:ascii="Times New Roman" w:eastAsia="Calibri" w:hAnsi="Times New Roman" w:cs="Times New Roman"/>
          <w:b/>
          <w:sz w:val="24"/>
          <w:szCs w:val="24"/>
        </w:rPr>
      </w:pPr>
      <w:r w:rsidRPr="00DE0979">
        <w:rPr>
          <w:rFonts w:ascii="Times New Roman" w:eastAsia="Calibri" w:hAnsi="Times New Roman" w:cs="Times New Roman"/>
          <w:b/>
          <w:sz w:val="24"/>
          <w:szCs w:val="24"/>
        </w:rPr>
        <w:t>SĄVOKOS IR SUTRUMPINIMAI</w:t>
      </w:r>
    </w:p>
    <w:p w14:paraId="10289400" w14:textId="77777777" w:rsidR="00E45B56" w:rsidRPr="00200ED2" w:rsidRDefault="00E45B56" w:rsidP="00E45B56">
      <w:pPr>
        <w:numPr>
          <w:ilvl w:val="1"/>
          <w:numId w:val="14"/>
        </w:numPr>
        <w:tabs>
          <w:tab w:val="left" w:pos="709"/>
        </w:tabs>
        <w:suppressAutoHyphens/>
        <w:spacing w:before="60" w:after="60" w:line="240" w:lineRule="auto"/>
        <w:ind w:left="284" w:firstLine="0"/>
        <w:contextualSpacing/>
        <w:jc w:val="both"/>
        <w:rPr>
          <w:rFonts w:ascii="Times New Roman" w:eastAsia="Calibri" w:hAnsi="Times New Roman" w:cs="Times New Roman"/>
        </w:rPr>
      </w:pPr>
      <w:r w:rsidRPr="00200ED2">
        <w:rPr>
          <w:rFonts w:ascii="Times New Roman" w:eastAsia="Calibri" w:hAnsi="Times New Roman" w:cs="Times New Roman"/>
          <w:b/>
        </w:rPr>
        <w:t>Pirkėjas</w:t>
      </w:r>
      <w:r w:rsidRPr="00200ED2">
        <w:rPr>
          <w:rFonts w:ascii="Times New Roman" w:eastAsia="Calibri" w:hAnsi="Times New Roman" w:cs="Times New Roman"/>
          <w:b/>
          <w:i/>
        </w:rPr>
        <w:t xml:space="preserve"> </w:t>
      </w:r>
      <w:r w:rsidRPr="00200ED2">
        <w:rPr>
          <w:rFonts w:ascii="Times New Roman" w:eastAsia="Calibri" w:hAnsi="Times New Roman" w:cs="Times New Roman"/>
        </w:rPr>
        <w:t>– AB „Kelių priežiūra“</w:t>
      </w:r>
    </w:p>
    <w:p w14:paraId="7FC27BBE" w14:textId="77777777" w:rsidR="00E45B56" w:rsidRPr="00200ED2" w:rsidRDefault="00E45B56" w:rsidP="00E45B56">
      <w:pPr>
        <w:numPr>
          <w:ilvl w:val="1"/>
          <w:numId w:val="14"/>
        </w:numPr>
        <w:tabs>
          <w:tab w:val="left" w:pos="709"/>
          <w:tab w:val="left" w:pos="810"/>
        </w:tabs>
        <w:suppressAutoHyphens/>
        <w:spacing w:before="60" w:after="60" w:line="240" w:lineRule="auto"/>
        <w:ind w:left="284" w:firstLine="0"/>
        <w:contextualSpacing/>
        <w:jc w:val="both"/>
        <w:rPr>
          <w:rFonts w:ascii="Times New Roman" w:eastAsia="Calibri" w:hAnsi="Times New Roman" w:cs="Times New Roman"/>
        </w:rPr>
      </w:pPr>
      <w:r w:rsidRPr="00200ED2">
        <w:rPr>
          <w:rFonts w:ascii="Times New Roman" w:eastAsia="Calibri" w:hAnsi="Times New Roman" w:cs="Times New Roman"/>
          <w:b/>
        </w:rPr>
        <w:t>Tiekėjas</w:t>
      </w:r>
      <w:r w:rsidRPr="00200ED2">
        <w:rPr>
          <w:rFonts w:ascii="Times New Roman" w:eastAsia="Calibri" w:hAnsi="Times New Roman" w:cs="Times New Roman"/>
          <w:bCs/>
        </w:rPr>
        <w:t xml:space="preserve"> – ūkio subjektas – fizinis asmuo, privatusis juridinis asmuo, viešasis juridinis asmuo, kitos</w:t>
      </w:r>
      <w:r w:rsidRPr="00200ED2">
        <w:rPr>
          <w:rFonts w:ascii="Times New Roman" w:eastAsia="Calibri" w:hAnsi="Times New Roman" w:cs="Times New Roman"/>
        </w:rPr>
        <w:t xml:space="preserve"> </w:t>
      </w:r>
      <w:r w:rsidRPr="00200ED2">
        <w:rPr>
          <w:rFonts w:ascii="Times New Roman" w:eastAsia="Calibri" w:hAnsi="Times New Roman" w:cs="Times New Roman"/>
          <w:bCs/>
        </w:rPr>
        <w:t>organizacijos ir jų padaliniai ar tokių asmenų</w:t>
      </w:r>
      <w:r w:rsidRPr="00200ED2">
        <w:rPr>
          <w:rFonts w:ascii="Times New Roman" w:eastAsia="Calibri" w:hAnsi="Times New Roman" w:cs="Times New Roman"/>
        </w:rPr>
        <w:t xml:space="preserve"> grupė, su kuriuo Pirkėjas sudaro Sutartį.</w:t>
      </w:r>
    </w:p>
    <w:p w14:paraId="63122D9E" w14:textId="77777777" w:rsidR="00E45B56" w:rsidRPr="00200ED2" w:rsidRDefault="00E45B56" w:rsidP="00E45B56">
      <w:pPr>
        <w:numPr>
          <w:ilvl w:val="1"/>
          <w:numId w:val="14"/>
        </w:numPr>
        <w:tabs>
          <w:tab w:val="left" w:pos="709"/>
          <w:tab w:val="left" w:pos="810"/>
        </w:tabs>
        <w:suppressAutoHyphens/>
        <w:spacing w:before="60" w:after="60" w:line="240" w:lineRule="auto"/>
        <w:ind w:left="284" w:firstLine="0"/>
        <w:contextualSpacing/>
        <w:jc w:val="both"/>
        <w:rPr>
          <w:rFonts w:ascii="Times New Roman" w:eastAsia="Calibri" w:hAnsi="Times New Roman" w:cs="Times New Roman"/>
        </w:rPr>
      </w:pPr>
      <w:r w:rsidRPr="00200ED2">
        <w:rPr>
          <w:rFonts w:ascii="Times New Roman" w:eastAsia="Calibri" w:hAnsi="Times New Roman" w:cs="Times New Roman"/>
          <w:b/>
        </w:rPr>
        <w:t>Sutartis</w:t>
      </w:r>
      <w:r w:rsidRPr="00200ED2">
        <w:rPr>
          <w:rFonts w:ascii="Times New Roman" w:eastAsia="Calibri" w:hAnsi="Times New Roman" w:cs="Times New Roman"/>
        </w:rPr>
        <w:t xml:space="preserve"> – Sutartis, sudaroma tarp </w:t>
      </w:r>
      <w:r w:rsidRPr="00200ED2">
        <w:rPr>
          <w:rFonts w:ascii="Times New Roman" w:eastAsia="Calibri" w:hAnsi="Times New Roman" w:cs="Times New Roman"/>
          <w:b/>
          <w:bCs/>
        </w:rPr>
        <w:t>Tiekėjo</w:t>
      </w:r>
      <w:r w:rsidRPr="00200ED2">
        <w:rPr>
          <w:rFonts w:ascii="Times New Roman" w:eastAsia="Calibri" w:hAnsi="Times New Roman" w:cs="Times New Roman"/>
          <w:b/>
          <w:bCs/>
          <w:i/>
        </w:rPr>
        <w:t xml:space="preserve"> </w:t>
      </w:r>
      <w:r w:rsidRPr="00200ED2">
        <w:rPr>
          <w:rFonts w:ascii="Times New Roman" w:eastAsia="Calibri" w:hAnsi="Times New Roman" w:cs="Times New Roman"/>
        </w:rPr>
        <w:t xml:space="preserve">ir </w:t>
      </w:r>
      <w:r w:rsidRPr="00200ED2">
        <w:rPr>
          <w:rFonts w:ascii="Times New Roman" w:eastAsia="Calibri" w:hAnsi="Times New Roman" w:cs="Times New Roman"/>
          <w:b/>
        </w:rPr>
        <w:t>Pirkėjo</w:t>
      </w:r>
      <w:r w:rsidRPr="00200ED2">
        <w:rPr>
          <w:rFonts w:ascii="Times New Roman" w:eastAsia="Calibri" w:hAnsi="Times New Roman" w:cs="Times New Roman"/>
          <w:b/>
          <w:i/>
        </w:rPr>
        <w:t xml:space="preserve"> </w:t>
      </w:r>
      <w:r w:rsidRPr="00200ED2">
        <w:rPr>
          <w:rFonts w:ascii="Times New Roman" w:eastAsia="Calibri" w:hAnsi="Times New Roman" w:cs="Times New Roman"/>
        </w:rPr>
        <w:t>dėl Pirkimo objekto.</w:t>
      </w:r>
    </w:p>
    <w:p w14:paraId="4B6D0181" w14:textId="77777777" w:rsidR="00E45B56" w:rsidRPr="00200ED2" w:rsidRDefault="00E45B56" w:rsidP="00E45B56">
      <w:pPr>
        <w:numPr>
          <w:ilvl w:val="1"/>
          <w:numId w:val="14"/>
        </w:numPr>
        <w:tabs>
          <w:tab w:val="left" w:pos="709"/>
          <w:tab w:val="left" w:pos="810"/>
        </w:tabs>
        <w:suppressAutoHyphens/>
        <w:spacing w:before="60" w:after="60" w:line="240" w:lineRule="auto"/>
        <w:ind w:left="284" w:firstLine="0"/>
        <w:contextualSpacing/>
        <w:jc w:val="both"/>
        <w:rPr>
          <w:rFonts w:ascii="Times New Roman" w:eastAsia="Calibri" w:hAnsi="Times New Roman" w:cs="Times New Roman"/>
        </w:rPr>
      </w:pPr>
      <w:r w:rsidRPr="00200ED2">
        <w:rPr>
          <w:rFonts w:ascii="Times New Roman" w:eastAsia="Calibri" w:hAnsi="Times New Roman" w:cs="Times New Roman"/>
          <w:b/>
        </w:rPr>
        <w:t>Pirkimo objektas</w:t>
      </w:r>
      <w:r w:rsidRPr="00200ED2">
        <w:rPr>
          <w:rFonts w:ascii="Times New Roman" w:eastAsia="Calibri" w:hAnsi="Times New Roman" w:cs="Times New Roman"/>
        </w:rPr>
        <w:t>:</w:t>
      </w:r>
    </w:p>
    <w:p w14:paraId="2FDF9C6A" w14:textId="77777777" w:rsidR="00E45B56" w:rsidRPr="00200ED2" w:rsidRDefault="00E45B56" w:rsidP="00E45B56">
      <w:pPr>
        <w:numPr>
          <w:ilvl w:val="2"/>
          <w:numId w:val="14"/>
        </w:numPr>
        <w:tabs>
          <w:tab w:val="left" w:pos="709"/>
          <w:tab w:val="left" w:pos="810"/>
        </w:tabs>
        <w:suppressAutoHyphens/>
        <w:spacing w:before="60" w:after="60" w:line="240" w:lineRule="auto"/>
        <w:ind w:left="284" w:firstLine="0"/>
        <w:contextualSpacing/>
        <w:jc w:val="both"/>
        <w:rPr>
          <w:rFonts w:ascii="Times New Roman" w:eastAsia="Calibri" w:hAnsi="Times New Roman" w:cs="Times New Roman"/>
          <w:i/>
          <w:iCs/>
        </w:rPr>
      </w:pPr>
      <w:r w:rsidRPr="00200ED2">
        <w:rPr>
          <w:rFonts w:ascii="Times New Roman" w:eastAsia="Calibri" w:hAnsi="Times New Roman" w:cs="Times New Roman"/>
          <w:b/>
        </w:rPr>
        <w:t>Prekės</w:t>
      </w:r>
      <w:r w:rsidRPr="00200ED2">
        <w:rPr>
          <w:rFonts w:ascii="Times New Roman" w:eastAsia="Calibri" w:hAnsi="Times New Roman" w:cs="Times New Roman"/>
        </w:rPr>
        <w:t xml:space="preserve"> –  frontaliniai krautuvai su papildoma įranga, skirti birių medžiagų krovimui ir/ar kitiems kelių priežiūros darbams (2 komplektai).</w:t>
      </w:r>
    </w:p>
    <w:p w14:paraId="30804D39" w14:textId="5D6D0E9D" w:rsidR="00E45B56" w:rsidRPr="00200ED2" w:rsidRDefault="00E45B56" w:rsidP="00E45B56">
      <w:pPr>
        <w:numPr>
          <w:ilvl w:val="2"/>
          <w:numId w:val="14"/>
        </w:numPr>
        <w:tabs>
          <w:tab w:val="left" w:pos="709"/>
          <w:tab w:val="left" w:pos="810"/>
        </w:tabs>
        <w:suppressAutoHyphens/>
        <w:spacing w:before="60" w:after="60" w:line="240" w:lineRule="auto"/>
        <w:ind w:left="284" w:firstLine="0"/>
        <w:contextualSpacing/>
        <w:jc w:val="both"/>
        <w:rPr>
          <w:rFonts w:ascii="Times New Roman" w:eastAsia="Calibri" w:hAnsi="Times New Roman" w:cs="Times New Roman"/>
          <w:i/>
          <w:iCs/>
        </w:rPr>
      </w:pPr>
      <w:r w:rsidRPr="00200ED2">
        <w:rPr>
          <w:rFonts w:ascii="Times New Roman" w:eastAsia="Times New Roman" w:hAnsi="Times New Roman" w:cs="Times New Roman"/>
          <w:b/>
          <w:bCs/>
          <w:lang w:eastAsia="ar-SA"/>
        </w:rPr>
        <w:t xml:space="preserve">Paslaugos – </w:t>
      </w:r>
      <w:r w:rsidRPr="00200ED2">
        <w:rPr>
          <w:rFonts w:ascii="Times New Roman" w:eastAsia="Calibri" w:hAnsi="Times New Roman" w:cs="Times New Roman"/>
        </w:rPr>
        <w:t>frontalinių krautuvų ir jų bazėje sumontuojamos papildomos įrangos, gamintojo</w:t>
      </w:r>
      <w:r>
        <w:rPr>
          <w:rFonts w:ascii="Times New Roman" w:eastAsia="Calibri" w:hAnsi="Times New Roman" w:cs="Times New Roman"/>
        </w:rPr>
        <w:t xml:space="preserve"> </w:t>
      </w:r>
      <w:r w:rsidRPr="00200ED2">
        <w:rPr>
          <w:rFonts w:ascii="Times New Roman" w:eastAsia="Calibri" w:hAnsi="Times New Roman" w:cs="Times New Roman"/>
        </w:rPr>
        <w:t xml:space="preserve">rekomenduotinas ir/ar Tiekėjo siūlomas garantinis techninis aptarnavimas. </w:t>
      </w:r>
    </w:p>
    <w:p w14:paraId="451F5ED2" w14:textId="77777777" w:rsidR="00E45B56" w:rsidRPr="00DE0979" w:rsidRDefault="00E45B56" w:rsidP="00E45B56">
      <w:pPr>
        <w:numPr>
          <w:ilvl w:val="0"/>
          <w:numId w:val="18"/>
        </w:numPr>
        <w:pBdr>
          <w:top w:val="single" w:sz="8" w:space="1" w:color="auto"/>
          <w:bottom w:val="single" w:sz="8" w:space="1" w:color="auto"/>
        </w:pBdr>
        <w:tabs>
          <w:tab w:val="left" w:pos="567"/>
        </w:tabs>
        <w:suppressAutoHyphens/>
        <w:spacing w:before="60" w:after="60" w:line="240" w:lineRule="auto"/>
        <w:ind w:left="284" w:firstLine="0"/>
        <w:contextualSpacing/>
        <w:rPr>
          <w:rFonts w:ascii="Times New Roman" w:eastAsia="Calibri" w:hAnsi="Times New Roman" w:cs="Times New Roman"/>
          <w:b/>
          <w:sz w:val="24"/>
          <w:szCs w:val="24"/>
        </w:rPr>
      </w:pPr>
      <w:r w:rsidRPr="00DE0979">
        <w:rPr>
          <w:rFonts w:ascii="Times New Roman" w:eastAsia="Calibri" w:hAnsi="Times New Roman" w:cs="Times New Roman"/>
          <w:b/>
          <w:sz w:val="24"/>
          <w:szCs w:val="24"/>
        </w:rPr>
        <w:t>PIRKIMO OBJEKTO APRAŠYMAS, APIMTYS, REIKALAVIMAI</w:t>
      </w:r>
    </w:p>
    <w:p w14:paraId="5F857355" w14:textId="77777777" w:rsidR="00E45B56" w:rsidRPr="00E45B56" w:rsidRDefault="00E45B56" w:rsidP="00E45B56">
      <w:pPr>
        <w:numPr>
          <w:ilvl w:val="1"/>
          <w:numId w:val="19"/>
        </w:numPr>
        <w:tabs>
          <w:tab w:val="left" w:pos="426"/>
          <w:tab w:val="left" w:pos="709"/>
        </w:tabs>
        <w:suppressAutoHyphens/>
        <w:spacing w:before="60" w:after="60" w:line="240" w:lineRule="auto"/>
        <w:ind w:left="284" w:firstLine="0"/>
        <w:contextualSpacing/>
        <w:jc w:val="both"/>
        <w:rPr>
          <w:rFonts w:ascii="Times New Roman" w:eastAsia="Calibri" w:hAnsi="Times New Roman" w:cs="Times New Roman"/>
          <w:b/>
          <w:i/>
          <w:color w:val="FF0000"/>
        </w:rPr>
      </w:pPr>
      <w:r w:rsidRPr="00DE0979">
        <w:rPr>
          <w:rFonts w:ascii="Times New Roman" w:eastAsia="Calibri" w:hAnsi="Times New Roman" w:cs="Times New Roman"/>
          <w:sz w:val="24"/>
          <w:szCs w:val="24"/>
        </w:rPr>
        <w:t xml:space="preserve"> </w:t>
      </w:r>
      <w:r w:rsidRPr="00E45B56">
        <w:rPr>
          <w:rFonts w:ascii="Times New Roman" w:eastAsia="Calibri" w:hAnsi="Times New Roman" w:cs="Times New Roman"/>
          <w:b/>
          <w:bCs/>
        </w:rPr>
        <w:t>Pirkimo objektas skaidomas į 2 dalis</w:t>
      </w:r>
      <w:r w:rsidRPr="00200ED2">
        <w:rPr>
          <w:rFonts w:ascii="Times New Roman" w:eastAsia="Calibri" w:hAnsi="Times New Roman" w:cs="Times New Roman"/>
        </w:rPr>
        <w:t>:</w:t>
      </w:r>
      <w:bookmarkStart w:id="2" w:name="_Hlk31283583"/>
    </w:p>
    <w:bookmarkEnd w:id="2"/>
    <w:p w14:paraId="1354C2C9" w14:textId="4880A662" w:rsidR="00E45B56" w:rsidRPr="00E45B56" w:rsidRDefault="00E45B56" w:rsidP="00E45B56">
      <w:pPr>
        <w:pStyle w:val="Sraopastraipa"/>
        <w:numPr>
          <w:ilvl w:val="2"/>
          <w:numId w:val="19"/>
        </w:numPr>
        <w:tabs>
          <w:tab w:val="left" w:pos="426"/>
          <w:tab w:val="left" w:pos="709"/>
        </w:tabs>
        <w:suppressAutoHyphens/>
        <w:spacing w:before="60" w:after="60" w:line="240" w:lineRule="auto"/>
        <w:ind w:left="993" w:hanging="426"/>
        <w:jc w:val="both"/>
        <w:rPr>
          <w:rFonts w:ascii="Times New Roman" w:eastAsia="Calibri" w:hAnsi="Times New Roman" w:cs="Times New Roman"/>
          <w:b/>
          <w:color w:val="FF0000"/>
        </w:rPr>
      </w:pPr>
      <w:r w:rsidRPr="00200ED2">
        <w:rPr>
          <w:rFonts w:ascii="Times New Roman" w:eastAsia="Calibri" w:hAnsi="Times New Roman" w:cs="Times New Roman"/>
        </w:rPr>
        <w:t xml:space="preserve"> </w:t>
      </w:r>
      <w:bookmarkStart w:id="3" w:name="_Hlk127797631"/>
      <w:bookmarkStart w:id="4" w:name="_Hlk159242316"/>
      <w:r w:rsidRPr="00200ED2">
        <w:rPr>
          <w:rFonts w:ascii="Times New Roman" w:eastAsia="Calibri" w:hAnsi="Times New Roman" w:cs="Times New Roman"/>
        </w:rPr>
        <w:t xml:space="preserve">Frontalinis krautuvas su aukštesnio vertimo krovimo kaušu, ne mažiau 2,6 m³ talpos, palečių </w:t>
      </w:r>
      <w:r w:rsidRPr="00E45B56">
        <w:rPr>
          <w:rFonts w:ascii="Times New Roman" w:eastAsia="Calibri" w:hAnsi="Times New Roman" w:cs="Times New Roman"/>
        </w:rPr>
        <w:t>kėlimo</w:t>
      </w:r>
      <w:r w:rsidRPr="00E45B56">
        <w:rPr>
          <w:rFonts w:ascii="Times New Roman" w:eastAsia="Calibri" w:hAnsi="Times New Roman" w:cs="Times New Roman"/>
          <w:b/>
          <w:color w:val="FF0000"/>
        </w:rPr>
        <w:t xml:space="preserve"> </w:t>
      </w:r>
      <w:r w:rsidRPr="00E45B56">
        <w:rPr>
          <w:rFonts w:ascii="Times New Roman" w:eastAsia="Calibri" w:hAnsi="Times New Roman" w:cs="Times New Roman"/>
        </w:rPr>
        <w:t xml:space="preserve">šakėmis ir kita papildoma įranga  </w:t>
      </w:r>
      <w:bookmarkEnd w:id="3"/>
      <w:r w:rsidRPr="00E45B56">
        <w:rPr>
          <w:rFonts w:ascii="Times New Roman" w:eastAsia="Calibri" w:hAnsi="Times New Roman" w:cs="Times New Roman"/>
        </w:rPr>
        <w:t>–  1 komplektas.</w:t>
      </w:r>
      <w:r w:rsidRPr="00E45B56">
        <w:rPr>
          <w:rFonts w:ascii="Times New Roman" w:eastAsia="Times New Roman" w:hAnsi="Times New Roman" w:cs="Times New Roman"/>
          <w:lang w:eastAsia="ar-SA"/>
        </w:rPr>
        <w:t xml:space="preserve"> </w:t>
      </w:r>
      <w:bookmarkEnd w:id="4"/>
    </w:p>
    <w:p w14:paraId="39CD1AA5" w14:textId="77777777" w:rsidR="00E45B56" w:rsidRPr="00E45B56" w:rsidRDefault="00E45B56" w:rsidP="00E45B56">
      <w:pPr>
        <w:pStyle w:val="Sraopastraipa"/>
        <w:tabs>
          <w:tab w:val="left" w:pos="426"/>
          <w:tab w:val="left" w:pos="709"/>
        </w:tabs>
        <w:suppressAutoHyphens/>
        <w:spacing w:before="60" w:after="60" w:line="240" w:lineRule="auto"/>
        <w:ind w:left="993" w:hanging="426"/>
        <w:jc w:val="both"/>
        <w:rPr>
          <w:rFonts w:ascii="Times New Roman" w:eastAsia="Calibri" w:hAnsi="Times New Roman" w:cs="Times New Roman"/>
          <w:b/>
          <w:color w:val="FF0000"/>
        </w:rPr>
      </w:pPr>
    </w:p>
    <w:p w14:paraId="0CE4184B" w14:textId="0063CDC0" w:rsidR="00E45B56" w:rsidRPr="00E45B56" w:rsidRDefault="00E45B56" w:rsidP="00E45B56">
      <w:pPr>
        <w:pStyle w:val="Sraopastraipa"/>
        <w:numPr>
          <w:ilvl w:val="2"/>
          <w:numId w:val="19"/>
        </w:numPr>
        <w:tabs>
          <w:tab w:val="left" w:pos="426"/>
          <w:tab w:val="left" w:pos="709"/>
        </w:tabs>
        <w:suppressAutoHyphens/>
        <w:spacing w:before="60" w:after="60" w:line="240" w:lineRule="auto"/>
        <w:ind w:left="993" w:hanging="426"/>
        <w:jc w:val="both"/>
        <w:rPr>
          <w:rFonts w:ascii="Times New Roman" w:eastAsia="Calibri" w:hAnsi="Times New Roman" w:cs="Times New Roman"/>
          <w:b/>
          <w:color w:val="FF0000"/>
        </w:rPr>
      </w:pPr>
      <w:bookmarkStart w:id="5" w:name="_Hlk127797670"/>
      <w:r w:rsidRPr="00200ED2">
        <w:rPr>
          <w:rFonts w:ascii="Times New Roman" w:eastAsia="Calibri" w:hAnsi="Times New Roman" w:cs="Times New Roman"/>
        </w:rPr>
        <w:t xml:space="preserve"> Frontalinis krautuvas su krovimo kaušu, ne mažiau 4,1 m³ talpos, ir kita papildoma įranga </w:t>
      </w:r>
      <w:bookmarkEnd w:id="5"/>
      <w:r w:rsidRPr="00200ED2">
        <w:rPr>
          <w:rFonts w:ascii="Times New Roman" w:eastAsia="Calibri" w:hAnsi="Times New Roman" w:cs="Times New Roman"/>
        </w:rPr>
        <w:t>–</w:t>
      </w:r>
      <w:r w:rsidRPr="00E45B56">
        <w:rPr>
          <w:rFonts w:ascii="Times New Roman" w:eastAsia="Calibri" w:hAnsi="Times New Roman" w:cs="Times New Roman"/>
        </w:rPr>
        <w:t>1 komplektas.</w:t>
      </w:r>
    </w:p>
    <w:p w14:paraId="3E01AD8B" w14:textId="0B094601" w:rsidR="00E45B56" w:rsidRPr="00930D1F" w:rsidRDefault="00E45B56" w:rsidP="00E45B56">
      <w:pPr>
        <w:pStyle w:val="Sraopastraipa"/>
        <w:numPr>
          <w:ilvl w:val="1"/>
          <w:numId w:val="27"/>
        </w:numPr>
        <w:suppressAutoHyphens/>
        <w:spacing w:after="0" w:line="240" w:lineRule="auto"/>
        <w:ind w:left="284" w:firstLine="0"/>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Frontaliniai krautuvai </w:t>
      </w:r>
      <w:r w:rsidRPr="00200ED2">
        <w:rPr>
          <w:rFonts w:ascii="Times New Roman" w:eastAsia="Calibri" w:hAnsi="Times New Roman" w:cs="Times New Roman"/>
        </w:rPr>
        <w:t xml:space="preserve">su visa papildomai komplektuojama įranga </w:t>
      </w:r>
      <w:r w:rsidRPr="00200ED2">
        <w:rPr>
          <w:rFonts w:ascii="Times New Roman" w:eastAsia="Times New Roman" w:hAnsi="Times New Roman" w:cs="Times New Roman"/>
          <w:lang w:eastAsia="ar-SA"/>
        </w:rPr>
        <w:t xml:space="preserve">turi atitikti šios </w:t>
      </w:r>
      <w:r>
        <w:rPr>
          <w:rFonts w:ascii="Times New Roman" w:eastAsia="Times New Roman" w:hAnsi="Times New Roman" w:cs="Times New Roman"/>
          <w:lang w:eastAsia="ar-SA"/>
        </w:rPr>
        <w:t>t</w:t>
      </w:r>
      <w:r w:rsidRPr="00200ED2">
        <w:rPr>
          <w:rFonts w:ascii="Times New Roman" w:eastAsia="Times New Roman" w:hAnsi="Times New Roman" w:cs="Times New Roman"/>
          <w:lang w:eastAsia="ar-SA"/>
        </w:rPr>
        <w:t>echninės</w:t>
      </w:r>
      <w:r>
        <w:rPr>
          <w:rFonts w:ascii="Times New Roman" w:eastAsia="Times New Roman" w:hAnsi="Times New Roman" w:cs="Times New Roman"/>
          <w:lang w:eastAsia="ar-SA"/>
        </w:rPr>
        <w:t xml:space="preserve"> s</w:t>
      </w:r>
      <w:r w:rsidRPr="00930D1F">
        <w:rPr>
          <w:rFonts w:ascii="Times New Roman" w:eastAsia="Times New Roman" w:hAnsi="Times New Roman" w:cs="Times New Roman"/>
          <w:lang w:eastAsia="ar-SA"/>
        </w:rPr>
        <w:t xml:space="preserve">pecifikacijos priedų Nr. 1, Nr. 2  nustatytus techninius  reikalavimus. </w:t>
      </w:r>
    </w:p>
    <w:p w14:paraId="616B8995" w14:textId="77777777" w:rsidR="00E45B56" w:rsidRPr="00200ED2" w:rsidRDefault="00E45B56" w:rsidP="00E45B56">
      <w:pPr>
        <w:pStyle w:val="Sraopastraipa"/>
        <w:numPr>
          <w:ilvl w:val="1"/>
          <w:numId w:val="27"/>
        </w:numPr>
        <w:tabs>
          <w:tab w:val="left" w:pos="540"/>
          <w:tab w:val="left" w:pos="709"/>
        </w:tabs>
        <w:suppressAutoHyphens/>
        <w:spacing w:after="0" w:line="240" w:lineRule="auto"/>
        <w:jc w:val="both"/>
        <w:rPr>
          <w:rFonts w:ascii="Times New Roman" w:eastAsia="Times New Roman" w:hAnsi="Times New Roman" w:cs="Times New Roman"/>
          <w:iCs/>
          <w:lang w:eastAsia="ar-SA"/>
        </w:rPr>
      </w:pPr>
      <w:r w:rsidRPr="00200ED2">
        <w:rPr>
          <w:rFonts w:ascii="Times New Roman" w:eastAsia="Times New Roman" w:hAnsi="Times New Roman" w:cs="Times New Roman"/>
          <w:iCs/>
          <w:lang w:eastAsia="ar-SA"/>
        </w:rPr>
        <w:t>Papildomi reikalavimai:</w:t>
      </w:r>
    </w:p>
    <w:p w14:paraId="7589FC08" w14:textId="77777777" w:rsidR="00E45B56" w:rsidRPr="00200ED2" w:rsidRDefault="00E45B56" w:rsidP="00E45B56">
      <w:pPr>
        <w:numPr>
          <w:ilvl w:val="2"/>
          <w:numId w:val="27"/>
        </w:numPr>
        <w:tabs>
          <w:tab w:val="left" w:pos="709"/>
          <w:tab w:val="left" w:pos="851"/>
          <w:tab w:val="left" w:pos="1418"/>
        </w:tabs>
        <w:suppressAutoHyphens/>
        <w:spacing w:after="0" w:line="240" w:lineRule="auto"/>
        <w:ind w:left="284" w:firstLine="0"/>
        <w:jc w:val="both"/>
        <w:textAlignment w:val="baseline"/>
        <w:rPr>
          <w:rFonts w:ascii="Times New Roman" w:eastAsia="Calibri" w:hAnsi="Times New Roman" w:cs="Times New Roman"/>
          <w:lang w:eastAsia="zh-CN"/>
        </w:rPr>
      </w:pPr>
      <w:r w:rsidRPr="00200ED2">
        <w:rPr>
          <w:rFonts w:ascii="Times New Roman" w:eastAsia="Times New Roman" w:hAnsi="Times New Roman" w:cs="Times New Roman"/>
          <w:lang w:eastAsia="ar-SA"/>
        </w:rPr>
        <w:t>Teisė atlikti garantinį ir po garantinį aptarnavimą:</w:t>
      </w:r>
    </w:p>
    <w:p w14:paraId="4996B61E" w14:textId="77777777" w:rsidR="00E45B56" w:rsidRPr="00200ED2" w:rsidRDefault="00E45B56" w:rsidP="00E45B56">
      <w:pPr>
        <w:tabs>
          <w:tab w:val="left" w:pos="630"/>
          <w:tab w:val="left" w:pos="709"/>
          <w:tab w:val="left" w:pos="1418"/>
        </w:tabs>
        <w:spacing w:after="0" w:line="240" w:lineRule="auto"/>
        <w:ind w:left="284"/>
        <w:jc w:val="both"/>
        <w:textAlignment w:val="baseline"/>
        <w:rPr>
          <w:rFonts w:ascii="Times New Roman" w:eastAsia="Calibri" w:hAnsi="Times New Roman" w:cs="Times New Roman"/>
          <w:lang w:eastAsia="zh-CN"/>
        </w:rPr>
      </w:pPr>
      <w:r w:rsidRPr="00200ED2">
        <w:rPr>
          <w:rFonts w:ascii="Times New Roman" w:eastAsia="Times New Roman" w:hAnsi="Times New Roman" w:cs="Times New Roman"/>
          <w:lang w:eastAsia="ar-SA"/>
        </w:rPr>
        <w:t xml:space="preserve">Tiekėjas turi būti siūlomos Prekės gamintojo (jeigu pats nėra gamintojas) oficialus atstovas, turintis teisę atlikti siūlomos Prekės techninį aptarnavimą ir remontą garantiniu laikotarpiu arba būti sudaręs atitinkamų paslaugų teikimo sutartį su kitu tokią teisę turinčiu ūkio subjektu. </w:t>
      </w:r>
      <w:r w:rsidRPr="00200ED2">
        <w:rPr>
          <w:rFonts w:ascii="Times New Roman" w:eastAsia="Times New Roman" w:hAnsi="Times New Roman" w:cs="Times New Roman"/>
          <w:u w:val="single"/>
          <w:lang w:eastAsia="ar-SA"/>
        </w:rPr>
        <w:t>Kartu su pasiūlymu turi būti pateiktas</w:t>
      </w:r>
      <w:r w:rsidRPr="00200ED2">
        <w:rPr>
          <w:rFonts w:ascii="Times New Roman" w:eastAsia="Times New Roman" w:hAnsi="Times New Roman" w:cs="Times New Roman"/>
          <w:b/>
          <w:bCs/>
          <w:lang w:eastAsia="ar-SA"/>
        </w:rPr>
        <w:t xml:space="preserve"> </w:t>
      </w:r>
      <w:r w:rsidRPr="00200ED2">
        <w:rPr>
          <w:rFonts w:ascii="Times New Roman" w:eastAsia="Times New Roman" w:hAnsi="Times New Roman" w:cs="Times New Roman"/>
          <w:lang w:eastAsia="ar-SA"/>
        </w:rPr>
        <w:t>siūlomos Prekės gamintojo įgaliojimas ar kitas dokumentas, patvirtinantis Tiekėjo teisę atlikti techninio aptarnavimo ir remonto paslaugas garantiniu laikotarpiu arba pateikiami įrodymai apie sudarytą atitinkamų paslaugų teikimo sutartį su kitu tokią teisę turinčiu ūkio subjektu. </w:t>
      </w:r>
    </w:p>
    <w:p w14:paraId="35D57670" w14:textId="77777777" w:rsidR="00E45B56" w:rsidRPr="00200ED2" w:rsidRDefault="00E45B56" w:rsidP="00E45B56">
      <w:pPr>
        <w:numPr>
          <w:ilvl w:val="2"/>
          <w:numId w:val="27"/>
        </w:numPr>
        <w:tabs>
          <w:tab w:val="left" w:pos="709"/>
          <w:tab w:val="left" w:pos="851"/>
        </w:tabs>
        <w:suppressAutoHyphens/>
        <w:spacing w:after="0" w:line="240" w:lineRule="auto"/>
        <w:ind w:left="284" w:firstLine="0"/>
        <w:jc w:val="both"/>
        <w:textAlignment w:val="baseline"/>
        <w:rPr>
          <w:rFonts w:ascii="Times New Roman" w:eastAsia="Calibri" w:hAnsi="Times New Roman" w:cs="Times New Roman"/>
          <w:lang w:eastAsia="zh-CN"/>
        </w:rPr>
      </w:pPr>
      <w:r w:rsidRPr="00200ED2">
        <w:rPr>
          <w:rFonts w:ascii="Times New Roman" w:eastAsia="Calibri" w:hAnsi="Times New Roman" w:cs="Times New Roman"/>
          <w:lang w:eastAsia="zh-CN"/>
        </w:rPr>
        <w:t>Kartu su Preke turi būti pateikiama (ne vėliau nei Prekės perdavimo dieną): eksploatacijos ir darbų saugos instrukcija lietuvių kalba (vartotojo vadovas), elektrinės ir hidraulinės schemos, atsarginių dalių katalogai, EB atitikties deklaracija.</w:t>
      </w:r>
    </w:p>
    <w:p w14:paraId="592D82D9" w14:textId="77777777" w:rsidR="00E45B56" w:rsidRPr="00200ED2" w:rsidRDefault="00E45B56" w:rsidP="00E45B56">
      <w:pPr>
        <w:numPr>
          <w:ilvl w:val="2"/>
          <w:numId w:val="27"/>
        </w:numPr>
        <w:tabs>
          <w:tab w:val="left" w:pos="709"/>
          <w:tab w:val="left" w:pos="851"/>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Garantija:</w:t>
      </w:r>
    </w:p>
    <w:p w14:paraId="4201A8B5" w14:textId="77777777" w:rsidR="00E45B56" w:rsidRPr="00200ED2" w:rsidRDefault="00E45B56" w:rsidP="00E45B56">
      <w:pPr>
        <w:numPr>
          <w:ilvl w:val="3"/>
          <w:numId w:val="27"/>
        </w:numPr>
        <w:tabs>
          <w:tab w:val="left" w:pos="1134"/>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Frontaliniam krautuvui ir visai kartu nedalomai komplektuojamai įrangai (pagrindiniams krautuvo mazgams: varikliui, pavarų dėžei, transmisijos mazgams, hidraulinės sistemos pagrindiniams mazgams (siurbliams, skirstytuvams, valdymo sistemoms), vairavimo sistemos pagrindiniams mazgams, strėlės ir kaušo cilindrams, elektrinės, elektroninės sistemos pagrindiniams mazgams), išskyrus </w:t>
      </w:r>
      <w:r w:rsidRPr="00200ED2">
        <w:rPr>
          <w:rFonts w:ascii="Times New Roman" w:eastAsia="Times New Roman" w:hAnsi="Times New Roman" w:cs="Times New Roman"/>
          <w:shd w:val="clear" w:color="auto" w:fill="FFFFFF"/>
          <w:lang w:eastAsia="ar-SA"/>
        </w:rPr>
        <w:t>svėrimo įrangą (tuo atveju kai ji nėra gamintojo įrengta sistema),</w:t>
      </w:r>
      <w:r w:rsidRPr="00200ED2">
        <w:rPr>
          <w:rFonts w:ascii="Times New Roman" w:eastAsia="Times New Roman" w:hAnsi="Times New Roman" w:cs="Times New Roman"/>
          <w:lang w:eastAsia="ar-SA"/>
        </w:rPr>
        <w:t xml:space="preserve"> turi būti suteikiama ne mažiau kaip </w:t>
      </w:r>
      <w:r w:rsidRPr="00200ED2">
        <w:rPr>
          <w:rFonts w:ascii="Times New Roman" w:eastAsia="Times New Roman" w:hAnsi="Times New Roman" w:cs="Times New Roman"/>
          <w:b/>
          <w:bCs/>
          <w:lang w:eastAsia="ar-SA"/>
        </w:rPr>
        <w:t>24</w:t>
      </w:r>
      <w:r w:rsidRPr="00200ED2">
        <w:rPr>
          <w:rFonts w:ascii="Times New Roman" w:eastAsia="Times New Roman" w:hAnsi="Times New Roman" w:cs="Times New Roman"/>
          <w:lang w:eastAsia="ar-SA"/>
        </w:rPr>
        <w:t xml:space="preserve"> mėn. pilna garantija (su mobiliu aptarnavimu Pirkėjo bazėse).</w:t>
      </w:r>
    </w:p>
    <w:p w14:paraId="54B1F47B" w14:textId="21FFF861" w:rsidR="00E45B56" w:rsidRPr="00200ED2" w:rsidRDefault="00E45B56" w:rsidP="00E45B56">
      <w:pPr>
        <w:numPr>
          <w:ilvl w:val="3"/>
          <w:numId w:val="27"/>
        </w:numPr>
        <w:tabs>
          <w:tab w:val="left" w:pos="1134"/>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Svėrimo įrangai (pagrindiniams svėrimo įrangos komponentams) turi būti suteikiama ne mažiau kaip </w:t>
      </w:r>
      <w:r w:rsidRPr="00200ED2">
        <w:rPr>
          <w:rFonts w:ascii="Times New Roman" w:eastAsia="Times New Roman" w:hAnsi="Times New Roman" w:cs="Times New Roman"/>
          <w:b/>
          <w:bCs/>
          <w:lang w:eastAsia="ar-SA"/>
        </w:rPr>
        <w:t xml:space="preserve">24 </w:t>
      </w:r>
      <w:r w:rsidRPr="00200ED2">
        <w:rPr>
          <w:rFonts w:ascii="Times New Roman" w:eastAsia="Times New Roman" w:hAnsi="Times New Roman" w:cs="Times New Roman"/>
          <w:lang w:eastAsia="ar-SA"/>
        </w:rPr>
        <w:t xml:space="preserve">mėn. garantija. </w:t>
      </w:r>
    </w:p>
    <w:p w14:paraId="49FCEC86" w14:textId="77777777" w:rsidR="00E45B56" w:rsidRPr="00200ED2" w:rsidRDefault="00E45B56" w:rsidP="00E45B56">
      <w:pPr>
        <w:numPr>
          <w:ilvl w:val="2"/>
          <w:numId w:val="27"/>
        </w:numPr>
        <w:tabs>
          <w:tab w:val="left" w:pos="851"/>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Garantijos nereikalaujama eksploatacijos metu natūraliai nusidėvinčioms detalėms ir eksploatacinėms medžiagoms.</w:t>
      </w:r>
    </w:p>
    <w:p w14:paraId="070AA25B" w14:textId="77777777" w:rsidR="00E45B56" w:rsidRPr="00200ED2" w:rsidRDefault="00E45B56" w:rsidP="00E45B56">
      <w:pPr>
        <w:numPr>
          <w:ilvl w:val="2"/>
          <w:numId w:val="27"/>
        </w:numPr>
        <w:tabs>
          <w:tab w:val="left" w:pos="851"/>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Garantinio laikotarpio metu numatyti visi krautuvo, hidraulinės, elektrinės įrangos aptarnavimai pasiūlyme turi būti pateikti aiškiai ir detalizuotai, nurodant kiekvieno aptarnavimo apimtis ir kaštus suteikiamam garantijos laikotarpiui.</w:t>
      </w:r>
    </w:p>
    <w:p w14:paraId="3E033016" w14:textId="77777777" w:rsidR="00E45B56" w:rsidRPr="00200ED2" w:rsidRDefault="00E45B56" w:rsidP="00E45B56">
      <w:pPr>
        <w:numPr>
          <w:ilvl w:val="2"/>
          <w:numId w:val="27"/>
        </w:numPr>
        <w:tabs>
          <w:tab w:val="left" w:pos="851"/>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Garantinių remontų atveju, kai dėl objektyvių priežasčių Tiekėjui nepavyksta atstatyti Prekę į darbinę padėtį ilgiau kaip per 5 darbo dienas, Tiekėjas turi pateikti lygiavertį įrenginį Pirkėjui, kol bus galima toliau eksploatuoti suremontuotą Prekės komplektą. </w:t>
      </w:r>
    </w:p>
    <w:p w14:paraId="1B588A38" w14:textId="77777777" w:rsidR="00E45B56" w:rsidRPr="00200ED2" w:rsidRDefault="00E45B56" w:rsidP="00E45B56">
      <w:pPr>
        <w:numPr>
          <w:ilvl w:val="2"/>
          <w:numId w:val="27"/>
        </w:numPr>
        <w:tabs>
          <w:tab w:val="left" w:pos="851"/>
        </w:tabs>
        <w:suppressAutoHyphens/>
        <w:spacing w:after="0" w:line="240" w:lineRule="auto"/>
        <w:ind w:left="284" w:firstLine="0"/>
        <w:jc w:val="both"/>
        <w:textAlignment w:val="baseline"/>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Prieš pasibaigiant Prekės garantiniam laikotarpiui, Tiekėjas savo sąskaita atlieka Prekės išsamų techninio stovio patikrinimą ir po patikrinimo pašalina techninio stovio neatitikimus, kuriems taikoma garantija.</w:t>
      </w:r>
    </w:p>
    <w:p w14:paraId="2EBB5219" w14:textId="77777777" w:rsidR="00E45B56" w:rsidRPr="00200ED2" w:rsidRDefault="00E45B56" w:rsidP="00E45B56">
      <w:pPr>
        <w:pStyle w:val="Sraopastraipa"/>
        <w:numPr>
          <w:ilvl w:val="0"/>
          <w:numId w:val="19"/>
        </w:numPr>
        <w:pBdr>
          <w:top w:val="single" w:sz="8" w:space="1" w:color="auto"/>
          <w:bottom w:val="single" w:sz="8" w:space="1" w:color="auto"/>
        </w:pBdr>
        <w:tabs>
          <w:tab w:val="left" w:pos="284"/>
          <w:tab w:val="left" w:pos="567"/>
        </w:tabs>
        <w:suppressAutoHyphens/>
        <w:spacing w:before="60" w:after="60" w:line="240" w:lineRule="auto"/>
        <w:rPr>
          <w:rFonts w:ascii="Times New Roman" w:eastAsia="Calibri" w:hAnsi="Times New Roman" w:cs="Times New Roman"/>
          <w:b/>
          <w:sz w:val="24"/>
          <w:szCs w:val="24"/>
        </w:rPr>
      </w:pPr>
      <w:r w:rsidRPr="00200ED2">
        <w:rPr>
          <w:rFonts w:ascii="Times New Roman" w:eastAsia="Calibri" w:hAnsi="Times New Roman" w:cs="Times New Roman"/>
          <w:b/>
          <w:sz w:val="24"/>
          <w:szCs w:val="24"/>
        </w:rPr>
        <w:t>SUTARTINIŲ ĮSIPAREIGOJIMŲ VYKDYMO TVARKA IR TERMINAI</w:t>
      </w:r>
    </w:p>
    <w:p w14:paraId="6349550F" w14:textId="77777777" w:rsidR="00E45B56" w:rsidRPr="00200ED2" w:rsidRDefault="00E45B56" w:rsidP="00E45B56">
      <w:pPr>
        <w:numPr>
          <w:ilvl w:val="1"/>
          <w:numId w:val="19"/>
        </w:numPr>
        <w:pBdr>
          <w:top w:val="none" w:sz="0" w:space="0" w:color="000000"/>
          <w:left w:val="none" w:sz="0" w:space="14" w:color="000000"/>
          <w:bottom w:val="none" w:sz="0" w:space="0" w:color="000000"/>
          <w:right w:val="none" w:sz="0" w:space="0" w:color="000000"/>
        </w:pBdr>
        <w:tabs>
          <w:tab w:val="left" w:pos="426"/>
          <w:tab w:val="left" w:pos="567"/>
          <w:tab w:val="left" w:pos="709"/>
        </w:tabs>
        <w:suppressAutoHyphens/>
        <w:spacing w:after="0" w:line="240" w:lineRule="auto"/>
        <w:ind w:left="284" w:firstLine="0"/>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Tiekėjas Prekes turi pristatyti į Pirkėjo kelių tarnybą, kurioje Prekės bus eksploatuojamos, žemiau</w:t>
      </w:r>
    </w:p>
    <w:p w14:paraId="0F510156" w14:textId="77777777" w:rsidR="00E45B56" w:rsidRPr="00200ED2" w:rsidRDefault="00E45B56" w:rsidP="00E45B56">
      <w:pPr>
        <w:pBdr>
          <w:top w:val="none" w:sz="0" w:space="0" w:color="000000"/>
          <w:left w:val="none" w:sz="0" w:space="14" w:color="000000"/>
          <w:bottom w:val="none" w:sz="0" w:space="0" w:color="000000"/>
          <w:right w:val="none" w:sz="0" w:space="0" w:color="000000"/>
        </w:pBdr>
        <w:tabs>
          <w:tab w:val="left" w:pos="426"/>
          <w:tab w:val="left" w:pos="567"/>
          <w:tab w:val="left" w:pos="709"/>
        </w:tabs>
        <w:suppressAutoHyphens/>
        <w:spacing w:after="0" w:line="240" w:lineRule="auto"/>
        <w:ind w:left="284"/>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nurodytu adresu:</w:t>
      </w:r>
    </w:p>
    <w:tbl>
      <w:tblPr>
        <w:tblW w:w="985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61"/>
        <w:gridCol w:w="7131"/>
        <w:gridCol w:w="1767"/>
      </w:tblGrid>
      <w:tr w:rsidR="00E45B56" w:rsidRPr="00DE0979" w14:paraId="03737FCD" w14:textId="77777777" w:rsidTr="006617CB">
        <w:tc>
          <w:tcPr>
            <w:tcW w:w="709" w:type="dxa"/>
          </w:tcPr>
          <w:p w14:paraId="31ACEE66" w14:textId="77777777" w:rsidR="00E45B56" w:rsidRPr="00200ED2" w:rsidRDefault="00E45B56" w:rsidP="006617CB">
            <w:pPr>
              <w:tabs>
                <w:tab w:val="left" w:pos="540"/>
                <w:tab w:val="left" w:pos="709"/>
              </w:tabs>
              <w:suppressAutoHyphens/>
              <w:spacing w:after="0" w:line="240" w:lineRule="auto"/>
              <w:ind w:left="36"/>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Pirkimo dalis</w:t>
            </w:r>
          </w:p>
        </w:tc>
        <w:tc>
          <w:tcPr>
            <w:tcW w:w="7371" w:type="dxa"/>
            <w:shd w:val="clear" w:color="auto" w:fill="auto"/>
          </w:tcPr>
          <w:p w14:paraId="524294B2" w14:textId="77777777" w:rsidR="00E45B56" w:rsidRPr="00200ED2" w:rsidRDefault="00E45B56" w:rsidP="006617CB">
            <w:pPr>
              <w:tabs>
                <w:tab w:val="left" w:pos="540"/>
                <w:tab w:val="left" w:pos="709"/>
              </w:tabs>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Pristatymo adresas</w:t>
            </w:r>
          </w:p>
        </w:tc>
        <w:tc>
          <w:tcPr>
            <w:tcW w:w="1779" w:type="dxa"/>
            <w:shd w:val="clear" w:color="auto" w:fill="auto"/>
          </w:tcPr>
          <w:p w14:paraId="5F4F621B" w14:textId="77777777" w:rsidR="00E45B56" w:rsidRPr="00200ED2" w:rsidRDefault="00E45B56" w:rsidP="006617CB">
            <w:pPr>
              <w:tabs>
                <w:tab w:val="left" w:pos="540"/>
                <w:tab w:val="left" w:pos="709"/>
              </w:tabs>
              <w:suppressAutoHyphens/>
              <w:spacing w:after="0" w:line="240" w:lineRule="auto"/>
              <w:ind w:left="155"/>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Poreikis</w:t>
            </w:r>
          </w:p>
        </w:tc>
      </w:tr>
      <w:tr w:rsidR="00E45B56" w:rsidRPr="00DE0979" w14:paraId="4EFD0976" w14:textId="77777777" w:rsidTr="006617CB">
        <w:tc>
          <w:tcPr>
            <w:tcW w:w="709" w:type="dxa"/>
          </w:tcPr>
          <w:p w14:paraId="00FA94B9" w14:textId="77777777" w:rsidR="00E45B56" w:rsidRPr="00DE0979" w:rsidRDefault="00E45B56" w:rsidP="006617CB">
            <w:pPr>
              <w:tabs>
                <w:tab w:val="left" w:pos="540"/>
                <w:tab w:val="left" w:pos="709"/>
              </w:tabs>
              <w:suppressAutoHyphens/>
              <w:spacing w:after="0" w:line="240" w:lineRule="auto"/>
              <w:ind w:left="36"/>
              <w:jc w:val="center"/>
              <w:rPr>
                <w:rFonts w:ascii="Times New Roman" w:eastAsia="Times New Roman" w:hAnsi="Times New Roman" w:cs="Times New Roman"/>
                <w:sz w:val="24"/>
                <w:szCs w:val="24"/>
                <w:lang w:eastAsia="ar-SA"/>
              </w:rPr>
            </w:pPr>
            <w:r w:rsidRPr="00DE0979">
              <w:rPr>
                <w:rFonts w:ascii="Times New Roman" w:eastAsia="Times New Roman" w:hAnsi="Times New Roman" w:cs="Times New Roman"/>
                <w:sz w:val="24"/>
                <w:szCs w:val="24"/>
                <w:lang w:eastAsia="ar-SA"/>
              </w:rPr>
              <w:t>1</w:t>
            </w:r>
          </w:p>
        </w:tc>
        <w:tc>
          <w:tcPr>
            <w:tcW w:w="7371" w:type="dxa"/>
            <w:shd w:val="clear" w:color="auto" w:fill="auto"/>
          </w:tcPr>
          <w:p w14:paraId="282827FE" w14:textId="77777777" w:rsidR="00E45B56" w:rsidRPr="00200ED2" w:rsidRDefault="00E45B56" w:rsidP="006617CB">
            <w:pPr>
              <w:tabs>
                <w:tab w:val="left" w:pos="540"/>
                <w:tab w:val="left" w:pos="709"/>
              </w:tabs>
              <w:suppressAutoHyphens/>
              <w:spacing w:after="0" w:line="240" w:lineRule="auto"/>
              <w:rPr>
                <w:rFonts w:ascii="Times New Roman" w:eastAsia="Times New Roman" w:hAnsi="Times New Roman" w:cs="Times New Roman"/>
                <w:color w:val="000000"/>
              </w:rPr>
            </w:pPr>
            <w:r w:rsidRPr="00200ED2">
              <w:rPr>
                <w:rFonts w:ascii="Times New Roman" w:hAnsi="Times New Roman" w:cs="Times New Roman"/>
                <w:color w:val="151515"/>
              </w:rPr>
              <w:t xml:space="preserve">Miško g. 2a, </w:t>
            </w:r>
            <w:proofErr w:type="spellStart"/>
            <w:r w:rsidRPr="00200ED2">
              <w:rPr>
                <w:rFonts w:ascii="Times New Roman" w:hAnsi="Times New Roman" w:cs="Times New Roman"/>
                <w:color w:val="151515"/>
              </w:rPr>
              <w:t>Šilagalio</w:t>
            </w:r>
            <w:proofErr w:type="spellEnd"/>
            <w:r w:rsidRPr="00200ED2">
              <w:rPr>
                <w:rFonts w:ascii="Times New Roman" w:hAnsi="Times New Roman" w:cs="Times New Roman"/>
                <w:color w:val="151515"/>
              </w:rPr>
              <w:t xml:space="preserve"> kaimas, Panevėžio rajonas, LT-36220</w:t>
            </w:r>
          </w:p>
        </w:tc>
        <w:tc>
          <w:tcPr>
            <w:tcW w:w="1779" w:type="dxa"/>
            <w:shd w:val="clear" w:color="auto" w:fill="auto"/>
          </w:tcPr>
          <w:p w14:paraId="27930A40" w14:textId="77777777" w:rsidR="00E45B56" w:rsidRPr="00DE0979" w:rsidRDefault="00E45B56" w:rsidP="006617CB">
            <w:pPr>
              <w:tabs>
                <w:tab w:val="left" w:pos="540"/>
                <w:tab w:val="left" w:pos="709"/>
              </w:tabs>
              <w:suppressAutoHyphens/>
              <w:spacing w:after="0" w:line="240" w:lineRule="auto"/>
              <w:ind w:left="155"/>
              <w:jc w:val="center"/>
              <w:rPr>
                <w:rFonts w:ascii="Times New Roman" w:eastAsia="Times New Roman" w:hAnsi="Times New Roman" w:cs="Times New Roman"/>
                <w:sz w:val="24"/>
                <w:szCs w:val="24"/>
                <w:lang w:eastAsia="ar-SA"/>
              </w:rPr>
            </w:pPr>
            <w:r w:rsidRPr="00DE0979">
              <w:rPr>
                <w:rFonts w:ascii="Times New Roman" w:eastAsia="Times New Roman" w:hAnsi="Times New Roman" w:cs="Times New Roman"/>
                <w:sz w:val="24"/>
                <w:szCs w:val="24"/>
                <w:lang w:eastAsia="ar-SA"/>
              </w:rPr>
              <w:t>1 komplektas</w:t>
            </w:r>
          </w:p>
        </w:tc>
      </w:tr>
      <w:tr w:rsidR="00E45B56" w:rsidRPr="00DE0979" w14:paraId="7B1FD59C" w14:textId="77777777" w:rsidTr="006617CB">
        <w:tc>
          <w:tcPr>
            <w:tcW w:w="709" w:type="dxa"/>
          </w:tcPr>
          <w:p w14:paraId="5C60CBA5" w14:textId="77777777" w:rsidR="00E45B56" w:rsidRPr="00DE0979" w:rsidRDefault="00E45B56" w:rsidP="006617CB">
            <w:pPr>
              <w:tabs>
                <w:tab w:val="left" w:pos="540"/>
                <w:tab w:val="left" w:pos="709"/>
              </w:tabs>
              <w:suppressAutoHyphens/>
              <w:spacing w:after="0" w:line="240" w:lineRule="auto"/>
              <w:ind w:left="36"/>
              <w:jc w:val="center"/>
              <w:rPr>
                <w:rFonts w:ascii="Times New Roman" w:eastAsia="Times New Roman" w:hAnsi="Times New Roman" w:cs="Times New Roman"/>
                <w:sz w:val="24"/>
                <w:szCs w:val="24"/>
                <w:lang w:eastAsia="ar-SA"/>
              </w:rPr>
            </w:pPr>
            <w:r w:rsidRPr="00DE0979">
              <w:rPr>
                <w:rFonts w:ascii="Times New Roman" w:eastAsia="Times New Roman" w:hAnsi="Times New Roman" w:cs="Times New Roman"/>
                <w:sz w:val="24"/>
                <w:szCs w:val="24"/>
                <w:lang w:eastAsia="ar-SA"/>
              </w:rPr>
              <w:t>2</w:t>
            </w:r>
          </w:p>
        </w:tc>
        <w:tc>
          <w:tcPr>
            <w:tcW w:w="7371" w:type="dxa"/>
            <w:shd w:val="clear" w:color="auto" w:fill="auto"/>
          </w:tcPr>
          <w:p w14:paraId="08715DF3" w14:textId="77777777" w:rsidR="00E45B56" w:rsidRPr="00200ED2" w:rsidRDefault="00E45B56" w:rsidP="006617CB">
            <w:pPr>
              <w:tabs>
                <w:tab w:val="left" w:pos="540"/>
                <w:tab w:val="left" w:pos="709"/>
              </w:tabs>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rPr>
              <w:t>Kauno g. 72, Pagiriai, Garliavos apylinkių seniūnija, Kauno rajonas, LT-53282</w:t>
            </w:r>
          </w:p>
        </w:tc>
        <w:tc>
          <w:tcPr>
            <w:tcW w:w="1779" w:type="dxa"/>
            <w:shd w:val="clear" w:color="auto" w:fill="auto"/>
          </w:tcPr>
          <w:p w14:paraId="002DE110" w14:textId="77777777" w:rsidR="00E45B56" w:rsidRPr="00DE0979" w:rsidRDefault="00E45B56" w:rsidP="006617CB">
            <w:pPr>
              <w:tabs>
                <w:tab w:val="left" w:pos="540"/>
                <w:tab w:val="left" w:pos="709"/>
              </w:tabs>
              <w:suppressAutoHyphens/>
              <w:spacing w:after="0" w:line="240" w:lineRule="auto"/>
              <w:ind w:left="155"/>
              <w:jc w:val="center"/>
              <w:rPr>
                <w:rFonts w:ascii="Times New Roman" w:eastAsia="Times New Roman" w:hAnsi="Times New Roman" w:cs="Times New Roman"/>
                <w:sz w:val="24"/>
                <w:szCs w:val="24"/>
                <w:lang w:eastAsia="ar-SA"/>
              </w:rPr>
            </w:pPr>
            <w:r w:rsidRPr="00DE0979">
              <w:rPr>
                <w:rFonts w:ascii="Times New Roman" w:eastAsia="Times New Roman" w:hAnsi="Times New Roman" w:cs="Times New Roman"/>
                <w:sz w:val="24"/>
                <w:szCs w:val="24"/>
                <w:lang w:eastAsia="ar-SA"/>
              </w:rPr>
              <w:t>1 komplektas</w:t>
            </w:r>
          </w:p>
        </w:tc>
      </w:tr>
    </w:tbl>
    <w:p w14:paraId="0F52C7B9" w14:textId="77777777" w:rsidR="00E45B56" w:rsidRPr="00200ED2" w:rsidRDefault="00E45B56" w:rsidP="00E45B56">
      <w:pPr>
        <w:numPr>
          <w:ilvl w:val="1"/>
          <w:numId w:val="19"/>
        </w:numPr>
        <w:spacing w:after="0" w:line="240" w:lineRule="auto"/>
        <w:contextualSpacing/>
        <w:jc w:val="both"/>
        <w:rPr>
          <w:rFonts w:ascii="Times New Roman" w:eastAsia="Calibri" w:hAnsi="Times New Roman" w:cs="Times New Roman"/>
        </w:rPr>
      </w:pPr>
      <w:r w:rsidRPr="00200ED2">
        <w:rPr>
          <w:rFonts w:ascii="Times New Roman" w:eastAsia="Calibri" w:hAnsi="Times New Roman" w:cs="Times New Roman"/>
        </w:rPr>
        <w:t xml:space="preserve">Prekės turi būti perduotos ne vėliau kaip per </w:t>
      </w:r>
      <w:sdt>
        <w:sdtPr>
          <w:rPr>
            <w:rFonts w:ascii="Times New Roman" w:eastAsia="Calibri" w:hAnsi="Times New Roman" w:cs="Times New Roman"/>
          </w:rPr>
          <w:alias w:val="prekių pristatymo terminas"/>
          <w:tag w:val="prekių pristatymo terminas"/>
          <w:id w:val="-1372225229"/>
          <w:placeholder>
            <w:docPart w:val="807596E85EDC485CB18856A8B850F9E4"/>
          </w:placeholder>
        </w:sdtPr>
        <w:sdtContent>
          <w:r w:rsidRPr="00200ED2">
            <w:rPr>
              <w:rFonts w:ascii="Times New Roman" w:eastAsia="Calibri" w:hAnsi="Times New Roman" w:cs="Times New Roman"/>
              <w:b/>
              <w:bCs/>
            </w:rPr>
            <w:t xml:space="preserve">150 </w:t>
          </w:r>
          <w:r w:rsidRPr="00200ED2">
            <w:rPr>
              <w:rFonts w:ascii="Times New Roman" w:eastAsia="Calibri" w:hAnsi="Times New Roman" w:cs="Times New Roman"/>
            </w:rPr>
            <w:t>kalendorinių dienų</w:t>
          </w:r>
        </w:sdtContent>
      </w:sdt>
      <w:r w:rsidRPr="00200ED2">
        <w:rPr>
          <w:rFonts w:ascii="Times New Roman" w:eastAsia="Calibri" w:hAnsi="Times New Roman" w:cs="Times New Roman"/>
        </w:rPr>
        <w:t xml:space="preserve"> nuo Sutarties įsigaliojimo dienos.</w:t>
      </w:r>
    </w:p>
    <w:p w14:paraId="18B03043" w14:textId="260C9087" w:rsidR="00E45B56" w:rsidRPr="00E45B56" w:rsidRDefault="00E45B56" w:rsidP="00E45B56">
      <w:pPr>
        <w:numPr>
          <w:ilvl w:val="1"/>
          <w:numId w:val="19"/>
        </w:numPr>
        <w:spacing w:after="0" w:line="240" w:lineRule="auto"/>
        <w:contextualSpacing/>
        <w:jc w:val="both"/>
        <w:rPr>
          <w:rFonts w:ascii="Times New Roman" w:eastAsia="Calibri" w:hAnsi="Times New Roman" w:cs="Times New Roman"/>
        </w:rPr>
      </w:pPr>
      <w:r w:rsidRPr="00200ED2">
        <w:rPr>
          <w:rFonts w:ascii="Times New Roman" w:eastAsia="Calibri" w:hAnsi="Times New Roman" w:cs="Times New Roman"/>
        </w:rPr>
        <w:t xml:space="preserve">Prekių pristatymo terminas vertinamas ekonominio naudingumo balais, atsižvelgiant į pasiūlymo </w:t>
      </w:r>
      <w:r w:rsidRPr="00E45B56">
        <w:rPr>
          <w:rFonts w:ascii="Times New Roman" w:eastAsia="Calibri" w:hAnsi="Times New Roman" w:cs="Times New Roman"/>
        </w:rPr>
        <w:t>vertinimo kriterijuose nustatytus principus. Tiekėjui nesilaikant pasiūlytų Prekių pristatymo terminų, Pirkėjas, taikys delspinigių skaičiavimą iki Prekių pristatymas bus įvykdytas.</w:t>
      </w:r>
    </w:p>
    <w:p w14:paraId="3A3849B1" w14:textId="77777777" w:rsidR="00E45B56" w:rsidRPr="00200ED2" w:rsidRDefault="00E45B56" w:rsidP="00E45B56">
      <w:pPr>
        <w:pBdr>
          <w:top w:val="none" w:sz="0" w:space="0" w:color="000000"/>
          <w:left w:val="none" w:sz="0" w:space="0" w:color="000000"/>
          <w:bottom w:val="none" w:sz="0" w:space="0" w:color="000000"/>
          <w:right w:val="none" w:sz="0" w:space="0" w:color="000000"/>
        </w:pBdr>
        <w:tabs>
          <w:tab w:val="left" w:pos="540"/>
          <w:tab w:val="left" w:pos="709"/>
          <w:tab w:val="left" w:pos="1560"/>
        </w:tabs>
        <w:suppressAutoHyphens/>
        <w:spacing w:after="0" w:line="240" w:lineRule="auto"/>
        <w:jc w:val="both"/>
        <w:rPr>
          <w:rFonts w:ascii="Times New Roman" w:eastAsia="Times New Roman" w:hAnsi="Times New Roman" w:cs="Times New Roman"/>
          <w:b/>
          <w:bCs/>
          <w:color w:val="008000"/>
          <w:sz w:val="24"/>
          <w:szCs w:val="24"/>
          <w:lang w:eastAsia="ar-SA"/>
        </w:rPr>
      </w:pPr>
      <w:r>
        <w:rPr>
          <w:rFonts w:ascii="Times New Roman" w:eastAsia="Times New Roman" w:hAnsi="Times New Roman" w:cs="Times New Roman"/>
          <w:b/>
          <w:bCs/>
          <w:sz w:val="24"/>
          <w:szCs w:val="24"/>
          <w:lang w:eastAsia="ar-SA"/>
        </w:rPr>
        <w:t xml:space="preserve"> </w:t>
      </w:r>
      <w:r w:rsidRPr="00200ED2">
        <w:rPr>
          <w:rFonts w:ascii="Times New Roman" w:eastAsia="Times New Roman" w:hAnsi="Times New Roman" w:cs="Times New Roman"/>
          <w:b/>
          <w:bCs/>
          <w:color w:val="008000"/>
          <w:sz w:val="24"/>
          <w:szCs w:val="24"/>
          <w:lang w:eastAsia="ar-SA"/>
        </w:rPr>
        <w:t>4. APLINKOSAUGINIAI REIKALAVIMAI</w:t>
      </w:r>
    </w:p>
    <w:p w14:paraId="1C6FCC7E"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jc w:val="both"/>
        <w:rPr>
          <w:rFonts w:ascii="Times New Roman" w:eastAsia="Times New Roman" w:hAnsi="Times New Roman" w:cs="Times New Roman"/>
          <w:color w:val="00B050"/>
          <w:lang w:eastAsia="ar-SA"/>
        </w:rPr>
      </w:pPr>
      <w:bookmarkStart w:id="6" w:name="_Hlk164848726"/>
      <w:r w:rsidRPr="00200ED2">
        <w:rPr>
          <w:rFonts w:ascii="Times New Roman" w:eastAsia="Times New Roman" w:hAnsi="Times New Roman" w:cs="Times New Roman"/>
          <w:color w:val="00B050"/>
          <w:lang w:eastAsia="ar-SA"/>
        </w:rPr>
        <w:t>Pirkėjas siekia, jog jo ir Tiekėjo veiksmai darytų kuo mažesnį poveikį aplinkai, todėl:</w:t>
      </w:r>
    </w:p>
    <w:p w14:paraId="0804B24D"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4.</w:t>
      </w:r>
      <w:r>
        <w:rPr>
          <w:rFonts w:ascii="Times New Roman" w:eastAsia="Times New Roman" w:hAnsi="Times New Roman" w:cs="Times New Roman"/>
          <w:color w:val="00B050"/>
          <w:lang w:eastAsia="ar-SA"/>
        </w:rPr>
        <w:t>1</w:t>
      </w:r>
      <w:r w:rsidRPr="00200ED2">
        <w:rPr>
          <w:rFonts w:ascii="Times New Roman" w:eastAsia="Times New Roman" w:hAnsi="Times New Roman" w:cs="Times New Roman"/>
          <w:color w:val="00B050"/>
          <w:lang w:eastAsia="ar-SA"/>
        </w:rPr>
        <w:t>.   Viešojo pirkimo ir sutarties vykdymo metu bendravimas tarp Tiekėjo ir Pirkėjo bus vykdomas tik elektroninėmis   priemonėmis (CVP IS priemonėmis, telefonu, elektroniniu paštu, ar kt.);</w:t>
      </w:r>
    </w:p>
    <w:p w14:paraId="3738F41D"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4.</w:t>
      </w:r>
      <w:r>
        <w:rPr>
          <w:rFonts w:ascii="Times New Roman" w:eastAsia="Times New Roman" w:hAnsi="Times New Roman" w:cs="Times New Roman"/>
          <w:color w:val="00B050"/>
          <w:lang w:eastAsia="ar-SA"/>
        </w:rPr>
        <w:t>2</w:t>
      </w:r>
      <w:r w:rsidRPr="00200ED2">
        <w:rPr>
          <w:rFonts w:ascii="Times New Roman" w:eastAsia="Times New Roman" w:hAnsi="Times New Roman" w:cs="Times New Roman"/>
          <w:color w:val="00B050"/>
          <w:lang w:eastAsia="ar-SA"/>
        </w:rPr>
        <w:t>.</w:t>
      </w:r>
      <w:r w:rsidRPr="00200ED2">
        <w:rPr>
          <w:rFonts w:ascii="Times New Roman" w:eastAsia="Times New Roman" w:hAnsi="Times New Roman" w:cs="Times New Roman"/>
          <w:color w:val="00B050"/>
          <w:lang w:eastAsia="ar-SA"/>
        </w:rPr>
        <w:tab/>
        <w:t>Visa dokumentacija susijusi su Sutarties vykdymu teikiama Pirkėjui ir Tiekėjui elektorinėmis priemonėmis (elektoriniu paštu ar kt.);</w:t>
      </w:r>
    </w:p>
    <w:p w14:paraId="1EF9C298"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4.</w:t>
      </w:r>
      <w:r>
        <w:rPr>
          <w:rFonts w:ascii="Times New Roman" w:eastAsia="Times New Roman" w:hAnsi="Times New Roman" w:cs="Times New Roman"/>
          <w:color w:val="00B050"/>
          <w:lang w:eastAsia="ar-SA"/>
        </w:rPr>
        <w:t>3</w:t>
      </w:r>
      <w:r w:rsidRPr="00200ED2">
        <w:rPr>
          <w:rFonts w:ascii="Times New Roman" w:eastAsia="Times New Roman" w:hAnsi="Times New Roman" w:cs="Times New Roman"/>
          <w:color w:val="00B050"/>
          <w:lang w:eastAsia="ar-SA"/>
        </w:rPr>
        <w:t>.</w:t>
      </w:r>
      <w:r w:rsidRPr="00200ED2">
        <w:rPr>
          <w:rFonts w:ascii="Times New Roman" w:eastAsia="Times New Roman" w:hAnsi="Times New Roman" w:cs="Times New Roman"/>
          <w:color w:val="00B050"/>
          <w:lang w:eastAsia="ar-SA"/>
        </w:rPr>
        <w:tab/>
        <w:t>Sutartis bus pasirašoma tik elektroninėmis priemonėmis (elektroniniu parašu)</w:t>
      </w:r>
    </w:p>
    <w:p w14:paraId="6EAB14B0"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4.</w:t>
      </w:r>
      <w:r>
        <w:rPr>
          <w:rFonts w:ascii="Times New Roman" w:eastAsia="Times New Roman" w:hAnsi="Times New Roman" w:cs="Times New Roman"/>
          <w:color w:val="00B050"/>
          <w:lang w:eastAsia="ar-SA"/>
        </w:rPr>
        <w:t>4</w:t>
      </w:r>
      <w:r w:rsidRPr="00200ED2">
        <w:rPr>
          <w:rFonts w:ascii="Times New Roman" w:eastAsia="Times New Roman" w:hAnsi="Times New Roman" w:cs="Times New Roman"/>
          <w:color w:val="00B050"/>
          <w:lang w:eastAsia="ar-SA"/>
        </w:rPr>
        <w:t>.</w:t>
      </w:r>
      <w:r w:rsidRPr="00200ED2">
        <w:rPr>
          <w:rFonts w:ascii="Times New Roman" w:eastAsia="Times New Roman" w:hAnsi="Times New Roman" w:cs="Times New Roman"/>
          <w:color w:val="00B050"/>
          <w:lang w:eastAsia="ar-SA"/>
        </w:rPr>
        <w:tab/>
        <w:t>Tiekėjas įsipareigoja mažinti popieriaus sunaudojimą, atsisakyti nebūtino dokumentų kopijavimo ir spausdinimo, jeigu bus naudojamos kanceliarinės prekės, jos turi būti pagamintos iš perdirbtų žaliavų arba tinkamos perdirbimui.</w:t>
      </w:r>
    </w:p>
    <w:p w14:paraId="34458B1D"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4.</w:t>
      </w:r>
      <w:r>
        <w:rPr>
          <w:rFonts w:ascii="Times New Roman" w:eastAsia="Times New Roman" w:hAnsi="Times New Roman" w:cs="Times New Roman"/>
          <w:color w:val="00B050"/>
          <w:lang w:eastAsia="ar-SA"/>
        </w:rPr>
        <w:t>5</w:t>
      </w:r>
      <w:r w:rsidRPr="00200ED2">
        <w:rPr>
          <w:rFonts w:ascii="Times New Roman" w:eastAsia="Times New Roman" w:hAnsi="Times New Roman" w:cs="Times New Roman"/>
          <w:color w:val="00B050"/>
          <w:lang w:eastAsia="ar-SA"/>
        </w:rPr>
        <w:t>.</w:t>
      </w:r>
      <w:r w:rsidRPr="00200ED2">
        <w:rPr>
          <w:rFonts w:ascii="Times New Roman" w:eastAsia="Times New Roman" w:hAnsi="Times New Roman" w:cs="Times New Roman"/>
          <w:color w:val="00B050"/>
          <w:lang w:eastAsia="ar-SA"/>
        </w:rPr>
        <w:tab/>
        <w:t>Jei įsigyjamos Prekės turi būti tiekiamos ar perduodamos antrinėje pakuotėje, jos turi atitikti pakuotėms nustatytus minimalius aplinkos apsaugos kriterijus, nebent tai prieštarauja higienos normoms. Pakuotės turi būti laikytinos perdirbamosiomis pakuotėmis pagal Lietuvos Respublikos mokesčio už aplinkos teršimą įstatymo nuostatas.</w:t>
      </w:r>
    </w:p>
    <w:p w14:paraId="6AF6B604" w14:textId="77777777" w:rsidR="00E45B56" w:rsidRPr="00200ED2"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Pr>
          <w:rFonts w:ascii="Times New Roman" w:eastAsia="Times New Roman" w:hAnsi="Times New Roman" w:cs="Times New Roman"/>
          <w:color w:val="00B050"/>
          <w:lang w:eastAsia="ar-SA"/>
        </w:rPr>
        <w:t>4</w:t>
      </w:r>
      <w:r w:rsidRPr="00200ED2">
        <w:rPr>
          <w:rFonts w:ascii="Times New Roman" w:eastAsia="Times New Roman" w:hAnsi="Times New Roman" w:cs="Times New Roman"/>
          <w:color w:val="00B050"/>
          <w:lang w:eastAsia="ar-SA"/>
        </w:rPr>
        <w:t>.7.</w:t>
      </w:r>
      <w:r w:rsidRPr="00200ED2">
        <w:rPr>
          <w:rFonts w:ascii="Times New Roman" w:eastAsia="Times New Roman" w:hAnsi="Times New Roman" w:cs="Times New Roman"/>
          <w:color w:val="00B050"/>
          <w:lang w:eastAsia="ar-SA"/>
        </w:rPr>
        <w:tab/>
        <w:t>Jei įsigyjamos Prekės su pristatymu, Tiekėjas turi siekti, kad tiekiant Prekes būtų sunaudojama mažiau gamtos išteklių ir taip būtų laikomasi Lietuvos Respublikos aplinkos ministro įsakyme nustatyto aplinkos apsaugos principo, t. y. siekti, kad būtų pasirenkamas optimalus maršrutas pristatant Prekes į Pirkėjo nurodytą pristatymo vietą.</w:t>
      </w:r>
      <w:bookmarkEnd w:id="6"/>
    </w:p>
    <w:p w14:paraId="15B1B988" w14:textId="77777777" w:rsidR="00E45B56" w:rsidRDefault="00E45B56" w:rsidP="00E45B56">
      <w:pPr>
        <w:pBdr>
          <w:top w:val="single" w:sz="8" w:space="1" w:color="auto"/>
          <w:bottom w:val="single" w:sz="8" w:space="1" w:color="auto"/>
        </w:pBdr>
        <w:tabs>
          <w:tab w:val="left" w:pos="567"/>
        </w:tabs>
        <w:suppressAutoHyphens/>
        <w:spacing w:after="0" w:line="256" w:lineRule="auto"/>
        <w:ind w:right="-1"/>
        <w:contextualSpacing/>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4.8.</w:t>
      </w:r>
      <w:r w:rsidRPr="00200ED2">
        <w:rPr>
          <w:rFonts w:ascii="Times New Roman" w:hAnsi="Times New Roman" w:cs="Times New Roman"/>
        </w:rPr>
        <w:t xml:space="preserve"> </w:t>
      </w:r>
      <w:r w:rsidRPr="00200ED2">
        <w:rPr>
          <w:rFonts w:ascii="Times New Roman" w:eastAsia="Times New Roman" w:hAnsi="Times New Roman" w:cs="Times New Roman"/>
          <w:color w:val="00B050"/>
          <w:lang w:eastAsia="ar-SA"/>
        </w:rPr>
        <w:t xml:space="preserve">Kelių eismo signalai: frontaliniams krautuvams naudotini apšvietimo įrenginiai (šviesos šaltiniai)  būti 100 proc. (vienetais) LED (angl. </w:t>
      </w:r>
      <w:proofErr w:type="spellStart"/>
      <w:r w:rsidRPr="00200ED2">
        <w:rPr>
          <w:rFonts w:ascii="Times New Roman" w:eastAsia="Times New Roman" w:hAnsi="Times New Roman" w:cs="Times New Roman"/>
          <w:color w:val="00B050"/>
          <w:lang w:eastAsia="ar-SA"/>
        </w:rPr>
        <w:t>Light</w:t>
      </w:r>
      <w:proofErr w:type="spellEnd"/>
      <w:r w:rsidRPr="00200ED2">
        <w:rPr>
          <w:rFonts w:ascii="Times New Roman" w:eastAsia="Times New Roman" w:hAnsi="Times New Roman" w:cs="Times New Roman"/>
          <w:color w:val="00B050"/>
          <w:lang w:eastAsia="ar-SA"/>
        </w:rPr>
        <w:t xml:space="preserve"> </w:t>
      </w:r>
      <w:proofErr w:type="spellStart"/>
      <w:r w:rsidRPr="00200ED2">
        <w:rPr>
          <w:rFonts w:ascii="Times New Roman" w:eastAsia="Times New Roman" w:hAnsi="Times New Roman" w:cs="Times New Roman"/>
          <w:color w:val="00B050"/>
          <w:lang w:eastAsia="ar-SA"/>
        </w:rPr>
        <w:t>Emitting</w:t>
      </w:r>
      <w:proofErr w:type="spellEnd"/>
      <w:r w:rsidRPr="00200ED2">
        <w:rPr>
          <w:rFonts w:ascii="Times New Roman" w:eastAsia="Times New Roman" w:hAnsi="Times New Roman" w:cs="Times New Roman"/>
          <w:color w:val="00B050"/>
          <w:lang w:eastAsia="ar-SA"/>
        </w:rPr>
        <w:t xml:space="preserve"> Diode – šviesą skleidžiantis diodas)</w:t>
      </w:r>
      <w:r>
        <w:rPr>
          <w:rFonts w:ascii="Times New Roman" w:eastAsia="Times New Roman" w:hAnsi="Times New Roman" w:cs="Times New Roman"/>
          <w:color w:val="00B050"/>
          <w:lang w:eastAsia="ar-SA"/>
        </w:rPr>
        <w:t>.</w:t>
      </w:r>
    </w:p>
    <w:p w14:paraId="5E275678" w14:textId="77777777" w:rsidR="00E45B56" w:rsidRPr="00DE0979" w:rsidRDefault="00E45B56" w:rsidP="00E45B56">
      <w:pPr>
        <w:pBdr>
          <w:top w:val="single" w:sz="8" w:space="1" w:color="auto"/>
          <w:bottom w:val="single" w:sz="8" w:space="1" w:color="auto"/>
        </w:pBdr>
        <w:tabs>
          <w:tab w:val="left" w:pos="284"/>
        </w:tabs>
        <w:spacing w:before="60" w:after="60" w:line="240" w:lineRule="auto"/>
        <w:rPr>
          <w:rFonts w:ascii="Times New Roman" w:eastAsia="Times New Roman" w:hAnsi="Times New Roman" w:cs="Times New Roman"/>
          <w:b/>
          <w:sz w:val="24"/>
          <w:szCs w:val="24"/>
        </w:rPr>
      </w:pPr>
      <w:r w:rsidRPr="00DE0979">
        <w:rPr>
          <w:rFonts w:ascii="Times New Roman" w:eastAsia="Times New Roman" w:hAnsi="Times New Roman" w:cs="Times New Roman"/>
          <w:b/>
          <w:sz w:val="24"/>
          <w:szCs w:val="24"/>
        </w:rPr>
        <w:t xml:space="preserve">     5. PRIEDAI</w:t>
      </w:r>
    </w:p>
    <w:p w14:paraId="262D1F0C" w14:textId="77777777" w:rsidR="00E45B56" w:rsidRPr="00DE0979" w:rsidRDefault="00E45B56" w:rsidP="00E45B56">
      <w:pPr>
        <w:spacing w:before="60" w:after="60" w:line="240" w:lineRule="auto"/>
        <w:rPr>
          <w:rFonts w:ascii="Times New Roman" w:eastAsia="Times New Roman" w:hAnsi="Times New Roman" w:cs="Times New Roman"/>
          <w:lang w:val="pt-PT" w:eastAsia="x-none"/>
        </w:rPr>
      </w:pPr>
      <w:r w:rsidRPr="00DE0979">
        <w:rPr>
          <w:rFonts w:ascii="Times New Roman" w:eastAsia="Times New Roman" w:hAnsi="Times New Roman" w:cs="Times New Roman"/>
          <w:iCs/>
          <w:sz w:val="24"/>
          <w:szCs w:val="24"/>
        </w:rPr>
        <w:t xml:space="preserve">     </w:t>
      </w:r>
      <w:r w:rsidRPr="00DE0979">
        <w:rPr>
          <w:rFonts w:ascii="Times New Roman" w:eastAsia="Times New Roman" w:hAnsi="Times New Roman" w:cs="Times New Roman"/>
          <w:iCs/>
        </w:rPr>
        <w:t xml:space="preserve">Priedas  Nr.1 – Techniniai parametrai </w:t>
      </w:r>
      <w:r w:rsidRPr="00200ED2">
        <w:rPr>
          <w:rFonts w:ascii="Times New Roman" w:eastAsia="Times New Roman" w:hAnsi="Times New Roman" w:cs="Times New Roman"/>
          <w:iCs/>
        </w:rPr>
        <w:t>–</w:t>
      </w:r>
      <w:r w:rsidRPr="00DE0979">
        <w:rPr>
          <w:rFonts w:ascii="Times New Roman" w:eastAsia="Calibri" w:hAnsi="Times New Roman" w:cs="Times New Roman"/>
          <w:lang w:val="pt-PT" w:eastAsia="x-none"/>
        </w:rPr>
        <w:t xml:space="preserve"> </w:t>
      </w:r>
      <w:r w:rsidRPr="00200ED2">
        <w:rPr>
          <w:rFonts w:ascii="Times New Roman" w:eastAsia="Calibri" w:hAnsi="Times New Roman" w:cs="Times New Roman"/>
          <w:bCs/>
          <w:iCs/>
          <w:lang w:val="pt-PT"/>
        </w:rPr>
        <w:t>Frontalinis krautuvas</w:t>
      </w:r>
      <w:r w:rsidRPr="00DE0979">
        <w:rPr>
          <w:rFonts w:ascii="Times New Roman" w:eastAsia="Calibri" w:hAnsi="Times New Roman" w:cs="Times New Roman"/>
          <w:bCs/>
          <w:iCs/>
          <w:lang w:val="pt-PT"/>
        </w:rPr>
        <w:t xml:space="preserve">  </w:t>
      </w:r>
    </w:p>
    <w:p w14:paraId="2C0CE6F4" w14:textId="77777777" w:rsidR="00E45B56" w:rsidRPr="00200ED2" w:rsidRDefault="00E45B56" w:rsidP="00E45B56">
      <w:pPr>
        <w:spacing w:before="60" w:after="60" w:line="240" w:lineRule="auto"/>
        <w:rPr>
          <w:rFonts w:ascii="Times New Roman" w:eastAsia="Times New Roman" w:hAnsi="Times New Roman" w:cs="Times New Roman"/>
        </w:rPr>
      </w:pPr>
      <w:r w:rsidRPr="00200ED2">
        <w:rPr>
          <w:rFonts w:ascii="Times New Roman" w:eastAsia="Times New Roman" w:hAnsi="Times New Roman" w:cs="Times New Roman"/>
          <w:iCs/>
        </w:rPr>
        <w:t xml:space="preserve">      </w:t>
      </w:r>
      <w:r w:rsidRPr="00DE0979">
        <w:rPr>
          <w:rFonts w:ascii="Times New Roman" w:eastAsia="Times New Roman" w:hAnsi="Times New Roman" w:cs="Times New Roman"/>
          <w:iCs/>
        </w:rPr>
        <w:t xml:space="preserve">Priedas  Nr.2 – Techniniai parametrai </w:t>
      </w:r>
      <w:r w:rsidRPr="00200ED2">
        <w:rPr>
          <w:rFonts w:ascii="Times New Roman" w:eastAsia="Times New Roman" w:hAnsi="Times New Roman" w:cs="Times New Roman"/>
          <w:iCs/>
        </w:rPr>
        <w:t>–</w:t>
      </w:r>
      <w:r w:rsidRPr="00DE0979">
        <w:rPr>
          <w:rFonts w:ascii="Times New Roman" w:eastAsia="Calibri" w:hAnsi="Times New Roman" w:cs="Times New Roman"/>
          <w:lang w:val="pt-PT" w:eastAsia="x-none"/>
        </w:rPr>
        <w:t xml:space="preserve"> </w:t>
      </w:r>
      <w:r w:rsidRPr="00200ED2">
        <w:rPr>
          <w:rFonts w:ascii="Times New Roman" w:eastAsia="Calibri" w:hAnsi="Times New Roman" w:cs="Times New Roman"/>
          <w:bCs/>
          <w:iCs/>
          <w:lang w:val="pt-PT"/>
        </w:rPr>
        <w:t>Frontalinis krautuvas</w:t>
      </w:r>
      <w:r w:rsidRPr="00DE0979">
        <w:rPr>
          <w:rFonts w:ascii="Times New Roman" w:eastAsia="Calibri" w:hAnsi="Times New Roman" w:cs="Times New Roman"/>
          <w:bCs/>
          <w:iCs/>
          <w:lang w:val="pt-PT"/>
        </w:rPr>
        <w:t xml:space="preserve">  </w:t>
      </w:r>
    </w:p>
    <w:p w14:paraId="0604DF15" w14:textId="77777777" w:rsidR="00E45B56" w:rsidRPr="00DE0979" w:rsidRDefault="00E45B56" w:rsidP="00E45B56">
      <w:pPr>
        <w:spacing w:before="60" w:after="60" w:line="240" w:lineRule="auto"/>
        <w:rPr>
          <w:rFonts w:ascii="Times New Roman" w:eastAsia="Times New Roman" w:hAnsi="Times New Roman" w:cs="Times New Roman"/>
          <w:sz w:val="24"/>
          <w:szCs w:val="24"/>
        </w:rPr>
      </w:pPr>
    </w:p>
    <w:p w14:paraId="7EB53B82" w14:textId="125E92D5" w:rsidR="00E45B56" w:rsidRPr="00DF7E04" w:rsidRDefault="00DF7E04" w:rsidP="00DF7E04">
      <w:pPr>
        <w:spacing w:before="60" w:after="60" w:line="240" w:lineRule="auto"/>
        <w:jc w:val="both"/>
        <w:rPr>
          <w:rFonts w:eastAsia="Times New Roman" w:cstheme="minorHAnsi"/>
          <w:sz w:val="20"/>
          <w:szCs w:val="20"/>
        </w:rPr>
      </w:pPr>
      <w:r w:rsidRPr="00DF7E04">
        <w:rPr>
          <w:rFonts w:ascii="Times New Roman" w:eastAsia="Calibri" w:hAnsi="Times New Roman" w:cs="Times New Roman"/>
          <w:b/>
          <w:bCs/>
          <w:i/>
          <w:iCs/>
          <w:color w:val="000000"/>
          <w:sz w:val="20"/>
          <w:szCs w:val="20"/>
        </w:rPr>
        <w:t>Pastaba:</w:t>
      </w:r>
      <w:r w:rsidRPr="00DF7E04">
        <w:rPr>
          <w:rFonts w:ascii="Times New Roman" w:eastAsia="Calibri" w:hAnsi="Times New Roman" w:cs="Times New Roman"/>
          <w:color w:val="000000"/>
          <w:sz w:val="20"/>
          <w:szCs w:val="20"/>
        </w:rPr>
        <w:t xml:space="preserve"> Visos pirkimo dokumente esančios nuorodos į standartą, techninį liudijimą ar bendrąsias technines specifikacijas reiškia, kad perkančioji organizacija priima ir kitus dalyvių lygiaverčių priemonių įrodymus. Jeigu specifikacijoje nurodomas konkretus modelis ar tiekimo šaltinis, konkretus procesas, būdingas konkretaus Tiekėjo tiekiamoms prekėms ar teikiamoms paslaugoms, ar prekių ženklas, patentas, tipai, konkreti kilmė ar gamyba, dėl kurių tam tikriems subjektams ar tam tikriems produktams būtų sudarytos palankesnės sąlygos arba jie būtų atmesti, gali būti pateikiamas lygiavertis objektas nurodytajam. Jei siūlomas lygiavertis objektas, Tiekėjas įsipareigoja pateikti/pagrįsti/įrodyti lygiavertiškumą dokumente nurodytam objektui.</w:t>
      </w:r>
    </w:p>
    <w:p w14:paraId="09B8F945" w14:textId="77777777" w:rsidR="00E45B56" w:rsidRPr="00DE0979" w:rsidRDefault="00E45B56" w:rsidP="00E45B56">
      <w:pPr>
        <w:spacing w:before="60" w:after="60" w:line="240" w:lineRule="auto"/>
        <w:rPr>
          <w:rFonts w:eastAsia="Times New Roman" w:cstheme="minorHAnsi"/>
          <w:sz w:val="20"/>
          <w:szCs w:val="20"/>
        </w:rPr>
      </w:pPr>
    </w:p>
    <w:p w14:paraId="183F761B" w14:textId="77777777" w:rsidR="00E45B56" w:rsidRDefault="00E45B56" w:rsidP="00E45B56">
      <w:pPr>
        <w:suppressAutoHyphens/>
        <w:spacing w:after="0" w:line="240" w:lineRule="auto"/>
        <w:rPr>
          <w:rFonts w:eastAsia="Times New Roman" w:cstheme="minorHAnsi"/>
          <w:lang w:eastAsia="ar-SA"/>
        </w:rPr>
      </w:pPr>
    </w:p>
    <w:p w14:paraId="45CAAC44" w14:textId="77777777" w:rsidR="00DF7E04" w:rsidRDefault="00DF7E04" w:rsidP="00E45B56">
      <w:pPr>
        <w:suppressAutoHyphens/>
        <w:spacing w:after="0" w:line="240" w:lineRule="auto"/>
        <w:rPr>
          <w:rFonts w:eastAsia="Times New Roman" w:cstheme="minorHAnsi"/>
          <w:lang w:eastAsia="ar-SA"/>
        </w:rPr>
      </w:pPr>
    </w:p>
    <w:p w14:paraId="1E391E42" w14:textId="77777777" w:rsidR="00DF7E04" w:rsidRDefault="00DF7E04" w:rsidP="00E45B56">
      <w:pPr>
        <w:suppressAutoHyphens/>
        <w:spacing w:after="0" w:line="240" w:lineRule="auto"/>
        <w:rPr>
          <w:rFonts w:eastAsia="Times New Roman" w:cstheme="minorHAnsi"/>
          <w:lang w:eastAsia="ar-SA"/>
        </w:rPr>
      </w:pPr>
    </w:p>
    <w:p w14:paraId="0C3C8FC7" w14:textId="77777777" w:rsidR="00DF7E04" w:rsidRDefault="00DF7E04" w:rsidP="00E45B56">
      <w:pPr>
        <w:suppressAutoHyphens/>
        <w:spacing w:after="0" w:line="240" w:lineRule="auto"/>
        <w:rPr>
          <w:rFonts w:eastAsia="Times New Roman" w:cstheme="minorHAnsi"/>
          <w:lang w:eastAsia="ar-SA"/>
        </w:rPr>
      </w:pPr>
    </w:p>
    <w:p w14:paraId="01609FB3" w14:textId="77777777" w:rsidR="00DF7E04" w:rsidRDefault="00DF7E04" w:rsidP="00E45B56">
      <w:pPr>
        <w:suppressAutoHyphens/>
        <w:spacing w:after="0" w:line="240" w:lineRule="auto"/>
        <w:rPr>
          <w:rFonts w:eastAsia="Times New Roman" w:cstheme="minorHAnsi"/>
          <w:lang w:eastAsia="ar-SA"/>
        </w:rPr>
      </w:pPr>
    </w:p>
    <w:p w14:paraId="24EBC9C9" w14:textId="77777777" w:rsidR="00DF7E04" w:rsidRDefault="00DF7E04" w:rsidP="00E45B56">
      <w:pPr>
        <w:suppressAutoHyphens/>
        <w:spacing w:after="0" w:line="240" w:lineRule="auto"/>
        <w:rPr>
          <w:rFonts w:eastAsia="Times New Roman" w:cstheme="minorHAnsi"/>
          <w:lang w:eastAsia="ar-SA"/>
        </w:rPr>
      </w:pPr>
    </w:p>
    <w:p w14:paraId="78845360" w14:textId="77777777" w:rsidR="00DF7E04" w:rsidRDefault="00DF7E04" w:rsidP="00E45B56">
      <w:pPr>
        <w:suppressAutoHyphens/>
        <w:spacing w:after="0" w:line="240" w:lineRule="auto"/>
        <w:rPr>
          <w:rFonts w:eastAsia="Times New Roman" w:cstheme="minorHAnsi"/>
          <w:lang w:eastAsia="ar-SA"/>
        </w:rPr>
      </w:pPr>
    </w:p>
    <w:p w14:paraId="5631BABA" w14:textId="77777777" w:rsidR="00DF7E04" w:rsidRDefault="00DF7E04" w:rsidP="00E45B56">
      <w:pPr>
        <w:suppressAutoHyphens/>
        <w:spacing w:after="0" w:line="240" w:lineRule="auto"/>
        <w:rPr>
          <w:rFonts w:eastAsia="Times New Roman" w:cstheme="minorHAnsi"/>
          <w:lang w:eastAsia="ar-SA"/>
        </w:rPr>
      </w:pPr>
    </w:p>
    <w:p w14:paraId="7DA91234" w14:textId="77777777" w:rsidR="00DF7E04" w:rsidRDefault="00DF7E04" w:rsidP="00E45B56">
      <w:pPr>
        <w:suppressAutoHyphens/>
        <w:spacing w:after="0" w:line="240" w:lineRule="auto"/>
        <w:rPr>
          <w:rFonts w:eastAsia="Times New Roman" w:cstheme="minorHAnsi"/>
          <w:lang w:eastAsia="ar-SA"/>
        </w:rPr>
      </w:pPr>
    </w:p>
    <w:p w14:paraId="3713DBAA" w14:textId="77777777" w:rsidR="00DF7E04" w:rsidRDefault="00DF7E04" w:rsidP="00E45B56">
      <w:pPr>
        <w:suppressAutoHyphens/>
        <w:spacing w:after="0" w:line="240" w:lineRule="auto"/>
        <w:rPr>
          <w:rFonts w:eastAsia="Times New Roman" w:cstheme="minorHAnsi"/>
          <w:lang w:eastAsia="ar-SA"/>
        </w:rPr>
      </w:pPr>
    </w:p>
    <w:p w14:paraId="59E631C9" w14:textId="77777777" w:rsidR="00E45B56" w:rsidRPr="00200ED2" w:rsidRDefault="00E45B56" w:rsidP="00E45B56">
      <w:pPr>
        <w:suppressAutoHyphens/>
        <w:spacing w:after="0" w:line="240" w:lineRule="auto"/>
        <w:jc w:val="right"/>
        <w:rPr>
          <w:rFonts w:ascii="Times New Roman" w:eastAsia="Times New Roman" w:hAnsi="Times New Roman" w:cs="Times New Roman"/>
          <w:lang w:eastAsia="ar-SA"/>
        </w:rPr>
      </w:pPr>
      <w:bookmarkStart w:id="7" w:name="_Hlk127174154"/>
    </w:p>
    <w:p w14:paraId="6F10D7C4" w14:textId="77777777" w:rsidR="00E45B56" w:rsidRPr="00200ED2" w:rsidRDefault="00E45B56" w:rsidP="00E45B56">
      <w:pPr>
        <w:suppressAutoHyphens/>
        <w:spacing w:after="0" w:line="240" w:lineRule="auto"/>
        <w:jc w:val="right"/>
        <w:rPr>
          <w:rFonts w:ascii="Times New Roman" w:eastAsia="Times New Roman" w:hAnsi="Times New Roman" w:cs="Times New Roman"/>
          <w:lang w:eastAsia="ar-SA"/>
        </w:rPr>
      </w:pPr>
      <w:bookmarkStart w:id="8" w:name="_Hlk190802676"/>
      <w:r w:rsidRPr="00200ED2">
        <w:rPr>
          <w:rFonts w:ascii="Times New Roman" w:eastAsia="Times New Roman" w:hAnsi="Times New Roman" w:cs="Times New Roman"/>
          <w:lang w:eastAsia="ar-SA"/>
        </w:rPr>
        <w:lastRenderedPageBreak/>
        <w:t>Techninės specifikacijos priedas Nr. 1</w:t>
      </w:r>
    </w:p>
    <w:p w14:paraId="74325BAF" w14:textId="77777777" w:rsidR="00E45B56" w:rsidRPr="00200ED2" w:rsidRDefault="00E45B56" w:rsidP="00E45B56">
      <w:pPr>
        <w:suppressAutoHyphens/>
        <w:spacing w:after="0" w:line="240" w:lineRule="auto"/>
        <w:jc w:val="center"/>
        <w:rPr>
          <w:rFonts w:ascii="Times New Roman" w:eastAsia="Times New Roman" w:hAnsi="Times New Roman" w:cs="Times New Roman"/>
          <w:b/>
          <w:lang w:eastAsia="ar-SA"/>
        </w:rPr>
      </w:pPr>
    </w:p>
    <w:p w14:paraId="4AF42E8D" w14:textId="77777777" w:rsidR="00E45B56" w:rsidRPr="00200ED2" w:rsidRDefault="00E45B56" w:rsidP="00E45B56">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b/>
          <w:lang w:eastAsia="ar-SA"/>
        </w:rPr>
        <w:t>TECHNINIAI  PARAMETRAI</w:t>
      </w:r>
    </w:p>
    <w:p w14:paraId="14AAB94F" w14:textId="77777777" w:rsidR="00E45B56" w:rsidRPr="00200ED2" w:rsidRDefault="00E45B56" w:rsidP="00E45B56">
      <w:pPr>
        <w:suppressAutoHyphens/>
        <w:spacing w:after="0" w:line="240" w:lineRule="auto"/>
        <w:jc w:val="center"/>
        <w:rPr>
          <w:rFonts w:ascii="Times New Roman" w:eastAsia="Times New Roman" w:hAnsi="Times New Roman" w:cs="Times New Roman"/>
          <w:b/>
        </w:rPr>
      </w:pPr>
      <w:r w:rsidRPr="00200ED2">
        <w:rPr>
          <w:rFonts w:ascii="Times New Roman" w:eastAsia="Times New Roman" w:hAnsi="Times New Roman" w:cs="Times New Roman"/>
          <w:b/>
        </w:rPr>
        <w:t>FRONTALINIS KRAUTUVAS SU AUKŠTESNIO VERTIMO KROVIMO KAUŠU, NE MAŽIAU 2,6 M³ TALPOS, PALEČIŲ KĖLIMO ŠAKĖMIS IR KITA PAPILDOMA ĮRANGA</w:t>
      </w:r>
    </w:p>
    <w:p w14:paraId="7493B641" w14:textId="77777777" w:rsidR="00E45B56" w:rsidRPr="00200ED2" w:rsidRDefault="00E45B56" w:rsidP="00E45B56">
      <w:pPr>
        <w:suppressAutoHyphens/>
        <w:spacing w:after="0" w:line="240" w:lineRule="auto"/>
        <w:jc w:val="center"/>
        <w:rPr>
          <w:rFonts w:ascii="Times New Roman" w:eastAsia="Times New Roman" w:hAnsi="Times New Roman" w:cs="Times New Roman"/>
          <w:b/>
          <w:lang w:eastAsia="ar-SA"/>
        </w:rPr>
      </w:pPr>
    </w:p>
    <w:p w14:paraId="61C3E268" w14:textId="77777777" w:rsidR="00E45B56" w:rsidRPr="00200ED2" w:rsidRDefault="00E45B56" w:rsidP="00E45B56">
      <w:pPr>
        <w:shd w:val="clear" w:color="auto" w:fill="FFFFFF"/>
        <w:ind w:right="95" w:firstLine="709"/>
        <w:jc w:val="both"/>
        <w:textAlignment w:val="baseline"/>
        <w:rPr>
          <w:rFonts w:ascii="Times New Roman" w:hAnsi="Times New Roman" w:cs="Times New Roman"/>
          <w:b/>
          <w:bCs/>
          <w:u w:val="single"/>
        </w:rPr>
      </w:pPr>
      <w:r w:rsidRPr="00200ED2">
        <w:rPr>
          <w:rFonts w:ascii="Times New Roman" w:hAnsi="Times New Roman" w:cs="Times New Roman"/>
          <w:b/>
          <w:bCs/>
          <w:u w:val="single"/>
        </w:rPr>
        <w:t>Turi būti pateikiama:</w:t>
      </w:r>
    </w:p>
    <w:p w14:paraId="32D1A74B" w14:textId="77777777" w:rsidR="00E45B56" w:rsidRPr="00200ED2" w:rsidRDefault="00E45B56" w:rsidP="00E45B56">
      <w:pPr>
        <w:shd w:val="clear" w:color="auto" w:fill="FFFFFF"/>
        <w:ind w:right="95" w:firstLine="709"/>
        <w:jc w:val="both"/>
        <w:textAlignment w:val="baseline"/>
        <w:rPr>
          <w:rFonts w:ascii="Times New Roman" w:eastAsia="Calibri" w:hAnsi="Times New Roman" w:cs="Times New Roman"/>
          <w:iCs/>
          <w:color w:val="212121"/>
        </w:rPr>
      </w:pPr>
      <w:bookmarkStart w:id="9" w:name="_Hlk164835937"/>
      <w:r w:rsidRPr="00200ED2">
        <w:rPr>
          <w:rFonts w:ascii="Times New Roman" w:eastAsia="Calibri" w:hAnsi="Times New Roman" w:cs="Times New Roman"/>
          <w:b/>
          <w:bCs/>
          <w:iCs/>
          <w:color w:val="212121"/>
        </w:rPr>
        <w:t>Prekės/Įrangos gamintojo</w:t>
      </w:r>
      <w:r w:rsidRPr="00200ED2">
        <w:rPr>
          <w:rFonts w:ascii="Times New Roman" w:eastAsia="Calibri" w:hAnsi="Times New Roman" w:cs="Times New Roman"/>
          <w:iCs/>
          <w:color w:val="212121"/>
        </w:rPr>
        <w:t xml:space="preserve"> techninė dokumentacija (katalogai, brošiūros) ir/ar </w:t>
      </w:r>
      <w:r w:rsidRPr="00200ED2">
        <w:rPr>
          <w:rFonts w:ascii="Times New Roman" w:eastAsia="Calibri" w:hAnsi="Times New Roman" w:cs="Times New Roman"/>
          <w:b/>
          <w:bCs/>
          <w:iCs/>
          <w:color w:val="212121"/>
        </w:rPr>
        <w:t>Prekės/Įrangos</w:t>
      </w:r>
      <w:r w:rsidRPr="00200ED2">
        <w:rPr>
          <w:rFonts w:ascii="Times New Roman" w:eastAsia="Calibri" w:hAnsi="Times New Roman" w:cs="Times New Roman"/>
          <w:iCs/>
          <w:color w:val="212121"/>
        </w:rPr>
        <w:t xml:space="preserve"> </w:t>
      </w:r>
      <w:r w:rsidRPr="00200ED2">
        <w:rPr>
          <w:rFonts w:ascii="Times New Roman" w:eastAsia="Calibri" w:hAnsi="Times New Roman" w:cs="Times New Roman"/>
          <w:b/>
          <w:bCs/>
          <w:iCs/>
          <w:color w:val="212121"/>
        </w:rPr>
        <w:t>gamintojo</w:t>
      </w:r>
      <w:r w:rsidRPr="00200ED2">
        <w:rPr>
          <w:rFonts w:ascii="Times New Roman" w:eastAsia="Calibri" w:hAnsi="Times New Roman" w:cs="Times New Roman"/>
          <w:iCs/>
          <w:color w:val="212121"/>
        </w:rPr>
        <w:t xml:space="preserve"> deklaracijos (</w:t>
      </w:r>
      <w:r w:rsidRPr="00200ED2">
        <w:rPr>
          <w:rFonts w:ascii="Times New Roman" w:eastAsia="Calibri" w:hAnsi="Times New Roman" w:cs="Times New Roman"/>
          <w:b/>
          <w:bCs/>
          <w:iCs/>
          <w:color w:val="212121"/>
        </w:rPr>
        <w:t>papildančios ir paaiškinančios tuos techninius parametrus, kurie gamintojo techninėje dokumentacijoje neišsamiai apibūdinti</w:t>
      </w:r>
      <w:r w:rsidRPr="00200ED2">
        <w:rPr>
          <w:rFonts w:ascii="Times New Roman" w:eastAsia="Calibri" w:hAnsi="Times New Roman" w:cs="Times New Roman"/>
          <w:iCs/>
          <w:color w:val="212121"/>
        </w:rPr>
        <w:t xml:space="preserve"> ir nepakankamai atsispindi siūlomos Prekės/Įrangos atitikimas techninės specifikacijos reikalavimams) ir kiti techninėje specifikacijoje nurodyti dokumentai ar kiti lygiaverčiai dokumentai, įrodantys </w:t>
      </w:r>
      <w:bookmarkStart w:id="10" w:name="x__Hlk33085802"/>
      <w:r w:rsidRPr="00200ED2">
        <w:rPr>
          <w:rFonts w:ascii="Times New Roman" w:eastAsia="Calibri" w:hAnsi="Times New Roman" w:cs="Times New Roman"/>
          <w:iCs/>
          <w:color w:val="212121"/>
        </w:rPr>
        <w:t>siūlomos Prekės/Įrangos atitikimą techniniams reikalavimams</w:t>
      </w:r>
      <w:bookmarkEnd w:id="10"/>
      <w:r w:rsidRPr="00200ED2">
        <w:rPr>
          <w:rFonts w:ascii="Times New Roman" w:eastAsia="Calibri" w:hAnsi="Times New Roman" w:cs="Times New Roman"/>
          <w:iCs/>
          <w:color w:val="212121"/>
        </w:rPr>
        <w:t xml:space="preserve">. Šiuose dokumentuose Pardavėjas turi nurodyti (t. y. pastebimai pažymėti – spalvotai žymėti ir/ar nurodyti rodyklėmis, ir/ar pabraukti ar kt.) konkrečias teikiamų dokumentų vietas, kur aprašomos reikalaujamų techninių charakteristikų reikšmės bei įrašyti, kurį techninių reikalavimų punktą jos atitinka. </w:t>
      </w:r>
    </w:p>
    <w:bookmarkEnd w:id="9"/>
    <w:p w14:paraId="300BB739" w14:textId="3F4F40A2" w:rsidR="00E45B56" w:rsidRPr="00200ED2" w:rsidRDefault="00E45B56" w:rsidP="00E45B56">
      <w:pPr>
        <w:keepNext/>
        <w:keepLines/>
        <w:ind w:firstLine="709"/>
        <w:jc w:val="both"/>
        <w:outlineLvl w:val="1"/>
        <w:rPr>
          <w:rFonts w:ascii="Times New Roman" w:eastAsia="Calibri" w:hAnsi="Times New Roman" w:cs="Times New Roman"/>
        </w:rPr>
      </w:pPr>
      <w:r w:rsidRPr="00200ED2">
        <w:rPr>
          <w:rFonts w:ascii="Times New Roman" w:eastAsia="Calibri" w:hAnsi="Times New Roman" w:cs="Times New Roman"/>
        </w:rPr>
        <w:t xml:space="preserve">Dokumentai (Prekės/Įrangos gamintojo techninė dokumentacija (katalogai, brošiūros) ir/ar Prekės/Įrangos gamintojo deklaracijos ar kiti lygiaverčiai dokumentai, įrodantys siūlomos Prekės/Įrangos atitikimą techninėms charakteristikoms) gali būti pateikti </w:t>
      </w:r>
      <w:r w:rsidRPr="00200ED2">
        <w:rPr>
          <w:rFonts w:ascii="Times New Roman" w:eastAsia="Calibri" w:hAnsi="Times New Roman" w:cs="Times New Roman"/>
          <w:b/>
          <w:bCs/>
        </w:rPr>
        <w:t>lietuvių ir/arba anglų kalba</w:t>
      </w:r>
      <w:r w:rsidRPr="00200ED2">
        <w:rPr>
          <w:rFonts w:ascii="Times New Roman" w:eastAsia="Calibri" w:hAnsi="Times New Roman" w:cs="Times New Roman"/>
        </w:rPr>
        <w:t xml:space="preserve">. Vertinant Tiekėjų pasiūlymus ir perkančiajai organizacijai paprašius, Tiekėjai privalės pateikti nurodytus dokumentus ar jų dalis, išverstus </w:t>
      </w:r>
      <w:r w:rsidRPr="00200ED2">
        <w:rPr>
          <w:rFonts w:ascii="Times New Roman" w:eastAsia="Calibri" w:hAnsi="Times New Roman" w:cs="Times New Roman"/>
          <w:b/>
          <w:bCs/>
        </w:rPr>
        <w:t>į lietuvių kalbą</w:t>
      </w:r>
      <w:r w:rsidRPr="00200ED2">
        <w:rPr>
          <w:rFonts w:ascii="Times New Roman" w:eastAsia="Calibri" w:hAnsi="Times New Roman" w:cs="Times New Roman"/>
        </w:rPr>
        <w:t xml:space="preserve"> bei vertimo patvirtinimą.</w:t>
      </w:r>
    </w:p>
    <w:p w14:paraId="4C80CA6A" w14:textId="77777777" w:rsidR="00E45B56" w:rsidRPr="00200ED2" w:rsidRDefault="00E45B56" w:rsidP="00DF7E04">
      <w:pPr>
        <w:ind w:firstLine="709"/>
        <w:jc w:val="both"/>
        <w:rPr>
          <w:rFonts w:ascii="Times New Roman" w:hAnsi="Times New Roman" w:cs="Times New Roman"/>
        </w:rPr>
      </w:pPr>
      <w:r w:rsidRPr="00200ED2">
        <w:rPr>
          <w:rFonts w:ascii="Times New Roman" w:hAnsi="Times New Roman" w:cs="Times New Roman"/>
        </w:rPr>
        <w:t xml:space="preserve">Visoms nurodytoms konkrečioms medžiagoms, sprendiniams ir/ar konkretiems Prekių/Įrangos pavadinimams ar standartams taikoma „arba lygiavertis“. Tiekėjas, siūlantis Prekę/Įrangą, pasižyminčią lygiavertėmis savybėmis, privalo apie tai papildomai pažymėti techninėje specifikacijoje ir/ar pasiūlyme ir patikimomis priemonėmis įrodyti, kad siūloma Prekė/Įranga yra lygiavertė ir visiškai atitinka techninėje specifikacijoje keliamus reikalavimus. </w:t>
      </w:r>
    </w:p>
    <w:tbl>
      <w:tblPr>
        <w:tblW w:w="10075" w:type="dxa"/>
        <w:tblInd w:w="-157" w:type="dxa"/>
        <w:tblLayout w:type="fixed"/>
        <w:tblCellMar>
          <w:left w:w="10" w:type="dxa"/>
          <w:right w:w="10" w:type="dxa"/>
        </w:tblCellMar>
        <w:tblLook w:val="0000" w:firstRow="0" w:lastRow="0" w:firstColumn="0" w:lastColumn="0" w:noHBand="0" w:noVBand="0"/>
      </w:tblPr>
      <w:tblGrid>
        <w:gridCol w:w="734"/>
        <w:gridCol w:w="1828"/>
        <w:gridCol w:w="4126"/>
        <w:gridCol w:w="3387"/>
      </w:tblGrid>
      <w:tr w:rsidR="00E45B56" w:rsidRPr="00200ED2" w14:paraId="0ECDA750" w14:textId="77777777" w:rsidTr="0045330E">
        <w:tc>
          <w:tcPr>
            <w:tcW w:w="734" w:type="dxa"/>
            <w:tcBorders>
              <w:top w:val="single" w:sz="4" w:space="0" w:color="000000"/>
              <w:left w:val="single" w:sz="4" w:space="0" w:color="000000"/>
              <w:bottom w:val="single" w:sz="4" w:space="0" w:color="000000"/>
            </w:tcBorders>
            <w:shd w:val="clear" w:color="auto" w:fill="auto"/>
            <w:vAlign w:val="center"/>
          </w:tcPr>
          <w:bookmarkEnd w:id="8"/>
          <w:p w14:paraId="03E2340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Eil. Nr.</w:t>
            </w:r>
          </w:p>
        </w:tc>
        <w:tc>
          <w:tcPr>
            <w:tcW w:w="1828" w:type="dxa"/>
            <w:tcBorders>
              <w:top w:val="single" w:sz="4" w:space="0" w:color="000000"/>
              <w:left w:val="single" w:sz="4" w:space="0" w:color="000000"/>
              <w:bottom w:val="single" w:sz="4" w:space="0" w:color="000000"/>
              <w:right w:val="single" w:sz="4" w:space="0" w:color="000000"/>
            </w:tcBorders>
          </w:tcPr>
          <w:p w14:paraId="17F1C8A2" w14:textId="77777777" w:rsidR="00E45B56" w:rsidRPr="00200ED2" w:rsidRDefault="00E45B56" w:rsidP="006617CB">
            <w:pPr>
              <w:suppressAutoHyphens/>
              <w:spacing w:after="0" w:line="240" w:lineRule="auto"/>
              <w:jc w:val="center"/>
              <w:rPr>
                <w:rFonts w:ascii="Times New Roman" w:eastAsia="Times New Roman" w:hAnsi="Times New Roman" w:cs="Times New Roman"/>
              </w:rPr>
            </w:pPr>
          </w:p>
          <w:p w14:paraId="31AAA028" w14:textId="77777777" w:rsidR="00E45B56" w:rsidRPr="00200ED2" w:rsidRDefault="00E45B56" w:rsidP="006617CB">
            <w:pPr>
              <w:suppressAutoHyphens/>
              <w:spacing w:after="0" w:line="240" w:lineRule="auto"/>
              <w:jc w:val="center"/>
              <w:rPr>
                <w:rFonts w:ascii="Times New Roman" w:eastAsia="Times New Roman" w:hAnsi="Times New Roman" w:cs="Times New Roman"/>
              </w:rPr>
            </w:pPr>
          </w:p>
          <w:p w14:paraId="79CEE5EF" w14:textId="77777777" w:rsidR="00E45B56" w:rsidRPr="00200ED2" w:rsidRDefault="00E45B56" w:rsidP="006617CB">
            <w:pPr>
              <w:suppressAutoHyphens/>
              <w:spacing w:after="0" w:line="240" w:lineRule="auto"/>
              <w:jc w:val="center"/>
              <w:rPr>
                <w:rFonts w:ascii="Times New Roman" w:eastAsia="Times New Roman" w:hAnsi="Times New Roman" w:cs="Times New Roman"/>
              </w:rPr>
            </w:pPr>
          </w:p>
          <w:p w14:paraId="1158060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Charakteristikų pavadinimas</w:t>
            </w:r>
          </w:p>
        </w:tc>
        <w:tc>
          <w:tcPr>
            <w:tcW w:w="4126" w:type="dxa"/>
            <w:tcBorders>
              <w:top w:val="single" w:sz="4" w:space="0" w:color="000000"/>
              <w:left w:val="single" w:sz="4" w:space="0" w:color="000000"/>
              <w:bottom w:val="single" w:sz="4" w:space="0" w:color="000000"/>
              <w:right w:val="single" w:sz="4" w:space="0" w:color="auto"/>
            </w:tcBorders>
            <w:shd w:val="clear" w:color="auto" w:fill="auto"/>
            <w:vAlign w:val="center"/>
          </w:tcPr>
          <w:p w14:paraId="78EAF15B" w14:textId="77777777" w:rsidR="00E45B56" w:rsidRPr="00200ED2" w:rsidRDefault="00E45B56" w:rsidP="006617CB">
            <w:pPr>
              <w:suppressAutoHyphens/>
              <w:spacing w:after="0" w:line="240" w:lineRule="auto"/>
              <w:jc w:val="center"/>
              <w:rPr>
                <w:rFonts w:ascii="Times New Roman" w:eastAsia="Times New Roman" w:hAnsi="Times New Roman" w:cs="Times New Roman"/>
              </w:rPr>
            </w:pPr>
            <w:r w:rsidRPr="00200ED2">
              <w:rPr>
                <w:rFonts w:ascii="Times New Roman" w:eastAsia="Times New Roman" w:hAnsi="Times New Roman" w:cs="Times New Roman"/>
              </w:rPr>
              <w:t xml:space="preserve"> Pirkėjo reikalaujamos charakteristikos</w:t>
            </w:r>
          </w:p>
        </w:tc>
        <w:tc>
          <w:tcPr>
            <w:tcW w:w="3387" w:type="dxa"/>
            <w:tcBorders>
              <w:top w:val="single" w:sz="4" w:space="0" w:color="auto"/>
              <w:left w:val="single" w:sz="4" w:space="0" w:color="auto"/>
              <w:bottom w:val="single" w:sz="4" w:space="0" w:color="auto"/>
              <w:right w:val="single" w:sz="4" w:space="0" w:color="auto"/>
            </w:tcBorders>
            <w:vAlign w:val="center"/>
          </w:tcPr>
          <w:p w14:paraId="683A3B93" w14:textId="77777777" w:rsidR="00E45B56" w:rsidRPr="00200ED2" w:rsidRDefault="00E45B56" w:rsidP="006617CB">
            <w:pPr>
              <w:spacing w:after="0" w:line="240" w:lineRule="auto"/>
              <w:jc w:val="center"/>
              <w:rPr>
                <w:rFonts w:ascii="Times New Roman" w:eastAsia="Times New Roman" w:hAnsi="Times New Roman" w:cs="Times New Roman"/>
                <w:b/>
                <w:bCs/>
              </w:rPr>
            </w:pPr>
            <w:r w:rsidRPr="00200ED2">
              <w:rPr>
                <w:rFonts w:ascii="Times New Roman" w:eastAsia="Times New Roman" w:hAnsi="Times New Roman" w:cs="Times New Roman"/>
                <w:b/>
                <w:bCs/>
              </w:rPr>
              <w:t>Tiekėjas privalo patvirtinti atitikimą techniniam reikalavimui nurodydamas: taip/ne o, kur to reikalaujama, įrašyti tikslią siūlomos Prekės reikšmę.</w:t>
            </w:r>
          </w:p>
          <w:p w14:paraId="1D0C58A3" w14:textId="77777777" w:rsidR="00E45B56" w:rsidRPr="00200ED2" w:rsidRDefault="00E45B56" w:rsidP="006617CB">
            <w:pPr>
              <w:spacing w:after="0" w:line="240" w:lineRule="auto"/>
              <w:jc w:val="center"/>
              <w:rPr>
                <w:rFonts w:ascii="Times New Roman" w:eastAsia="Times New Roman" w:hAnsi="Times New Roman" w:cs="Times New Roman"/>
                <w:b/>
                <w:bCs/>
              </w:rPr>
            </w:pPr>
          </w:p>
          <w:p w14:paraId="7DB11DB5" w14:textId="77777777" w:rsidR="00E45B56" w:rsidRPr="00200ED2" w:rsidRDefault="00E45B56" w:rsidP="006617CB">
            <w:pPr>
              <w:suppressAutoHyphens/>
              <w:spacing w:after="0" w:line="240" w:lineRule="auto"/>
              <w:jc w:val="center"/>
              <w:rPr>
                <w:rFonts w:ascii="Times New Roman" w:eastAsia="Calibri" w:hAnsi="Times New Roman" w:cs="Times New Roman"/>
                <w:i/>
                <w:iCs/>
                <w:lang w:eastAsia="ar-SA"/>
              </w:rPr>
            </w:pPr>
            <w:r w:rsidRPr="00200ED2">
              <w:rPr>
                <w:rFonts w:ascii="Times New Roman" w:eastAsia="Times New Roman" w:hAnsi="Times New Roman" w:cs="Times New Roman"/>
                <w:b/>
                <w:bCs/>
              </w:rPr>
              <w:t>Punktuose, kur to reikalaujama, Tiekėjas privalo įrašyti  pateikiamo, parametrų reikšmes įrodančio, dokumento pavadinimą ir/arba nuorodą į šaltinį, patvirtinantį siūlomus parametrus.</w:t>
            </w:r>
          </w:p>
        </w:tc>
      </w:tr>
      <w:tr w:rsidR="00E45B56" w:rsidRPr="00200ED2" w14:paraId="2FD775D2" w14:textId="77777777" w:rsidTr="00DF7E04">
        <w:tc>
          <w:tcPr>
            <w:tcW w:w="734" w:type="dxa"/>
            <w:tcBorders>
              <w:top w:val="single" w:sz="4" w:space="0" w:color="000000"/>
              <w:left w:val="single" w:sz="4" w:space="0" w:color="000000"/>
              <w:bottom w:val="single" w:sz="4" w:space="0" w:color="000000"/>
            </w:tcBorders>
            <w:shd w:val="clear" w:color="auto" w:fill="BFBFBF" w:themeFill="background1" w:themeFillShade="BF"/>
          </w:tcPr>
          <w:p w14:paraId="0298539A"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28CBDC84"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BENDRI REIKALAVIMAI</w:t>
            </w:r>
          </w:p>
        </w:tc>
      </w:tr>
      <w:tr w:rsidR="00E45B56" w:rsidRPr="00200ED2" w14:paraId="5216D207" w14:textId="77777777" w:rsidTr="0045330E">
        <w:tc>
          <w:tcPr>
            <w:tcW w:w="734" w:type="dxa"/>
            <w:tcBorders>
              <w:top w:val="single" w:sz="4" w:space="0" w:color="000000"/>
              <w:left w:val="single" w:sz="4" w:space="0" w:color="000000"/>
              <w:bottom w:val="single" w:sz="4" w:space="0" w:color="000000"/>
            </w:tcBorders>
            <w:shd w:val="clear" w:color="auto" w:fill="auto"/>
          </w:tcPr>
          <w:p w14:paraId="77CFB6CD"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 xml:space="preserve">1.1. </w:t>
            </w:r>
          </w:p>
        </w:tc>
        <w:tc>
          <w:tcPr>
            <w:tcW w:w="1828" w:type="dxa"/>
            <w:tcBorders>
              <w:top w:val="single" w:sz="4" w:space="0" w:color="000000"/>
              <w:left w:val="single" w:sz="4" w:space="0" w:color="000000"/>
              <w:bottom w:val="single" w:sz="4" w:space="0" w:color="000000"/>
              <w:right w:val="single" w:sz="4" w:space="0" w:color="000000"/>
            </w:tcBorders>
          </w:tcPr>
          <w:p w14:paraId="76A4DB8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Paskirtis</w:t>
            </w:r>
          </w:p>
        </w:tc>
        <w:tc>
          <w:tcPr>
            <w:tcW w:w="4126" w:type="dxa"/>
            <w:tcBorders>
              <w:top w:val="single" w:sz="4" w:space="0" w:color="000000"/>
              <w:left w:val="single" w:sz="4" w:space="0" w:color="000000"/>
              <w:bottom w:val="single" w:sz="4" w:space="0" w:color="000000"/>
            </w:tcBorders>
            <w:shd w:val="clear" w:color="auto" w:fill="auto"/>
          </w:tcPr>
          <w:p w14:paraId="2D87541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Frontalinis krautuvas skirtas birių medžiagų  kasimui ir birių medžiagų pakrovimui į transporto priemones, medžiagų rūšiavimo ir/ar smulkinimo agregatus, įvairiems darbams su papildoma pakabinama įranga (medžiagų sijojimo kaušais, augmenijos smulkintuvais, sniego rotoriais, palečių kėlimo šakėmis  ir pan</w:t>
            </w:r>
            <w:r>
              <w:rPr>
                <w:rFonts w:ascii="Times New Roman" w:eastAsia="Times New Roman" w:hAnsi="Times New Roman" w:cs="Times New Roman"/>
                <w:lang w:eastAsia="ar-SA"/>
              </w:rPr>
              <w:t>ašiais įrenginiais</w:t>
            </w:r>
            <w:r w:rsidRPr="00200ED2">
              <w:rPr>
                <w:rFonts w:ascii="Times New Roman" w:eastAsia="Times New Roman" w:hAnsi="Times New Roman" w:cs="Times New Roman"/>
                <w:lang w:eastAsia="ar-SA"/>
              </w:rPr>
              <w:t>).</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BB2B6AD"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i/>
                <w:iCs/>
                <w:color w:val="000000"/>
              </w:rPr>
              <w:t>Tikslus frontalinio krautuvo modelis</w:t>
            </w:r>
            <w:r w:rsidRPr="00200ED2">
              <w:rPr>
                <w:rFonts w:ascii="Times New Roman" w:eastAsia="Times New Roman" w:hAnsi="Times New Roman" w:cs="Times New Roman"/>
                <w:color w:val="000000"/>
              </w:rPr>
              <w:t xml:space="preserve"> </w:t>
            </w:r>
            <w:r w:rsidRPr="00200ED2">
              <w:rPr>
                <w:rFonts w:ascii="Times New Roman" w:eastAsia="Times New Roman" w:hAnsi="Times New Roman" w:cs="Times New Roman"/>
                <w:color w:val="000000"/>
                <w:highlight w:val="lightGray"/>
              </w:rPr>
              <w:t>_________</w:t>
            </w:r>
          </w:p>
        </w:tc>
      </w:tr>
      <w:tr w:rsidR="00E45B56" w:rsidRPr="00200ED2" w14:paraId="60AAB81B" w14:textId="77777777" w:rsidTr="0045330E">
        <w:tc>
          <w:tcPr>
            <w:tcW w:w="734" w:type="dxa"/>
            <w:tcBorders>
              <w:top w:val="single" w:sz="4" w:space="0" w:color="000000"/>
              <w:left w:val="single" w:sz="4" w:space="0" w:color="000000"/>
              <w:bottom w:val="single" w:sz="4" w:space="0" w:color="000000"/>
            </w:tcBorders>
            <w:shd w:val="clear" w:color="auto" w:fill="auto"/>
          </w:tcPr>
          <w:p w14:paraId="508445D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1.2.</w:t>
            </w:r>
          </w:p>
        </w:tc>
        <w:tc>
          <w:tcPr>
            <w:tcW w:w="1828" w:type="dxa"/>
            <w:tcBorders>
              <w:top w:val="single" w:sz="4" w:space="0" w:color="000000"/>
              <w:left w:val="single" w:sz="4" w:space="0" w:color="000000"/>
              <w:bottom w:val="single" w:sz="4" w:space="0" w:color="000000"/>
              <w:right w:val="single" w:sz="4" w:space="0" w:color="000000"/>
            </w:tcBorders>
          </w:tcPr>
          <w:p w14:paraId="7D770C4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Pagaminimo metai</w:t>
            </w:r>
          </w:p>
        </w:tc>
        <w:tc>
          <w:tcPr>
            <w:tcW w:w="4126" w:type="dxa"/>
            <w:tcBorders>
              <w:top w:val="single" w:sz="4" w:space="0" w:color="000000"/>
              <w:left w:val="single" w:sz="4" w:space="0" w:color="000000"/>
              <w:bottom w:val="single" w:sz="4" w:space="0" w:color="000000"/>
            </w:tcBorders>
            <w:shd w:val="clear" w:color="auto" w:fill="auto"/>
          </w:tcPr>
          <w:p w14:paraId="5B1F308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Nenaudotas, gamintojo siūlomo naujausio modelio, pagamintas ne anksčiau kaip 202</w:t>
            </w:r>
            <w:r>
              <w:rPr>
                <w:rFonts w:ascii="Times New Roman" w:eastAsia="Times New Roman" w:hAnsi="Times New Roman" w:cs="Times New Roman"/>
                <w:lang w:val="pt-PT" w:eastAsia="ar-SA"/>
              </w:rPr>
              <w:t>4</w:t>
            </w:r>
            <w:r w:rsidRPr="00200ED2">
              <w:rPr>
                <w:rFonts w:ascii="Times New Roman" w:eastAsia="Times New Roman" w:hAnsi="Times New Roman" w:cs="Times New Roman"/>
                <w:lang w:eastAsia="ar-SA"/>
              </w:rPr>
              <w:t xml:space="preserve"> m.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56965794"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Pagaminimo metai </w:t>
            </w:r>
            <w:r w:rsidRPr="00200ED2">
              <w:rPr>
                <w:rFonts w:ascii="Times New Roman" w:eastAsia="Times New Roman" w:hAnsi="Times New Roman" w:cs="Times New Roman"/>
                <w:i/>
                <w:iCs/>
                <w:highlight w:val="lightGray"/>
              </w:rPr>
              <w:t>_________</w:t>
            </w:r>
            <w:r w:rsidRPr="00200ED2">
              <w:rPr>
                <w:rFonts w:ascii="Times New Roman" w:eastAsia="Times New Roman" w:hAnsi="Times New Roman" w:cs="Times New Roman"/>
                <w:i/>
                <w:iCs/>
              </w:rPr>
              <w:t xml:space="preserve">, metų ketvirtis </w:t>
            </w:r>
            <w:r w:rsidRPr="00200ED2">
              <w:rPr>
                <w:rFonts w:ascii="Times New Roman" w:eastAsia="Times New Roman" w:hAnsi="Times New Roman" w:cs="Times New Roman"/>
                <w:i/>
                <w:iCs/>
                <w:highlight w:val="lightGray"/>
              </w:rPr>
              <w:t>_________</w:t>
            </w:r>
            <w:r w:rsidRPr="00200ED2">
              <w:rPr>
                <w:rFonts w:ascii="Times New Roman" w:eastAsia="Times New Roman" w:hAnsi="Times New Roman" w:cs="Times New Roman"/>
                <w:i/>
                <w:iCs/>
              </w:rPr>
              <w:t>.</w:t>
            </w:r>
          </w:p>
        </w:tc>
      </w:tr>
      <w:tr w:rsidR="00E45B56" w:rsidRPr="00200ED2" w14:paraId="3B6545B6" w14:textId="77777777" w:rsidTr="0045330E">
        <w:tc>
          <w:tcPr>
            <w:tcW w:w="734" w:type="dxa"/>
            <w:tcBorders>
              <w:top w:val="single" w:sz="4" w:space="0" w:color="000000"/>
              <w:left w:val="single" w:sz="4" w:space="0" w:color="000000"/>
              <w:bottom w:val="single" w:sz="4" w:space="0" w:color="000000"/>
            </w:tcBorders>
            <w:shd w:val="clear" w:color="auto" w:fill="auto"/>
          </w:tcPr>
          <w:p w14:paraId="1065E0DE"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1.3.</w:t>
            </w:r>
          </w:p>
        </w:tc>
        <w:tc>
          <w:tcPr>
            <w:tcW w:w="1828" w:type="dxa"/>
            <w:tcBorders>
              <w:top w:val="single" w:sz="4" w:space="0" w:color="000000"/>
              <w:left w:val="single" w:sz="4" w:space="0" w:color="000000"/>
              <w:bottom w:val="single" w:sz="4" w:space="0" w:color="000000"/>
              <w:right w:val="single" w:sz="4" w:space="0" w:color="000000"/>
            </w:tcBorders>
          </w:tcPr>
          <w:p w14:paraId="2F705E3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Paruošimas darbui, darbinis svoris</w:t>
            </w:r>
          </w:p>
        </w:tc>
        <w:tc>
          <w:tcPr>
            <w:tcW w:w="4126" w:type="dxa"/>
            <w:tcBorders>
              <w:top w:val="single" w:sz="4" w:space="0" w:color="000000"/>
              <w:left w:val="single" w:sz="4" w:space="0" w:color="000000"/>
              <w:bottom w:val="single" w:sz="4" w:space="0" w:color="000000"/>
            </w:tcBorders>
            <w:shd w:val="clear" w:color="auto" w:fill="auto"/>
          </w:tcPr>
          <w:p w14:paraId="04DA6AD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Ratinis frontalinis krautuvas turi būti pilnai sukomplektuotas, paruoštas darbui. Jo darbinis svoris (pilnos komplektacijos krautuvas, </w:t>
            </w:r>
            <w:r w:rsidRPr="00200ED2">
              <w:rPr>
                <w:rFonts w:ascii="Times New Roman" w:eastAsia="Times New Roman" w:hAnsi="Times New Roman" w:cs="Times New Roman"/>
                <w:lang w:eastAsia="ar-SA"/>
              </w:rPr>
              <w:lastRenderedPageBreak/>
              <w:t>krovimo kaušas, greita jungtis, be papildomai montuojamų svorių) – ne mažiau 15</w:t>
            </w:r>
            <w:r>
              <w:rPr>
                <w:rFonts w:ascii="Times New Roman" w:eastAsia="Times New Roman" w:hAnsi="Times New Roman" w:cs="Times New Roman"/>
                <w:lang w:eastAsia="ar-SA"/>
              </w:rPr>
              <w:t xml:space="preserve"> </w:t>
            </w:r>
            <w:r w:rsidRPr="00200ED2">
              <w:rPr>
                <w:rFonts w:ascii="Times New Roman" w:eastAsia="Times New Roman" w:hAnsi="Times New Roman" w:cs="Times New Roman"/>
                <w:lang w:eastAsia="ar-SA"/>
              </w:rPr>
              <w:t>000</w:t>
            </w:r>
            <w:r w:rsidRPr="00200ED2">
              <w:rPr>
                <w:rFonts w:ascii="Times New Roman" w:eastAsia="Times New Roman" w:hAnsi="Times New Roman" w:cs="Times New Roman"/>
                <w:b/>
                <w:lang w:eastAsia="ar-SA"/>
              </w:rPr>
              <w:t xml:space="preserve"> </w:t>
            </w:r>
            <w:r w:rsidRPr="00200ED2">
              <w:rPr>
                <w:rFonts w:ascii="Times New Roman" w:eastAsia="Times New Roman" w:hAnsi="Times New Roman" w:cs="Times New Roman"/>
                <w:lang w:eastAsia="ar-SA"/>
              </w:rPr>
              <w:t>kg.</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4A40DF24" w14:textId="77777777" w:rsidR="00E45B56" w:rsidRPr="00200ED2" w:rsidRDefault="00E45B56" w:rsidP="006617CB">
            <w:pPr>
              <w:suppressAutoHyphens/>
              <w:snapToGrid w:val="0"/>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lastRenderedPageBreak/>
              <w:t xml:space="preserve">Siūlomas parametras - </w:t>
            </w:r>
            <w:r w:rsidRPr="00200ED2">
              <w:rPr>
                <w:rFonts w:ascii="Times New Roman" w:eastAsia="Times New Roman" w:hAnsi="Times New Roman" w:cs="Times New Roman"/>
                <w:i/>
                <w:iCs/>
                <w:highlight w:val="lightGray"/>
              </w:rPr>
              <w:t>___________</w:t>
            </w:r>
            <w:r w:rsidRPr="00200ED2">
              <w:rPr>
                <w:rFonts w:ascii="Times New Roman" w:eastAsia="Times New Roman" w:hAnsi="Times New Roman" w:cs="Times New Roman"/>
                <w:i/>
                <w:iCs/>
              </w:rPr>
              <w:t xml:space="preserve">_kg        </w:t>
            </w:r>
          </w:p>
          <w:p w14:paraId="35BD54A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lastRenderedPageBreak/>
              <w:t xml:space="preserve"> Pateikto dokumento pavadinimas </w:t>
            </w:r>
            <w:r w:rsidRPr="00200ED2">
              <w:rPr>
                <w:rFonts w:ascii="Times New Roman" w:eastAsia="Times New Roman" w:hAnsi="Times New Roman" w:cs="Times New Roman"/>
                <w:i/>
                <w:iCs/>
                <w:highlight w:val="lightGray"/>
              </w:rPr>
              <w:t xml:space="preserve">________ </w:t>
            </w:r>
            <w:r w:rsidRPr="00200ED2">
              <w:rPr>
                <w:rFonts w:ascii="Times New Roman" w:eastAsia="Times New Roman" w:hAnsi="Times New Roman" w:cs="Times New Roman"/>
                <w:i/>
                <w:iCs/>
              </w:rPr>
              <w:t>ir psl. Nr.</w:t>
            </w:r>
            <w:r w:rsidRPr="00200ED2">
              <w:rPr>
                <w:rFonts w:ascii="Times New Roman" w:eastAsia="Times New Roman" w:hAnsi="Times New Roman" w:cs="Times New Roman"/>
                <w:i/>
                <w:iCs/>
                <w:highlight w:val="lightGray"/>
              </w:rPr>
              <w:t xml:space="preserve"> ______</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w:t>
            </w:r>
          </w:p>
        </w:tc>
      </w:tr>
      <w:tr w:rsidR="00E45B56" w:rsidRPr="00200ED2" w14:paraId="38FCE631" w14:textId="77777777" w:rsidTr="0045330E">
        <w:tc>
          <w:tcPr>
            <w:tcW w:w="734" w:type="dxa"/>
            <w:tcBorders>
              <w:top w:val="single" w:sz="4" w:space="0" w:color="000000"/>
              <w:left w:val="single" w:sz="4" w:space="0" w:color="000000"/>
              <w:bottom w:val="single" w:sz="4" w:space="0" w:color="000000"/>
            </w:tcBorders>
            <w:shd w:val="clear" w:color="auto" w:fill="auto"/>
          </w:tcPr>
          <w:p w14:paraId="3730360D"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1.4.</w:t>
            </w:r>
          </w:p>
        </w:tc>
        <w:tc>
          <w:tcPr>
            <w:tcW w:w="1828" w:type="dxa"/>
            <w:tcBorders>
              <w:top w:val="single" w:sz="4" w:space="0" w:color="000000"/>
              <w:left w:val="single" w:sz="4" w:space="0" w:color="000000"/>
              <w:bottom w:val="single" w:sz="4" w:space="0" w:color="000000"/>
              <w:right w:val="single" w:sz="4" w:space="0" w:color="000000"/>
            </w:tcBorders>
          </w:tcPr>
          <w:p w14:paraId="4F966FE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Matmenys</w:t>
            </w:r>
          </w:p>
        </w:tc>
        <w:tc>
          <w:tcPr>
            <w:tcW w:w="4126" w:type="dxa"/>
            <w:tcBorders>
              <w:top w:val="single" w:sz="4" w:space="0" w:color="000000"/>
              <w:left w:val="single" w:sz="4" w:space="0" w:color="000000"/>
              <w:bottom w:val="single" w:sz="4" w:space="0" w:color="000000"/>
            </w:tcBorders>
            <w:shd w:val="clear" w:color="auto" w:fill="FFFFFF"/>
          </w:tcPr>
          <w:p w14:paraId="594EFECD" w14:textId="77777777" w:rsidR="00E45B56" w:rsidRPr="00200ED2" w:rsidRDefault="00E45B56" w:rsidP="006617CB">
            <w:pPr>
              <w:suppressAutoHyphens/>
              <w:spacing w:after="0" w:line="240" w:lineRule="auto"/>
              <w:ind w:right="151"/>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Pagrindiniai matmenys:</w:t>
            </w:r>
          </w:p>
          <w:p w14:paraId="4691E62C" w14:textId="3E312CC5" w:rsidR="00E45B56" w:rsidRPr="00200ED2" w:rsidRDefault="00DF7E04" w:rsidP="00E45B56">
            <w:pPr>
              <w:numPr>
                <w:ilvl w:val="0"/>
                <w:numId w:val="4"/>
              </w:numPr>
              <w:tabs>
                <w:tab w:val="clear" w:pos="432"/>
                <w:tab w:val="num" w:pos="0"/>
                <w:tab w:val="left" w:pos="350"/>
              </w:tabs>
              <w:suppressAutoHyphens/>
              <w:spacing w:after="0" w:line="240" w:lineRule="auto"/>
              <w:ind w:left="120" w:right="151" w:firstLine="0"/>
              <w:jc w:val="both"/>
              <w:textAlignment w:val="baseline"/>
              <w:rPr>
                <w:rFonts w:ascii="Times New Roman" w:eastAsia="Times New Roman" w:hAnsi="Times New Roman" w:cs="Times New Roman"/>
                <w:lang w:eastAsia="ar-SA"/>
              </w:rPr>
            </w:pPr>
            <w:r>
              <w:rPr>
                <w:rFonts w:ascii="Times New Roman" w:eastAsia="Times New Roman" w:hAnsi="Times New Roman" w:cs="Times New Roman"/>
                <w:lang w:eastAsia="ar-SA"/>
              </w:rPr>
              <w:t xml:space="preserve">- </w:t>
            </w:r>
            <w:r w:rsidR="00E45B56" w:rsidRPr="00200ED2">
              <w:rPr>
                <w:rFonts w:ascii="Times New Roman" w:eastAsia="Times New Roman" w:hAnsi="Times New Roman" w:cs="Times New Roman"/>
                <w:lang w:eastAsia="ar-SA"/>
              </w:rPr>
              <w:t xml:space="preserve">ilgis, kai kaušas nuleistas, o apačia horizontalioje padėtyje, ne daugiau </w:t>
            </w:r>
            <w:r w:rsidR="00E45B56">
              <w:rPr>
                <w:rFonts w:ascii="Times New Roman" w:eastAsia="Times New Roman" w:hAnsi="Times New Roman" w:cs="Times New Roman"/>
                <w:shd w:val="clear" w:color="auto" w:fill="FFFFFF"/>
                <w:lang w:eastAsia="ar-SA"/>
              </w:rPr>
              <w:t>9 0</w:t>
            </w:r>
            <w:r w:rsidR="00E45B56" w:rsidRPr="00200ED2">
              <w:rPr>
                <w:rFonts w:ascii="Times New Roman" w:eastAsia="Times New Roman" w:hAnsi="Times New Roman" w:cs="Times New Roman"/>
                <w:shd w:val="clear" w:color="auto" w:fill="FFFFFF"/>
                <w:lang w:eastAsia="ar-SA"/>
              </w:rPr>
              <w:t>00</w:t>
            </w:r>
            <w:r w:rsidR="00E45B56" w:rsidRPr="00200ED2">
              <w:rPr>
                <w:rFonts w:ascii="Times New Roman" w:eastAsia="Times New Roman" w:hAnsi="Times New Roman" w:cs="Times New Roman"/>
                <w:lang w:eastAsia="ar-SA"/>
              </w:rPr>
              <w:t xml:space="preserve"> mm</w:t>
            </w:r>
            <w:r w:rsidR="00E45B56">
              <w:rPr>
                <w:rFonts w:ascii="Times New Roman" w:eastAsia="Times New Roman" w:hAnsi="Times New Roman" w:cs="Times New Roman"/>
                <w:lang w:eastAsia="ar-SA"/>
              </w:rPr>
              <w:t xml:space="preserve"> </w:t>
            </w:r>
            <w:r w:rsidR="00E45B56" w:rsidRPr="00200ED2">
              <w:rPr>
                <w:rFonts w:ascii="Times New Roman" w:eastAsia="Times New Roman" w:hAnsi="Times New Roman" w:cs="Times New Roman"/>
                <w:lang w:eastAsia="ar-SA"/>
              </w:rPr>
              <w:t xml:space="preserve">(įskaitant sumontuotą greitą jungtį); </w:t>
            </w:r>
          </w:p>
          <w:p w14:paraId="66380ECF" w14:textId="77777777" w:rsidR="00E45B56" w:rsidRPr="00200ED2" w:rsidRDefault="00E45B56" w:rsidP="006617CB">
            <w:pPr>
              <w:tabs>
                <w:tab w:val="left" w:pos="350"/>
              </w:tabs>
              <w:suppressAutoHyphens/>
              <w:spacing w:after="0" w:line="240" w:lineRule="auto"/>
              <w:ind w:left="120" w:right="151"/>
              <w:jc w:val="both"/>
              <w:textAlignment w:val="baseline"/>
              <w:rPr>
                <w:rFonts w:ascii="Times New Roman" w:eastAsia="Times New Roman" w:hAnsi="Times New Roman" w:cs="Times New Roman"/>
                <w:highlight w:val="yellow"/>
                <w:lang w:eastAsia="ar-SA"/>
              </w:rPr>
            </w:pPr>
            <w:r w:rsidRPr="00200ED2">
              <w:rPr>
                <w:rFonts w:ascii="Times New Roman" w:eastAsia="Times New Roman" w:hAnsi="Times New Roman" w:cs="Times New Roman"/>
                <w:shd w:val="clear" w:color="auto" w:fill="FFFFFF"/>
                <w:lang w:eastAsia="ar-SA"/>
              </w:rPr>
              <w:t>- au</w:t>
            </w:r>
            <w:r w:rsidRPr="00200ED2">
              <w:rPr>
                <w:rFonts w:ascii="Times New Roman" w:eastAsia="Times New Roman" w:hAnsi="Times New Roman" w:cs="Times New Roman"/>
                <w:lang w:eastAsia="ar-SA"/>
              </w:rPr>
              <w:t>kštis be švyturėlio, ne daugiau 3</w:t>
            </w:r>
            <w:r>
              <w:rPr>
                <w:rFonts w:ascii="Times New Roman" w:eastAsia="Times New Roman" w:hAnsi="Times New Roman" w:cs="Times New Roman"/>
                <w:lang w:eastAsia="ar-SA"/>
              </w:rPr>
              <w:t xml:space="preserve"> </w:t>
            </w:r>
            <w:r w:rsidRPr="00200ED2">
              <w:rPr>
                <w:rFonts w:ascii="Times New Roman" w:eastAsia="Times New Roman" w:hAnsi="Times New Roman" w:cs="Times New Roman"/>
                <w:lang w:eastAsia="ar-SA"/>
              </w:rPr>
              <w:t xml:space="preserve">400  mm; </w:t>
            </w:r>
          </w:p>
          <w:p w14:paraId="0F9CF976" w14:textId="007FB436" w:rsidR="00E45B56" w:rsidRPr="00200ED2" w:rsidRDefault="00DF7E04" w:rsidP="00E45B56">
            <w:pPr>
              <w:numPr>
                <w:ilvl w:val="0"/>
                <w:numId w:val="4"/>
              </w:numPr>
              <w:tabs>
                <w:tab w:val="clear" w:pos="432"/>
                <w:tab w:val="num" w:pos="0"/>
                <w:tab w:val="left" w:pos="350"/>
              </w:tabs>
              <w:suppressAutoHyphens/>
              <w:spacing w:after="0" w:line="240" w:lineRule="auto"/>
              <w:ind w:left="120" w:right="151" w:firstLine="0"/>
              <w:jc w:val="both"/>
              <w:textAlignment w:val="baseline"/>
              <w:rPr>
                <w:rFonts w:ascii="Times New Roman" w:eastAsia="Times New Roman" w:hAnsi="Times New Roman" w:cs="Times New Roman"/>
                <w:lang w:eastAsia="ar-SA"/>
              </w:rPr>
            </w:pPr>
            <w:r>
              <w:rPr>
                <w:rFonts w:ascii="Times New Roman" w:eastAsia="Times New Roman" w:hAnsi="Times New Roman" w:cs="Times New Roman"/>
                <w:lang w:eastAsia="ar-SA"/>
              </w:rPr>
              <w:t xml:space="preserve">- </w:t>
            </w:r>
            <w:r w:rsidR="00E45B56" w:rsidRPr="00200ED2">
              <w:rPr>
                <w:rFonts w:ascii="Times New Roman" w:eastAsia="Times New Roman" w:hAnsi="Times New Roman" w:cs="Times New Roman"/>
                <w:lang w:eastAsia="ar-SA"/>
              </w:rPr>
              <w:t>plotis ties padangų išoriniu paviršiumi, ne daugiau 2</w:t>
            </w:r>
            <w:r w:rsidR="00E45B56">
              <w:rPr>
                <w:rFonts w:ascii="Times New Roman" w:eastAsia="Times New Roman" w:hAnsi="Times New Roman" w:cs="Times New Roman"/>
                <w:lang w:eastAsia="ar-SA"/>
              </w:rPr>
              <w:t xml:space="preserve"> 830</w:t>
            </w:r>
            <w:r w:rsidR="00E45B56" w:rsidRPr="00200ED2">
              <w:rPr>
                <w:rFonts w:ascii="Times New Roman" w:eastAsia="Times New Roman" w:hAnsi="Times New Roman" w:cs="Times New Roman"/>
                <w:lang w:eastAsia="ar-SA"/>
              </w:rPr>
              <w:t xml:space="preserve">  mm;</w:t>
            </w:r>
            <w:r w:rsidR="00E45B56" w:rsidRPr="00200ED2">
              <w:rPr>
                <w:rFonts w:ascii="Times New Roman" w:eastAsia="Times New Roman" w:hAnsi="Times New Roman" w:cs="Times New Roman"/>
                <w:highlight w:val="yellow"/>
                <w:lang w:eastAsia="ar-SA"/>
              </w:rPr>
              <w:t xml:space="preserve"> </w:t>
            </w:r>
          </w:p>
          <w:p w14:paraId="141AEAAD" w14:textId="78169E5E" w:rsidR="00E45B56" w:rsidRPr="00200ED2" w:rsidRDefault="00DF7E04" w:rsidP="00E45B56">
            <w:pPr>
              <w:numPr>
                <w:ilvl w:val="0"/>
                <w:numId w:val="4"/>
              </w:numPr>
              <w:tabs>
                <w:tab w:val="clear" w:pos="432"/>
                <w:tab w:val="num" w:pos="0"/>
                <w:tab w:val="left" w:pos="350"/>
              </w:tabs>
              <w:suppressAutoHyphens/>
              <w:spacing w:after="0" w:line="240" w:lineRule="auto"/>
              <w:ind w:left="120" w:right="151" w:firstLine="0"/>
              <w:jc w:val="both"/>
              <w:rPr>
                <w:rFonts w:ascii="Times New Roman" w:eastAsia="Times New Roman" w:hAnsi="Times New Roman" w:cs="Times New Roman"/>
                <w:lang w:eastAsia="ar-SA"/>
              </w:rPr>
            </w:pPr>
            <w:r>
              <w:rPr>
                <w:rFonts w:ascii="Times New Roman" w:eastAsia="Times New Roman" w:hAnsi="Times New Roman" w:cs="Times New Roman"/>
                <w:lang w:eastAsia="ar-SA"/>
              </w:rPr>
              <w:t xml:space="preserve">- </w:t>
            </w:r>
            <w:r w:rsidR="00E45B56" w:rsidRPr="00200ED2">
              <w:rPr>
                <w:rFonts w:ascii="Times New Roman" w:eastAsia="Times New Roman" w:hAnsi="Times New Roman" w:cs="Times New Roman"/>
                <w:lang w:eastAsia="ar-SA"/>
              </w:rPr>
              <w:t xml:space="preserve">ratų bazė </w:t>
            </w:r>
            <w:r w:rsidR="00E45B56">
              <w:rPr>
                <w:rFonts w:ascii="Times New Roman" w:eastAsia="Times New Roman" w:hAnsi="Times New Roman" w:cs="Times New Roman"/>
                <w:lang w:eastAsia="ar-SA"/>
              </w:rPr>
              <w:t>3 0</w:t>
            </w:r>
            <w:r w:rsidR="00E45B56" w:rsidRPr="00200ED2">
              <w:rPr>
                <w:rFonts w:ascii="Times New Roman" w:eastAsia="Times New Roman" w:hAnsi="Times New Roman" w:cs="Times New Roman"/>
                <w:lang w:eastAsia="ar-SA"/>
              </w:rPr>
              <w:t>00-3</w:t>
            </w:r>
            <w:r w:rsidR="00E45B56">
              <w:rPr>
                <w:rFonts w:ascii="Times New Roman" w:eastAsia="Times New Roman" w:hAnsi="Times New Roman" w:cs="Times New Roman"/>
                <w:lang w:eastAsia="ar-SA"/>
              </w:rPr>
              <w:t xml:space="preserve"> 3</w:t>
            </w:r>
            <w:r w:rsidR="00E45B56" w:rsidRPr="00200ED2">
              <w:rPr>
                <w:rFonts w:ascii="Times New Roman" w:eastAsia="Times New Roman" w:hAnsi="Times New Roman" w:cs="Times New Roman"/>
                <w:lang w:eastAsia="ar-SA"/>
              </w:rPr>
              <w:t>00 mm.</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7A9BB46"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w:t>
            </w:r>
          </w:p>
          <w:p w14:paraId="758250C1"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-ilgis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mm</w:t>
            </w:r>
          </w:p>
          <w:p w14:paraId="236104A2"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 aukštis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mm</w:t>
            </w:r>
          </w:p>
          <w:p w14:paraId="5BFB92E4"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-plotis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mm</w:t>
            </w:r>
          </w:p>
          <w:p w14:paraId="5D3F1F13"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-ratų bazė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mm</w:t>
            </w:r>
          </w:p>
          <w:p w14:paraId="59980B78"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Pateikto dokumento pavadinimas</w:t>
            </w:r>
            <w:r w:rsidRPr="00200ED2">
              <w:rPr>
                <w:rFonts w:ascii="Times New Roman" w:eastAsia="Times New Roman" w:hAnsi="Times New Roman" w:cs="Times New Roman"/>
                <w:i/>
                <w:iCs/>
                <w:highlight w:val="lightGray"/>
              </w:rPr>
              <w:t xml:space="preserve"> _________ </w:t>
            </w:r>
            <w:r w:rsidRPr="00200ED2">
              <w:rPr>
                <w:rFonts w:ascii="Times New Roman" w:eastAsia="Times New Roman" w:hAnsi="Times New Roman" w:cs="Times New Roman"/>
                <w:i/>
                <w:iCs/>
              </w:rPr>
              <w:t>ir psl. Nr.</w:t>
            </w:r>
            <w:r w:rsidRPr="00200ED2">
              <w:rPr>
                <w:rFonts w:ascii="Times New Roman" w:eastAsia="Times New Roman" w:hAnsi="Times New Roman" w:cs="Times New Roman"/>
                <w:i/>
                <w:iCs/>
                <w:highlight w:val="lightGray"/>
              </w:rPr>
              <w:t xml:space="preserve"> 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w:t>
            </w:r>
            <w:r w:rsidRPr="00200ED2">
              <w:rPr>
                <w:rFonts w:ascii="Times New Roman" w:eastAsia="Times New Roman" w:hAnsi="Times New Roman" w:cs="Times New Roman"/>
                <w:i/>
                <w:iCs/>
              </w:rPr>
              <w:t>.</w:t>
            </w:r>
          </w:p>
        </w:tc>
      </w:tr>
      <w:tr w:rsidR="00E45B56" w:rsidRPr="00200ED2" w14:paraId="5B454595" w14:textId="77777777" w:rsidTr="0045330E">
        <w:tc>
          <w:tcPr>
            <w:tcW w:w="734" w:type="dxa"/>
            <w:tcBorders>
              <w:top w:val="single" w:sz="4" w:space="0" w:color="000000"/>
              <w:left w:val="single" w:sz="4" w:space="0" w:color="000000"/>
              <w:bottom w:val="single" w:sz="4" w:space="0" w:color="000000"/>
            </w:tcBorders>
            <w:shd w:val="clear" w:color="auto" w:fill="auto"/>
          </w:tcPr>
          <w:p w14:paraId="5917B958"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1.5.</w:t>
            </w:r>
          </w:p>
        </w:tc>
        <w:tc>
          <w:tcPr>
            <w:tcW w:w="1828" w:type="dxa"/>
            <w:tcBorders>
              <w:top w:val="single" w:sz="4" w:space="0" w:color="000000"/>
              <w:left w:val="single" w:sz="4" w:space="0" w:color="000000"/>
              <w:bottom w:val="single" w:sz="4" w:space="0" w:color="000000"/>
              <w:right w:val="single" w:sz="4" w:space="0" w:color="000000"/>
            </w:tcBorders>
          </w:tcPr>
          <w:p w14:paraId="7E2E531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Atitiktis KET</w:t>
            </w:r>
          </w:p>
        </w:tc>
        <w:tc>
          <w:tcPr>
            <w:tcW w:w="4126" w:type="dxa"/>
            <w:tcBorders>
              <w:top w:val="single" w:sz="4" w:space="0" w:color="000000"/>
              <w:left w:val="single" w:sz="4" w:space="0" w:color="000000"/>
              <w:bottom w:val="single" w:sz="4" w:space="0" w:color="000000"/>
            </w:tcBorders>
            <w:shd w:val="clear" w:color="auto" w:fill="auto"/>
          </w:tcPr>
          <w:p w14:paraId="523759D3" w14:textId="77777777" w:rsidR="00E45B56" w:rsidRPr="00200ED2" w:rsidRDefault="00E45B56" w:rsidP="006617CB">
            <w:pPr>
              <w:suppressAutoHyphens/>
              <w:spacing w:after="0" w:line="240" w:lineRule="auto"/>
              <w:jc w:val="both"/>
              <w:textAlignment w:val="baseline"/>
              <w:rPr>
                <w:rFonts w:ascii="Times New Roman" w:eastAsia="Times New Roman" w:hAnsi="Times New Roman" w:cs="Times New Roman"/>
                <w:lang w:eastAsia="ar-SA"/>
              </w:rPr>
            </w:pPr>
            <w:r>
              <w:rPr>
                <w:rFonts w:ascii="Times New Roman" w:eastAsia="Times New Roman" w:hAnsi="Times New Roman" w:cs="Times New Roman"/>
                <w:lang w:eastAsia="ar-SA"/>
              </w:rPr>
              <w:t>Frontalinis krautuvas</w:t>
            </w:r>
            <w:r w:rsidRPr="00200ED2">
              <w:rPr>
                <w:rFonts w:ascii="Times New Roman" w:eastAsia="Times New Roman" w:hAnsi="Times New Roman" w:cs="Times New Roman"/>
                <w:lang w:eastAsia="ar-SA"/>
              </w:rPr>
              <w:t xml:space="preserve"> turi būti parengta</w:t>
            </w:r>
            <w:r>
              <w:rPr>
                <w:rFonts w:ascii="Times New Roman" w:eastAsia="Times New Roman" w:hAnsi="Times New Roman" w:cs="Times New Roman"/>
                <w:lang w:eastAsia="ar-SA"/>
              </w:rPr>
              <w:t>s</w:t>
            </w:r>
            <w:r w:rsidRPr="00200ED2">
              <w:rPr>
                <w:rFonts w:ascii="Times New Roman" w:eastAsia="Times New Roman" w:hAnsi="Times New Roman" w:cs="Times New Roman"/>
                <w:lang w:eastAsia="ar-SA"/>
              </w:rPr>
              <w:t xml:space="preserve"> pagal  KET reikalavimus darbui viešuose keliuose (gatvėse) ir  tamsiu paros metu: darbinis apšvietimas (priekyje ir gale), </w:t>
            </w:r>
            <w:proofErr w:type="spellStart"/>
            <w:r w:rsidRPr="00200ED2">
              <w:rPr>
                <w:rFonts w:ascii="Times New Roman" w:eastAsia="Times New Roman" w:hAnsi="Times New Roman" w:cs="Times New Roman"/>
                <w:lang w:eastAsia="ar-SA"/>
              </w:rPr>
              <w:t>gabaritiniai</w:t>
            </w:r>
            <w:proofErr w:type="spellEnd"/>
            <w:r w:rsidRPr="00200ED2">
              <w:rPr>
                <w:rFonts w:ascii="Times New Roman" w:eastAsia="Times New Roman" w:hAnsi="Times New Roman" w:cs="Times New Roman"/>
                <w:lang w:eastAsia="ar-SA"/>
              </w:rPr>
              <w:t xml:space="preserve">, posūkių, stop žibintai ir ne mažiau kaip du LED švyturėliai virš kabinos. Valstybinio numerio ženklo tvirtinimo vieta su apšvietimu.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07DC8D9"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48EF47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5ED9A959" w14:textId="77777777" w:rsidTr="0045330E">
        <w:tc>
          <w:tcPr>
            <w:tcW w:w="734" w:type="dxa"/>
            <w:tcBorders>
              <w:top w:val="single" w:sz="4" w:space="0" w:color="000000"/>
              <w:left w:val="single" w:sz="4" w:space="0" w:color="000000"/>
              <w:bottom w:val="single" w:sz="4" w:space="0" w:color="000000"/>
            </w:tcBorders>
            <w:shd w:val="clear" w:color="auto" w:fill="auto"/>
          </w:tcPr>
          <w:p w14:paraId="0B8B427E"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1.5.1</w:t>
            </w:r>
          </w:p>
        </w:tc>
        <w:tc>
          <w:tcPr>
            <w:tcW w:w="1828" w:type="dxa"/>
            <w:tcBorders>
              <w:top w:val="single" w:sz="4" w:space="0" w:color="000000"/>
              <w:left w:val="single" w:sz="4" w:space="0" w:color="000000"/>
              <w:bottom w:val="single" w:sz="4" w:space="0" w:color="000000"/>
              <w:right w:val="single" w:sz="4" w:space="0" w:color="000000"/>
            </w:tcBorders>
          </w:tcPr>
          <w:p w14:paraId="78829BAF" w14:textId="77777777" w:rsidR="00E45B56" w:rsidRPr="00200ED2" w:rsidRDefault="00E45B56" w:rsidP="006617CB">
            <w:pPr>
              <w:suppressAutoHyphens/>
              <w:spacing w:after="0" w:line="240" w:lineRule="auto"/>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Apšvietimo elementai</w:t>
            </w:r>
            <w:r w:rsidRPr="00200ED2">
              <w:rPr>
                <w:rFonts w:ascii="Times New Roman" w:eastAsia="Times New Roman" w:hAnsi="Times New Roman" w:cs="Times New Roman"/>
                <w:color w:val="00B050"/>
                <w:lang w:eastAsia="ar-SA"/>
              </w:rPr>
              <w:tab/>
            </w:r>
          </w:p>
        </w:tc>
        <w:tc>
          <w:tcPr>
            <w:tcW w:w="4126" w:type="dxa"/>
            <w:tcBorders>
              <w:top w:val="single" w:sz="4" w:space="0" w:color="000000"/>
              <w:left w:val="single" w:sz="4" w:space="0" w:color="000000"/>
              <w:bottom w:val="single" w:sz="4" w:space="0" w:color="000000"/>
            </w:tcBorders>
            <w:shd w:val="clear" w:color="auto" w:fill="auto"/>
          </w:tcPr>
          <w:p w14:paraId="459B8674" w14:textId="77777777" w:rsidR="00E45B56" w:rsidRPr="00200ED2" w:rsidRDefault="00E45B56" w:rsidP="006617CB">
            <w:pPr>
              <w:suppressAutoHyphens/>
              <w:spacing w:after="0" w:line="240" w:lineRule="auto"/>
              <w:jc w:val="both"/>
              <w:textAlignment w:val="baseline"/>
              <w:rPr>
                <w:rFonts w:ascii="Times New Roman" w:eastAsia="Times New Roman" w:hAnsi="Times New Roman" w:cs="Times New Roman"/>
                <w:color w:val="00B050"/>
                <w:lang w:eastAsia="ar-SA"/>
              </w:rPr>
            </w:pPr>
            <w:proofErr w:type="spellStart"/>
            <w:r w:rsidRPr="00200ED2">
              <w:rPr>
                <w:rFonts w:ascii="Times New Roman" w:eastAsia="Times New Roman" w:hAnsi="Times New Roman" w:cs="Times New Roman"/>
                <w:color w:val="00B050"/>
                <w:lang w:eastAsia="ar-SA"/>
              </w:rPr>
              <w:t>Gabaritiniams</w:t>
            </w:r>
            <w:proofErr w:type="spellEnd"/>
            <w:r w:rsidRPr="00200ED2">
              <w:rPr>
                <w:rFonts w:ascii="Times New Roman" w:eastAsia="Times New Roman" w:hAnsi="Times New Roman" w:cs="Times New Roman"/>
                <w:color w:val="00B050"/>
                <w:lang w:eastAsia="ar-SA"/>
              </w:rPr>
              <w:t>, posūkių, stop, valstybinio numerio apšvietimo žibintams, švyturėliams naudotinos LED lemtutės.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A81EFF8"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5E00982"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200ED2" w14:paraId="679F036A" w14:textId="77777777" w:rsidTr="0045330E">
        <w:tc>
          <w:tcPr>
            <w:tcW w:w="734" w:type="dxa"/>
            <w:tcBorders>
              <w:top w:val="single" w:sz="4" w:space="0" w:color="000000"/>
              <w:left w:val="single" w:sz="4" w:space="0" w:color="000000"/>
              <w:bottom w:val="single" w:sz="4" w:space="0" w:color="000000"/>
            </w:tcBorders>
            <w:shd w:val="clear" w:color="auto" w:fill="auto"/>
          </w:tcPr>
          <w:p w14:paraId="5F42B57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1.6.</w:t>
            </w:r>
          </w:p>
        </w:tc>
        <w:tc>
          <w:tcPr>
            <w:tcW w:w="1828" w:type="dxa"/>
            <w:tcBorders>
              <w:top w:val="single" w:sz="4" w:space="0" w:color="000000"/>
              <w:left w:val="single" w:sz="4" w:space="0" w:color="000000"/>
              <w:bottom w:val="single" w:sz="4" w:space="0" w:color="000000"/>
              <w:right w:val="single" w:sz="4" w:space="0" w:color="000000"/>
            </w:tcBorders>
          </w:tcPr>
          <w:p w14:paraId="1D3872E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KET paketas ir įrankiai</w:t>
            </w:r>
          </w:p>
        </w:tc>
        <w:tc>
          <w:tcPr>
            <w:tcW w:w="4126" w:type="dxa"/>
            <w:tcBorders>
              <w:top w:val="single" w:sz="4" w:space="0" w:color="000000"/>
              <w:left w:val="single" w:sz="4" w:space="0" w:color="000000"/>
              <w:bottom w:val="single" w:sz="4" w:space="0" w:color="000000"/>
            </w:tcBorders>
            <w:shd w:val="clear" w:color="auto" w:fill="auto"/>
          </w:tcPr>
          <w:p w14:paraId="199D6F4D" w14:textId="7F8F6166"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Komplektuojamas su: ne mažiau kaip 4 kg milteliniu gesintuvu, kuriam numatyta tvirtinimo vieta, avariniu sustojimo ženklu, vaistinėle, signaline liemene, elektrinės pavaros tepimo švirkštu, būtinais įrankiais (įskaitant 10 t hidraulinį keltuvą) rato keitimui ir/ar smulkiam remontui.</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47C38CDA"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33FF63A8"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25798E74" w14:textId="77777777" w:rsidTr="0045330E">
        <w:tc>
          <w:tcPr>
            <w:tcW w:w="734" w:type="dxa"/>
            <w:tcBorders>
              <w:top w:val="single" w:sz="4" w:space="0" w:color="000000"/>
              <w:left w:val="single" w:sz="4" w:space="0" w:color="000000"/>
              <w:bottom w:val="single" w:sz="4" w:space="0" w:color="auto"/>
            </w:tcBorders>
            <w:shd w:val="clear" w:color="auto" w:fill="auto"/>
          </w:tcPr>
          <w:p w14:paraId="5A52DC1D"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1.7.</w:t>
            </w:r>
          </w:p>
        </w:tc>
        <w:tc>
          <w:tcPr>
            <w:tcW w:w="1828" w:type="dxa"/>
            <w:tcBorders>
              <w:top w:val="single" w:sz="4" w:space="0" w:color="000000"/>
              <w:left w:val="single" w:sz="4" w:space="0" w:color="000000"/>
              <w:bottom w:val="single" w:sz="4" w:space="0" w:color="auto"/>
              <w:right w:val="single" w:sz="4" w:space="0" w:color="000000"/>
            </w:tcBorders>
          </w:tcPr>
          <w:p w14:paraId="37D31FE0"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Registracija</w:t>
            </w:r>
          </w:p>
        </w:tc>
        <w:tc>
          <w:tcPr>
            <w:tcW w:w="4126" w:type="dxa"/>
            <w:tcBorders>
              <w:top w:val="single" w:sz="4" w:space="0" w:color="000000"/>
              <w:left w:val="single" w:sz="4" w:space="0" w:color="000000"/>
              <w:bottom w:val="single" w:sz="4" w:space="0" w:color="auto"/>
            </w:tcBorders>
            <w:shd w:val="clear" w:color="auto" w:fill="auto"/>
          </w:tcPr>
          <w:p w14:paraId="397A97F6"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Frontalinio krautuvo registracija pirkėjo vardu technikos registre, tiekėjo sąskaita, ne vėliau nei prekės perdavimo pirkėjui dieną.</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F248C10"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281E1788"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6112EB56" w14:textId="77777777" w:rsidTr="0045330E">
        <w:tc>
          <w:tcPr>
            <w:tcW w:w="734" w:type="dxa"/>
            <w:tcBorders>
              <w:top w:val="single" w:sz="4" w:space="0" w:color="auto"/>
              <w:left w:val="single" w:sz="4" w:space="0" w:color="auto"/>
              <w:bottom w:val="single" w:sz="4" w:space="0" w:color="auto"/>
              <w:right w:val="single" w:sz="4" w:space="0" w:color="auto"/>
            </w:tcBorders>
            <w:shd w:val="clear" w:color="auto" w:fill="auto"/>
          </w:tcPr>
          <w:p w14:paraId="435ACE02"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1.8.</w:t>
            </w:r>
          </w:p>
        </w:tc>
        <w:tc>
          <w:tcPr>
            <w:tcW w:w="1828" w:type="dxa"/>
            <w:tcBorders>
              <w:top w:val="single" w:sz="4" w:space="0" w:color="auto"/>
              <w:left w:val="single" w:sz="4" w:space="0" w:color="auto"/>
              <w:bottom w:val="single" w:sz="4" w:space="0" w:color="auto"/>
              <w:right w:val="single" w:sz="4" w:space="0" w:color="auto"/>
            </w:tcBorders>
            <w:vAlign w:val="center"/>
          </w:tcPr>
          <w:p w14:paraId="0D9E02B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color w:val="000000"/>
              </w:rPr>
              <w:t>Draudimas</w:t>
            </w:r>
          </w:p>
        </w:tc>
        <w:tc>
          <w:tcPr>
            <w:tcW w:w="4126" w:type="dxa"/>
            <w:tcBorders>
              <w:top w:val="single" w:sz="4" w:space="0" w:color="auto"/>
              <w:left w:val="single" w:sz="4" w:space="0" w:color="auto"/>
              <w:bottom w:val="single" w:sz="4" w:space="0" w:color="auto"/>
              <w:right w:val="single" w:sz="4" w:space="0" w:color="auto"/>
            </w:tcBorders>
            <w:vAlign w:val="center"/>
          </w:tcPr>
          <w:p w14:paraId="01DACDBF"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color w:val="000000"/>
              </w:rPr>
              <w:t>Įprastinės transporto priemonių valdytojų civilinės atsakomybės privalomojo draudimo sutartis ne mažiau kaip 1</w:t>
            </w:r>
            <w:r>
              <w:rPr>
                <w:rFonts w:ascii="Times New Roman" w:eastAsia="Times New Roman" w:hAnsi="Times New Roman" w:cs="Times New Roman"/>
                <w:color w:val="000000"/>
              </w:rPr>
              <w:t>5</w:t>
            </w:r>
            <w:r w:rsidRPr="00200ED2">
              <w:rPr>
                <w:rFonts w:ascii="Times New Roman" w:eastAsia="Times New Roman" w:hAnsi="Times New Roman" w:cs="Times New Roman"/>
                <w:color w:val="000000"/>
              </w:rPr>
              <w:t xml:space="preserve"> dienų nuo priėmimo - perdavimo akto pasirašymo dienos.</w:t>
            </w:r>
          </w:p>
        </w:tc>
        <w:tc>
          <w:tcPr>
            <w:tcW w:w="3387" w:type="dxa"/>
            <w:tcBorders>
              <w:top w:val="single" w:sz="4" w:space="0" w:color="000000"/>
              <w:left w:val="single" w:sz="4" w:space="0" w:color="auto"/>
              <w:bottom w:val="single" w:sz="4" w:space="0" w:color="000000"/>
              <w:right w:val="single" w:sz="4" w:space="0" w:color="000000"/>
            </w:tcBorders>
            <w:shd w:val="clear" w:color="auto" w:fill="auto"/>
          </w:tcPr>
          <w:p w14:paraId="4213D2C2"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0D892311"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200ED2" w14:paraId="2E9A773C" w14:textId="77777777" w:rsidTr="0045330E">
        <w:trPr>
          <w:trHeight w:val="833"/>
        </w:trPr>
        <w:tc>
          <w:tcPr>
            <w:tcW w:w="734" w:type="dxa"/>
            <w:tcBorders>
              <w:top w:val="single" w:sz="4" w:space="0" w:color="auto"/>
              <w:left w:val="single" w:sz="4" w:space="0" w:color="000000"/>
              <w:bottom w:val="single" w:sz="4" w:space="0" w:color="000000"/>
            </w:tcBorders>
            <w:shd w:val="clear" w:color="auto" w:fill="auto"/>
          </w:tcPr>
          <w:p w14:paraId="2DDB29DF"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1.9.</w:t>
            </w:r>
          </w:p>
        </w:tc>
        <w:tc>
          <w:tcPr>
            <w:tcW w:w="1828" w:type="dxa"/>
            <w:tcBorders>
              <w:top w:val="single" w:sz="4" w:space="0" w:color="auto"/>
              <w:left w:val="single" w:sz="4" w:space="0" w:color="000000"/>
              <w:bottom w:val="single" w:sz="4" w:space="0" w:color="000000"/>
              <w:right w:val="single" w:sz="4" w:space="0" w:color="000000"/>
            </w:tcBorders>
          </w:tcPr>
          <w:p w14:paraId="4BE20B8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Garantija</w:t>
            </w:r>
          </w:p>
        </w:tc>
        <w:tc>
          <w:tcPr>
            <w:tcW w:w="4126" w:type="dxa"/>
            <w:tcBorders>
              <w:top w:val="single" w:sz="4" w:space="0" w:color="auto"/>
              <w:left w:val="single" w:sz="4" w:space="0" w:color="000000"/>
              <w:bottom w:val="single" w:sz="4" w:space="0" w:color="000000"/>
            </w:tcBorders>
            <w:shd w:val="clear" w:color="auto" w:fill="auto"/>
          </w:tcPr>
          <w:p w14:paraId="39E0363F" w14:textId="3A987792"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Pilna garantija – ne mažiau 24</w:t>
            </w:r>
            <w:r w:rsidRPr="00200ED2">
              <w:rPr>
                <w:rFonts w:ascii="Times New Roman" w:eastAsia="Times New Roman" w:hAnsi="Times New Roman" w:cs="Times New Roman"/>
                <w:b/>
                <w:lang w:eastAsia="ar-SA"/>
              </w:rPr>
              <w:t xml:space="preserve"> </w:t>
            </w:r>
            <w:r w:rsidRPr="00200ED2">
              <w:rPr>
                <w:rFonts w:ascii="Times New Roman" w:eastAsia="Times New Roman" w:hAnsi="Times New Roman" w:cs="Times New Roman"/>
                <w:lang w:eastAsia="ar-SA"/>
              </w:rPr>
              <w:t>mėn. visam mechanizmui ir nemokamas remontas garantiniu laikotarpiu garantiniams defektams.</w:t>
            </w:r>
          </w:p>
        </w:tc>
        <w:tc>
          <w:tcPr>
            <w:tcW w:w="3387" w:type="dxa"/>
            <w:tcBorders>
              <w:top w:val="single" w:sz="4" w:space="0" w:color="000000"/>
              <w:left w:val="single" w:sz="4" w:space="0" w:color="000000"/>
              <w:bottom w:val="single" w:sz="4" w:space="0" w:color="auto"/>
              <w:right w:val="single" w:sz="4" w:space="0" w:color="000000"/>
            </w:tcBorders>
            <w:shd w:val="clear" w:color="auto" w:fill="auto"/>
          </w:tcPr>
          <w:p w14:paraId="698DD551"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mėn.</w:t>
            </w:r>
          </w:p>
          <w:p w14:paraId="013D7ABE"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71E3F181" w14:textId="77777777" w:rsidTr="0045330E">
        <w:tc>
          <w:tcPr>
            <w:tcW w:w="734" w:type="dxa"/>
            <w:tcBorders>
              <w:top w:val="single" w:sz="4" w:space="0" w:color="000000"/>
              <w:left w:val="single" w:sz="4" w:space="0" w:color="000000"/>
              <w:bottom w:val="single" w:sz="4" w:space="0" w:color="000000"/>
            </w:tcBorders>
            <w:shd w:val="clear" w:color="auto" w:fill="auto"/>
          </w:tcPr>
          <w:p w14:paraId="76DCF2B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1.10.</w:t>
            </w:r>
          </w:p>
        </w:tc>
        <w:tc>
          <w:tcPr>
            <w:tcW w:w="1828" w:type="dxa"/>
            <w:tcBorders>
              <w:top w:val="single" w:sz="4" w:space="0" w:color="000000"/>
              <w:left w:val="single" w:sz="4" w:space="0" w:color="000000"/>
              <w:bottom w:val="single" w:sz="4" w:space="0" w:color="000000"/>
              <w:right w:val="single" w:sz="4" w:space="0" w:color="000000"/>
            </w:tcBorders>
          </w:tcPr>
          <w:p w14:paraId="15584B7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Privalomi techniniai aptarnavimai</w:t>
            </w:r>
          </w:p>
        </w:tc>
        <w:tc>
          <w:tcPr>
            <w:tcW w:w="4126" w:type="dxa"/>
            <w:tcBorders>
              <w:top w:val="single" w:sz="4" w:space="0" w:color="000000"/>
              <w:left w:val="single" w:sz="4" w:space="0" w:color="000000"/>
              <w:bottom w:val="single" w:sz="4" w:space="0" w:color="000000"/>
              <w:right w:val="single" w:sz="4" w:space="0" w:color="auto"/>
            </w:tcBorders>
            <w:shd w:val="clear" w:color="auto" w:fill="auto"/>
          </w:tcPr>
          <w:p w14:paraId="77548C9D"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Garantiniu laikotarpiu privalomi techniniai aptarnavimai (esant poreikiui ir pervežimai į aptarnavimo servisą) atliekami Pardavėjo sąnaudomis.</w:t>
            </w:r>
          </w:p>
        </w:tc>
        <w:tc>
          <w:tcPr>
            <w:tcW w:w="3387" w:type="dxa"/>
            <w:tcBorders>
              <w:top w:val="single" w:sz="4" w:space="0" w:color="auto"/>
              <w:left w:val="single" w:sz="4" w:space="0" w:color="auto"/>
              <w:bottom w:val="single" w:sz="4" w:space="0" w:color="auto"/>
              <w:right w:val="single" w:sz="4" w:space="0" w:color="auto"/>
            </w:tcBorders>
            <w:shd w:val="clear" w:color="auto" w:fill="auto"/>
          </w:tcPr>
          <w:p w14:paraId="01A36890"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74EF03CC"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p w14:paraId="10719EC0"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7EA0A947" w14:textId="77777777" w:rsidTr="0045330E">
        <w:tc>
          <w:tcPr>
            <w:tcW w:w="734" w:type="dxa"/>
            <w:tcBorders>
              <w:top w:val="single" w:sz="4" w:space="0" w:color="auto"/>
              <w:left w:val="single" w:sz="4" w:space="0" w:color="auto"/>
              <w:bottom w:val="single" w:sz="4" w:space="0" w:color="auto"/>
              <w:right w:val="single" w:sz="4" w:space="0" w:color="auto"/>
            </w:tcBorders>
          </w:tcPr>
          <w:p w14:paraId="50B4E63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1.10.1</w:t>
            </w:r>
          </w:p>
        </w:tc>
        <w:tc>
          <w:tcPr>
            <w:tcW w:w="1828" w:type="dxa"/>
            <w:tcBorders>
              <w:top w:val="single" w:sz="4" w:space="0" w:color="auto"/>
              <w:left w:val="single" w:sz="4" w:space="0" w:color="auto"/>
              <w:bottom w:val="single" w:sz="4" w:space="0" w:color="auto"/>
              <w:right w:val="single" w:sz="4" w:space="0" w:color="auto"/>
            </w:tcBorders>
          </w:tcPr>
          <w:p w14:paraId="46EF90E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Teisė atlikti garantinį ir po garantinį aptarnavimą</w:t>
            </w:r>
          </w:p>
        </w:tc>
        <w:tc>
          <w:tcPr>
            <w:tcW w:w="4126" w:type="dxa"/>
            <w:tcBorders>
              <w:top w:val="single" w:sz="4" w:space="0" w:color="auto"/>
              <w:left w:val="single" w:sz="4" w:space="0" w:color="auto"/>
              <w:bottom w:val="single" w:sz="4" w:space="0" w:color="auto"/>
              <w:right w:val="single" w:sz="4" w:space="0" w:color="auto"/>
            </w:tcBorders>
          </w:tcPr>
          <w:p w14:paraId="6F9618F2"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Pr>
                <w:rFonts w:ascii="Times New Roman" w:eastAsia="Times New Roman" w:hAnsi="Times New Roman" w:cs="Times New Roman"/>
                <w:lang w:eastAsia="ar-SA"/>
              </w:rPr>
              <w:t>Tiekėjas</w:t>
            </w:r>
            <w:r w:rsidRPr="00200ED2">
              <w:rPr>
                <w:rFonts w:ascii="Times New Roman" w:eastAsia="Times New Roman" w:hAnsi="Times New Roman" w:cs="Times New Roman"/>
                <w:lang w:eastAsia="ar-SA"/>
              </w:rPr>
              <w:t xml:space="preserve"> turi būti siūlomos prekės gamintojo (jeigu pats nėra gamintojas) oficialus atstovas, turintis teisę atlikti siūlomos prekės techninį aptarnavimą ir remontą garantiniu laikotarpiu</w:t>
            </w:r>
            <w:r w:rsidRPr="00200ED2">
              <w:rPr>
                <w:rFonts w:ascii="Times New Roman" w:eastAsia="Times New Roman" w:hAnsi="Times New Roman" w:cs="Times New Roman"/>
                <w:color w:val="333333"/>
                <w:lang w:eastAsia="ar-SA"/>
              </w:rPr>
              <w:t xml:space="preserve"> arba būti sudaręs atitinkamų paslaugų teikimo sutartį su kitu tokią teisę turinčiu ūkio subjektu.</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u w:val="single"/>
                <w:lang w:eastAsia="ar-SA"/>
              </w:rPr>
              <w:t>Turi būti pateiktas</w:t>
            </w:r>
            <w:r w:rsidRPr="00200ED2">
              <w:rPr>
                <w:rFonts w:ascii="Times New Roman" w:eastAsia="Times New Roman" w:hAnsi="Times New Roman" w:cs="Times New Roman"/>
                <w:lang w:eastAsia="ar-SA"/>
              </w:rPr>
              <w:t xml:space="preserve"> siūlomos </w:t>
            </w:r>
            <w:r w:rsidRPr="00200ED2">
              <w:rPr>
                <w:rFonts w:ascii="Times New Roman" w:eastAsia="Times New Roman" w:hAnsi="Times New Roman" w:cs="Times New Roman"/>
                <w:color w:val="333333"/>
                <w:lang w:eastAsia="ar-SA"/>
              </w:rPr>
              <w:t>prekės gamintojo įgaliojimas ar kitas dokumentas, patvirtinantis tiekėjo teisę atlikti techninio aptarnavimo ir remonto paslaugas garantiniu laikotarpiu arba pateikiami įrodymai apie sudarytą atitinkamų paslaugų teikimo sutartį su kitu tokią teisę turinčiu ūkio subjektu</w:t>
            </w:r>
            <w:r w:rsidRPr="00200ED2">
              <w:rPr>
                <w:rFonts w:ascii="Times New Roman" w:eastAsia="Times New Roman" w:hAnsi="Times New Roman" w:cs="Times New Roman"/>
                <w:lang w:eastAsia="ar-SA"/>
              </w:rPr>
              <w:t>. </w:t>
            </w:r>
          </w:p>
        </w:tc>
        <w:tc>
          <w:tcPr>
            <w:tcW w:w="3387" w:type="dxa"/>
            <w:tcBorders>
              <w:top w:val="single" w:sz="4" w:space="0" w:color="auto"/>
              <w:bottom w:val="single" w:sz="4" w:space="0" w:color="auto"/>
              <w:right w:val="single" w:sz="4" w:space="0" w:color="auto"/>
            </w:tcBorders>
          </w:tcPr>
          <w:p w14:paraId="6C47FCDD" w14:textId="77777777" w:rsidR="00E45B56" w:rsidRPr="00200ED2" w:rsidRDefault="00E45B56" w:rsidP="006617CB">
            <w:pPr>
              <w:suppressAutoHyphens/>
              <w:spacing w:after="0" w:line="240" w:lineRule="auto"/>
              <w:rPr>
                <w:rFonts w:ascii="Times New Roman" w:eastAsia="Calibri" w:hAnsi="Times New Roman" w:cs="Times New Roman"/>
                <w:lang w:eastAsia="ar-SA"/>
              </w:rPr>
            </w:pPr>
            <w:r w:rsidRPr="00200ED2">
              <w:rPr>
                <w:rFonts w:ascii="Times New Roman" w:eastAsia="Times New Roman" w:hAnsi="Times New Roman" w:cs="Times New Roman"/>
                <w:highlight w:val="lightGray"/>
                <w:lang w:eastAsia="ar-SA"/>
              </w:rPr>
              <w:t xml:space="preserve">Taip/Ne </w:t>
            </w:r>
            <w:r w:rsidRPr="00200ED2">
              <w:rPr>
                <w:rFonts w:ascii="Times New Roman" w:eastAsia="Times New Roman" w:hAnsi="Times New Roman" w:cs="Times New Roman"/>
                <w:i/>
                <w:iCs/>
                <w:lang w:eastAsia="ar-SA"/>
              </w:rPr>
              <w:t>(nereikalingą išbraukti)</w:t>
            </w:r>
          </w:p>
          <w:p w14:paraId="20BC9B5B" w14:textId="77777777" w:rsidR="00E45B56" w:rsidRPr="00200ED2" w:rsidRDefault="00E45B56" w:rsidP="006617CB">
            <w:pPr>
              <w:pBdr>
                <w:top w:val="single" w:sz="4" w:space="1" w:color="auto"/>
                <w:left w:val="single" w:sz="4" w:space="1" w:color="auto"/>
                <w:bottom w:val="single" w:sz="4" w:space="1" w:color="auto"/>
                <w:right w:val="single" w:sz="4" w:space="1" w:color="auto"/>
                <w:between w:val="single" w:sz="4" w:space="1" w:color="auto"/>
                <w:bar w:val="single" w:sz="4" w:color="auto"/>
              </w:pBdr>
              <w:suppressAutoHyphens/>
              <w:spacing w:after="0" w:line="240" w:lineRule="auto"/>
              <w:rPr>
                <w:rFonts w:ascii="Times New Roman" w:eastAsia="Arial Unicode MS" w:hAnsi="Times New Roman" w:cs="Times New Roman"/>
                <w:highlight w:val="lightGray"/>
              </w:rPr>
            </w:pPr>
            <w:r w:rsidRPr="00200ED2">
              <w:rPr>
                <w:rFonts w:ascii="Times New Roman" w:eastAsia="Times New Roman" w:hAnsi="Times New Roman" w:cs="Times New Roman"/>
                <w:i/>
                <w:iCs/>
                <w:lang w:eastAsia="ar-SA"/>
              </w:rPr>
              <w:t>Pateikto dokumento pavadinimas _</w:t>
            </w:r>
            <w:r w:rsidRPr="00200ED2">
              <w:rPr>
                <w:rFonts w:ascii="Times New Roman" w:eastAsia="Times New Roman" w:hAnsi="Times New Roman" w:cs="Times New Roman"/>
                <w:i/>
                <w:iCs/>
                <w:highlight w:val="lightGray"/>
                <w:lang w:eastAsia="ar-SA"/>
              </w:rPr>
              <w:t xml:space="preserve">________ </w:t>
            </w:r>
          </w:p>
        </w:tc>
      </w:tr>
      <w:tr w:rsidR="00E45B56" w:rsidRPr="00200ED2" w14:paraId="257E307F" w14:textId="77777777" w:rsidTr="0045330E">
        <w:tc>
          <w:tcPr>
            <w:tcW w:w="734" w:type="dxa"/>
            <w:tcBorders>
              <w:top w:val="single" w:sz="4" w:space="0" w:color="000000"/>
              <w:left w:val="single" w:sz="4" w:space="0" w:color="000000"/>
              <w:bottom w:val="single" w:sz="4" w:space="0" w:color="000000"/>
            </w:tcBorders>
            <w:shd w:val="clear" w:color="auto" w:fill="auto"/>
          </w:tcPr>
          <w:p w14:paraId="748B03F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1.11.</w:t>
            </w:r>
          </w:p>
        </w:tc>
        <w:tc>
          <w:tcPr>
            <w:tcW w:w="1828" w:type="dxa"/>
            <w:tcBorders>
              <w:top w:val="single" w:sz="4" w:space="0" w:color="000000"/>
              <w:left w:val="single" w:sz="4" w:space="0" w:color="000000"/>
              <w:bottom w:val="single" w:sz="4" w:space="0" w:color="000000"/>
              <w:right w:val="single" w:sz="4" w:space="0" w:color="000000"/>
            </w:tcBorders>
          </w:tcPr>
          <w:p w14:paraId="142458FA"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Dokumentacija</w:t>
            </w:r>
          </w:p>
        </w:tc>
        <w:tc>
          <w:tcPr>
            <w:tcW w:w="4126" w:type="dxa"/>
            <w:tcBorders>
              <w:top w:val="single" w:sz="4" w:space="0" w:color="000000"/>
              <w:left w:val="single" w:sz="4" w:space="0" w:color="000000"/>
              <w:bottom w:val="single" w:sz="4" w:space="0" w:color="000000"/>
              <w:right w:val="single" w:sz="4" w:space="0" w:color="auto"/>
            </w:tcBorders>
            <w:shd w:val="clear" w:color="auto" w:fill="auto"/>
          </w:tcPr>
          <w:p w14:paraId="5176297D"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Eksploatacijos ir darbų saugos instrukcijos lietuvių kalba (vartotojo vadovas), </w:t>
            </w:r>
          </w:p>
          <w:p w14:paraId="3D2282DE"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EB atitikties deklaracija,</w:t>
            </w:r>
          </w:p>
          <w:p w14:paraId="70034C0C"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elektrinės ir hidraulinės sistemų schemos, </w:t>
            </w:r>
          </w:p>
          <w:p w14:paraId="49895A8D"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atsarginių dalių katalogas</w:t>
            </w:r>
            <w:r>
              <w:rPr>
                <w:rFonts w:ascii="Times New Roman" w:eastAsia="Times New Roman" w:hAnsi="Times New Roman" w:cs="Times New Roman"/>
                <w:lang w:eastAsia="ar-SA"/>
              </w:rPr>
              <w:t xml:space="preserve"> pateikiamos ne vėliau nei Prekės komplekto perdavimo dieną.</w:t>
            </w:r>
          </w:p>
        </w:tc>
        <w:tc>
          <w:tcPr>
            <w:tcW w:w="3387" w:type="dxa"/>
            <w:tcBorders>
              <w:top w:val="single" w:sz="4" w:space="0" w:color="auto"/>
              <w:left w:val="single" w:sz="4" w:space="0" w:color="auto"/>
              <w:bottom w:val="single" w:sz="4" w:space="0" w:color="auto"/>
              <w:right w:val="single" w:sz="4" w:space="0" w:color="auto"/>
            </w:tcBorders>
            <w:shd w:val="clear" w:color="auto" w:fill="auto"/>
          </w:tcPr>
          <w:p w14:paraId="3563A62B"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4AEA9C62"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200ED2" w14:paraId="433DBCD1" w14:textId="77777777" w:rsidTr="0045330E">
        <w:tc>
          <w:tcPr>
            <w:tcW w:w="734" w:type="dxa"/>
            <w:tcBorders>
              <w:top w:val="single" w:sz="4" w:space="0" w:color="000000"/>
              <w:left w:val="single" w:sz="4" w:space="0" w:color="000000"/>
              <w:bottom w:val="single" w:sz="4" w:space="0" w:color="000000"/>
            </w:tcBorders>
            <w:shd w:val="clear" w:color="auto" w:fill="auto"/>
          </w:tcPr>
          <w:p w14:paraId="75174A4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1.12.</w:t>
            </w:r>
          </w:p>
        </w:tc>
        <w:tc>
          <w:tcPr>
            <w:tcW w:w="1828" w:type="dxa"/>
            <w:tcBorders>
              <w:top w:val="single" w:sz="4" w:space="0" w:color="000000"/>
              <w:left w:val="single" w:sz="4" w:space="0" w:color="000000"/>
              <w:bottom w:val="single" w:sz="4" w:space="0" w:color="auto"/>
              <w:right w:val="single" w:sz="4" w:space="0" w:color="000000"/>
            </w:tcBorders>
          </w:tcPr>
          <w:p w14:paraId="1988A2D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Mokymai</w:t>
            </w:r>
          </w:p>
        </w:tc>
        <w:tc>
          <w:tcPr>
            <w:tcW w:w="4126" w:type="dxa"/>
            <w:tcBorders>
              <w:top w:val="single" w:sz="4" w:space="0" w:color="000000"/>
              <w:left w:val="single" w:sz="4" w:space="0" w:color="000000"/>
              <w:bottom w:val="single" w:sz="4" w:space="0" w:color="auto"/>
            </w:tcBorders>
            <w:shd w:val="clear" w:color="auto" w:fill="auto"/>
          </w:tcPr>
          <w:p w14:paraId="29DAE180" w14:textId="77777777" w:rsidR="00E45B56" w:rsidRPr="00200ED2" w:rsidRDefault="00E45B56" w:rsidP="006617CB">
            <w:pPr>
              <w:spacing w:line="240" w:lineRule="auto"/>
              <w:jc w:val="both"/>
              <w:rPr>
                <w:rFonts w:ascii="Times New Roman" w:eastAsia="Calibri" w:hAnsi="Times New Roman" w:cs="Times New Roman"/>
              </w:rPr>
            </w:pPr>
            <w:r w:rsidRPr="00200ED2">
              <w:rPr>
                <w:rFonts w:ascii="Times New Roman" w:eastAsia="Calibri" w:hAnsi="Times New Roman" w:cs="Times New Roman"/>
              </w:rPr>
              <w:t xml:space="preserve">Prekės pristatymo metu, bet ne vėliau negu Pirkėjas pradeda eksploatuoti prekę, </w:t>
            </w:r>
            <w:r>
              <w:rPr>
                <w:rFonts w:ascii="Times New Roman" w:eastAsia="Calibri" w:hAnsi="Times New Roman" w:cs="Times New Roman"/>
              </w:rPr>
              <w:t>Tiekėjas</w:t>
            </w:r>
            <w:r w:rsidRPr="00200ED2">
              <w:rPr>
                <w:rFonts w:ascii="Times New Roman" w:eastAsia="Calibri" w:hAnsi="Times New Roman" w:cs="Times New Roman"/>
              </w:rPr>
              <w:t xml:space="preserve"> privalo atlikti šiuos mokymus, kurių kaina turi būti įskaičiuota į pasiūlymo kainą:</w:t>
            </w:r>
          </w:p>
          <w:p w14:paraId="4D09C078" w14:textId="77777777" w:rsidR="00E45B56" w:rsidRPr="00200ED2" w:rsidRDefault="00E45B56" w:rsidP="006617CB">
            <w:pPr>
              <w:spacing w:line="240" w:lineRule="auto"/>
              <w:contextualSpacing/>
              <w:jc w:val="both"/>
              <w:rPr>
                <w:rFonts w:ascii="Times New Roman" w:eastAsia="Calibri" w:hAnsi="Times New Roman" w:cs="Times New Roman"/>
              </w:rPr>
            </w:pPr>
            <w:r w:rsidRPr="00200ED2">
              <w:rPr>
                <w:rFonts w:ascii="Times New Roman" w:eastAsia="Calibri" w:hAnsi="Times New Roman" w:cs="Times New Roman"/>
              </w:rPr>
              <w:t>-eksploatacijos mokymus, užtikrinančius prekės teisingą eksploatavimą ir ekonominį degalų naudojimą.</w:t>
            </w:r>
          </w:p>
          <w:p w14:paraId="0A2994B0"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Calibri" w:hAnsi="Times New Roman" w:cs="Times New Roman"/>
              </w:rPr>
              <w:t>-techninius mokymus, užtikrinančius prekės teisingą priežiūrą, paaiškinančius gedimų pobūdžius ir gedimų simbolius.</w:t>
            </w:r>
          </w:p>
        </w:tc>
        <w:tc>
          <w:tcPr>
            <w:tcW w:w="3387" w:type="dxa"/>
            <w:tcBorders>
              <w:top w:val="single" w:sz="4" w:space="0" w:color="auto"/>
              <w:left w:val="single" w:sz="4" w:space="0" w:color="000000"/>
              <w:bottom w:val="single" w:sz="4" w:space="0" w:color="auto"/>
              <w:right w:val="single" w:sz="4" w:space="0" w:color="000000"/>
            </w:tcBorders>
            <w:shd w:val="clear" w:color="auto" w:fill="auto"/>
          </w:tcPr>
          <w:p w14:paraId="7839D649"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5DDEB11E"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21A3B02A" w14:textId="77777777" w:rsidTr="0045330E">
        <w:tc>
          <w:tcPr>
            <w:tcW w:w="734" w:type="dxa"/>
            <w:tcBorders>
              <w:top w:val="single" w:sz="4" w:space="0" w:color="000000"/>
              <w:left w:val="single" w:sz="4" w:space="0" w:color="000000"/>
              <w:bottom w:val="single" w:sz="4" w:space="0" w:color="000000"/>
              <w:right w:val="single" w:sz="4" w:space="0" w:color="auto"/>
            </w:tcBorders>
            <w:shd w:val="clear" w:color="auto" w:fill="auto"/>
          </w:tcPr>
          <w:p w14:paraId="32816D8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1.12.1</w:t>
            </w:r>
          </w:p>
        </w:tc>
        <w:tc>
          <w:tcPr>
            <w:tcW w:w="1828" w:type="dxa"/>
            <w:tcBorders>
              <w:top w:val="single" w:sz="4" w:space="0" w:color="auto"/>
              <w:left w:val="single" w:sz="4" w:space="0" w:color="auto"/>
              <w:bottom w:val="single" w:sz="4" w:space="0" w:color="auto"/>
              <w:right w:val="single" w:sz="4" w:space="0" w:color="auto"/>
            </w:tcBorders>
          </w:tcPr>
          <w:p w14:paraId="2A529D9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hAnsi="Times New Roman" w:cs="Times New Roman"/>
                <w:lang w:eastAsia="ar-SA"/>
              </w:rPr>
              <w:t>Patvirtinantis pažymėjimas</w:t>
            </w:r>
          </w:p>
        </w:tc>
        <w:tc>
          <w:tcPr>
            <w:tcW w:w="4126" w:type="dxa"/>
            <w:tcBorders>
              <w:top w:val="single" w:sz="4" w:space="0" w:color="auto"/>
              <w:left w:val="single" w:sz="4" w:space="0" w:color="auto"/>
              <w:bottom w:val="single" w:sz="4" w:space="0" w:color="auto"/>
              <w:right w:val="single" w:sz="4" w:space="0" w:color="auto"/>
            </w:tcBorders>
          </w:tcPr>
          <w:p w14:paraId="3E749EBE" w14:textId="77777777" w:rsidR="00E45B56" w:rsidRPr="00200ED2" w:rsidRDefault="00E45B56" w:rsidP="006617CB">
            <w:pPr>
              <w:spacing w:line="240" w:lineRule="auto"/>
              <w:jc w:val="both"/>
              <w:rPr>
                <w:rFonts w:ascii="Times New Roman" w:eastAsia="Calibri" w:hAnsi="Times New Roman" w:cs="Times New Roman"/>
              </w:rPr>
            </w:pPr>
            <w:r w:rsidRPr="00200ED2">
              <w:rPr>
                <w:rFonts w:ascii="Times New Roman" w:hAnsi="Times New Roman" w:cs="Times New Roman"/>
              </w:rPr>
              <w:t>Teorinius, techninius mokymus išklausiusiam ir praktinius mokymus atlikusiam operatoriui/</w:t>
            </w:r>
            <w:proofErr w:type="spellStart"/>
            <w:r w:rsidRPr="00200ED2">
              <w:rPr>
                <w:rFonts w:ascii="Times New Roman" w:hAnsi="Times New Roman" w:cs="Times New Roman"/>
              </w:rPr>
              <w:t>iams</w:t>
            </w:r>
            <w:proofErr w:type="spellEnd"/>
            <w:r w:rsidRPr="00200ED2">
              <w:rPr>
                <w:rFonts w:ascii="Times New Roman" w:hAnsi="Times New Roman" w:cs="Times New Roman"/>
              </w:rPr>
              <w:t xml:space="preserve"> </w:t>
            </w:r>
            <w:r>
              <w:rPr>
                <w:rFonts w:ascii="Times New Roman" w:hAnsi="Times New Roman" w:cs="Times New Roman"/>
              </w:rPr>
              <w:t>Tiekėjas</w:t>
            </w:r>
            <w:r w:rsidRPr="00200ED2">
              <w:rPr>
                <w:rFonts w:ascii="Times New Roman" w:hAnsi="Times New Roman" w:cs="Times New Roman"/>
              </w:rPr>
              <w:t xml:space="preserve"> (įskaitant ir partnerius – atskirų komplekto sudedamųjų dalių Pardavėjus) parengia pažymėjimą (sertifikatą), apibūdinantį mokymo kurso apimtis.</w:t>
            </w:r>
          </w:p>
        </w:tc>
        <w:tc>
          <w:tcPr>
            <w:tcW w:w="3387" w:type="dxa"/>
            <w:tcBorders>
              <w:top w:val="nil"/>
              <w:left w:val="single" w:sz="4" w:space="0" w:color="auto"/>
              <w:bottom w:val="single" w:sz="8" w:space="0" w:color="000000"/>
              <w:right w:val="single" w:sz="8" w:space="0" w:color="000000"/>
            </w:tcBorders>
          </w:tcPr>
          <w:p w14:paraId="1AFAC6A7"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hAnsi="Times New Roman" w:cs="Times New Roman"/>
                <w:highlight w:val="lightGray"/>
              </w:rPr>
              <w:t xml:space="preserve">Taip/Ne </w:t>
            </w:r>
            <w:r w:rsidRPr="00200ED2">
              <w:rPr>
                <w:rFonts w:ascii="Times New Roman" w:hAnsi="Times New Roman" w:cs="Times New Roman"/>
                <w:i/>
                <w:iCs/>
              </w:rPr>
              <w:t>(nereikalingą išbraukti).</w:t>
            </w:r>
          </w:p>
        </w:tc>
      </w:tr>
      <w:tr w:rsidR="00E45B56" w:rsidRPr="00200ED2" w14:paraId="4A87C810"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1FA9F74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1.13.</w:t>
            </w:r>
          </w:p>
        </w:tc>
        <w:tc>
          <w:tcPr>
            <w:tcW w:w="1828" w:type="dxa"/>
            <w:tcBorders>
              <w:top w:val="single" w:sz="4" w:space="0" w:color="auto"/>
              <w:left w:val="single" w:sz="4" w:space="0" w:color="auto"/>
              <w:bottom w:val="single" w:sz="4" w:space="0" w:color="auto"/>
              <w:right w:val="single" w:sz="4" w:space="0" w:color="auto"/>
            </w:tcBorders>
            <w:vAlign w:val="center"/>
          </w:tcPr>
          <w:p w14:paraId="5680253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Transporto kontrolės sistema.</w:t>
            </w:r>
          </w:p>
        </w:tc>
        <w:tc>
          <w:tcPr>
            <w:tcW w:w="4126" w:type="dxa"/>
            <w:tcBorders>
              <w:top w:val="single" w:sz="4" w:space="0" w:color="auto"/>
              <w:left w:val="single" w:sz="4" w:space="0" w:color="auto"/>
              <w:bottom w:val="single" w:sz="4" w:space="0" w:color="auto"/>
              <w:right w:val="single" w:sz="4" w:space="0" w:color="auto"/>
            </w:tcBorders>
            <w:vAlign w:val="center"/>
          </w:tcPr>
          <w:p w14:paraId="0D20F206"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Ne vėliau kaip Prekės perdavimo dieną </w:t>
            </w:r>
            <w:r>
              <w:rPr>
                <w:rFonts w:ascii="Times New Roman" w:eastAsia="Times New Roman" w:hAnsi="Times New Roman" w:cs="Times New Roman"/>
                <w:lang w:eastAsia="ar-SA"/>
              </w:rPr>
              <w:t>Tiekėjo</w:t>
            </w:r>
            <w:r w:rsidRPr="00200ED2">
              <w:rPr>
                <w:rFonts w:ascii="Times New Roman" w:eastAsia="Times New Roman" w:hAnsi="Times New Roman" w:cs="Times New Roman"/>
                <w:lang w:eastAsia="ar-SA"/>
              </w:rPr>
              <w:t xml:space="preserve"> kaštais turi būti įrengta degalų apskaita (degalų apskaitos zondas), transporto padėties ir parametrų kontrolės įranga (kontrolės modulis) ir operatoriaus identifikavimo (ID) skaitytuvas, veikianti GSM/GPS principu ir perduodanti duomenis į Pirkėjo naudojamus serverius. </w:t>
            </w:r>
          </w:p>
          <w:p w14:paraId="43F17C63"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Įranga turi kaupti ir perduoti į serverius technikos buvimo vietą konkrečiu laiku, judėjimo parametrus (greitį, kryptį), variklio veikimą bei technikos bendrą pravažiuotą ridą, suvartotą degalų kiekį, įrenginio darbo valandas. </w:t>
            </w:r>
          </w:p>
          <w:p w14:paraId="223DC240" w14:textId="77777777" w:rsidR="00E45B56" w:rsidRPr="00200ED2" w:rsidRDefault="00E45B56" w:rsidP="006617CB">
            <w:pPr>
              <w:spacing w:line="240" w:lineRule="auto"/>
              <w:jc w:val="both"/>
              <w:rPr>
                <w:rFonts w:ascii="Times New Roman" w:eastAsia="Calibri" w:hAnsi="Times New Roman" w:cs="Times New Roman"/>
              </w:rPr>
            </w:pPr>
            <w:r w:rsidRPr="00200ED2">
              <w:rPr>
                <w:rFonts w:ascii="Times New Roman" w:eastAsia="Times New Roman" w:hAnsi="Times New Roman" w:cs="Times New Roman"/>
                <w:lang w:eastAsia="ar-SA"/>
              </w:rPr>
              <w:t xml:space="preserve">Pirkėjui transporto </w:t>
            </w:r>
            <w:proofErr w:type="spellStart"/>
            <w:r w:rsidRPr="00200ED2">
              <w:rPr>
                <w:rFonts w:ascii="Times New Roman" w:eastAsia="Times New Roman" w:hAnsi="Times New Roman" w:cs="Times New Roman"/>
                <w:lang w:eastAsia="ar-SA"/>
              </w:rPr>
              <w:t>telemetrinės</w:t>
            </w:r>
            <w:proofErr w:type="spellEnd"/>
            <w:r w:rsidRPr="00200ED2">
              <w:rPr>
                <w:rFonts w:ascii="Times New Roman" w:eastAsia="Times New Roman" w:hAnsi="Times New Roman" w:cs="Times New Roman"/>
                <w:lang w:eastAsia="ar-SA"/>
              </w:rPr>
              <w:t xml:space="preserve"> kontrolės paslaugas teikia UAB „</w:t>
            </w:r>
            <w:proofErr w:type="spellStart"/>
            <w:r w:rsidRPr="00200ED2">
              <w:rPr>
                <w:rFonts w:ascii="Times New Roman" w:eastAsia="Times New Roman" w:hAnsi="Times New Roman" w:cs="Times New Roman"/>
                <w:lang w:eastAsia="ar-SA"/>
              </w:rPr>
              <w:t>Xirgo</w:t>
            </w:r>
            <w:proofErr w:type="spellEnd"/>
            <w:r w:rsidRPr="00200ED2">
              <w:rPr>
                <w:rFonts w:ascii="Times New Roman" w:eastAsia="Times New Roman" w:hAnsi="Times New Roman" w:cs="Times New Roman"/>
                <w:lang w:eastAsia="ar-SA"/>
              </w:rPr>
              <w:t xml:space="preserve"> Global“.</w:t>
            </w:r>
          </w:p>
        </w:tc>
        <w:tc>
          <w:tcPr>
            <w:tcW w:w="3387" w:type="dxa"/>
            <w:tcBorders>
              <w:top w:val="single" w:sz="4" w:space="0" w:color="auto"/>
              <w:bottom w:val="single" w:sz="4" w:space="0" w:color="auto"/>
              <w:right w:val="single" w:sz="4" w:space="0" w:color="auto"/>
            </w:tcBorders>
            <w:vAlign w:val="center"/>
          </w:tcPr>
          <w:p w14:paraId="3651D463" w14:textId="77777777" w:rsidR="00E45B56" w:rsidRPr="00200ED2" w:rsidRDefault="00E45B56" w:rsidP="006617CB">
            <w:pPr>
              <w:suppressAutoHyphens/>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highlight w:val="lightGray"/>
              </w:rPr>
              <w:t xml:space="preserve">Taip/Ne </w:t>
            </w:r>
            <w:r w:rsidRPr="00200ED2">
              <w:rPr>
                <w:rFonts w:ascii="Times New Roman" w:eastAsia="Times New Roman" w:hAnsi="Times New Roman" w:cs="Times New Roman"/>
                <w:i/>
                <w:iCs/>
              </w:rPr>
              <w:t xml:space="preserve">(nereikalingą išbraukti) </w:t>
            </w:r>
          </w:p>
          <w:p w14:paraId="7C4DAA36"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200ED2" w14:paraId="74C28EF5"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5612DDC3"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1.13.1</w:t>
            </w:r>
          </w:p>
        </w:tc>
        <w:tc>
          <w:tcPr>
            <w:tcW w:w="1828" w:type="dxa"/>
            <w:tcBorders>
              <w:top w:val="single" w:sz="4" w:space="0" w:color="auto"/>
              <w:left w:val="single" w:sz="4" w:space="0" w:color="auto"/>
              <w:bottom w:val="single" w:sz="4" w:space="0" w:color="auto"/>
              <w:right w:val="single" w:sz="4" w:space="0" w:color="auto"/>
            </w:tcBorders>
            <w:vAlign w:val="center"/>
          </w:tcPr>
          <w:p w14:paraId="2CD2546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Transporto kontrolės sistema.</w:t>
            </w:r>
          </w:p>
        </w:tc>
        <w:tc>
          <w:tcPr>
            <w:tcW w:w="4126" w:type="dxa"/>
            <w:tcBorders>
              <w:top w:val="single" w:sz="4" w:space="0" w:color="auto"/>
              <w:left w:val="single" w:sz="4" w:space="0" w:color="auto"/>
              <w:bottom w:val="single" w:sz="4" w:space="0" w:color="auto"/>
              <w:right w:val="single" w:sz="4" w:space="0" w:color="auto"/>
            </w:tcBorders>
            <w:vAlign w:val="center"/>
          </w:tcPr>
          <w:p w14:paraId="1BFD206E"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Transporto kontrolės sistemos įrenginiai turi būti jungiami išimtinai tik pagal gamintojo rekomendacijas, tik tam numatytose vietose.</w:t>
            </w:r>
          </w:p>
        </w:tc>
        <w:tc>
          <w:tcPr>
            <w:tcW w:w="3387" w:type="dxa"/>
            <w:tcBorders>
              <w:top w:val="single" w:sz="4" w:space="0" w:color="auto"/>
              <w:bottom w:val="single" w:sz="4" w:space="0" w:color="auto"/>
              <w:right w:val="single" w:sz="4" w:space="0" w:color="auto"/>
            </w:tcBorders>
            <w:vAlign w:val="center"/>
          </w:tcPr>
          <w:p w14:paraId="58D1DF18" w14:textId="77777777" w:rsidR="00E45B56" w:rsidRPr="00200ED2" w:rsidRDefault="00E45B56" w:rsidP="006617CB">
            <w:pPr>
              <w:suppressAutoHyphens/>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highlight w:val="lightGray"/>
              </w:rPr>
              <w:t xml:space="preserve">Taip/Ne </w:t>
            </w:r>
            <w:r w:rsidRPr="00200ED2">
              <w:rPr>
                <w:rFonts w:ascii="Times New Roman" w:eastAsia="Times New Roman" w:hAnsi="Times New Roman" w:cs="Times New Roman"/>
                <w:i/>
                <w:iCs/>
              </w:rPr>
              <w:t xml:space="preserve">(nereikalingą išbraukti) </w:t>
            </w:r>
          </w:p>
          <w:p w14:paraId="06689256"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200ED2" w14:paraId="622A7A3A"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66F3432A"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1.14.</w:t>
            </w:r>
          </w:p>
        </w:tc>
        <w:tc>
          <w:tcPr>
            <w:tcW w:w="1828" w:type="dxa"/>
            <w:tcBorders>
              <w:top w:val="single" w:sz="4" w:space="0" w:color="auto"/>
              <w:left w:val="single" w:sz="4" w:space="0" w:color="auto"/>
              <w:bottom w:val="single" w:sz="4" w:space="0" w:color="auto"/>
              <w:right w:val="single" w:sz="4" w:space="0" w:color="auto"/>
            </w:tcBorders>
            <w:vAlign w:val="center"/>
          </w:tcPr>
          <w:p w14:paraId="1D648D55" w14:textId="77777777" w:rsidR="00E45B56" w:rsidRPr="00200ED2" w:rsidRDefault="00E45B56" w:rsidP="006617CB">
            <w:pPr>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Tvirtinimo vietos kelio ženklams ir ženklai</w:t>
            </w:r>
          </w:p>
          <w:p w14:paraId="358EBF0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4126" w:type="dxa"/>
            <w:tcBorders>
              <w:top w:val="single" w:sz="4" w:space="0" w:color="auto"/>
              <w:left w:val="single" w:sz="4" w:space="0" w:color="auto"/>
              <w:bottom w:val="single" w:sz="4" w:space="0" w:color="auto"/>
              <w:right w:val="single" w:sz="4" w:space="0" w:color="auto"/>
            </w:tcBorders>
            <w:vAlign w:val="center"/>
          </w:tcPr>
          <w:p w14:paraId="4042945B" w14:textId="77777777" w:rsidR="00E45B56" w:rsidRPr="00200ED2" w:rsidRDefault="00E45B56" w:rsidP="006617CB">
            <w:pPr>
              <w:tabs>
                <w:tab w:val="left" w:pos="720"/>
              </w:tabs>
              <w:spacing w:after="0" w:line="240" w:lineRule="auto"/>
              <w:ind w:right="-1"/>
              <w:jc w:val="both"/>
              <w:rPr>
                <w:rFonts w:ascii="Times New Roman" w:eastAsia="Times New Roman" w:hAnsi="Times New Roman" w:cs="Times New Roman"/>
              </w:rPr>
            </w:pPr>
            <w:r w:rsidRPr="00200ED2">
              <w:rPr>
                <w:rFonts w:ascii="Times New Roman" w:eastAsia="Times New Roman" w:hAnsi="Times New Roman" w:cs="Times New Roman"/>
              </w:rPr>
              <w:t>Galinėje frontalinio krautuvo dalyje (ant tvirtinimo/pakabinimo mazgo/rėmo) įrengtos įspėjamiesiems/nukreipiamiesiems kelio ženklams tvirtinti skirtos vietos arba tvirtinimui reikalinga konstrukcija ir ne vėliau nei Prekės perdavimo dieną sumontuojami:</w:t>
            </w:r>
          </w:p>
          <w:p w14:paraId="55423EB9" w14:textId="77777777" w:rsidR="00E45B56" w:rsidRPr="00200ED2" w:rsidRDefault="00E45B56" w:rsidP="00E45B56">
            <w:pPr>
              <w:numPr>
                <w:ilvl w:val="0"/>
                <w:numId w:val="20"/>
              </w:numPr>
              <w:tabs>
                <w:tab w:val="left" w:pos="720"/>
              </w:tabs>
              <w:suppressAutoHyphens/>
              <w:spacing w:after="0" w:line="259" w:lineRule="auto"/>
              <w:ind w:right="-1"/>
              <w:contextualSpacing/>
              <w:jc w:val="both"/>
              <w:rPr>
                <w:rFonts w:ascii="Times New Roman" w:eastAsia="Times New Roman" w:hAnsi="Times New Roman" w:cs="Times New Roman"/>
              </w:rPr>
            </w:pPr>
            <w:r w:rsidRPr="00200ED2">
              <w:rPr>
                <w:rFonts w:ascii="Times New Roman" w:eastAsia="Times New Roman" w:hAnsi="Times New Roman" w:cs="Times New Roman"/>
              </w:rPr>
              <w:t xml:space="preserve">ne mažesnio kaip 1 (pirmo) dydžio šviesą atspindintis ženklas Nr. 106 „Darbai“: </w:t>
            </w:r>
          </w:p>
          <w:p w14:paraId="696D2CFA" w14:textId="77777777" w:rsidR="00E45B56" w:rsidRPr="00200ED2" w:rsidRDefault="00E45B56" w:rsidP="006617CB">
            <w:pPr>
              <w:tabs>
                <w:tab w:val="left" w:pos="720"/>
              </w:tabs>
              <w:spacing w:after="0" w:line="240" w:lineRule="auto"/>
              <w:ind w:right="-1"/>
              <w:jc w:val="both"/>
              <w:rPr>
                <w:rFonts w:ascii="Times New Roman" w:eastAsia="Times New Roman" w:hAnsi="Times New Roman" w:cs="Times New Roman"/>
              </w:rPr>
            </w:pPr>
            <w:r w:rsidRPr="00200ED2">
              <w:rPr>
                <w:rFonts w:ascii="Times New Roman" w:eastAsia="Times New Roman" w:hAnsi="Times New Roman" w:cs="Times New Roman"/>
                <w:noProof/>
                <w:lang w:eastAsia="ar-SA"/>
              </w:rPr>
              <w:drawing>
                <wp:inline distT="0" distB="0" distL="0" distR="0" wp14:anchorId="48E38B56" wp14:editId="5C65362A">
                  <wp:extent cx="539750" cy="558800"/>
                  <wp:effectExtent l="0" t="0" r="0" b="0"/>
                  <wp:docPr id="821217219" name="Paveikslėlis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5"/>
                          <pic:cNvPicPr>
                            <a:picLocks noChangeAspect="1" noChangeArrowheads="1"/>
                          </pic:cNvPicPr>
                        </pic:nvPicPr>
                        <pic:blipFill>
                          <a:blip r:embed="rId15" cstate="print">
                            <a:extLst>
                              <a:ext uri="{28A0092B-C50C-407E-A947-70E740481C1C}">
                                <a14:useLocalDpi xmlns:a14="http://schemas.microsoft.com/office/drawing/2010/main" val="0"/>
                              </a:ext>
                            </a:extLst>
                          </a:blip>
                          <a:srcRect l="48183"/>
                          <a:stretch>
                            <a:fillRect/>
                          </a:stretch>
                        </pic:blipFill>
                        <pic:spPr bwMode="auto">
                          <a:xfrm>
                            <a:off x="0" y="0"/>
                            <a:ext cx="539750" cy="558800"/>
                          </a:xfrm>
                          <a:prstGeom prst="rect">
                            <a:avLst/>
                          </a:prstGeom>
                          <a:noFill/>
                          <a:ln>
                            <a:noFill/>
                          </a:ln>
                        </pic:spPr>
                      </pic:pic>
                    </a:graphicData>
                  </a:graphic>
                </wp:inline>
              </w:drawing>
            </w:r>
          </w:p>
          <w:p w14:paraId="1C6350A2" w14:textId="77777777" w:rsidR="00E45B56" w:rsidRPr="00200ED2" w:rsidRDefault="00E45B56" w:rsidP="00E45B56">
            <w:pPr>
              <w:numPr>
                <w:ilvl w:val="0"/>
                <w:numId w:val="20"/>
              </w:numPr>
              <w:tabs>
                <w:tab w:val="left" w:pos="720"/>
              </w:tabs>
              <w:suppressAutoHyphens/>
              <w:spacing w:after="0" w:line="259" w:lineRule="auto"/>
              <w:ind w:right="-1"/>
              <w:contextualSpacing/>
              <w:jc w:val="both"/>
              <w:rPr>
                <w:rFonts w:ascii="Times New Roman" w:eastAsia="Times New Roman" w:hAnsi="Times New Roman" w:cs="Times New Roman"/>
              </w:rPr>
            </w:pPr>
            <w:r w:rsidRPr="00200ED2">
              <w:rPr>
                <w:rFonts w:ascii="Times New Roman" w:eastAsia="Times New Roman" w:hAnsi="Times New Roman" w:cs="Times New Roman"/>
              </w:rPr>
              <w:lastRenderedPageBreak/>
              <w:t xml:space="preserve">signalinė LED žibintų rodyklė – ne mažiau 8 </w:t>
            </w:r>
            <w:proofErr w:type="spellStart"/>
            <w:r w:rsidRPr="00200ED2">
              <w:rPr>
                <w:rFonts w:ascii="Times New Roman" w:eastAsia="Times New Roman" w:hAnsi="Times New Roman" w:cs="Times New Roman"/>
              </w:rPr>
              <w:t>vnt</w:t>
            </w:r>
            <w:proofErr w:type="spellEnd"/>
            <w:r w:rsidRPr="00200ED2">
              <w:rPr>
                <w:rFonts w:ascii="Times New Roman" w:eastAsia="Times New Roman" w:hAnsi="Times New Roman" w:cs="Times New Roman"/>
              </w:rPr>
              <w:t xml:space="preserve"> žibintų sistema, atitinkanti L8L, EN 12352 standartą, tvirtinama iš nugarinės pusės varžtų pagalba arba lygiavertis tvirtinimas. Rodyklės kryptis, nurodanti privalomą kliūties apvažiavimo pusę, keičiama nenaudojant papildomų veržliarakčių. Rodyklės žibintų maitinimo įtampa 12 V/ 24 V. LED žibintų sistemos komponentų apsauga nuo kietųjų objektų ir skysčių patekimo ne mažesnė kaip IP65.</w:t>
            </w:r>
          </w:p>
          <w:p w14:paraId="29191A37"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noProof/>
                <w:lang w:eastAsia="ar-SA"/>
              </w:rPr>
              <w:drawing>
                <wp:inline distT="0" distB="0" distL="0" distR="0" wp14:anchorId="31DBC486" wp14:editId="2E7CB060">
                  <wp:extent cx="603250" cy="518160"/>
                  <wp:effectExtent l="0" t="0" r="6350" b="0"/>
                  <wp:docPr id="1373870723" name="Paveikslėlis 1" descr="Paveikslėlis, kuriame yra apskritimas, dizainas&#10;&#10;Dirbtinio intelekto sugeneruotas turinys gali būti neteising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3870723" name="Paveikslėlis 1" descr="Paveikslėlis, kuriame yra apskritimas, dizainas&#10;&#10;Dirbtinio intelekto sugeneruotas turinys gali būti neteisingas."/>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603250" cy="518160"/>
                          </a:xfrm>
                          <a:prstGeom prst="rect">
                            <a:avLst/>
                          </a:prstGeom>
                          <a:noFill/>
                        </pic:spPr>
                      </pic:pic>
                    </a:graphicData>
                  </a:graphic>
                </wp:inline>
              </w:drawing>
            </w:r>
          </w:p>
        </w:tc>
        <w:tc>
          <w:tcPr>
            <w:tcW w:w="3387" w:type="dxa"/>
            <w:tcBorders>
              <w:top w:val="single" w:sz="4" w:space="0" w:color="auto"/>
              <w:left w:val="single" w:sz="4" w:space="0" w:color="auto"/>
              <w:bottom w:val="single" w:sz="4" w:space="0" w:color="auto"/>
              <w:right w:val="single" w:sz="4" w:space="0" w:color="auto"/>
            </w:tcBorders>
            <w:vAlign w:val="center"/>
          </w:tcPr>
          <w:p w14:paraId="430F6EC5"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jc w:val="center"/>
              <w:rPr>
                <w:rFonts w:ascii="Times New Roman" w:eastAsia="Arial Unicode MS" w:hAnsi="Times New Roman" w:cs="Times New Roman"/>
                <w:i/>
                <w:iCs/>
                <w:highlight w:val="lightGray"/>
              </w:rPr>
            </w:pPr>
            <w:r w:rsidRPr="00200ED2">
              <w:rPr>
                <w:rFonts w:ascii="Times New Roman" w:eastAsia="Arial Unicode MS" w:hAnsi="Times New Roman" w:cs="Times New Roman"/>
                <w:highlight w:val="lightGray"/>
              </w:rPr>
              <w:lastRenderedPageBreak/>
              <w:t xml:space="preserve">Taip/Ne </w:t>
            </w:r>
            <w:r w:rsidRPr="00200ED2">
              <w:rPr>
                <w:rFonts w:ascii="Times New Roman" w:eastAsia="Arial Unicode MS" w:hAnsi="Times New Roman" w:cs="Times New Roman"/>
                <w:i/>
                <w:iCs/>
              </w:rPr>
              <w:t>(nereikalingą išbraukti).</w:t>
            </w:r>
          </w:p>
          <w:p w14:paraId="42195DA6"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200ED2" w14:paraId="211BF898"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129FE382"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1.14.1</w:t>
            </w:r>
          </w:p>
        </w:tc>
        <w:tc>
          <w:tcPr>
            <w:tcW w:w="1828" w:type="dxa"/>
            <w:tcBorders>
              <w:top w:val="single" w:sz="4" w:space="0" w:color="auto"/>
              <w:left w:val="single" w:sz="4" w:space="0" w:color="auto"/>
              <w:bottom w:val="single" w:sz="4" w:space="0" w:color="auto"/>
              <w:right w:val="single" w:sz="4" w:space="0" w:color="auto"/>
            </w:tcBorders>
            <w:vAlign w:val="center"/>
          </w:tcPr>
          <w:p w14:paraId="1AE79CF0"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Signalinė LED žibintų rodyklė</w:t>
            </w:r>
          </w:p>
        </w:tc>
        <w:tc>
          <w:tcPr>
            <w:tcW w:w="4126" w:type="dxa"/>
            <w:tcBorders>
              <w:top w:val="single" w:sz="4" w:space="0" w:color="auto"/>
              <w:left w:val="single" w:sz="4" w:space="0" w:color="auto"/>
              <w:bottom w:val="single" w:sz="4" w:space="0" w:color="auto"/>
              <w:right w:val="single" w:sz="4" w:space="0" w:color="auto"/>
            </w:tcBorders>
            <w:vAlign w:val="center"/>
          </w:tcPr>
          <w:p w14:paraId="427C6B32" w14:textId="77777777" w:rsidR="00E45B56" w:rsidRPr="00200ED2" w:rsidRDefault="00E45B56" w:rsidP="006617CB">
            <w:pPr>
              <w:suppressAutoHyphens/>
              <w:spacing w:after="0" w:line="240" w:lineRule="auto"/>
              <w:rPr>
                <w:rFonts w:ascii="Times New Roman" w:hAnsi="Times New Roman" w:cs="Times New Roman"/>
              </w:rPr>
            </w:pPr>
            <w:r w:rsidRPr="00200ED2">
              <w:rPr>
                <w:rFonts w:ascii="Times New Roman" w:eastAsia="Times New Roman" w:hAnsi="Times New Roman" w:cs="Times New Roman"/>
              </w:rPr>
              <w:t>Signalinės LED žibintų rodyklės maitinimo įjungimas/išjungimas atliekamas iš operatoriaus darbo vietos (kabinos), naudojant atskirą įjungimo/išjungimo valdiklį.</w:t>
            </w:r>
            <w:r w:rsidRPr="00200ED2">
              <w:rPr>
                <w:rFonts w:ascii="Times New Roman" w:hAnsi="Times New Roman" w:cs="Times New Roman"/>
              </w:rPr>
              <w:t xml:space="preserve"> </w:t>
            </w:r>
          </w:p>
          <w:p w14:paraId="3A2925FF"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rPr>
              <w:t>Valdiklis su šviesine indikacija, informuojančia operatorių apie LED žibintų rodyklės būklę - įjungta/išjungta.</w:t>
            </w:r>
          </w:p>
        </w:tc>
        <w:tc>
          <w:tcPr>
            <w:tcW w:w="3387" w:type="dxa"/>
            <w:tcBorders>
              <w:top w:val="single" w:sz="4" w:space="0" w:color="auto"/>
              <w:left w:val="single" w:sz="4" w:space="0" w:color="auto"/>
              <w:bottom w:val="single" w:sz="4" w:space="0" w:color="auto"/>
              <w:right w:val="single" w:sz="4" w:space="0" w:color="auto"/>
            </w:tcBorders>
            <w:vAlign w:val="center"/>
          </w:tcPr>
          <w:p w14:paraId="57A37064"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jc w:val="center"/>
              <w:rPr>
                <w:rFonts w:ascii="Times New Roman" w:eastAsia="Arial Unicode MS" w:hAnsi="Times New Roman" w:cs="Times New Roman"/>
                <w:i/>
                <w:iCs/>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341B947B"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200ED2" w14:paraId="192050F1"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491CA4C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1.15.</w:t>
            </w:r>
          </w:p>
        </w:tc>
        <w:tc>
          <w:tcPr>
            <w:tcW w:w="1828" w:type="dxa"/>
            <w:tcBorders>
              <w:top w:val="single" w:sz="4" w:space="0" w:color="auto"/>
              <w:left w:val="single" w:sz="4" w:space="0" w:color="auto"/>
              <w:bottom w:val="single" w:sz="4" w:space="0" w:color="auto"/>
              <w:right w:val="single" w:sz="4" w:space="0" w:color="auto"/>
            </w:tcBorders>
          </w:tcPr>
          <w:p w14:paraId="6AE9492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Ženklinimas identitetą atitinkančiais simboliais</w:t>
            </w:r>
          </w:p>
        </w:tc>
        <w:tc>
          <w:tcPr>
            <w:tcW w:w="4126" w:type="dxa"/>
            <w:tcBorders>
              <w:top w:val="single" w:sz="4" w:space="0" w:color="auto"/>
              <w:left w:val="single" w:sz="4" w:space="0" w:color="auto"/>
              <w:bottom w:val="single" w:sz="4" w:space="0" w:color="auto"/>
              <w:right w:val="single" w:sz="4" w:space="0" w:color="auto"/>
            </w:tcBorders>
          </w:tcPr>
          <w:p w14:paraId="12A8D449" w14:textId="77777777" w:rsidR="00E45B56" w:rsidRPr="00200ED2" w:rsidRDefault="00E45B56" w:rsidP="006617CB">
            <w:pPr>
              <w:tabs>
                <w:tab w:val="left" w:pos="720"/>
              </w:tabs>
              <w:spacing w:after="0" w:line="240" w:lineRule="auto"/>
              <w:ind w:right="-1"/>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Ne vėliau kaip prekės perdavimo dieną </w:t>
            </w:r>
            <w:r>
              <w:rPr>
                <w:rFonts w:ascii="Times New Roman" w:eastAsia="Times New Roman" w:hAnsi="Times New Roman" w:cs="Times New Roman"/>
                <w:lang w:eastAsia="ar-SA"/>
              </w:rPr>
              <w:t>Tiekėj</w:t>
            </w:r>
            <w:r w:rsidRPr="00200ED2">
              <w:rPr>
                <w:rFonts w:ascii="Times New Roman" w:eastAsia="Times New Roman" w:hAnsi="Times New Roman" w:cs="Times New Roman"/>
                <w:lang w:eastAsia="ar-SA"/>
              </w:rPr>
              <w:t>o kaštais, Prekė (perduodamas komplektas) turi būti paženklinta pagal galiojančius KET ir T DVAER reikalavimus, bei Pirkėjo identitetą atitinkančiu logotipu: bendrovės pavadinimas „KELIŲ PRIEŽIŪRA“ ir  identifikuojantis simbolis - stilizuota „K“ raidė, sudaryta iš dviejų kelio perspektyvų.</w:t>
            </w:r>
          </w:p>
          <w:p w14:paraId="71E4AA17" w14:textId="77777777" w:rsidR="00E45B56" w:rsidRDefault="00E45B56" w:rsidP="006617CB">
            <w:pPr>
              <w:tabs>
                <w:tab w:val="left" w:pos="720"/>
              </w:tabs>
              <w:spacing w:after="0" w:line="240" w:lineRule="auto"/>
              <w:ind w:right="-1"/>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Logotipo talpinimo vieta/</w:t>
            </w:r>
            <w:proofErr w:type="spellStart"/>
            <w:r w:rsidRPr="00200ED2">
              <w:rPr>
                <w:rFonts w:ascii="Times New Roman" w:eastAsia="Times New Roman" w:hAnsi="Times New Roman" w:cs="Times New Roman"/>
                <w:lang w:eastAsia="ar-SA"/>
              </w:rPr>
              <w:t>os</w:t>
            </w:r>
            <w:proofErr w:type="spellEnd"/>
            <w:r w:rsidRPr="00200ED2">
              <w:rPr>
                <w:rFonts w:ascii="Times New Roman" w:eastAsia="Times New Roman" w:hAnsi="Times New Roman" w:cs="Times New Roman"/>
                <w:lang w:eastAsia="ar-SA"/>
              </w:rPr>
              <w:t xml:space="preserve"> derinama su Pirkėju, pasirašius Sutartį, bet ne vėliau kaip 15 kalendorinių dienų iki Prekės perdavimo dienos.</w:t>
            </w:r>
          </w:p>
          <w:p w14:paraId="6C5E2FAF" w14:textId="77777777" w:rsidR="00E45B56" w:rsidRPr="00200ED2" w:rsidRDefault="00E45B56" w:rsidP="006617CB">
            <w:pPr>
              <w:tabs>
                <w:tab w:val="left" w:pos="720"/>
              </w:tabs>
              <w:spacing w:after="0" w:line="240" w:lineRule="auto"/>
              <w:ind w:right="-1"/>
              <w:jc w:val="both"/>
              <w:rPr>
                <w:rFonts w:ascii="Times New Roman" w:eastAsia="Times New Roman" w:hAnsi="Times New Roman" w:cs="Times New Roman"/>
                <w:lang w:eastAsia="ar-SA"/>
              </w:rPr>
            </w:pPr>
            <w:r>
              <w:rPr>
                <w:rFonts w:ascii="Times New Roman" w:eastAsia="Times New Roman" w:hAnsi="Times New Roman" w:cs="Times New Roman"/>
                <w:lang w:eastAsia="ar-SA"/>
              </w:rPr>
              <w:t>Pirkėjui technikos ženklinimo paslaugas teikia UAB „Geros reklamos grupė“</w:t>
            </w:r>
            <w:r w:rsidRPr="00200ED2">
              <w:rPr>
                <w:rFonts w:ascii="Times New Roman" w:eastAsia="Times New Roman" w:hAnsi="Times New Roman" w:cs="Times New Roman"/>
                <w:lang w:eastAsia="ar-SA"/>
              </w:rPr>
              <w:t xml:space="preserve">  </w:t>
            </w:r>
          </w:p>
        </w:tc>
        <w:tc>
          <w:tcPr>
            <w:tcW w:w="3387" w:type="dxa"/>
            <w:tcBorders>
              <w:top w:val="single" w:sz="4" w:space="0" w:color="auto"/>
              <w:left w:val="single" w:sz="4" w:space="0" w:color="auto"/>
              <w:bottom w:val="single" w:sz="4" w:space="0" w:color="auto"/>
              <w:right w:val="single" w:sz="4" w:space="0" w:color="auto"/>
            </w:tcBorders>
            <w:vAlign w:val="center"/>
          </w:tcPr>
          <w:p w14:paraId="74584C2D"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r w:rsidRPr="00200ED2">
              <w:rPr>
                <w:rFonts w:ascii="Times New Roman" w:eastAsia="Times New Roman" w:hAnsi="Times New Roman" w:cs="Times New Roman"/>
                <w:highlight w:val="lightGray"/>
              </w:rPr>
              <w:t xml:space="preserve">Taip/Ne </w:t>
            </w:r>
            <w:r w:rsidRPr="00200ED2">
              <w:rPr>
                <w:rFonts w:ascii="Times New Roman" w:eastAsia="Times New Roman" w:hAnsi="Times New Roman" w:cs="Times New Roman"/>
                <w:i/>
                <w:iCs/>
              </w:rPr>
              <w:t>(nereikalingą išbraukti)</w:t>
            </w:r>
          </w:p>
          <w:p w14:paraId="7A6F4112"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200ED2" w14:paraId="0A91449C"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07CDFBB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1.16.</w:t>
            </w:r>
          </w:p>
        </w:tc>
        <w:tc>
          <w:tcPr>
            <w:tcW w:w="1828" w:type="dxa"/>
            <w:tcBorders>
              <w:top w:val="single" w:sz="4" w:space="0" w:color="auto"/>
              <w:bottom w:val="single" w:sz="4" w:space="0" w:color="auto"/>
              <w:right w:val="single" w:sz="4" w:space="0" w:color="auto"/>
            </w:tcBorders>
            <w:vAlign w:val="center"/>
          </w:tcPr>
          <w:p w14:paraId="043DED2E" w14:textId="77777777" w:rsidR="00E45B56" w:rsidRPr="00200ED2" w:rsidRDefault="00E45B56" w:rsidP="006617CB">
            <w:pPr>
              <w:suppressAutoHyphens/>
              <w:spacing w:after="0" w:line="240" w:lineRule="auto"/>
              <w:jc w:val="both"/>
              <w:rPr>
                <w:rFonts w:ascii="Times New Roman" w:eastAsia="Times New Roman" w:hAnsi="Times New Roman" w:cs="Times New Roman"/>
                <w:highlight w:val="yellow"/>
                <w:lang w:eastAsia="ar-SA"/>
              </w:rPr>
            </w:pPr>
            <w:r w:rsidRPr="00200ED2">
              <w:rPr>
                <w:rFonts w:ascii="Times New Roman" w:hAnsi="Times New Roman" w:cs="Times New Roman"/>
              </w:rPr>
              <w:t>Krautuvo ir papildomai komplektuojamos įrangos dažomų paviršių dominuojanti spalva</w:t>
            </w:r>
          </w:p>
        </w:tc>
        <w:tc>
          <w:tcPr>
            <w:tcW w:w="4126" w:type="dxa"/>
            <w:tcBorders>
              <w:top w:val="single" w:sz="4" w:space="0" w:color="auto"/>
              <w:left w:val="single" w:sz="4" w:space="0" w:color="auto"/>
              <w:bottom w:val="single" w:sz="4" w:space="0" w:color="auto"/>
              <w:right w:val="single" w:sz="4" w:space="0" w:color="auto"/>
            </w:tcBorders>
            <w:vAlign w:val="center"/>
          </w:tcPr>
          <w:p w14:paraId="56C0A772" w14:textId="77777777" w:rsidR="00E45B56" w:rsidRPr="00200ED2" w:rsidRDefault="00E45B56" w:rsidP="006617CB">
            <w:pPr>
              <w:tabs>
                <w:tab w:val="left" w:pos="720"/>
              </w:tabs>
              <w:spacing w:after="0" w:line="240" w:lineRule="auto"/>
              <w:ind w:right="-1"/>
              <w:jc w:val="both"/>
              <w:rPr>
                <w:rFonts w:ascii="Times New Roman" w:hAnsi="Times New Roman" w:cs="Times New Roman"/>
              </w:rPr>
            </w:pPr>
            <w:r w:rsidRPr="00200ED2">
              <w:rPr>
                <w:rFonts w:ascii="Times New Roman" w:hAnsi="Times New Roman" w:cs="Times New Roman"/>
              </w:rPr>
              <w:t xml:space="preserve">Oranžinė (RAL 2004), pilka (Pantone 7544C) arba gamintojo numatyta bazinė (reprezentatyvioji) konkrečios technikos grupės spalva. </w:t>
            </w:r>
          </w:p>
          <w:p w14:paraId="37E4A0EC" w14:textId="77777777" w:rsidR="00E45B56" w:rsidRPr="00200ED2" w:rsidRDefault="00E45B56" w:rsidP="006617CB">
            <w:pPr>
              <w:tabs>
                <w:tab w:val="left" w:pos="720"/>
              </w:tabs>
              <w:spacing w:after="0" w:line="240" w:lineRule="auto"/>
              <w:ind w:right="-1"/>
              <w:jc w:val="both"/>
              <w:rPr>
                <w:rFonts w:ascii="Times New Roman" w:eastAsia="Times New Roman" w:hAnsi="Times New Roman" w:cs="Times New Roman"/>
                <w:lang w:eastAsia="ar-SA"/>
              </w:rPr>
            </w:pPr>
            <w:r w:rsidRPr="00200ED2">
              <w:rPr>
                <w:rFonts w:ascii="Times New Roman" w:hAnsi="Times New Roman" w:cs="Times New Roman"/>
              </w:rPr>
              <w:t>Cinkuoti metaliniai paviršiai, nerūdijančio plieno</w:t>
            </w:r>
            <w:r>
              <w:rPr>
                <w:rFonts w:ascii="Times New Roman" w:hAnsi="Times New Roman" w:cs="Times New Roman"/>
              </w:rPr>
              <w:t xml:space="preserve">, plastiko ar lygiavertės medžiagos elementai </w:t>
            </w:r>
            <w:r w:rsidRPr="00200ED2">
              <w:rPr>
                <w:rFonts w:ascii="Times New Roman" w:hAnsi="Times New Roman" w:cs="Times New Roman"/>
              </w:rPr>
              <w:t>gali būti nedažyti.</w:t>
            </w:r>
          </w:p>
        </w:tc>
        <w:tc>
          <w:tcPr>
            <w:tcW w:w="3387" w:type="dxa"/>
            <w:tcBorders>
              <w:top w:val="single" w:sz="4" w:space="0" w:color="auto"/>
              <w:left w:val="single" w:sz="4" w:space="0" w:color="auto"/>
              <w:bottom w:val="single" w:sz="4" w:space="0" w:color="auto"/>
              <w:right w:val="single" w:sz="4" w:space="0" w:color="auto"/>
            </w:tcBorders>
          </w:tcPr>
          <w:p w14:paraId="58FE55C6" w14:textId="77777777" w:rsidR="00E45B56" w:rsidRPr="00200ED2" w:rsidRDefault="00E45B56" w:rsidP="006617CB">
            <w:pPr>
              <w:rPr>
                <w:rFonts w:ascii="Times New Roman" w:hAnsi="Times New Roman" w:cs="Times New Roman"/>
                <w:i/>
                <w:iCs/>
              </w:rPr>
            </w:pPr>
            <w:r w:rsidRPr="00200ED2">
              <w:rPr>
                <w:rFonts w:ascii="Times New Roman" w:hAnsi="Times New Roman" w:cs="Times New Roman"/>
                <w:highlight w:val="lightGray"/>
              </w:rPr>
              <w:t xml:space="preserve">Taip/Ne </w:t>
            </w:r>
            <w:r w:rsidRPr="00200ED2">
              <w:rPr>
                <w:rFonts w:ascii="Times New Roman" w:hAnsi="Times New Roman" w:cs="Times New Roman"/>
                <w:i/>
                <w:iCs/>
              </w:rPr>
              <w:t>(nereikalingą išbraukti).</w:t>
            </w:r>
          </w:p>
          <w:p w14:paraId="302D772E" w14:textId="77777777" w:rsidR="00E45B56" w:rsidRPr="00200ED2" w:rsidRDefault="00E45B56" w:rsidP="006617CB">
            <w:pPr>
              <w:rPr>
                <w:rFonts w:ascii="Times New Roman" w:hAnsi="Times New Roman" w:cs="Times New Roman"/>
              </w:rPr>
            </w:pPr>
            <w:r w:rsidRPr="00200ED2">
              <w:rPr>
                <w:rFonts w:ascii="Times New Roman" w:hAnsi="Times New Roman" w:cs="Times New Roman"/>
                <w:i/>
                <w:iCs/>
              </w:rPr>
              <w:t>Siūloma dominuojanti spalva - (įrašyti parametrą)</w:t>
            </w:r>
            <w:r w:rsidRPr="00200ED2">
              <w:rPr>
                <w:rFonts w:ascii="Times New Roman" w:hAnsi="Times New Roman" w:cs="Times New Roman"/>
              </w:rPr>
              <w:t xml:space="preserve"> </w:t>
            </w:r>
            <w:r w:rsidRPr="00200ED2">
              <w:rPr>
                <w:rFonts w:ascii="Times New Roman" w:hAnsi="Times New Roman" w:cs="Times New Roman"/>
                <w:highlight w:val="lightGray"/>
              </w:rPr>
              <w:t>_____________</w:t>
            </w:r>
            <w:r w:rsidRPr="00200ED2">
              <w:rPr>
                <w:rFonts w:ascii="Times New Roman" w:hAnsi="Times New Roman" w:cs="Times New Roman"/>
              </w:rPr>
              <w:t>.</w:t>
            </w:r>
          </w:p>
          <w:p w14:paraId="5B41E8EA"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200ED2" w14:paraId="79BBCD05"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0201C1DC"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1.17.</w:t>
            </w:r>
          </w:p>
        </w:tc>
        <w:tc>
          <w:tcPr>
            <w:tcW w:w="1828" w:type="dxa"/>
            <w:tcBorders>
              <w:top w:val="single" w:sz="4" w:space="0" w:color="auto"/>
              <w:left w:val="single" w:sz="4" w:space="0" w:color="auto"/>
              <w:bottom w:val="single" w:sz="4" w:space="0" w:color="auto"/>
              <w:right w:val="single" w:sz="4" w:space="0" w:color="auto"/>
            </w:tcBorders>
          </w:tcPr>
          <w:p w14:paraId="1876B65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Avarinės ratų trinkelės.</w:t>
            </w:r>
          </w:p>
        </w:tc>
        <w:tc>
          <w:tcPr>
            <w:tcW w:w="4126" w:type="dxa"/>
            <w:tcBorders>
              <w:top w:val="single" w:sz="4" w:space="0" w:color="auto"/>
              <w:left w:val="single" w:sz="4" w:space="0" w:color="auto"/>
              <w:bottom w:val="single" w:sz="4" w:space="0" w:color="auto"/>
              <w:right w:val="single" w:sz="4" w:space="0" w:color="auto"/>
            </w:tcBorders>
          </w:tcPr>
          <w:p w14:paraId="1D3E01E6" w14:textId="062FFD13" w:rsidR="00E45B56" w:rsidRPr="00200ED2" w:rsidRDefault="00E45B56" w:rsidP="006617CB">
            <w:pPr>
              <w:tabs>
                <w:tab w:val="left" w:pos="720"/>
              </w:tabs>
              <w:spacing w:after="0" w:line="240" w:lineRule="auto"/>
              <w:ind w:right="-1"/>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Turi būti ne mažiau 2 vnt</w:t>
            </w:r>
            <w:r w:rsidR="00DF7E04">
              <w:rPr>
                <w:rFonts w:ascii="Times New Roman" w:eastAsia="Times New Roman" w:hAnsi="Times New Roman" w:cs="Times New Roman"/>
                <w:lang w:eastAsia="ar-SA"/>
              </w:rPr>
              <w:t>.</w:t>
            </w:r>
            <w:r w:rsidRPr="00200ED2">
              <w:rPr>
                <w:rFonts w:ascii="Times New Roman" w:eastAsia="Times New Roman" w:hAnsi="Times New Roman" w:cs="Times New Roman"/>
                <w:lang w:eastAsia="ar-SA"/>
              </w:rPr>
              <w:t>, tvirtinamos gamintojo numatytose vietose.</w:t>
            </w:r>
          </w:p>
        </w:tc>
        <w:tc>
          <w:tcPr>
            <w:tcW w:w="3387" w:type="dxa"/>
            <w:tcBorders>
              <w:top w:val="single" w:sz="4" w:space="0" w:color="auto"/>
              <w:bottom w:val="single" w:sz="4" w:space="0" w:color="auto"/>
              <w:right w:val="single" w:sz="4" w:space="0" w:color="auto"/>
            </w:tcBorders>
            <w:vAlign w:val="center"/>
          </w:tcPr>
          <w:p w14:paraId="6EDB9A4F" w14:textId="77777777" w:rsidR="00E45B56" w:rsidRPr="00200ED2" w:rsidRDefault="00E45B56" w:rsidP="006617CB">
            <w:pPr>
              <w:suppressAutoHyphens/>
              <w:spacing w:after="0" w:line="240" w:lineRule="auto"/>
              <w:rPr>
                <w:rFonts w:ascii="Times New Roman" w:eastAsia="Times New Roman" w:hAnsi="Times New Roman" w:cs="Times New Roman"/>
                <w:highlight w:val="lightGray"/>
              </w:rPr>
            </w:pPr>
            <w:r w:rsidRPr="00200ED2">
              <w:rPr>
                <w:rFonts w:ascii="Times New Roman" w:eastAsia="Times New Roman" w:hAnsi="Times New Roman" w:cs="Times New Roman"/>
                <w:highlight w:val="lightGray"/>
              </w:rPr>
              <w:t xml:space="preserve">Taip/Ne </w:t>
            </w:r>
            <w:r w:rsidRPr="00200ED2">
              <w:rPr>
                <w:rFonts w:ascii="Times New Roman" w:eastAsia="Times New Roman" w:hAnsi="Times New Roman" w:cs="Times New Roman"/>
                <w:i/>
                <w:iCs/>
              </w:rPr>
              <w:t>(nereikalingą išbraukti)</w:t>
            </w:r>
          </w:p>
        </w:tc>
      </w:tr>
      <w:tr w:rsidR="00E45B56" w:rsidRPr="00200ED2" w14:paraId="68268EEA" w14:textId="77777777" w:rsidTr="00DF7E04">
        <w:tc>
          <w:tcPr>
            <w:tcW w:w="734" w:type="dxa"/>
            <w:tcBorders>
              <w:top w:val="single" w:sz="4" w:space="0" w:color="000000"/>
              <w:left w:val="single" w:sz="4" w:space="0" w:color="000000"/>
              <w:bottom w:val="single" w:sz="4" w:space="0" w:color="000000"/>
            </w:tcBorders>
            <w:shd w:val="clear" w:color="auto" w:fill="BFBFBF" w:themeFill="background1" w:themeFillShade="BF"/>
          </w:tcPr>
          <w:p w14:paraId="34B530A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2.</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2617550D"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VARIKLIS</w:t>
            </w:r>
          </w:p>
        </w:tc>
      </w:tr>
      <w:tr w:rsidR="00E45B56" w:rsidRPr="00200ED2" w14:paraId="6714E58B" w14:textId="77777777" w:rsidTr="0045330E">
        <w:tc>
          <w:tcPr>
            <w:tcW w:w="734" w:type="dxa"/>
            <w:tcBorders>
              <w:top w:val="single" w:sz="4" w:space="0" w:color="000000"/>
              <w:left w:val="single" w:sz="4" w:space="0" w:color="000000"/>
              <w:bottom w:val="single" w:sz="4" w:space="0" w:color="000000"/>
            </w:tcBorders>
            <w:shd w:val="clear" w:color="auto" w:fill="auto"/>
          </w:tcPr>
          <w:p w14:paraId="2A4593E1"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2.1.</w:t>
            </w:r>
          </w:p>
        </w:tc>
        <w:tc>
          <w:tcPr>
            <w:tcW w:w="1828" w:type="dxa"/>
            <w:tcBorders>
              <w:top w:val="single" w:sz="4" w:space="0" w:color="000000"/>
              <w:left w:val="single" w:sz="4" w:space="0" w:color="000000"/>
              <w:bottom w:val="single" w:sz="4" w:space="0" w:color="000000"/>
              <w:right w:val="single" w:sz="4" w:space="0" w:color="000000"/>
            </w:tcBorders>
          </w:tcPr>
          <w:p w14:paraId="4A46F5A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Tipas, </w:t>
            </w:r>
          </w:p>
          <w:p w14:paraId="1F4AFC7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variklio galia</w:t>
            </w:r>
          </w:p>
        </w:tc>
        <w:tc>
          <w:tcPr>
            <w:tcW w:w="4126" w:type="dxa"/>
            <w:tcBorders>
              <w:top w:val="single" w:sz="4" w:space="0" w:color="000000"/>
              <w:left w:val="single" w:sz="4" w:space="0" w:color="000000"/>
              <w:bottom w:val="single" w:sz="4" w:space="0" w:color="000000"/>
            </w:tcBorders>
            <w:shd w:val="clear" w:color="auto" w:fill="auto"/>
          </w:tcPr>
          <w:p w14:paraId="1AC4DB5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Variklis </w:t>
            </w:r>
            <w:r w:rsidRPr="00200ED2">
              <w:rPr>
                <w:rFonts w:ascii="Times New Roman" w:eastAsia="Times New Roman" w:hAnsi="Times New Roman" w:cs="Times New Roman"/>
                <w:b/>
                <w:lang w:eastAsia="ar-SA"/>
              </w:rPr>
              <w:t>–</w:t>
            </w:r>
            <w:r w:rsidRPr="00200ED2">
              <w:rPr>
                <w:rFonts w:ascii="Times New Roman" w:eastAsia="Times New Roman" w:hAnsi="Times New Roman" w:cs="Times New Roman"/>
                <w:lang w:eastAsia="ar-SA"/>
              </w:rPr>
              <w:t xml:space="preserve"> dyzelinis. </w:t>
            </w:r>
          </w:p>
          <w:p w14:paraId="0D1F7E9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Bendroji galia 1</w:t>
            </w:r>
            <w:r>
              <w:rPr>
                <w:rFonts w:ascii="Times New Roman" w:eastAsia="Times New Roman" w:hAnsi="Times New Roman" w:cs="Times New Roman"/>
                <w:lang w:eastAsia="ar-SA"/>
              </w:rPr>
              <w:t>4</w:t>
            </w:r>
            <w:r w:rsidRPr="00200ED2">
              <w:rPr>
                <w:rFonts w:ascii="Times New Roman" w:eastAsia="Times New Roman" w:hAnsi="Times New Roman" w:cs="Times New Roman"/>
                <w:lang w:eastAsia="ar-SA"/>
              </w:rPr>
              <w:t>5-1</w:t>
            </w:r>
            <w:r>
              <w:rPr>
                <w:rFonts w:ascii="Times New Roman" w:eastAsia="Times New Roman" w:hAnsi="Times New Roman" w:cs="Times New Roman"/>
                <w:lang w:eastAsia="ar-SA"/>
              </w:rPr>
              <w:t>60</w:t>
            </w:r>
            <w:r w:rsidRPr="00200ED2">
              <w:rPr>
                <w:rFonts w:ascii="Times New Roman" w:eastAsia="Times New Roman" w:hAnsi="Times New Roman" w:cs="Times New Roman"/>
                <w:lang w:eastAsia="ar-SA"/>
              </w:rPr>
              <w:t xml:space="preserve">  kW / 1</w:t>
            </w:r>
            <w:r>
              <w:rPr>
                <w:rFonts w:ascii="Times New Roman" w:eastAsia="Times New Roman" w:hAnsi="Times New Roman" w:cs="Times New Roman"/>
                <w:lang w:eastAsia="ar-SA"/>
              </w:rPr>
              <w:t>97</w:t>
            </w:r>
            <w:r w:rsidRPr="00200ED2">
              <w:rPr>
                <w:rFonts w:ascii="Times New Roman" w:eastAsia="Times New Roman" w:hAnsi="Times New Roman" w:cs="Times New Roman"/>
                <w:lang w:eastAsia="ar-SA"/>
              </w:rPr>
              <w:t>-</w:t>
            </w:r>
            <w:r>
              <w:rPr>
                <w:rFonts w:ascii="Times New Roman" w:eastAsia="Times New Roman" w:hAnsi="Times New Roman" w:cs="Times New Roman"/>
                <w:lang w:eastAsia="ar-SA"/>
              </w:rPr>
              <w:t>218</w:t>
            </w:r>
            <w:r w:rsidRPr="00200ED2">
              <w:rPr>
                <w:rFonts w:ascii="Times New Roman" w:eastAsia="Times New Roman" w:hAnsi="Times New Roman" w:cs="Times New Roman"/>
                <w:lang w:eastAsia="ar-SA"/>
              </w:rPr>
              <w:t xml:space="preserve"> AG</w:t>
            </w:r>
            <w:r w:rsidRPr="00200ED2">
              <w:rPr>
                <w:rFonts w:ascii="Times New Roman" w:eastAsia="Times New Roman" w:hAnsi="Times New Roman" w:cs="Times New Roman"/>
                <w:b/>
                <w:lang w:eastAsia="ar-SA"/>
              </w:rPr>
              <w:t xml:space="preserve"> </w:t>
            </w:r>
            <w:r w:rsidRPr="00200ED2">
              <w:rPr>
                <w:rFonts w:ascii="Times New Roman" w:eastAsia="Times New Roman" w:hAnsi="Times New Roman" w:cs="Times New Roman"/>
                <w:lang w:eastAsia="ar-SA"/>
              </w:rPr>
              <w:t xml:space="preserve">pagal ISO 14396 standarto reikalavimus, esant 2200 aps./min. alkūninio veleno sūkiams. </w:t>
            </w:r>
          </w:p>
          <w:p w14:paraId="0C47FC2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40A094AB"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kW/ </w:t>
            </w:r>
            <w:r w:rsidRPr="00200ED2">
              <w:rPr>
                <w:rFonts w:ascii="Times New Roman" w:eastAsia="Times New Roman" w:hAnsi="Times New Roman" w:cs="Times New Roman"/>
                <w:i/>
                <w:iCs/>
                <w:highlight w:val="lightGray"/>
              </w:rPr>
              <w:t>_______</w:t>
            </w:r>
            <w:r w:rsidRPr="00200ED2">
              <w:rPr>
                <w:rFonts w:ascii="Times New Roman" w:eastAsia="Times New Roman" w:hAnsi="Times New Roman" w:cs="Times New Roman"/>
                <w:i/>
                <w:iCs/>
              </w:rPr>
              <w:t xml:space="preserve"> AG</w:t>
            </w:r>
          </w:p>
          <w:p w14:paraId="6B7448AC"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w:t>
            </w:r>
          </w:p>
        </w:tc>
      </w:tr>
      <w:tr w:rsidR="00E45B56" w:rsidRPr="00200ED2" w14:paraId="01EC6962" w14:textId="77777777" w:rsidTr="0045330E">
        <w:tc>
          <w:tcPr>
            <w:tcW w:w="734" w:type="dxa"/>
            <w:tcBorders>
              <w:top w:val="single" w:sz="4" w:space="0" w:color="000000"/>
              <w:left w:val="single" w:sz="4" w:space="0" w:color="000000"/>
              <w:bottom w:val="single" w:sz="4" w:space="0" w:color="000000"/>
            </w:tcBorders>
            <w:shd w:val="clear" w:color="auto" w:fill="auto"/>
          </w:tcPr>
          <w:p w14:paraId="27B6F77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2.2.</w:t>
            </w:r>
          </w:p>
        </w:tc>
        <w:tc>
          <w:tcPr>
            <w:tcW w:w="1828" w:type="dxa"/>
            <w:tcBorders>
              <w:top w:val="single" w:sz="4" w:space="0" w:color="000000"/>
              <w:left w:val="single" w:sz="4" w:space="0" w:color="000000"/>
              <w:bottom w:val="single" w:sz="4" w:space="0" w:color="000000"/>
              <w:right w:val="single" w:sz="4" w:space="0" w:color="000000"/>
            </w:tcBorders>
          </w:tcPr>
          <w:p w14:paraId="31404E4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Darbinis tūris</w:t>
            </w:r>
          </w:p>
        </w:tc>
        <w:tc>
          <w:tcPr>
            <w:tcW w:w="4126" w:type="dxa"/>
            <w:tcBorders>
              <w:top w:val="single" w:sz="4" w:space="0" w:color="000000"/>
              <w:left w:val="single" w:sz="4" w:space="0" w:color="000000"/>
              <w:bottom w:val="single" w:sz="4" w:space="0" w:color="000000"/>
            </w:tcBorders>
            <w:shd w:val="clear" w:color="auto" w:fill="auto"/>
          </w:tcPr>
          <w:p w14:paraId="0B07963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Variklio darbinis tūris ne daugiau 7 </w:t>
            </w:r>
            <w:r>
              <w:rPr>
                <w:rFonts w:ascii="Times New Roman" w:eastAsia="Times New Roman" w:hAnsi="Times New Roman" w:cs="Times New Roman"/>
                <w:lang w:eastAsia="ar-SA"/>
              </w:rPr>
              <w:t>0</w:t>
            </w:r>
            <w:r w:rsidRPr="00200ED2">
              <w:rPr>
                <w:rFonts w:ascii="Times New Roman" w:eastAsia="Times New Roman" w:hAnsi="Times New Roman" w:cs="Times New Roman"/>
                <w:lang w:eastAsia="ar-SA"/>
              </w:rPr>
              <w:t>00 cm³.</w:t>
            </w:r>
          </w:p>
          <w:p w14:paraId="3D19A99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1C8B22BA"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i/>
                <w:iCs/>
                <w:lang w:eastAsia="ar-SA"/>
              </w:rPr>
              <w:t>cm³.</w:t>
            </w:r>
          </w:p>
          <w:p w14:paraId="20C0077F"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w:t>
            </w:r>
            <w:r w:rsidRPr="00200ED2">
              <w:rPr>
                <w:rFonts w:ascii="Times New Roman" w:eastAsia="Times New Roman" w:hAnsi="Times New Roman" w:cs="Times New Roman"/>
                <w:i/>
                <w:iCs/>
              </w:rPr>
              <w:t>.</w:t>
            </w:r>
          </w:p>
        </w:tc>
      </w:tr>
      <w:tr w:rsidR="00E45B56" w:rsidRPr="00200ED2" w14:paraId="2AF6FF00" w14:textId="77777777" w:rsidTr="0045330E">
        <w:tc>
          <w:tcPr>
            <w:tcW w:w="734" w:type="dxa"/>
            <w:tcBorders>
              <w:top w:val="single" w:sz="4" w:space="0" w:color="000000"/>
              <w:left w:val="single" w:sz="4" w:space="0" w:color="000000"/>
              <w:bottom w:val="single" w:sz="4" w:space="0" w:color="000000"/>
            </w:tcBorders>
            <w:shd w:val="clear" w:color="auto" w:fill="auto"/>
          </w:tcPr>
          <w:p w14:paraId="65938AB3"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2.3.</w:t>
            </w:r>
          </w:p>
        </w:tc>
        <w:tc>
          <w:tcPr>
            <w:tcW w:w="1828" w:type="dxa"/>
            <w:tcBorders>
              <w:top w:val="single" w:sz="4" w:space="0" w:color="000000"/>
              <w:left w:val="single" w:sz="4" w:space="0" w:color="000000"/>
              <w:bottom w:val="single" w:sz="4" w:space="0" w:color="000000"/>
              <w:right w:val="single" w:sz="4" w:space="0" w:color="000000"/>
            </w:tcBorders>
          </w:tcPr>
          <w:p w14:paraId="683CD46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Oro filtravimas</w:t>
            </w:r>
          </w:p>
        </w:tc>
        <w:tc>
          <w:tcPr>
            <w:tcW w:w="4126" w:type="dxa"/>
            <w:tcBorders>
              <w:top w:val="single" w:sz="4" w:space="0" w:color="000000"/>
              <w:left w:val="single" w:sz="4" w:space="0" w:color="000000"/>
              <w:bottom w:val="single" w:sz="4" w:space="0" w:color="000000"/>
            </w:tcBorders>
            <w:shd w:val="clear" w:color="auto" w:fill="auto"/>
          </w:tcPr>
          <w:p w14:paraId="00ADB9C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Gamintojo įrengtas pirminis oro valymo filtras (centrif</w:t>
            </w:r>
            <w:r>
              <w:rPr>
                <w:rFonts w:ascii="Times New Roman" w:eastAsia="Times New Roman" w:hAnsi="Times New Roman" w:cs="Times New Roman"/>
                <w:lang w:eastAsia="ar-SA"/>
              </w:rPr>
              <w:t>u</w:t>
            </w:r>
            <w:r w:rsidRPr="00200ED2">
              <w:rPr>
                <w:rFonts w:ascii="Times New Roman" w:eastAsia="Times New Roman" w:hAnsi="Times New Roman" w:cs="Times New Roman"/>
                <w:lang w:eastAsia="ar-SA"/>
              </w:rPr>
              <w:t xml:space="preserve">gavimas), mažinantis pagrindinių oro filtrų užsiteršimą ir ilginantis aptarnavimo ir/ar keitimo intervalus.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3BBF363"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7C74E15F"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w:t>
            </w:r>
          </w:p>
        </w:tc>
      </w:tr>
      <w:tr w:rsidR="00E45B56" w:rsidRPr="00200ED2" w14:paraId="22532776" w14:textId="77777777" w:rsidTr="0045330E">
        <w:tc>
          <w:tcPr>
            <w:tcW w:w="734" w:type="dxa"/>
            <w:tcBorders>
              <w:top w:val="single" w:sz="4" w:space="0" w:color="000000"/>
              <w:left w:val="single" w:sz="4" w:space="0" w:color="000000"/>
              <w:bottom w:val="single" w:sz="4" w:space="0" w:color="000000"/>
            </w:tcBorders>
            <w:shd w:val="clear" w:color="auto" w:fill="auto"/>
          </w:tcPr>
          <w:p w14:paraId="60A15A12" w14:textId="77777777" w:rsidR="00E45B56" w:rsidRPr="00200ED2" w:rsidRDefault="00E45B56" w:rsidP="006617CB">
            <w:pPr>
              <w:suppressAutoHyphens/>
              <w:spacing w:after="0" w:line="240" w:lineRule="auto"/>
              <w:jc w:val="center"/>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2.4.</w:t>
            </w:r>
          </w:p>
        </w:tc>
        <w:tc>
          <w:tcPr>
            <w:tcW w:w="1828" w:type="dxa"/>
            <w:tcBorders>
              <w:top w:val="single" w:sz="4" w:space="0" w:color="000000"/>
              <w:left w:val="single" w:sz="4" w:space="0" w:color="000000"/>
              <w:bottom w:val="single" w:sz="4" w:space="0" w:color="000000"/>
              <w:right w:val="single" w:sz="4" w:space="0" w:color="000000"/>
            </w:tcBorders>
          </w:tcPr>
          <w:p w14:paraId="290951C9" w14:textId="77777777" w:rsidR="00E45B56" w:rsidRPr="00200ED2" w:rsidRDefault="00E45B56" w:rsidP="006617CB">
            <w:pPr>
              <w:suppressAutoHyphens/>
              <w:spacing w:after="0" w:line="240" w:lineRule="auto"/>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Variklio išmetami teršalai</w:t>
            </w:r>
          </w:p>
        </w:tc>
        <w:tc>
          <w:tcPr>
            <w:tcW w:w="4126" w:type="dxa"/>
            <w:tcBorders>
              <w:top w:val="single" w:sz="4" w:space="0" w:color="000000"/>
              <w:left w:val="single" w:sz="4" w:space="0" w:color="000000"/>
              <w:bottom w:val="single" w:sz="4" w:space="0" w:color="000000"/>
            </w:tcBorders>
            <w:shd w:val="clear" w:color="auto" w:fill="auto"/>
          </w:tcPr>
          <w:p w14:paraId="65935F6A" w14:textId="399BED1A" w:rsidR="00E45B56" w:rsidRPr="00200ED2" w:rsidRDefault="00E45B56" w:rsidP="006617CB">
            <w:pPr>
              <w:suppressAutoHyphens/>
              <w:spacing w:after="0" w:line="240" w:lineRule="auto"/>
              <w:jc w:val="both"/>
              <w:rPr>
                <w:rFonts w:ascii="Times New Roman" w:eastAsia="Times New Roman" w:hAnsi="Times New Roman" w:cs="Times New Roman"/>
                <w:color w:val="00B050"/>
                <w:lang w:eastAsia="ar-SA"/>
              </w:rPr>
            </w:pPr>
            <w:r w:rsidRPr="00200ED2">
              <w:rPr>
                <w:rFonts w:ascii="Times New Roman" w:eastAsia="Times New Roman" w:hAnsi="Times New Roman" w:cs="Times New Roman"/>
                <w:color w:val="00B050"/>
                <w:lang w:eastAsia="ar-SA"/>
              </w:rPr>
              <w:t xml:space="preserve">Atitinkantis ne žemesnius kaip </w:t>
            </w:r>
            <w:proofErr w:type="spellStart"/>
            <w:r w:rsidRPr="00200ED2">
              <w:rPr>
                <w:rFonts w:ascii="Times New Roman" w:eastAsia="Times New Roman" w:hAnsi="Times New Roman" w:cs="Times New Roman"/>
                <w:color w:val="00B050"/>
                <w:lang w:eastAsia="ar-SA"/>
              </w:rPr>
              <w:t>Stage</w:t>
            </w:r>
            <w:proofErr w:type="spellEnd"/>
            <w:r w:rsidRPr="00200ED2">
              <w:rPr>
                <w:rFonts w:ascii="Times New Roman" w:eastAsia="Times New Roman" w:hAnsi="Times New Roman" w:cs="Times New Roman"/>
                <w:color w:val="00B050"/>
                <w:lang w:eastAsia="ar-SA"/>
              </w:rPr>
              <w:t xml:space="preserve"> V  emisijos reikalavimus </w:t>
            </w:r>
            <w:r w:rsidRPr="00200ED2">
              <w:rPr>
                <w:rFonts w:ascii="Times New Roman" w:eastAsia="Times New Roman" w:hAnsi="Times New Roman" w:cs="Times New Roman"/>
                <w:color w:val="00B050"/>
                <w:spacing w:val="-6"/>
                <w:lang w:eastAsia="ar-SA"/>
              </w:rPr>
              <w:t>(su preke pateikiamas atitikties sertifikatas ir jo kopija lietuvių kalba).</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1C045B7"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i/>
                <w:iCs/>
                <w:lang w:eastAsia="ar-SA"/>
              </w:rPr>
              <w:t>.</w:t>
            </w:r>
          </w:p>
          <w:p w14:paraId="283F6003"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ir psl. Nr.</w:t>
            </w:r>
            <w:r w:rsidRPr="00200ED2">
              <w:rPr>
                <w:rFonts w:ascii="Times New Roman" w:eastAsia="Times New Roman" w:hAnsi="Times New Roman" w:cs="Times New Roman"/>
                <w:i/>
                <w:iCs/>
                <w:highlight w:val="lightGray"/>
              </w:rPr>
              <w:t xml:space="preserve"> 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w:t>
            </w:r>
            <w:r w:rsidRPr="00200ED2">
              <w:rPr>
                <w:rFonts w:ascii="Times New Roman" w:eastAsia="Times New Roman" w:hAnsi="Times New Roman" w:cs="Times New Roman"/>
                <w:i/>
                <w:iCs/>
              </w:rPr>
              <w:t>.</w:t>
            </w:r>
          </w:p>
        </w:tc>
      </w:tr>
      <w:tr w:rsidR="00E45B56" w:rsidRPr="00200ED2" w14:paraId="3724263B" w14:textId="77777777" w:rsidTr="0045330E">
        <w:tc>
          <w:tcPr>
            <w:tcW w:w="734" w:type="dxa"/>
            <w:tcBorders>
              <w:top w:val="single" w:sz="4" w:space="0" w:color="000000"/>
              <w:left w:val="single" w:sz="4" w:space="0" w:color="000000"/>
              <w:bottom w:val="single" w:sz="4" w:space="0" w:color="000000"/>
            </w:tcBorders>
            <w:shd w:val="clear" w:color="auto" w:fill="auto"/>
          </w:tcPr>
          <w:p w14:paraId="6B1DA192"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2.5.</w:t>
            </w:r>
          </w:p>
        </w:tc>
        <w:tc>
          <w:tcPr>
            <w:tcW w:w="1828" w:type="dxa"/>
            <w:tcBorders>
              <w:top w:val="single" w:sz="4" w:space="0" w:color="000000"/>
              <w:left w:val="single" w:sz="4" w:space="0" w:color="000000"/>
              <w:bottom w:val="single" w:sz="4" w:space="0" w:color="000000"/>
              <w:right w:val="single" w:sz="4" w:space="0" w:color="000000"/>
            </w:tcBorders>
          </w:tcPr>
          <w:p w14:paraId="6ACC57B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Aušinimo ventiliatorius</w:t>
            </w:r>
          </w:p>
          <w:p w14:paraId="3C4E2D7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4126" w:type="dxa"/>
            <w:tcBorders>
              <w:top w:val="single" w:sz="4" w:space="0" w:color="000000"/>
              <w:left w:val="single" w:sz="4" w:space="0" w:color="000000"/>
              <w:bottom w:val="single" w:sz="4" w:space="0" w:color="000000"/>
            </w:tcBorders>
            <w:shd w:val="clear" w:color="auto" w:fill="auto"/>
          </w:tcPr>
          <w:p w14:paraId="1E325525" w14:textId="77777777" w:rsidR="00E45B56" w:rsidRPr="007C160F" w:rsidRDefault="00E45B56" w:rsidP="006617CB">
            <w:pPr>
              <w:suppressAutoHyphens/>
              <w:spacing w:after="0" w:line="240" w:lineRule="auto"/>
              <w:jc w:val="both"/>
              <w:rPr>
                <w:rFonts w:ascii="Times New Roman" w:eastAsia="Times New Roman" w:hAnsi="Times New Roman" w:cs="Times New Roman"/>
                <w:lang w:eastAsia="ar-SA"/>
              </w:rPr>
            </w:pPr>
            <w:r w:rsidRPr="007C160F">
              <w:rPr>
                <w:rFonts w:ascii="Times New Roman" w:eastAsia="Times New Roman" w:hAnsi="Times New Roman" w:cs="Times New Roman"/>
                <w:lang w:eastAsia="ar-SA"/>
              </w:rPr>
              <w:t xml:space="preserve">Įrengtas </w:t>
            </w:r>
            <w:proofErr w:type="spellStart"/>
            <w:r w:rsidRPr="007C160F">
              <w:rPr>
                <w:rFonts w:ascii="Times New Roman" w:eastAsia="Times New Roman" w:hAnsi="Times New Roman" w:cs="Times New Roman"/>
                <w:lang w:eastAsia="ar-SA"/>
              </w:rPr>
              <w:t>reversuojamas</w:t>
            </w:r>
            <w:proofErr w:type="spellEnd"/>
            <w:r w:rsidRPr="007C160F">
              <w:rPr>
                <w:rFonts w:ascii="Times New Roman" w:eastAsia="Times New Roman" w:hAnsi="Times New Roman" w:cs="Times New Roman"/>
                <w:lang w:eastAsia="ar-SA"/>
              </w:rPr>
              <w:t xml:space="preserve"> aušinimo ventiliatorius,  keičiantis oro srauto judėjimo kryptį,  turintis hidraulinę pavarą. </w:t>
            </w:r>
          </w:p>
          <w:p w14:paraId="0BF9210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9548E">
              <w:rPr>
                <w:rFonts w:ascii="Times New Roman" w:eastAsia="Times New Roman" w:hAnsi="Times New Roman" w:cs="Times New Roman"/>
                <w:highlight w:val="lightGray"/>
                <w:lang w:eastAsia="ar-SA"/>
              </w:rPr>
              <w:t>Prioritetas teikiamas aušinimo ventiliatoriui su rankiniu ir automatiniu pavaros valdymu.</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F756A1A"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06744FC0"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w:t>
            </w:r>
            <w:r w:rsidRPr="00200ED2">
              <w:rPr>
                <w:rFonts w:ascii="Times New Roman" w:eastAsia="Arial Unicode MS" w:hAnsi="Times New Roman" w:cs="Times New Roman"/>
                <w:i/>
                <w:iCs/>
              </w:rPr>
              <w:t>.</w:t>
            </w:r>
          </w:p>
        </w:tc>
      </w:tr>
      <w:tr w:rsidR="00E45B56" w:rsidRPr="00200ED2" w14:paraId="49B7E368" w14:textId="77777777" w:rsidTr="0045330E">
        <w:tc>
          <w:tcPr>
            <w:tcW w:w="734" w:type="dxa"/>
            <w:tcBorders>
              <w:top w:val="single" w:sz="4" w:space="0" w:color="000000"/>
              <w:left w:val="single" w:sz="4" w:space="0" w:color="000000"/>
              <w:bottom w:val="single" w:sz="4" w:space="0" w:color="000000"/>
            </w:tcBorders>
            <w:shd w:val="clear" w:color="auto" w:fill="auto"/>
          </w:tcPr>
          <w:p w14:paraId="00DB8918"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2.6.</w:t>
            </w:r>
          </w:p>
        </w:tc>
        <w:tc>
          <w:tcPr>
            <w:tcW w:w="1828" w:type="dxa"/>
            <w:tcBorders>
              <w:top w:val="single" w:sz="4" w:space="0" w:color="000000"/>
              <w:left w:val="single" w:sz="4" w:space="0" w:color="000000"/>
              <w:bottom w:val="single" w:sz="4" w:space="0" w:color="000000"/>
              <w:right w:val="single" w:sz="4" w:space="0" w:color="000000"/>
            </w:tcBorders>
          </w:tcPr>
          <w:p w14:paraId="0127012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Paleidimas šaltu oru</w:t>
            </w:r>
          </w:p>
        </w:tc>
        <w:tc>
          <w:tcPr>
            <w:tcW w:w="4126" w:type="dxa"/>
            <w:tcBorders>
              <w:top w:val="single" w:sz="4" w:space="0" w:color="000000"/>
              <w:left w:val="single" w:sz="4" w:space="0" w:color="000000"/>
              <w:bottom w:val="single" w:sz="4" w:space="0" w:color="000000"/>
            </w:tcBorders>
            <w:shd w:val="clear" w:color="auto" w:fill="auto"/>
          </w:tcPr>
          <w:p w14:paraId="5064588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Gamintojo įrengta sistema palengvintam variklio paleidimui šaltu oru.</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4A47E08"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highlight w:val="lightGray"/>
              </w:rPr>
              <w:t>(</w:t>
            </w:r>
            <w:r w:rsidRPr="00200ED2">
              <w:rPr>
                <w:rFonts w:ascii="Times New Roman" w:eastAsia="Arial Unicode MS" w:hAnsi="Times New Roman" w:cs="Times New Roman"/>
                <w:i/>
                <w:iCs/>
              </w:rPr>
              <w:t>nereikalingą išbraukti)</w:t>
            </w:r>
          </w:p>
          <w:p w14:paraId="2583BB5F"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172EA812" w14:textId="77777777" w:rsidTr="0045330E">
        <w:tc>
          <w:tcPr>
            <w:tcW w:w="734" w:type="dxa"/>
            <w:tcBorders>
              <w:top w:val="single" w:sz="4" w:space="0" w:color="000000"/>
              <w:left w:val="single" w:sz="4" w:space="0" w:color="000000"/>
              <w:bottom w:val="single" w:sz="4" w:space="0" w:color="000000"/>
            </w:tcBorders>
            <w:shd w:val="clear" w:color="auto" w:fill="auto"/>
          </w:tcPr>
          <w:p w14:paraId="2E9BF9F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2.7.</w:t>
            </w:r>
          </w:p>
        </w:tc>
        <w:tc>
          <w:tcPr>
            <w:tcW w:w="1828" w:type="dxa"/>
            <w:tcBorders>
              <w:top w:val="single" w:sz="4" w:space="0" w:color="000000"/>
              <w:left w:val="single" w:sz="4" w:space="0" w:color="000000"/>
              <w:bottom w:val="single" w:sz="4" w:space="0" w:color="000000"/>
              <w:right w:val="single" w:sz="4" w:space="0" w:color="000000"/>
            </w:tcBorders>
          </w:tcPr>
          <w:p w14:paraId="30D0D21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Talpos</w:t>
            </w:r>
          </w:p>
        </w:tc>
        <w:tc>
          <w:tcPr>
            <w:tcW w:w="4126" w:type="dxa"/>
            <w:tcBorders>
              <w:top w:val="single" w:sz="4" w:space="0" w:color="000000"/>
              <w:left w:val="single" w:sz="4" w:space="0" w:color="000000"/>
              <w:bottom w:val="single" w:sz="4" w:space="0" w:color="000000"/>
            </w:tcBorders>
            <w:shd w:val="clear" w:color="auto" w:fill="auto"/>
          </w:tcPr>
          <w:p w14:paraId="5617BA8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Degalų bako talpa, </w:t>
            </w:r>
            <w:proofErr w:type="spellStart"/>
            <w:r w:rsidRPr="00200ED2">
              <w:rPr>
                <w:rFonts w:ascii="Times New Roman" w:eastAsia="Times New Roman" w:hAnsi="Times New Roman" w:cs="Times New Roman"/>
                <w:lang w:eastAsia="ar-SA"/>
              </w:rPr>
              <w:t>AdBlue</w:t>
            </w:r>
            <w:proofErr w:type="spellEnd"/>
            <w:r w:rsidRPr="00200ED2">
              <w:rPr>
                <w:rFonts w:ascii="Times New Roman" w:eastAsia="Times New Roman" w:hAnsi="Times New Roman" w:cs="Times New Roman"/>
                <w:lang w:eastAsia="ar-SA"/>
              </w:rPr>
              <w:t xml:space="preserve"> talpa (jei techniškai numatyta ir įrengta gamintojo), hidraulinio skysčio talpa – rakinamos arba kitaip apsaugotos nuo neteisėto atidarymo.</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75AC904"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20DE9CB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44938E69" w14:textId="77777777" w:rsidTr="00DF7E04">
        <w:tc>
          <w:tcPr>
            <w:tcW w:w="734" w:type="dxa"/>
            <w:tcBorders>
              <w:top w:val="single" w:sz="4" w:space="0" w:color="000000"/>
              <w:left w:val="single" w:sz="4" w:space="0" w:color="000000"/>
              <w:bottom w:val="single" w:sz="4" w:space="0" w:color="000000"/>
            </w:tcBorders>
            <w:shd w:val="clear" w:color="auto" w:fill="BFBFBF" w:themeFill="background1" w:themeFillShade="BF"/>
          </w:tcPr>
          <w:p w14:paraId="73F2659F"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35316F9C"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HIDRAULINĖ SISTEMA</w:t>
            </w:r>
          </w:p>
        </w:tc>
      </w:tr>
      <w:tr w:rsidR="00E45B56" w:rsidRPr="00200ED2" w14:paraId="60D105FC" w14:textId="77777777" w:rsidTr="0045330E">
        <w:tc>
          <w:tcPr>
            <w:tcW w:w="734" w:type="dxa"/>
            <w:tcBorders>
              <w:top w:val="single" w:sz="4" w:space="0" w:color="000000"/>
              <w:left w:val="single" w:sz="4" w:space="0" w:color="000000"/>
              <w:bottom w:val="single" w:sz="4" w:space="0" w:color="000000"/>
            </w:tcBorders>
            <w:shd w:val="clear" w:color="auto" w:fill="auto"/>
          </w:tcPr>
          <w:p w14:paraId="6BCB2AB5"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3.1.</w:t>
            </w:r>
          </w:p>
        </w:tc>
        <w:tc>
          <w:tcPr>
            <w:tcW w:w="1828" w:type="dxa"/>
            <w:tcBorders>
              <w:top w:val="single" w:sz="4" w:space="0" w:color="000000"/>
              <w:left w:val="single" w:sz="4" w:space="0" w:color="000000"/>
              <w:bottom w:val="single" w:sz="4" w:space="0" w:color="000000"/>
              <w:right w:val="single" w:sz="4" w:space="0" w:color="000000"/>
            </w:tcBorders>
          </w:tcPr>
          <w:p w14:paraId="6C32566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Tipas</w:t>
            </w:r>
          </w:p>
        </w:tc>
        <w:tc>
          <w:tcPr>
            <w:tcW w:w="4126" w:type="dxa"/>
            <w:tcBorders>
              <w:top w:val="single" w:sz="4" w:space="0" w:color="000000"/>
              <w:left w:val="single" w:sz="4" w:space="0" w:color="000000"/>
              <w:bottom w:val="single" w:sz="4" w:space="0" w:color="000000"/>
            </w:tcBorders>
            <w:shd w:val="clear" w:color="auto" w:fill="auto"/>
          </w:tcPr>
          <w:p w14:paraId="622A19AA" w14:textId="2DE3BFB6"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roofErr w:type="spellStart"/>
            <w:r w:rsidRPr="00200ED2">
              <w:rPr>
                <w:rFonts w:ascii="Times New Roman" w:eastAsia="Times New Roman" w:hAnsi="Times New Roman" w:cs="Times New Roman"/>
                <w:lang w:eastAsia="ar-SA"/>
              </w:rPr>
              <w:t>Hidrosistema</w:t>
            </w:r>
            <w:proofErr w:type="spellEnd"/>
            <w:r w:rsidRPr="00200ED2">
              <w:rPr>
                <w:rFonts w:ascii="Times New Roman" w:eastAsia="Times New Roman" w:hAnsi="Times New Roman" w:cs="Times New Roman"/>
                <w:lang w:eastAsia="ar-SA"/>
              </w:rPr>
              <w:t xml:space="preserve"> – kintamojo srauto su krovinio jutimo funkcija, užtikrinanti visą hidraulinę galią, esant bet kokiems variklio sūkiams (hidraulinis srautas ir slėgis automatiškai prisitaikantis prie apkrovos).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04278406"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7B0097EB"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ir psl. Nr.</w:t>
            </w:r>
            <w:r w:rsidRPr="00200ED2">
              <w:rPr>
                <w:rFonts w:ascii="Times New Roman" w:eastAsia="Arial Unicode MS" w:hAnsi="Times New Roman" w:cs="Times New Roman"/>
                <w:i/>
                <w:iCs/>
                <w:highlight w:val="lightGray"/>
              </w:rPr>
              <w:t xml:space="preserve"> ___</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w:t>
            </w:r>
            <w:r w:rsidRPr="00200ED2">
              <w:rPr>
                <w:rFonts w:ascii="Times New Roman" w:eastAsia="Arial Unicode MS" w:hAnsi="Times New Roman" w:cs="Times New Roman"/>
                <w:i/>
                <w:iCs/>
              </w:rPr>
              <w:t>.</w:t>
            </w:r>
          </w:p>
        </w:tc>
      </w:tr>
      <w:tr w:rsidR="00E45B56" w:rsidRPr="00200ED2" w14:paraId="496D1981" w14:textId="77777777" w:rsidTr="0045330E">
        <w:tc>
          <w:tcPr>
            <w:tcW w:w="734" w:type="dxa"/>
            <w:tcBorders>
              <w:top w:val="single" w:sz="4" w:space="0" w:color="000000"/>
              <w:left w:val="single" w:sz="4" w:space="0" w:color="000000"/>
              <w:bottom w:val="single" w:sz="4" w:space="0" w:color="000000"/>
            </w:tcBorders>
            <w:shd w:val="clear" w:color="auto" w:fill="auto"/>
          </w:tcPr>
          <w:p w14:paraId="4DDF78E0" w14:textId="77777777" w:rsidR="00E45B56" w:rsidRPr="00200ED2" w:rsidRDefault="00E45B56" w:rsidP="006617CB">
            <w:pPr>
              <w:suppressAutoHyphens/>
              <w:spacing w:after="0" w:line="240" w:lineRule="auto"/>
              <w:jc w:val="center"/>
              <w:rPr>
                <w:rFonts w:ascii="Times New Roman" w:eastAsia="Times New Roman" w:hAnsi="Times New Roman" w:cs="Times New Roman"/>
                <w:highlight w:val="yellow"/>
                <w:lang w:eastAsia="ar-SA"/>
              </w:rPr>
            </w:pPr>
            <w:r w:rsidRPr="00200ED2">
              <w:rPr>
                <w:rFonts w:ascii="Times New Roman" w:eastAsia="Times New Roman" w:hAnsi="Times New Roman" w:cs="Times New Roman"/>
                <w:lang w:eastAsia="ar-SA"/>
              </w:rPr>
              <w:t>3.2.</w:t>
            </w:r>
          </w:p>
        </w:tc>
        <w:tc>
          <w:tcPr>
            <w:tcW w:w="1828" w:type="dxa"/>
            <w:tcBorders>
              <w:top w:val="single" w:sz="4" w:space="0" w:color="000000"/>
              <w:left w:val="single" w:sz="4" w:space="0" w:color="000000"/>
              <w:bottom w:val="single" w:sz="4" w:space="0" w:color="000000"/>
              <w:right w:val="single" w:sz="4" w:space="0" w:color="000000"/>
            </w:tcBorders>
          </w:tcPr>
          <w:p w14:paraId="112D0B89" w14:textId="77777777" w:rsidR="00E45B56" w:rsidRPr="00200ED2" w:rsidRDefault="00E45B56" w:rsidP="006617CB">
            <w:pPr>
              <w:suppressAutoHyphens/>
              <w:spacing w:after="0" w:line="240" w:lineRule="auto"/>
              <w:jc w:val="both"/>
              <w:rPr>
                <w:rFonts w:ascii="Times New Roman" w:eastAsia="Times New Roman" w:hAnsi="Times New Roman" w:cs="Times New Roman"/>
                <w:highlight w:val="yellow"/>
                <w:lang w:eastAsia="ar-SA"/>
              </w:rPr>
            </w:pPr>
            <w:r w:rsidRPr="00200ED2">
              <w:rPr>
                <w:rFonts w:ascii="Times New Roman" w:eastAsia="Times New Roman" w:hAnsi="Times New Roman" w:cs="Times New Roman"/>
                <w:lang w:eastAsia="ar-SA"/>
              </w:rPr>
              <w:t>Slėgis ir debitas</w:t>
            </w:r>
          </w:p>
        </w:tc>
        <w:tc>
          <w:tcPr>
            <w:tcW w:w="4126" w:type="dxa"/>
            <w:tcBorders>
              <w:top w:val="single" w:sz="4" w:space="0" w:color="000000"/>
              <w:left w:val="single" w:sz="4" w:space="0" w:color="000000"/>
              <w:bottom w:val="single" w:sz="4" w:space="0" w:color="000000"/>
            </w:tcBorders>
            <w:shd w:val="clear" w:color="auto" w:fill="auto"/>
          </w:tcPr>
          <w:p w14:paraId="0820384D" w14:textId="77777777" w:rsidR="00E45B56"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Darbinės hidraulinės sistemos</w:t>
            </w:r>
            <w:r>
              <w:rPr>
                <w:rFonts w:ascii="Times New Roman" w:eastAsia="Times New Roman" w:hAnsi="Times New Roman" w:cs="Times New Roman"/>
                <w:lang w:eastAsia="ar-SA"/>
              </w:rPr>
              <w:t>:</w:t>
            </w:r>
          </w:p>
          <w:p w14:paraId="571C97EC" w14:textId="77777777" w:rsidR="00E45B56"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slėgis – ne mažesnis kaip 260 barų, </w:t>
            </w:r>
          </w:p>
          <w:p w14:paraId="7EFD0A2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 xml:space="preserve"> </w:t>
            </w:r>
            <w:r w:rsidRPr="00200ED2">
              <w:rPr>
                <w:rFonts w:ascii="Times New Roman" w:eastAsia="Times New Roman" w:hAnsi="Times New Roman" w:cs="Times New Roman"/>
                <w:lang w:eastAsia="ar-SA"/>
              </w:rPr>
              <w:t xml:space="preserve">srautas - ne mažiau 220 </w:t>
            </w:r>
            <w:proofErr w:type="spellStart"/>
            <w:r w:rsidRPr="00200ED2">
              <w:rPr>
                <w:rFonts w:ascii="Times New Roman" w:eastAsia="Times New Roman" w:hAnsi="Times New Roman" w:cs="Times New Roman"/>
                <w:lang w:eastAsia="ar-SA"/>
              </w:rPr>
              <w:t>ltr</w:t>
            </w:r>
            <w:proofErr w:type="spellEnd"/>
            <w:r w:rsidRPr="00200ED2">
              <w:rPr>
                <w:rFonts w:ascii="Times New Roman" w:eastAsia="Times New Roman" w:hAnsi="Times New Roman" w:cs="Times New Roman"/>
                <w:lang w:eastAsia="ar-SA"/>
              </w:rPr>
              <w:t>/min.</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4C7C718F"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bar, </w:t>
            </w:r>
            <w:r w:rsidRPr="00200ED2">
              <w:rPr>
                <w:rFonts w:ascii="Times New Roman" w:eastAsia="Times New Roman" w:hAnsi="Times New Roman" w:cs="Times New Roman"/>
                <w:i/>
                <w:iCs/>
                <w:highlight w:val="lightGray"/>
              </w:rPr>
              <w:t>_______</w:t>
            </w:r>
            <w:r w:rsidRPr="00200ED2">
              <w:rPr>
                <w:rFonts w:ascii="Times New Roman" w:eastAsia="Times New Roman" w:hAnsi="Times New Roman" w:cs="Times New Roman"/>
                <w:i/>
                <w:iCs/>
              </w:rPr>
              <w:t xml:space="preserve"> </w:t>
            </w:r>
            <w:proofErr w:type="spellStart"/>
            <w:r w:rsidRPr="00200ED2">
              <w:rPr>
                <w:rFonts w:ascii="Times New Roman" w:eastAsia="Times New Roman" w:hAnsi="Times New Roman" w:cs="Times New Roman"/>
                <w:i/>
                <w:iCs/>
              </w:rPr>
              <w:t>ltr</w:t>
            </w:r>
            <w:proofErr w:type="spellEnd"/>
            <w:r w:rsidRPr="00200ED2">
              <w:rPr>
                <w:rFonts w:ascii="Times New Roman" w:eastAsia="Times New Roman" w:hAnsi="Times New Roman" w:cs="Times New Roman"/>
                <w:i/>
                <w:iCs/>
              </w:rPr>
              <w:t>/min</w:t>
            </w:r>
          </w:p>
          <w:p w14:paraId="5D1D55B0"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w:t>
            </w:r>
            <w:r w:rsidRPr="00200ED2">
              <w:rPr>
                <w:rFonts w:ascii="Times New Roman" w:eastAsia="Times New Roman" w:hAnsi="Times New Roman" w:cs="Times New Roman"/>
                <w:i/>
                <w:iCs/>
              </w:rPr>
              <w:t>.</w:t>
            </w:r>
          </w:p>
        </w:tc>
      </w:tr>
      <w:tr w:rsidR="00E45B56" w:rsidRPr="00200ED2" w14:paraId="4E3E9321" w14:textId="77777777" w:rsidTr="0045330E">
        <w:tc>
          <w:tcPr>
            <w:tcW w:w="734" w:type="dxa"/>
            <w:tcBorders>
              <w:top w:val="single" w:sz="4" w:space="0" w:color="000000"/>
              <w:left w:val="single" w:sz="4" w:space="0" w:color="000000"/>
              <w:bottom w:val="single" w:sz="4" w:space="0" w:color="000000"/>
            </w:tcBorders>
            <w:shd w:val="clear" w:color="auto" w:fill="auto"/>
          </w:tcPr>
          <w:p w14:paraId="7978382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3.3.</w:t>
            </w:r>
          </w:p>
        </w:tc>
        <w:tc>
          <w:tcPr>
            <w:tcW w:w="1828" w:type="dxa"/>
            <w:tcBorders>
              <w:top w:val="single" w:sz="4" w:space="0" w:color="000000"/>
              <w:left w:val="single" w:sz="4" w:space="0" w:color="000000"/>
              <w:bottom w:val="single" w:sz="4" w:space="0" w:color="000000"/>
              <w:right w:val="single" w:sz="4" w:space="0" w:color="000000"/>
            </w:tcBorders>
          </w:tcPr>
          <w:p w14:paraId="140F75F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Talpa</w:t>
            </w:r>
          </w:p>
        </w:tc>
        <w:tc>
          <w:tcPr>
            <w:tcW w:w="4126" w:type="dxa"/>
            <w:tcBorders>
              <w:top w:val="single" w:sz="4" w:space="0" w:color="000000"/>
              <w:left w:val="single" w:sz="4" w:space="0" w:color="000000"/>
              <w:bottom w:val="single" w:sz="4" w:space="0" w:color="000000"/>
            </w:tcBorders>
            <w:shd w:val="clear" w:color="auto" w:fill="auto"/>
          </w:tcPr>
          <w:p w14:paraId="302DE60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Tūris užtikrinantis patikimą mašinos darbą, nepriklausomai nuo naudojamos papildomos įrangos.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BDEEEE3" w14:textId="77777777" w:rsidR="00E45B56" w:rsidRPr="00200ED2" w:rsidRDefault="00E45B56" w:rsidP="006617CB">
            <w:pPr>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w:t>
            </w:r>
            <w:proofErr w:type="spellStart"/>
            <w:r w:rsidRPr="00200ED2">
              <w:rPr>
                <w:rFonts w:ascii="Times New Roman" w:eastAsia="Times New Roman" w:hAnsi="Times New Roman" w:cs="Times New Roman"/>
                <w:i/>
                <w:iCs/>
              </w:rPr>
              <w:t>ltr</w:t>
            </w:r>
            <w:proofErr w:type="spellEnd"/>
          </w:p>
          <w:p w14:paraId="627F71D3" w14:textId="77777777" w:rsidR="00E45B56" w:rsidRPr="00200ED2" w:rsidRDefault="00E45B56" w:rsidP="006617CB">
            <w:pPr>
              <w:suppressAutoHyphens/>
              <w:snapToGrid w:val="0"/>
              <w:spacing w:after="0" w:line="240" w:lineRule="auto"/>
              <w:rPr>
                <w:rFonts w:ascii="Times New Roman" w:eastAsia="Times New Roman" w:hAnsi="Times New Roman" w:cs="Times New Roman"/>
                <w:highlight w:val="yellow"/>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   </w:t>
            </w:r>
            <w:r w:rsidRPr="00200ED2">
              <w:rPr>
                <w:rFonts w:ascii="Times New Roman" w:eastAsia="Times New Roman" w:hAnsi="Times New Roman" w:cs="Times New Roman"/>
                <w:i/>
                <w:iCs/>
              </w:rPr>
              <w:t>ir psl. Nr.</w:t>
            </w:r>
            <w:r w:rsidRPr="00200ED2">
              <w:rPr>
                <w:rFonts w:ascii="Times New Roman" w:eastAsia="Times New Roman" w:hAnsi="Times New Roman" w:cs="Times New Roman"/>
                <w:i/>
                <w:iCs/>
                <w:highlight w:val="lightGray"/>
              </w:rPr>
              <w:t>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w:t>
            </w:r>
          </w:p>
        </w:tc>
      </w:tr>
      <w:tr w:rsidR="00E45B56" w:rsidRPr="00200ED2" w14:paraId="6424B812" w14:textId="77777777" w:rsidTr="0045330E">
        <w:tc>
          <w:tcPr>
            <w:tcW w:w="734" w:type="dxa"/>
            <w:tcBorders>
              <w:top w:val="single" w:sz="4" w:space="0" w:color="000000"/>
              <w:left w:val="single" w:sz="4" w:space="0" w:color="000000"/>
              <w:bottom w:val="single" w:sz="4" w:space="0" w:color="auto"/>
            </w:tcBorders>
            <w:shd w:val="clear" w:color="auto" w:fill="auto"/>
          </w:tcPr>
          <w:p w14:paraId="519F2CE8"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3.4.</w:t>
            </w:r>
          </w:p>
        </w:tc>
        <w:tc>
          <w:tcPr>
            <w:tcW w:w="1828" w:type="dxa"/>
            <w:tcBorders>
              <w:top w:val="single" w:sz="4" w:space="0" w:color="000000"/>
              <w:left w:val="single" w:sz="4" w:space="0" w:color="000000"/>
              <w:bottom w:val="single" w:sz="4" w:space="0" w:color="auto"/>
              <w:right w:val="single" w:sz="4" w:space="0" w:color="000000"/>
            </w:tcBorders>
          </w:tcPr>
          <w:p w14:paraId="628AAAE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Krovinio jutimo (svėrimo) sistema</w:t>
            </w:r>
          </w:p>
        </w:tc>
        <w:tc>
          <w:tcPr>
            <w:tcW w:w="4126" w:type="dxa"/>
            <w:tcBorders>
              <w:top w:val="single" w:sz="4" w:space="0" w:color="000000"/>
              <w:left w:val="single" w:sz="4" w:space="0" w:color="000000"/>
              <w:bottom w:val="single" w:sz="4" w:space="0" w:color="auto"/>
            </w:tcBorders>
            <w:shd w:val="clear" w:color="auto" w:fill="auto"/>
          </w:tcPr>
          <w:p w14:paraId="7CCB4BF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Gamintojo įrengta hidraulinė arba analogiška krovinio jutimo funkcija, leidžianti operatoriui kontroliuoti kraunamą svorį, krautuvo borto kompiuteryje fiksuojanti suminius parametrus. </w:t>
            </w:r>
          </w:p>
          <w:p w14:paraId="1E2E19B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Pirminė </w:t>
            </w:r>
            <w:r w:rsidRPr="00200ED2">
              <w:rPr>
                <w:rFonts w:ascii="Times New Roman" w:eastAsia="Times New Roman" w:hAnsi="Times New Roman" w:cs="Times New Roman"/>
                <w:b/>
                <w:bCs/>
                <w:lang w:eastAsia="ar-SA"/>
              </w:rPr>
              <w:t>sistemos metrologinė patikra</w:t>
            </w:r>
            <w:r w:rsidRPr="00200ED2">
              <w:rPr>
                <w:rFonts w:ascii="Times New Roman" w:eastAsia="Times New Roman" w:hAnsi="Times New Roman" w:cs="Times New Roman"/>
                <w:lang w:eastAsia="ar-SA"/>
              </w:rPr>
              <w:t xml:space="preserve"> ir kalibravimas atliekamas Tiekėjo sąskaita, ne vėliau nei Prekės perdavimo dieną, pateikiant patikros/kalibravimo sertifikatą.</w:t>
            </w:r>
          </w:p>
        </w:tc>
        <w:tc>
          <w:tcPr>
            <w:tcW w:w="3387" w:type="dxa"/>
            <w:tcBorders>
              <w:top w:val="single" w:sz="4" w:space="0" w:color="000000"/>
              <w:left w:val="single" w:sz="4" w:space="0" w:color="000000"/>
              <w:bottom w:val="single" w:sz="4" w:space="0" w:color="auto"/>
              <w:right w:val="single" w:sz="4" w:space="0" w:color="000000"/>
            </w:tcBorders>
            <w:shd w:val="clear" w:color="auto" w:fill="auto"/>
          </w:tcPr>
          <w:p w14:paraId="699DA3B3" w14:textId="77777777" w:rsidR="00E45B56" w:rsidRPr="00200ED2" w:rsidRDefault="00E45B56" w:rsidP="006617CB">
            <w:pPr>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i/>
                <w:iCs/>
              </w:rPr>
              <w:t xml:space="preserve">Siūloma įranga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i/>
                <w:iCs/>
                <w:lang w:eastAsia="ar-SA"/>
              </w:rPr>
              <w:t>.</w:t>
            </w:r>
          </w:p>
          <w:p w14:paraId="5F9DED88"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lang w:eastAsia="ar-SA"/>
              </w:rPr>
              <w:t>(konkretus sistemos modelis)</w:t>
            </w:r>
          </w:p>
          <w:p w14:paraId="48AE5CA3" w14:textId="77777777" w:rsidR="00E45B56" w:rsidRPr="00200ED2" w:rsidRDefault="00E45B56" w:rsidP="006617CB">
            <w:pPr>
              <w:spacing w:after="0" w:line="240" w:lineRule="auto"/>
              <w:rPr>
                <w:rFonts w:ascii="Times New Roman" w:eastAsia="Times New Roman" w:hAnsi="Times New Roman" w:cs="Times New Roman"/>
                <w:i/>
                <w:iCs/>
                <w:highlight w:val="lightGray"/>
              </w:rPr>
            </w:pPr>
          </w:p>
        </w:tc>
      </w:tr>
      <w:tr w:rsidR="00E45B56" w:rsidRPr="00200ED2" w14:paraId="3B1B83B3"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6FB6891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3.4.1.</w:t>
            </w:r>
          </w:p>
        </w:tc>
        <w:tc>
          <w:tcPr>
            <w:tcW w:w="1828" w:type="dxa"/>
            <w:tcBorders>
              <w:top w:val="single" w:sz="4" w:space="0" w:color="auto"/>
              <w:left w:val="single" w:sz="4" w:space="0" w:color="auto"/>
              <w:bottom w:val="single" w:sz="4" w:space="0" w:color="auto"/>
              <w:right w:val="single" w:sz="4" w:space="0" w:color="auto"/>
            </w:tcBorders>
            <w:vAlign w:val="center"/>
          </w:tcPr>
          <w:p w14:paraId="48B62F8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Komplekto sudedamosios dalys</w:t>
            </w:r>
          </w:p>
        </w:tc>
        <w:tc>
          <w:tcPr>
            <w:tcW w:w="4126" w:type="dxa"/>
            <w:tcBorders>
              <w:top w:val="single" w:sz="4" w:space="0" w:color="auto"/>
              <w:left w:val="single" w:sz="4" w:space="0" w:color="auto"/>
              <w:bottom w:val="single" w:sz="4" w:space="0" w:color="auto"/>
              <w:right w:val="single" w:sz="4" w:space="0" w:color="auto"/>
            </w:tcBorders>
            <w:vAlign w:val="center"/>
          </w:tcPr>
          <w:p w14:paraId="104AA87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Calibri" w:hAnsi="Times New Roman" w:cs="Times New Roman"/>
                <w:lang w:eastAsia="ar-SA"/>
              </w:rPr>
              <w:t>Komplektą sudaro reikalingi davikliai, visa būtina įranga metrologinei patikrai, valdymo mikroprocesorius su ekranu, spausdinimo įrenginys kabinoje, jungiamieji laidai, visos  montavimui reikalingos dalys.</w:t>
            </w:r>
          </w:p>
        </w:tc>
        <w:tc>
          <w:tcPr>
            <w:tcW w:w="3387" w:type="dxa"/>
            <w:tcBorders>
              <w:top w:val="single" w:sz="4" w:space="0" w:color="auto"/>
              <w:left w:val="single" w:sz="4" w:space="0" w:color="auto"/>
              <w:bottom w:val="single" w:sz="4" w:space="0" w:color="auto"/>
              <w:right w:val="single" w:sz="4" w:space="0" w:color="auto"/>
            </w:tcBorders>
          </w:tcPr>
          <w:p w14:paraId="1B2D7CDA"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 xml:space="preserve">Siūlomą komplektą sudaro:  </w:t>
            </w:r>
            <w:r w:rsidRPr="00200ED2">
              <w:rPr>
                <w:rFonts w:ascii="Times New Roman" w:eastAsia="Times New Roman" w:hAnsi="Times New Roman" w:cs="Times New Roman"/>
                <w:i/>
                <w:iCs/>
                <w:highlight w:val="lightGray"/>
              </w:rPr>
              <w:t>___________</w:t>
            </w:r>
            <w:r w:rsidRPr="00200ED2">
              <w:rPr>
                <w:rFonts w:ascii="Times New Roman" w:eastAsia="Times New Roman" w:hAnsi="Times New Roman" w:cs="Times New Roman"/>
                <w:i/>
                <w:iCs/>
              </w:rPr>
              <w:t xml:space="preserve">_       </w:t>
            </w:r>
          </w:p>
        </w:tc>
      </w:tr>
      <w:tr w:rsidR="00E45B56" w:rsidRPr="00200ED2" w14:paraId="798E9DD4"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29982EF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3.4.2.</w:t>
            </w:r>
          </w:p>
        </w:tc>
        <w:tc>
          <w:tcPr>
            <w:tcW w:w="1828" w:type="dxa"/>
            <w:tcBorders>
              <w:top w:val="single" w:sz="4" w:space="0" w:color="auto"/>
              <w:left w:val="single" w:sz="4" w:space="0" w:color="auto"/>
              <w:bottom w:val="single" w:sz="4" w:space="0" w:color="auto"/>
              <w:right w:val="single" w:sz="4" w:space="0" w:color="auto"/>
            </w:tcBorders>
            <w:vAlign w:val="center"/>
          </w:tcPr>
          <w:p w14:paraId="4E4E716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Svėrimo duomenų kaupimas</w:t>
            </w:r>
          </w:p>
        </w:tc>
        <w:tc>
          <w:tcPr>
            <w:tcW w:w="4126" w:type="dxa"/>
            <w:tcBorders>
              <w:top w:val="single" w:sz="4" w:space="0" w:color="auto"/>
              <w:left w:val="single" w:sz="4" w:space="0" w:color="auto"/>
              <w:bottom w:val="single" w:sz="4" w:space="0" w:color="auto"/>
              <w:right w:val="single" w:sz="4" w:space="0" w:color="auto"/>
            </w:tcBorders>
            <w:vAlign w:val="center"/>
          </w:tcPr>
          <w:p w14:paraId="326154AF" w14:textId="77777777" w:rsidR="00E45B56" w:rsidRPr="0045330E" w:rsidRDefault="00E45B56" w:rsidP="006617CB">
            <w:pPr>
              <w:tabs>
                <w:tab w:val="left" w:pos="630"/>
              </w:tabs>
              <w:suppressAutoHyphens/>
              <w:spacing w:before="60" w:after="60" w:line="240" w:lineRule="auto"/>
              <w:jc w:val="both"/>
              <w:rPr>
                <w:rFonts w:ascii="Times New Roman" w:eastAsia="Calibri" w:hAnsi="Times New Roman" w:cs="Times New Roman"/>
                <w:lang w:eastAsia="ar-SA"/>
              </w:rPr>
            </w:pPr>
            <w:r w:rsidRPr="0045330E">
              <w:rPr>
                <w:rFonts w:ascii="Times New Roman" w:eastAsia="Calibri" w:hAnsi="Times New Roman" w:cs="Times New Roman"/>
                <w:lang w:eastAsia="ar-SA"/>
              </w:rPr>
              <w:t xml:space="preserve">Įranga kaupia </w:t>
            </w:r>
            <w:r w:rsidRPr="0045330E">
              <w:rPr>
                <w:rStyle w:val="cf01"/>
                <w:rFonts w:ascii="Times New Roman" w:hAnsi="Times New Roman" w:cs="Times New Roman"/>
                <w:sz w:val="22"/>
                <w:szCs w:val="22"/>
              </w:rPr>
              <w:t>informaciją apie operatoriaus suvestus/nustatytus parametrus ir pasvertą/pakrautą medžiagos kiekį</w:t>
            </w:r>
            <w:r w:rsidRPr="0045330E">
              <w:rPr>
                <w:rFonts w:ascii="Times New Roman" w:eastAsia="Calibri" w:hAnsi="Times New Roman" w:cs="Times New Roman"/>
                <w:lang w:eastAsia="ar-SA"/>
              </w:rPr>
              <w:t xml:space="preserve"> įrenginio atmintyje.</w:t>
            </w:r>
          </w:p>
          <w:p w14:paraId="5AFA965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45330E">
              <w:rPr>
                <w:rFonts w:ascii="Times New Roman" w:eastAsia="Calibri" w:hAnsi="Times New Roman" w:cs="Times New Roman"/>
                <w:lang w:eastAsia="ar-SA"/>
              </w:rPr>
              <w:t>Informacijos nuskaitymas USB jungtimi į atmintinę.</w:t>
            </w:r>
            <w:r w:rsidRPr="00200ED2">
              <w:rPr>
                <w:rFonts w:ascii="Times New Roman" w:eastAsia="Calibri" w:hAnsi="Times New Roman" w:cs="Times New Roman"/>
                <w:sz w:val="20"/>
                <w:szCs w:val="20"/>
                <w:lang w:eastAsia="ar-SA"/>
              </w:rPr>
              <w:t xml:space="preserve"> </w:t>
            </w:r>
          </w:p>
        </w:tc>
        <w:tc>
          <w:tcPr>
            <w:tcW w:w="3387" w:type="dxa"/>
            <w:tcBorders>
              <w:top w:val="single" w:sz="4" w:space="0" w:color="auto"/>
              <w:left w:val="single" w:sz="4" w:space="0" w:color="auto"/>
              <w:bottom w:val="single" w:sz="4" w:space="0" w:color="auto"/>
              <w:right w:val="single" w:sz="4" w:space="0" w:color="auto"/>
            </w:tcBorders>
          </w:tcPr>
          <w:p w14:paraId="5A6750FD" w14:textId="77777777" w:rsidR="00E45B56" w:rsidRPr="00200ED2" w:rsidRDefault="00E45B56" w:rsidP="006617CB">
            <w:pPr>
              <w:suppressAutoHyphens/>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highlight w:val="lightGray"/>
                <w:lang w:eastAsia="ar-SA"/>
              </w:rPr>
              <w:t>Taip/Ne</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lang w:eastAsia="ar-SA"/>
              </w:rPr>
              <w:t xml:space="preserve">(nereikalingą išbraukti) </w:t>
            </w:r>
          </w:p>
          <w:p w14:paraId="489AE6A2"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Pateikto dokumento pavadinimas</w:t>
            </w:r>
            <w:r w:rsidRPr="00200ED2">
              <w:rPr>
                <w:rFonts w:ascii="Times New Roman" w:eastAsia="Times New Roman" w:hAnsi="Times New Roman" w:cs="Times New Roman"/>
                <w:i/>
                <w:iCs/>
                <w:highlight w:val="lightGray"/>
              </w:rPr>
              <w:t xml:space="preserve"> 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 xml:space="preserve"> _____</w:t>
            </w:r>
          </w:p>
        </w:tc>
      </w:tr>
      <w:tr w:rsidR="00E45B56" w:rsidRPr="00200ED2" w14:paraId="119D963E"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6F49CB12"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3.4.3.</w:t>
            </w:r>
          </w:p>
        </w:tc>
        <w:tc>
          <w:tcPr>
            <w:tcW w:w="1828" w:type="dxa"/>
            <w:tcBorders>
              <w:top w:val="single" w:sz="4" w:space="0" w:color="auto"/>
              <w:left w:val="single" w:sz="4" w:space="0" w:color="auto"/>
              <w:bottom w:val="single" w:sz="4" w:space="0" w:color="auto"/>
              <w:right w:val="single" w:sz="4" w:space="0" w:color="auto"/>
            </w:tcBorders>
            <w:vAlign w:val="center"/>
          </w:tcPr>
          <w:p w14:paraId="7D005185"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Duomenų perdavimas belaidžiu ryšiu</w:t>
            </w:r>
          </w:p>
        </w:tc>
        <w:tc>
          <w:tcPr>
            <w:tcW w:w="4126" w:type="dxa"/>
            <w:tcBorders>
              <w:top w:val="single" w:sz="4" w:space="0" w:color="auto"/>
              <w:left w:val="single" w:sz="4" w:space="0" w:color="auto"/>
              <w:bottom w:val="single" w:sz="4" w:space="0" w:color="auto"/>
              <w:right w:val="single" w:sz="4" w:space="0" w:color="auto"/>
            </w:tcBorders>
            <w:vAlign w:val="center"/>
          </w:tcPr>
          <w:p w14:paraId="10444F6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Calibri" w:hAnsi="Times New Roman" w:cs="Times New Roman"/>
                <w:lang w:eastAsia="ar-SA"/>
              </w:rPr>
              <w:t xml:space="preserve">Gamintojo numatyta galimybė prijungti papildomus modulius, skirtus duomenų perdavimui belaidžiu ryšiu į centrinį pultą ar PC. </w:t>
            </w:r>
          </w:p>
        </w:tc>
        <w:tc>
          <w:tcPr>
            <w:tcW w:w="3387" w:type="dxa"/>
            <w:tcBorders>
              <w:top w:val="single" w:sz="4" w:space="0" w:color="auto"/>
              <w:left w:val="single" w:sz="4" w:space="0" w:color="auto"/>
              <w:bottom w:val="single" w:sz="4" w:space="0" w:color="auto"/>
              <w:right w:val="single" w:sz="4" w:space="0" w:color="auto"/>
            </w:tcBorders>
          </w:tcPr>
          <w:p w14:paraId="27A62404" w14:textId="77777777" w:rsidR="00E45B56" w:rsidRPr="00200ED2" w:rsidRDefault="00E45B56" w:rsidP="006617CB">
            <w:pPr>
              <w:suppressAutoHyphens/>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highlight w:val="lightGray"/>
                <w:lang w:eastAsia="ar-SA"/>
              </w:rPr>
              <w:t>Taip/Ne</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lang w:eastAsia="ar-SA"/>
              </w:rPr>
              <w:t xml:space="preserve">(nereikalingą išbraukti) </w:t>
            </w:r>
          </w:p>
          <w:p w14:paraId="2BC076E2"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Pateikto dokumento pavadinimas</w:t>
            </w:r>
            <w:r w:rsidRPr="00200ED2">
              <w:rPr>
                <w:rFonts w:ascii="Times New Roman" w:eastAsia="Times New Roman" w:hAnsi="Times New Roman" w:cs="Times New Roman"/>
                <w:i/>
                <w:iCs/>
                <w:highlight w:val="lightGray"/>
              </w:rPr>
              <w:t xml:space="preserve"> 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_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w:t>
            </w:r>
          </w:p>
        </w:tc>
      </w:tr>
      <w:tr w:rsidR="00E45B56" w:rsidRPr="00200ED2" w14:paraId="2AE18CDF"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65998FB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lastRenderedPageBreak/>
              <w:t>3.4.4.</w:t>
            </w:r>
          </w:p>
        </w:tc>
        <w:tc>
          <w:tcPr>
            <w:tcW w:w="1828" w:type="dxa"/>
            <w:tcBorders>
              <w:top w:val="single" w:sz="4" w:space="0" w:color="auto"/>
              <w:left w:val="single" w:sz="4" w:space="0" w:color="auto"/>
              <w:bottom w:val="single" w:sz="4" w:space="0" w:color="auto"/>
              <w:right w:val="single" w:sz="4" w:space="0" w:color="auto"/>
            </w:tcBorders>
            <w:vAlign w:val="center"/>
          </w:tcPr>
          <w:p w14:paraId="4F2ADBA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Metrologinė patikra</w:t>
            </w:r>
          </w:p>
        </w:tc>
        <w:tc>
          <w:tcPr>
            <w:tcW w:w="4126" w:type="dxa"/>
            <w:tcBorders>
              <w:top w:val="single" w:sz="4" w:space="0" w:color="auto"/>
              <w:left w:val="single" w:sz="4" w:space="0" w:color="auto"/>
              <w:bottom w:val="single" w:sz="4" w:space="0" w:color="auto"/>
              <w:right w:val="single" w:sz="4" w:space="0" w:color="auto"/>
            </w:tcBorders>
            <w:vAlign w:val="center"/>
          </w:tcPr>
          <w:p w14:paraId="3A39B21E" w14:textId="77777777" w:rsidR="00E45B56" w:rsidRPr="00200ED2" w:rsidRDefault="00E45B56" w:rsidP="006617CB">
            <w:pPr>
              <w:suppressAutoHyphens/>
              <w:spacing w:after="0" w:line="240" w:lineRule="auto"/>
              <w:rPr>
                <w:rFonts w:ascii="Times New Roman" w:eastAsia="Calibri" w:hAnsi="Times New Roman" w:cs="Times New Roman"/>
                <w:lang w:eastAsia="ar-SA"/>
              </w:rPr>
            </w:pPr>
            <w:r w:rsidRPr="00200ED2">
              <w:rPr>
                <w:rFonts w:ascii="Times New Roman" w:eastAsia="Calibri" w:hAnsi="Times New Roman" w:cs="Times New Roman"/>
                <w:lang w:eastAsia="ar-SA"/>
              </w:rPr>
              <w:t>Svėrimo įranga sumontuota į techniką, tinkama teisinei metrologijai, kalibruota.</w:t>
            </w:r>
          </w:p>
          <w:p w14:paraId="52730CE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Calibri" w:hAnsi="Times New Roman" w:cs="Times New Roman"/>
                <w:lang w:eastAsia="ar-SA"/>
              </w:rPr>
              <w:t>Perdavimo dienai atlikta pirminė metrologinė patikra ir</w:t>
            </w:r>
            <w:r w:rsidRPr="00200ED2">
              <w:rPr>
                <w:rFonts w:ascii="Times New Roman" w:eastAsia="Times New Roman" w:hAnsi="Times New Roman" w:cs="Times New Roman"/>
                <w:lang w:eastAsia="ar-SA"/>
              </w:rPr>
              <w:t xml:space="preserve"> pateikiamas patikros/kalibravimo sertifikatas.</w:t>
            </w:r>
          </w:p>
        </w:tc>
        <w:tc>
          <w:tcPr>
            <w:tcW w:w="3387" w:type="dxa"/>
            <w:tcBorders>
              <w:top w:val="single" w:sz="4" w:space="0" w:color="auto"/>
              <w:left w:val="single" w:sz="4" w:space="0" w:color="auto"/>
              <w:bottom w:val="single" w:sz="4" w:space="0" w:color="auto"/>
              <w:right w:val="single" w:sz="4" w:space="0" w:color="auto"/>
            </w:tcBorders>
            <w:shd w:val="clear" w:color="auto" w:fill="auto"/>
          </w:tcPr>
          <w:p w14:paraId="22C3CCBF" w14:textId="77777777" w:rsidR="00E45B56" w:rsidRPr="00200ED2" w:rsidRDefault="00E45B56" w:rsidP="006617CB">
            <w:pPr>
              <w:suppressAutoHyphens/>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highlight w:val="lightGray"/>
                <w:lang w:eastAsia="ar-SA"/>
              </w:rPr>
              <w:t>Taip/Ne</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lang w:eastAsia="ar-SA"/>
              </w:rPr>
              <w:t xml:space="preserve">(nereikalingą išbraukti) </w:t>
            </w:r>
          </w:p>
          <w:p w14:paraId="4C927D66" w14:textId="77777777" w:rsidR="00E45B56" w:rsidRPr="00200ED2" w:rsidRDefault="00E45B56" w:rsidP="006617CB">
            <w:pPr>
              <w:spacing w:after="0" w:line="240" w:lineRule="auto"/>
              <w:rPr>
                <w:rFonts w:ascii="Times New Roman" w:eastAsia="Times New Roman" w:hAnsi="Times New Roman" w:cs="Times New Roman"/>
                <w:i/>
                <w:iCs/>
                <w:highlight w:val="lightGray"/>
              </w:rPr>
            </w:pPr>
          </w:p>
        </w:tc>
      </w:tr>
      <w:tr w:rsidR="00E45B56" w:rsidRPr="00200ED2" w14:paraId="6B346A64"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29E6002F"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3.4.5.</w:t>
            </w:r>
          </w:p>
        </w:tc>
        <w:tc>
          <w:tcPr>
            <w:tcW w:w="1828" w:type="dxa"/>
            <w:tcBorders>
              <w:top w:val="single" w:sz="4" w:space="0" w:color="auto"/>
              <w:left w:val="single" w:sz="4" w:space="0" w:color="auto"/>
              <w:bottom w:val="single" w:sz="4" w:space="0" w:color="auto"/>
              <w:right w:val="single" w:sz="4" w:space="0" w:color="auto"/>
            </w:tcBorders>
            <w:vAlign w:val="center"/>
          </w:tcPr>
          <w:p w14:paraId="77A1D540"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xml:space="preserve">Svėrimo tikslumas </w:t>
            </w:r>
          </w:p>
          <w:p w14:paraId="167EF1B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4126" w:type="dxa"/>
            <w:tcBorders>
              <w:top w:val="single" w:sz="4" w:space="0" w:color="auto"/>
              <w:left w:val="single" w:sz="4" w:space="0" w:color="auto"/>
              <w:bottom w:val="single" w:sz="4" w:space="0" w:color="auto"/>
              <w:right w:val="single" w:sz="4" w:space="0" w:color="auto"/>
            </w:tcBorders>
            <w:vAlign w:val="center"/>
          </w:tcPr>
          <w:p w14:paraId="1F0B978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 xml:space="preserve">Paklaida ne daugiau kaip </w:t>
            </w:r>
            <w:r w:rsidRPr="00200ED2">
              <w:rPr>
                <w:rFonts w:ascii="Times New Roman" w:eastAsia="Times New Roman" w:hAnsi="Times New Roman" w:cs="Times New Roman"/>
                <w:bCs/>
                <w:iCs/>
                <w:lang w:eastAsia="ar-SA"/>
              </w:rPr>
              <w:t>2%</w:t>
            </w:r>
          </w:p>
        </w:tc>
        <w:tc>
          <w:tcPr>
            <w:tcW w:w="3387" w:type="dxa"/>
            <w:tcBorders>
              <w:top w:val="single" w:sz="4" w:space="0" w:color="auto"/>
              <w:left w:val="single" w:sz="4" w:space="0" w:color="auto"/>
              <w:bottom w:val="single" w:sz="4" w:space="0" w:color="auto"/>
              <w:right w:val="single" w:sz="4" w:space="0" w:color="auto"/>
            </w:tcBorders>
          </w:tcPr>
          <w:p w14:paraId="1AC0E9AA" w14:textId="77777777" w:rsidR="00E45B56" w:rsidRPr="00200ED2" w:rsidRDefault="00E45B56" w:rsidP="006617CB">
            <w:pPr>
              <w:suppressAutoHyphens/>
              <w:spacing w:after="0" w:line="240" w:lineRule="auto"/>
              <w:rPr>
                <w:rFonts w:ascii="Times New Roman" w:eastAsia="Times New Roman" w:hAnsi="Times New Roman" w:cs="Times New Roman"/>
                <w:b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___________</w:t>
            </w:r>
            <w:r w:rsidRPr="00200ED2">
              <w:rPr>
                <w:rFonts w:ascii="Times New Roman" w:eastAsia="Times New Roman" w:hAnsi="Times New Roman" w:cs="Times New Roman"/>
                <w:bCs/>
              </w:rPr>
              <w:t xml:space="preserve">% </w:t>
            </w:r>
          </w:p>
          <w:p w14:paraId="75D0ED81"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_______</w:t>
            </w:r>
            <w:r w:rsidRPr="00200ED2">
              <w:rPr>
                <w:rFonts w:ascii="Times New Roman" w:eastAsia="Times New Roman" w:hAnsi="Times New Roman" w:cs="Times New Roman"/>
                <w:i/>
                <w:iCs/>
              </w:rPr>
              <w:t xml:space="preserve"> ir psl. Nr.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w:t>
            </w:r>
          </w:p>
        </w:tc>
      </w:tr>
      <w:tr w:rsidR="00E45B56" w:rsidRPr="00200ED2" w14:paraId="75441DDB"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54E27A5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3.4.6.</w:t>
            </w:r>
          </w:p>
        </w:tc>
        <w:tc>
          <w:tcPr>
            <w:tcW w:w="1828" w:type="dxa"/>
            <w:tcBorders>
              <w:top w:val="single" w:sz="4" w:space="0" w:color="auto"/>
              <w:left w:val="single" w:sz="4" w:space="0" w:color="auto"/>
              <w:bottom w:val="single" w:sz="4" w:space="0" w:color="auto"/>
              <w:right w:val="single" w:sz="4" w:space="0" w:color="auto"/>
            </w:tcBorders>
            <w:vAlign w:val="center"/>
          </w:tcPr>
          <w:p w14:paraId="0F7C006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Ekranas/monitorius</w:t>
            </w:r>
          </w:p>
        </w:tc>
        <w:tc>
          <w:tcPr>
            <w:tcW w:w="4126" w:type="dxa"/>
            <w:tcBorders>
              <w:top w:val="single" w:sz="4" w:space="0" w:color="auto"/>
              <w:left w:val="single" w:sz="4" w:space="0" w:color="auto"/>
              <w:bottom w:val="single" w:sz="4" w:space="0" w:color="auto"/>
              <w:right w:val="single" w:sz="4" w:space="0" w:color="auto"/>
            </w:tcBorders>
            <w:vAlign w:val="center"/>
          </w:tcPr>
          <w:p w14:paraId="232803A7"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Ekrano įstrižainė ne mažiau 5“ (colių),</w:t>
            </w:r>
          </w:p>
          <w:p w14:paraId="5120D2C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bCs/>
                <w:iCs/>
                <w:lang w:eastAsia="ar-SA"/>
              </w:rPr>
              <w:t>ekranas spalvotas.</w:t>
            </w:r>
          </w:p>
        </w:tc>
        <w:tc>
          <w:tcPr>
            <w:tcW w:w="3387" w:type="dxa"/>
            <w:tcBorders>
              <w:top w:val="single" w:sz="4" w:space="0" w:color="auto"/>
              <w:left w:val="single" w:sz="4" w:space="0" w:color="auto"/>
              <w:bottom w:val="single" w:sz="4" w:space="0" w:color="auto"/>
              <w:right w:val="single" w:sz="4" w:space="0" w:color="auto"/>
            </w:tcBorders>
          </w:tcPr>
          <w:p w14:paraId="73438744" w14:textId="77777777" w:rsidR="00E45B56" w:rsidRPr="00200ED2" w:rsidRDefault="00E45B56" w:rsidP="006617CB">
            <w:pPr>
              <w:suppressAutoHyphens/>
              <w:spacing w:after="0" w:line="240" w:lineRule="auto"/>
              <w:rPr>
                <w:rFonts w:ascii="Times New Roman" w:eastAsia="Times New Roman" w:hAnsi="Times New Roman" w:cs="Times New Roman"/>
                <w:bCs/>
              </w:rPr>
            </w:pPr>
            <w:r w:rsidRPr="00200ED2">
              <w:rPr>
                <w:rFonts w:ascii="Times New Roman" w:eastAsia="Times New Roman" w:hAnsi="Times New Roman" w:cs="Times New Roman"/>
                <w:highlight w:val="lightGray"/>
                <w:lang w:eastAsia="ar-SA"/>
              </w:rPr>
              <w:t>Taip/Ne</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lang w:eastAsia="ar-SA"/>
              </w:rPr>
              <w:t>(nereikalingą išbraukti)</w:t>
            </w:r>
            <w:r w:rsidRPr="00200ED2">
              <w:rPr>
                <w:rFonts w:ascii="Times New Roman" w:eastAsia="Times New Roman" w:hAnsi="Times New Roman" w:cs="Times New Roman"/>
                <w:i/>
                <w:iCs/>
              </w:rPr>
              <w:t xml:space="preserve"> Siūlomas parametras - </w:t>
            </w:r>
            <w:r w:rsidRPr="00200ED2">
              <w:rPr>
                <w:rFonts w:ascii="Times New Roman" w:eastAsia="Times New Roman" w:hAnsi="Times New Roman" w:cs="Times New Roman"/>
                <w:i/>
                <w:iCs/>
                <w:highlight w:val="lightGray"/>
              </w:rPr>
              <w:t>______</w:t>
            </w:r>
            <w:r w:rsidRPr="00200ED2">
              <w:rPr>
                <w:rFonts w:ascii="Times New Roman" w:eastAsia="Times New Roman" w:hAnsi="Times New Roman" w:cs="Times New Roman"/>
                <w:i/>
                <w:iCs/>
              </w:rPr>
              <w:t>“</w:t>
            </w:r>
            <w:r w:rsidRPr="00200ED2">
              <w:rPr>
                <w:rFonts w:ascii="Times New Roman" w:eastAsia="Times New Roman" w:hAnsi="Times New Roman" w:cs="Times New Roman"/>
                <w:bCs/>
              </w:rPr>
              <w:t xml:space="preserve"> </w:t>
            </w:r>
          </w:p>
          <w:p w14:paraId="00A92D86" w14:textId="77777777" w:rsidR="00E45B56" w:rsidRPr="00200ED2" w:rsidRDefault="00E45B56" w:rsidP="006617CB">
            <w:pPr>
              <w:spacing w:after="0" w:line="240" w:lineRule="auto"/>
              <w:rPr>
                <w:rFonts w:ascii="Times New Roman" w:eastAsia="Times New Roman" w:hAnsi="Times New Roman" w:cs="Times New Roman"/>
                <w:i/>
                <w:iCs/>
                <w:highlight w:val="lightGray"/>
              </w:rPr>
            </w:pPr>
          </w:p>
        </w:tc>
      </w:tr>
      <w:tr w:rsidR="00E45B56" w:rsidRPr="00200ED2" w14:paraId="69662D20"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513A52E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3.4.7.</w:t>
            </w:r>
          </w:p>
        </w:tc>
        <w:tc>
          <w:tcPr>
            <w:tcW w:w="1828" w:type="dxa"/>
            <w:tcBorders>
              <w:top w:val="single" w:sz="4" w:space="0" w:color="auto"/>
              <w:left w:val="single" w:sz="4" w:space="0" w:color="auto"/>
              <w:bottom w:val="single" w:sz="4" w:space="0" w:color="auto"/>
              <w:right w:val="single" w:sz="4" w:space="0" w:color="auto"/>
            </w:tcBorders>
            <w:vAlign w:val="center"/>
          </w:tcPr>
          <w:p w14:paraId="458AF5A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Apsauga nuo drėgmės (davikliams)</w:t>
            </w:r>
          </w:p>
        </w:tc>
        <w:tc>
          <w:tcPr>
            <w:tcW w:w="4126" w:type="dxa"/>
            <w:tcBorders>
              <w:top w:val="single" w:sz="4" w:space="0" w:color="auto"/>
              <w:left w:val="single" w:sz="4" w:space="0" w:color="auto"/>
              <w:bottom w:val="single" w:sz="4" w:space="0" w:color="auto"/>
              <w:right w:val="single" w:sz="4" w:space="0" w:color="auto"/>
            </w:tcBorders>
            <w:vAlign w:val="center"/>
          </w:tcPr>
          <w:p w14:paraId="7EFE048A"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Įrangos daviklių apsaugos klasė nuo drėgmės ne blogesnė kaip IP65</w:t>
            </w:r>
          </w:p>
          <w:p w14:paraId="7201274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auto"/>
              <w:left w:val="single" w:sz="4" w:space="0" w:color="auto"/>
              <w:bottom w:val="single" w:sz="4" w:space="0" w:color="auto"/>
              <w:right w:val="single" w:sz="4" w:space="0" w:color="auto"/>
            </w:tcBorders>
          </w:tcPr>
          <w:p w14:paraId="314CC674" w14:textId="77777777" w:rsidR="00E45B56" w:rsidRPr="00200ED2" w:rsidRDefault="00E45B56" w:rsidP="006617CB">
            <w:pPr>
              <w:suppressAutoHyphens/>
              <w:spacing w:after="0" w:line="240" w:lineRule="auto"/>
              <w:rPr>
                <w:rFonts w:ascii="Times New Roman" w:eastAsia="Times New Roman" w:hAnsi="Times New Roman" w:cs="Times New Roman"/>
                <w:bCs/>
              </w:rPr>
            </w:pPr>
            <w:r w:rsidRPr="00200ED2">
              <w:rPr>
                <w:rFonts w:ascii="Times New Roman" w:eastAsia="Times New Roman" w:hAnsi="Times New Roman" w:cs="Times New Roman"/>
                <w:i/>
                <w:iCs/>
              </w:rPr>
              <w:t xml:space="preserve"> Siūlomas parametras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apsaugos klasė</w:t>
            </w:r>
            <w:r w:rsidRPr="00200ED2">
              <w:rPr>
                <w:rFonts w:ascii="Times New Roman" w:eastAsia="Times New Roman" w:hAnsi="Times New Roman" w:cs="Times New Roman"/>
                <w:bCs/>
              </w:rPr>
              <w:t>.</w:t>
            </w:r>
          </w:p>
        </w:tc>
      </w:tr>
      <w:tr w:rsidR="00E45B56" w:rsidRPr="00200ED2" w14:paraId="075872C5"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0FDE0E6D"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3.4.8.</w:t>
            </w:r>
          </w:p>
        </w:tc>
        <w:tc>
          <w:tcPr>
            <w:tcW w:w="1828" w:type="dxa"/>
            <w:tcBorders>
              <w:top w:val="single" w:sz="4" w:space="0" w:color="auto"/>
              <w:left w:val="single" w:sz="4" w:space="0" w:color="auto"/>
              <w:bottom w:val="single" w:sz="4" w:space="0" w:color="auto"/>
              <w:right w:val="single" w:sz="4" w:space="0" w:color="auto"/>
            </w:tcBorders>
            <w:vAlign w:val="center"/>
          </w:tcPr>
          <w:p w14:paraId="54DC315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Apsauga nuo drėgmės (įrangai, esančiai kabinoje)</w:t>
            </w:r>
          </w:p>
        </w:tc>
        <w:tc>
          <w:tcPr>
            <w:tcW w:w="4126" w:type="dxa"/>
            <w:tcBorders>
              <w:top w:val="single" w:sz="4" w:space="0" w:color="auto"/>
              <w:left w:val="single" w:sz="4" w:space="0" w:color="auto"/>
              <w:bottom w:val="single" w:sz="4" w:space="0" w:color="auto"/>
              <w:right w:val="single" w:sz="4" w:space="0" w:color="auto"/>
            </w:tcBorders>
            <w:vAlign w:val="center"/>
          </w:tcPr>
          <w:p w14:paraId="1E5E4E05"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Prietaiso apsaugos klasė ne blogesnė kaip IP54</w:t>
            </w:r>
          </w:p>
          <w:p w14:paraId="22E3E71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auto"/>
              <w:left w:val="single" w:sz="4" w:space="0" w:color="auto"/>
              <w:bottom w:val="single" w:sz="4" w:space="0" w:color="auto"/>
              <w:right w:val="single" w:sz="4" w:space="0" w:color="auto"/>
            </w:tcBorders>
          </w:tcPr>
          <w:p w14:paraId="1C262073" w14:textId="77777777" w:rsidR="00E45B56" w:rsidRPr="00200ED2" w:rsidRDefault="00E45B56" w:rsidP="006617CB">
            <w:pPr>
              <w:suppressAutoHyphens/>
              <w:spacing w:after="0" w:line="240" w:lineRule="auto"/>
              <w:rPr>
                <w:rFonts w:ascii="Times New Roman" w:eastAsia="Times New Roman" w:hAnsi="Times New Roman" w:cs="Times New Roman"/>
                <w:b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apsaugos klasė.</w:t>
            </w:r>
            <w:r w:rsidRPr="00200ED2">
              <w:rPr>
                <w:rFonts w:ascii="Times New Roman" w:eastAsia="Times New Roman" w:hAnsi="Times New Roman" w:cs="Times New Roman"/>
                <w:bCs/>
              </w:rPr>
              <w:t xml:space="preserve"> </w:t>
            </w:r>
          </w:p>
          <w:p w14:paraId="7DB7983E" w14:textId="77777777" w:rsidR="00E45B56" w:rsidRPr="00200ED2" w:rsidRDefault="00E45B56" w:rsidP="006617CB">
            <w:pPr>
              <w:spacing w:after="0" w:line="240" w:lineRule="auto"/>
              <w:rPr>
                <w:rFonts w:ascii="Times New Roman" w:eastAsia="Times New Roman" w:hAnsi="Times New Roman" w:cs="Times New Roman"/>
                <w:i/>
                <w:iCs/>
                <w:highlight w:val="lightGray"/>
              </w:rPr>
            </w:pPr>
          </w:p>
        </w:tc>
      </w:tr>
      <w:tr w:rsidR="00E45B56" w:rsidRPr="00200ED2" w14:paraId="04801250"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6737A6F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3.4.9.</w:t>
            </w:r>
          </w:p>
        </w:tc>
        <w:tc>
          <w:tcPr>
            <w:tcW w:w="1828" w:type="dxa"/>
            <w:tcBorders>
              <w:top w:val="single" w:sz="4" w:space="0" w:color="auto"/>
              <w:left w:val="single" w:sz="4" w:space="0" w:color="auto"/>
              <w:bottom w:val="single" w:sz="4" w:space="0" w:color="auto"/>
              <w:right w:val="single" w:sz="4" w:space="0" w:color="auto"/>
            </w:tcBorders>
            <w:vAlign w:val="center"/>
          </w:tcPr>
          <w:p w14:paraId="5D0C27F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Dokumentų spausdintuvas</w:t>
            </w:r>
          </w:p>
        </w:tc>
        <w:tc>
          <w:tcPr>
            <w:tcW w:w="4126" w:type="dxa"/>
            <w:tcBorders>
              <w:top w:val="single" w:sz="4" w:space="0" w:color="auto"/>
              <w:left w:val="single" w:sz="4" w:space="0" w:color="auto"/>
              <w:bottom w:val="single" w:sz="4" w:space="0" w:color="auto"/>
              <w:right w:val="single" w:sz="4" w:space="0" w:color="auto"/>
            </w:tcBorders>
            <w:vAlign w:val="center"/>
          </w:tcPr>
          <w:p w14:paraId="366531D3"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Spausdintuvas montuojamas technikos operatoriaus darbo vietoje (kabinoje).</w:t>
            </w:r>
          </w:p>
          <w:p w14:paraId="63354D5B"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Spausdintuvo naudojamo popieriaus plotis ne mažiau 52 mm.</w:t>
            </w:r>
          </w:p>
          <w:p w14:paraId="0EE596DF"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auto"/>
              <w:left w:val="single" w:sz="4" w:space="0" w:color="auto"/>
              <w:bottom w:val="single" w:sz="4" w:space="0" w:color="auto"/>
              <w:right w:val="single" w:sz="4" w:space="0" w:color="auto"/>
            </w:tcBorders>
          </w:tcPr>
          <w:p w14:paraId="18D99153" w14:textId="77777777" w:rsidR="00E45B56" w:rsidRPr="00200ED2" w:rsidRDefault="00E45B56" w:rsidP="006617CB">
            <w:pPr>
              <w:suppressAutoHyphens/>
              <w:spacing w:after="0" w:line="240" w:lineRule="auto"/>
              <w:rPr>
                <w:rFonts w:ascii="Times New Roman" w:eastAsia="Times New Roman" w:hAnsi="Times New Roman" w:cs="Times New Roman"/>
                <w:bCs/>
              </w:rPr>
            </w:pPr>
            <w:r w:rsidRPr="00200ED2">
              <w:rPr>
                <w:rFonts w:ascii="Times New Roman" w:eastAsia="Times New Roman" w:hAnsi="Times New Roman" w:cs="Times New Roman"/>
                <w:highlight w:val="lightGray"/>
                <w:lang w:eastAsia="ar-SA"/>
              </w:rPr>
              <w:t>Taip/Ne</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lang w:eastAsia="ar-SA"/>
              </w:rPr>
              <w:t>(nereikalingą išbraukti)</w:t>
            </w:r>
            <w:r w:rsidRPr="00200ED2">
              <w:rPr>
                <w:rFonts w:ascii="Times New Roman" w:eastAsia="Times New Roman" w:hAnsi="Times New Roman" w:cs="Times New Roman"/>
                <w:i/>
                <w:iCs/>
              </w:rPr>
              <w:t xml:space="preserve"> Siūlomas parametras -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mm.</w:t>
            </w:r>
            <w:r w:rsidRPr="00200ED2">
              <w:rPr>
                <w:rFonts w:ascii="Times New Roman" w:eastAsia="Times New Roman" w:hAnsi="Times New Roman" w:cs="Times New Roman"/>
                <w:bCs/>
              </w:rPr>
              <w:t xml:space="preserve"> </w:t>
            </w:r>
          </w:p>
          <w:p w14:paraId="6DA8EC59"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_______</w:t>
            </w:r>
            <w:r w:rsidRPr="00200ED2">
              <w:rPr>
                <w:rFonts w:ascii="Times New Roman" w:eastAsia="Times New Roman" w:hAnsi="Times New Roman" w:cs="Times New Roman"/>
                <w:i/>
                <w:iCs/>
              </w:rPr>
              <w:t xml:space="preserve"> ir psl. Nr.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w:t>
            </w:r>
          </w:p>
        </w:tc>
      </w:tr>
      <w:tr w:rsidR="00E45B56" w:rsidRPr="00200ED2" w14:paraId="0B9EC673"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404B43D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rPr>
              <w:t>3.4.10</w:t>
            </w:r>
          </w:p>
        </w:tc>
        <w:tc>
          <w:tcPr>
            <w:tcW w:w="1828" w:type="dxa"/>
            <w:tcBorders>
              <w:top w:val="single" w:sz="4" w:space="0" w:color="auto"/>
              <w:left w:val="single" w:sz="4" w:space="0" w:color="auto"/>
              <w:bottom w:val="single" w:sz="4" w:space="0" w:color="auto"/>
              <w:right w:val="single" w:sz="4" w:space="0" w:color="auto"/>
            </w:tcBorders>
            <w:vAlign w:val="center"/>
          </w:tcPr>
          <w:p w14:paraId="227601C5"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Spausdinami duomenys</w:t>
            </w:r>
          </w:p>
        </w:tc>
        <w:tc>
          <w:tcPr>
            <w:tcW w:w="4126" w:type="dxa"/>
            <w:tcBorders>
              <w:top w:val="single" w:sz="4" w:space="0" w:color="auto"/>
              <w:left w:val="single" w:sz="4" w:space="0" w:color="auto"/>
              <w:bottom w:val="single" w:sz="4" w:space="0" w:color="auto"/>
              <w:right w:val="single" w:sz="4" w:space="0" w:color="auto"/>
            </w:tcBorders>
            <w:vAlign w:val="center"/>
          </w:tcPr>
          <w:p w14:paraId="242EAFAB"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Yra galimybė suformuoti informaciją ir spausdintuvu atspausdinti būtinus duomenis apie:</w:t>
            </w:r>
          </w:p>
          <w:p w14:paraId="2E160971"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xml:space="preserve">- tiekėją, </w:t>
            </w:r>
          </w:p>
          <w:p w14:paraId="1E74F11F"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klientą,</w:t>
            </w:r>
          </w:p>
          <w:p w14:paraId="0752E72A"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krovinio pakrovimo vietą,</w:t>
            </w:r>
          </w:p>
          <w:p w14:paraId="127AF2E1"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xml:space="preserve">- krovinio paskirties vietą, </w:t>
            </w:r>
          </w:p>
          <w:p w14:paraId="11C45332"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xml:space="preserve">- pakrovimo datą ir  laiką, </w:t>
            </w:r>
          </w:p>
          <w:p w14:paraId="33B85425"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medžiagos pavadinimą,</w:t>
            </w:r>
          </w:p>
          <w:p w14:paraId="4180E502" w14:textId="77777777" w:rsidR="00E45B56" w:rsidRPr="00200ED2"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200ED2">
              <w:rPr>
                <w:rFonts w:ascii="Times New Roman" w:eastAsia="Times New Roman" w:hAnsi="Times New Roman" w:cs="Times New Roman"/>
                <w:bCs/>
                <w:iCs/>
                <w:lang w:eastAsia="ar-SA"/>
              </w:rPr>
              <w:t xml:space="preserve">- pakrautos medžiagos kiekį, </w:t>
            </w:r>
          </w:p>
          <w:p w14:paraId="08DE6834"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bCs/>
                <w:iCs/>
                <w:lang w:eastAsia="ar-SA"/>
              </w:rPr>
              <w:t xml:space="preserve">- transporto priemonės </w:t>
            </w:r>
            <w:proofErr w:type="spellStart"/>
            <w:r w:rsidRPr="00200ED2">
              <w:rPr>
                <w:rFonts w:ascii="Times New Roman" w:eastAsia="Times New Roman" w:hAnsi="Times New Roman" w:cs="Times New Roman"/>
                <w:bCs/>
                <w:iCs/>
                <w:lang w:eastAsia="ar-SA"/>
              </w:rPr>
              <w:t>valst</w:t>
            </w:r>
            <w:proofErr w:type="spellEnd"/>
            <w:r w:rsidRPr="00200ED2">
              <w:rPr>
                <w:rFonts w:ascii="Times New Roman" w:eastAsia="Times New Roman" w:hAnsi="Times New Roman" w:cs="Times New Roman"/>
                <w:bCs/>
                <w:iCs/>
                <w:lang w:eastAsia="ar-SA"/>
              </w:rPr>
              <w:t>. Nr.</w:t>
            </w:r>
          </w:p>
        </w:tc>
        <w:tc>
          <w:tcPr>
            <w:tcW w:w="3387" w:type="dxa"/>
            <w:tcBorders>
              <w:top w:val="single" w:sz="4" w:space="0" w:color="auto"/>
              <w:left w:val="single" w:sz="4" w:space="0" w:color="auto"/>
              <w:bottom w:val="single" w:sz="4" w:space="0" w:color="auto"/>
              <w:right w:val="single" w:sz="4" w:space="0" w:color="auto"/>
            </w:tcBorders>
          </w:tcPr>
          <w:p w14:paraId="57504AA3" w14:textId="77777777" w:rsidR="00E45B56" w:rsidRPr="00200ED2" w:rsidRDefault="00E45B56" w:rsidP="006617CB">
            <w:pPr>
              <w:suppressAutoHyphens/>
              <w:spacing w:after="0" w:line="240" w:lineRule="auto"/>
              <w:rPr>
                <w:rFonts w:ascii="Times New Roman" w:eastAsia="Times New Roman" w:hAnsi="Times New Roman" w:cs="Times New Roman"/>
                <w:bCs/>
              </w:rPr>
            </w:pPr>
            <w:r w:rsidRPr="00200ED2">
              <w:rPr>
                <w:rFonts w:ascii="Times New Roman" w:eastAsia="Times New Roman" w:hAnsi="Times New Roman" w:cs="Times New Roman"/>
                <w:highlight w:val="lightGray"/>
                <w:lang w:eastAsia="ar-SA"/>
              </w:rPr>
              <w:t>Taip/Ne</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lang w:eastAsia="ar-SA"/>
              </w:rPr>
              <w:t>(nereikalingą išbraukti)</w:t>
            </w:r>
            <w:r w:rsidRPr="00200ED2">
              <w:rPr>
                <w:rFonts w:ascii="Times New Roman" w:eastAsia="Times New Roman" w:hAnsi="Times New Roman" w:cs="Times New Roman"/>
                <w:i/>
                <w:iCs/>
              </w:rPr>
              <w:t xml:space="preserve"> Siūloma informacija -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(nurodoma galima informacija).</w:t>
            </w:r>
            <w:r w:rsidRPr="00200ED2">
              <w:rPr>
                <w:rFonts w:ascii="Times New Roman" w:eastAsia="Times New Roman" w:hAnsi="Times New Roman" w:cs="Times New Roman"/>
                <w:bCs/>
              </w:rPr>
              <w:t xml:space="preserve"> </w:t>
            </w:r>
          </w:p>
          <w:p w14:paraId="3E4C2E73"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_______</w:t>
            </w:r>
            <w:r w:rsidRPr="00200ED2">
              <w:rPr>
                <w:rFonts w:ascii="Times New Roman" w:eastAsia="Times New Roman" w:hAnsi="Times New Roman" w:cs="Times New Roman"/>
                <w:i/>
                <w:iCs/>
              </w:rPr>
              <w:t xml:space="preserve"> ir psl. Nr.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Nuoroda</w:t>
            </w:r>
          </w:p>
        </w:tc>
      </w:tr>
      <w:tr w:rsidR="00E45B56" w:rsidRPr="00200ED2" w14:paraId="2225C1C5" w14:textId="77777777" w:rsidTr="0045330E">
        <w:tc>
          <w:tcPr>
            <w:tcW w:w="734" w:type="dxa"/>
            <w:tcBorders>
              <w:top w:val="single" w:sz="4" w:space="0" w:color="auto"/>
              <w:left w:val="single" w:sz="4" w:space="0" w:color="auto"/>
              <w:bottom w:val="single" w:sz="4" w:space="0" w:color="auto"/>
              <w:right w:val="single" w:sz="4" w:space="0" w:color="auto"/>
            </w:tcBorders>
            <w:vAlign w:val="center"/>
          </w:tcPr>
          <w:p w14:paraId="652FE6FE"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3.4.11</w:t>
            </w:r>
          </w:p>
        </w:tc>
        <w:tc>
          <w:tcPr>
            <w:tcW w:w="1828" w:type="dxa"/>
            <w:tcBorders>
              <w:top w:val="single" w:sz="4" w:space="0" w:color="auto"/>
              <w:left w:val="single" w:sz="4" w:space="0" w:color="auto"/>
              <w:bottom w:val="single" w:sz="4" w:space="0" w:color="auto"/>
              <w:right w:val="single" w:sz="4" w:space="0" w:color="auto"/>
            </w:tcBorders>
            <w:vAlign w:val="center"/>
          </w:tcPr>
          <w:p w14:paraId="79BD877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rPr>
              <w:t>Garantija pagrindiniams svėrimo įrangos komponentams</w:t>
            </w:r>
          </w:p>
        </w:tc>
        <w:tc>
          <w:tcPr>
            <w:tcW w:w="4126" w:type="dxa"/>
            <w:tcBorders>
              <w:top w:val="single" w:sz="4" w:space="0" w:color="auto"/>
              <w:left w:val="single" w:sz="4" w:space="0" w:color="auto"/>
              <w:bottom w:val="single" w:sz="4" w:space="0" w:color="auto"/>
              <w:right w:val="single" w:sz="4" w:space="0" w:color="auto"/>
            </w:tcBorders>
            <w:vAlign w:val="center"/>
          </w:tcPr>
          <w:p w14:paraId="770307B1" w14:textId="77777777" w:rsidR="00E45B56" w:rsidRPr="00200ED2" w:rsidRDefault="00E45B56" w:rsidP="006617CB">
            <w:pPr>
              <w:suppressAutoHyphens/>
              <w:spacing w:after="0" w:line="240" w:lineRule="auto"/>
              <w:jc w:val="both"/>
              <w:rPr>
                <w:rFonts w:ascii="Times New Roman" w:eastAsia="Times New Roman" w:hAnsi="Times New Roman" w:cs="Times New Roman"/>
              </w:rPr>
            </w:pPr>
            <w:r w:rsidRPr="00200ED2">
              <w:rPr>
                <w:rFonts w:ascii="Times New Roman" w:eastAsia="Times New Roman" w:hAnsi="Times New Roman" w:cs="Times New Roman"/>
              </w:rPr>
              <w:t>Ne mažiau kaip 24 mėnesių.</w:t>
            </w:r>
          </w:p>
          <w:p w14:paraId="4A4B104E" w14:textId="5819EC42" w:rsidR="00E45B56" w:rsidRPr="00F47743" w:rsidRDefault="00E45B56" w:rsidP="006617CB">
            <w:pPr>
              <w:suppressAutoHyphens/>
              <w:spacing w:after="0" w:line="240" w:lineRule="auto"/>
              <w:jc w:val="both"/>
              <w:rPr>
                <w:rFonts w:ascii="Times New Roman" w:eastAsia="Times New Roman" w:hAnsi="Times New Roman" w:cs="Times New Roman"/>
                <w:iCs/>
                <w:lang w:eastAsia="ar-SA"/>
              </w:rPr>
            </w:pPr>
            <w:r w:rsidRPr="00F47743">
              <w:rPr>
                <w:rFonts w:ascii="Times New Roman" w:eastAsia="Times New Roman" w:hAnsi="Times New Roman" w:cs="Times New Roman"/>
                <w:bCs/>
                <w:iCs/>
                <w:lang w:eastAsia="ar-SA"/>
              </w:rPr>
              <w:t>Pasiūlyme turi būti pateikta informacija apie garantiniu laikotarpiu atliekamus  techninius aptarnavimus, nurodant  aptarnavimo intervalus, atliekamus darbus, naudojamas medžiagas  ir jų įkainius.</w:t>
            </w:r>
          </w:p>
        </w:tc>
        <w:tc>
          <w:tcPr>
            <w:tcW w:w="3387" w:type="dxa"/>
            <w:tcBorders>
              <w:top w:val="single" w:sz="4" w:space="0" w:color="auto"/>
              <w:left w:val="single" w:sz="4" w:space="0" w:color="auto"/>
              <w:bottom w:val="single" w:sz="4" w:space="0" w:color="auto"/>
              <w:right w:val="single" w:sz="4" w:space="0" w:color="auto"/>
            </w:tcBorders>
          </w:tcPr>
          <w:p w14:paraId="3CBD55AE"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___________</w:t>
            </w:r>
            <w:r w:rsidRPr="00200ED2">
              <w:rPr>
                <w:rFonts w:ascii="Times New Roman" w:eastAsia="Times New Roman" w:hAnsi="Times New Roman" w:cs="Times New Roman"/>
                <w:bCs/>
              </w:rPr>
              <w:t>mėn.</w:t>
            </w:r>
            <w:r w:rsidRPr="00200ED2">
              <w:rPr>
                <w:rFonts w:ascii="Times New Roman" w:eastAsia="Times New Roman" w:hAnsi="Times New Roman" w:cs="Times New Roman"/>
                <w:i/>
                <w:iCs/>
              </w:rPr>
              <w:t xml:space="preserve">       </w:t>
            </w:r>
          </w:p>
          <w:p w14:paraId="468CC9C7"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Times New Roman" w:hAnsi="Times New Roman" w:cs="Times New Roman"/>
                <w:i/>
                <w:iCs/>
              </w:rPr>
              <w:t xml:space="preserve"> Pateikto dokumento pavadinimas</w:t>
            </w:r>
            <w:r w:rsidRPr="00200ED2">
              <w:rPr>
                <w:rFonts w:ascii="Times New Roman" w:eastAsia="Times New Roman" w:hAnsi="Times New Roman" w:cs="Times New Roman"/>
                <w:i/>
                <w:iCs/>
                <w:highlight w:val="lightGray"/>
              </w:rPr>
              <w:t xml:space="preserve"> _____</w:t>
            </w:r>
            <w:r w:rsidRPr="00200ED2">
              <w:rPr>
                <w:rFonts w:ascii="Times New Roman" w:eastAsia="Times New Roman" w:hAnsi="Times New Roman" w:cs="Times New Roman"/>
                <w:i/>
                <w:iCs/>
              </w:rPr>
              <w:t xml:space="preserve">__ ir psl. Nr. </w:t>
            </w:r>
            <w:r w:rsidRPr="00200ED2">
              <w:rPr>
                <w:rFonts w:ascii="Times New Roman" w:eastAsia="Times New Roman" w:hAnsi="Times New Roman" w:cs="Times New Roman"/>
                <w:i/>
                <w:iCs/>
                <w:highlight w:val="lightGray"/>
              </w:rPr>
              <w:t>______</w:t>
            </w:r>
          </w:p>
        </w:tc>
      </w:tr>
      <w:tr w:rsidR="00E45B56" w:rsidRPr="00200ED2" w14:paraId="5B564385" w14:textId="77777777" w:rsidTr="0045330E">
        <w:tc>
          <w:tcPr>
            <w:tcW w:w="734" w:type="dxa"/>
            <w:tcBorders>
              <w:top w:val="single" w:sz="4" w:space="0" w:color="000000"/>
              <w:left w:val="single" w:sz="4" w:space="0" w:color="000000"/>
              <w:bottom w:val="single" w:sz="4" w:space="0" w:color="000000"/>
            </w:tcBorders>
            <w:shd w:val="clear" w:color="auto" w:fill="auto"/>
          </w:tcPr>
          <w:p w14:paraId="1D875A5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3.5.</w:t>
            </w:r>
          </w:p>
        </w:tc>
        <w:tc>
          <w:tcPr>
            <w:tcW w:w="1828" w:type="dxa"/>
            <w:tcBorders>
              <w:top w:val="single" w:sz="4" w:space="0" w:color="000000"/>
              <w:left w:val="single" w:sz="4" w:space="0" w:color="000000"/>
              <w:bottom w:val="single" w:sz="4" w:space="0" w:color="000000"/>
              <w:right w:val="single" w:sz="4" w:space="0" w:color="000000"/>
            </w:tcBorders>
          </w:tcPr>
          <w:p w14:paraId="6CA08E4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Hidraulinės linijos (papildomos)</w:t>
            </w:r>
          </w:p>
          <w:p w14:paraId="667FCE4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4126" w:type="dxa"/>
            <w:tcBorders>
              <w:top w:val="single" w:sz="4" w:space="0" w:color="000000"/>
              <w:left w:val="single" w:sz="4" w:space="0" w:color="000000"/>
              <w:bottom w:val="single" w:sz="4" w:space="0" w:color="000000"/>
            </w:tcBorders>
            <w:shd w:val="clear" w:color="auto" w:fill="auto"/>
          </w:tcPr>
          <w:p w14:paraId="50195D86" w14:textId="64602936"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Atskiros hidraulinės linijos (įskaitant ir drenažinę liniją), skirtos papildomų įrankių (įskaitant universalų sniego valytuvą/verstuvą, rotorinį sniego valytuvą,  sijojimo/smulkinimo kaušą ir pan.) darbui, su greito jungimo movomis prie krovimo kaušo su srauto valdymu iš kabinos (operatoriui neišlipant) viena valdymo svirtimi („</w:t>
            </w:r>
            <w:proofErr w:type="spellStart"/>
            <w:r w:rsidRPr="00200ED2">
              <w:rPr>
                <w:rFonts w:ascii="Times New Roman" w:eastAsia="Times New Roman" w:hAnsi="Times New Roman" w:cs="Times New Roman"/>
                <w:lang w:eastAsia="ar-SA"/>
              </w:rPr>
              <w:t>Joystick</w:t>
            </w:r>
            <w:proofErr w:type="spellEnd"/>
            <w:r w:rsidRPr="00200ED2">
              <w:rPr>
                <w:rFonts w:ascii="Times New Roman" w:eastAsia="Times New Roman" w:hAnsi="Times New Roman" w:cs="Times New Roman"/>
                <w:lang w:eastAsia="ar-SA"/>
              </w:rPr>
              <w:t xml:space="preserve">“ tipo). </w:t>
            </w:r>
          </w:p>
          <w:p w14:paraId="7825AE7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Greitos jungties kontūras valdomas atskira svirtimi, iš kabinos (operatoriui neišlipant).</w:t>
            </w:r>
          </w:p>
          <w:p w14:paraId="58A26AA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Papildomos hidraulinės linijos - įrengtos gamintojo arba įrengiamos Pardavėjo ne vėliau nei prekės perdavimo Pirkėjui dieną.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9E1C89A"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15D9B089"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Arial Unicode MS" w:hAnsi="Times New Roman" w:cs="Times New Roman"/>
                <w:i/>
                <w:iCs/>
              </w:rPr>
              <w:t xml:space="preserve">    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0C5EA372" w14:textId="77777777" w:rsidTr="0045330E">
        <w:tc>
          <w:tcPr>
            <w:tcW w:w="734" w:type="dxa"/>
            <w:tcBorders>
              <w:top w:val="single" w:sz="4" w:space="0" w:color="000000"/>
              <w:left w:val="single" w:sz="4" w:space="0" w:color="000000"/>
              <w:bottom w:val="single" w:sz="4" w:space="0" w:color="000000"/>
            </w:tcBorders>
            <w:shd w:val="clear" w:color="auto" w:fill="auto"/>
          </w:tcPr>
          <w:p w14:paraId="176937A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3.6.</w:t>
            </w:r>
          </w:p>
        </w:tc>
        <w:tc>
          <w:tcPr>
            <w:tcW w:w="1828" w:type="dxa"/>
            <w:tcBorders>
              <w:top w:val="single" w:sz="4" w:space="0" w:color="000000"/>
              <w:left w:val="single" w:sz="4" w:space="0" w:color="000000"/>
              <w:bottom w:val="single" w:sz="4" w:space="0" w:color="000000"/>
              <w:right w:val="single" w:sz="4" w:space="0" w:color="000000"/>
            </w:tcBorders>
          </w:tcPr>
          <w:p w14:paraId="3A8908E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Kopijavimo funkcija</w:t>
            </w:r>
          </w:p>
        </w:tc>
        <w:tc>
          <w:tcPr>
            <w:tcW w:w="4126" w:type="dxa"/>
            <w:tcBorders>
              <w:top w:val="single" w:sz="4" w:space="0" w:color="000000"/>
              <w:left w:val="single" w:sz="4" w:space="0" w:color="000000"/>
              <w:bottom w:val="single" w:sz="4" w:space="0" w:color="000000"/>
            </w:tcBorders>
            <w:shd w:val="clear" w:color="auto" w:fill="auto"/>
          </w:tcPr>
          <w:p w14:paraId="3627CD8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Hidraulinio skirstytuvo strėlės valdymo sekcijai (pakėlimui/nuleidimui) įrengta „plaukiojanti“ padėtis.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00489B0"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3922F004" w14:textId="77777777" w:rsidR="00E45B56" w:rsidRPr="00200ED2" w:rsidRDefault="00E45B56" w:rsidP="006617CB">
            <w:pPr>
              <w:spacing w:after="0" w:line="240" w:lineRule="auto"/>
              <w:rPr>
                <w:rFonts w:ascii="Times New Roman" w:eastAsia="Times New Roman" w:hAnsi="Times New Roman" w:cs="Times New Roman"/>
                <w:i/>
                <w:iCs/>
                <w:highlight w:val="lightGray"/>
              </w:rPr>
            </w:pPr>
          </w:p>
        </w:tc>
      </w:tr>
      <w:tr w:rsidR="00E45B56" w:rsidRPr="00200ED2" w14:paraId="50B71167" w14:textId="77777777" w:rsidTr="0045330E">
        <w:tc>
          <w:tcPr>
            <w:tcW w:w="734" w:type="dxa"/>
            <w:tcBorders>
              <w:top w:val="single" w:sz="4" w:space="0" w:color="000000"/>
              <w:left w:val="single" w:sz="4" w:space="0" w:color="000000"/>
              <w:bottom w:val="single" w:sz="4" w:space="0" w:color="000000"/>
            </w:tcBorders>
            <w:shd w:val="clear" w:color="auto" w:fill="auto"/>
          </w:tcPr>
          <w:p w14:paraId="25B105A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3.7.</w:t>
            </w:r>
          </w:p>
        </w:tc>
        <w:tc>
          <w:tcPr>
            <w:tcW w:w="1828" w:type="dxa"/>
            <w:tcBorders>
              <w:top w:val="single" w:sz="4" w:space="0" w:color="000000"/>
              <w:left w:val="single" w:sz="4" w:space="0" w:color="000000"/>
              <w:bottom w:val="single" w:sz="4" w:space="0" w:color="000000"/>
              <w:right w:val="single" w:sz="4" w:space="0" w:color="000000"/>
            </w:tcBorders>
          </w:tcPr>
          <w:p w14:paraId="1332F58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Įrangos valdymas</w:t>
            </w:r>
          </w:p>
        </w:tc>
        <w:tc>
          <w:tcPr>
            <w:tcW w:w="4126" w:type="dxa"/>
            <w:tcBorders>
              <w:top w:val="single" w:sz="4" w:space="0" w:color="000000"/>
              <w:left w:val="single" w:sz="4" w:space="0" w:color="000000"/>
              <w:bottom w:val="single" w:sz="4" w:space="0" w:color="000000"/>
            </w:tcBorders>
            <w:shd w:val="clear" w:color="auto" w:fill="auto"/>
          </w:tcPr>
          <w:p w14:paraId="2502A47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Viena valdymo svirtis („</w:t>
            </w:r>
            <w:proofErr w:type="spellStart"/>
            <w:r w:rsidRPr="00200ED2">
              <w:rPr>
                <w:rFonts w:ascii="Times New Roman" w:eastAsia="Times New Roman" w:hAnsi="Times New Roman" w:cs="Times New Roman"/>
                <w:lang w:eastAsia="ar-SA"/>
              </w:rPr>
              <w:t>Joystick</w:t>
            </w:r>
            <w:proofErr w:type="spellEnd"/>
            <w:r w:rsidRPr="00200ED2">
              <w:rPr>
                <w:rFonts w:ascii="Times New Roman" w:eastAsia="Times New Roman" w:hAnsi="Times New Roman" w:cs="Times New Roman"/>
                <w:lang w:eastAsia="ar-SA"/>
              </w:rPr>
              <w:t>“ tipo) kaušo ir papildomos įrangos valdymui.</w:t>
            </w:r>
          </w:p>
          <w:p w14:paraId="716C7AA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Vairasvirtės konsolė juda (aukštyn/žemyn) kartu su operatoriaus sėdyne ir sėdynės porankiu.</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9AABB40"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55DE6AE1" w14:textId="77777777" w:rsidR="00E45B56" w:rsidRPr="00200ED2" w:rsidRDefault="00E45B56" w:rsidP="006617CB">
            <w:pPr>
              <w:spacing w:after="0" w:line="240" w:lineRule="auto"/>
              <w:rPr>
                <w:rFonts w:ascii="Times New Roman" w:eastAsia="Times New Roman" w:hAnsi="Times New Roman" w:cs="Times New Roman"/>
                <w:i/>
                <w:iCs/>
                <w:highlight w:val="lightGray"/>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78266D37" w14:textId="77777777" w:rsidTr="0045330E">
        <w:tc>
          <w:tcPr>
            <w:tcW w:w="734" w:type="dxa"/>
            <w:tcBorders>
              <w:top w:val="single" w:sz="4" w:space="0" w:color="000000"/>
              <w:left w:val="single" w:sz="4" w:space="0" w:color="000000"/>
              <w:bottom w:val="single" w:sz="4" w:space="0" w:color="000000"/>
            </w:tcBorders>
            <w:shd w:val="clear" w:color="auto" w:fill="auto"/>
          </w:tcPr>
          <w:p w14:paraId="1A238A3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3.8.</w:t>
            </w:r>
          </w:p>
        </w:tc>
        <w:tc>
          <w:tcPr>
            <w:tcW w:w="1828" w:type="dxa"/>
            <w:tcBorders>
              <w:top w:val="single" w:sz="4" w:space="0" w:color="000000"/>
              <w:left w:val="single" w:sz="4" w:space="0" w:color="000000"/>
              <w:bottom w:val="single" w:sz="4" w:space="0" w:color="000000"/>
              <w:right w:val="single" w:sz="4" w:space="0" w:color="000000"/>
            </w:tcBorders>
          </w:tcPr>
          <w:p w14:paraId="6079313F"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Darbo ciklo laikas</w:t>
            </w:r>
          </w:p>
        </w:tc>
        <w:tc>
          <w:tcPr>
            <w:tcW w:w="4126" w:type="dxa"/>
            <w:tcBorders>
              <w:top w:val="single" w:sz="4" w:space="0" w:color="000000"/>
              <w:left w:val="single" w:sz="4" w:space="0" w:color="000000"/>
              <w:bottom w:val="single" w:sz="4" w:space="0" w:color="000000"/>
            </w:tcBorders>
            <w:shd w:val="clear" w:color="auto" w:fill="auto"/>
          </w:tcPr>
          <w:p w14:paraId="2463279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  Vieno darbo ciklo (kaušo pakėlimas, iškrovimas, nuleidimas) laikas ne daugiau 1</w:t>
            </w:r>
            <w:r>
              <w:rPr>
                <w:rFonts w:ascii="Times New Roman" w:eastAsia="Times New Roman" w:hAnsi="Times New Roman" w:cs="Times New Roman"/>
                <w:lang w:eastAsia="ar-SA"/>
              </w:rPr>
              <w:t>1</w:t>
            </w:r>
            <w:r w:rsidRPr="00200ED2">
              <w:rPr>
                <w:rFonts w:ascii="Times New Roman" w:eastAsia="Times New Roman" w:hAnsi="Times New Roman" w:cs="Times New Roman"/>
                <w:lang w:eastAsia="ar-SA"/>
              </w:rPr>
              <w:t xml:space="preserve"> 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0AF370D4"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 xml:space="preserve">       ___</w:t>
            </w:r>
            <w:r w:rsidRPr="00200ED2">
              <w:rPr>
                <w:rFonts w:ascii="Times New Roman" w:eastAsia="Times New Roman" w:hAnsi="Times New Roman" w:cs="Times New Roman"/>
                <w:i/>
                <w:iCs/>
              </w:rPr>
              <w:t xml:space="preserve"> s.</w:t>
            </w:r>
          </w:p>
          <w:p w14:paraId="383C30BC"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w:t>
            </w:r>
            <w:r w:rsidRPr="00200ED2">
              <w:rPr>
                <w:rFonts w:ascii="Times New Roman" w:eastAsia="Times New Roman" w:hAnsi="Times New Roman" w:cs="Times New Roman"/>
                <w:i/>
                <w:iCs/>
              </w:rPr>
              <w:t>.</w:t>
            </w:r>
          </w:p>
        </w:tc>
      </w:tr>
      <w:tr w:rsidR="00E45B56" w:rsidRPr="00200ED2" w14:paraId="3F07D6DB" w14:textId="77777777" w:rsidTr="0045330E">
        <w:tc>
          <w:tcPr>
            <w:tcW w:w="734" w:type="dxa"/>
            <w:tcBorders>
              <w:top w:val="single" w:sz="4" w:space="0" w:color="000000"/>
              <w:left w:val="single" w:sz="4" w:space="0" w:color="000000"/>
              <w:bottom w:val="single" w:sz="4" w:space="0" w:color="000000"/>
            </w:tcBorders>
            <w:shd w:val="clear" w:color="auto" w:fill="auto"/>
          </w:tcPr>
          <w:p w14:paraId="7538DDC6"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3.9.</w:t>
            </w:r>
          </w:p>
        </w:tc>
        <w:tc>
          <w:tcPr>
            <w:tcW w:w="1828" w:type="dxa"/>
            <w:tcBorders>
              <w:top w:val="single" w:sz="4" w:space="0" w:color="000000"/>
              <w:left w:val="single" w:sz="4" w:space="0" w:color="000000"/>
              <w:bottom w:val="single" w:sz="4" w:space="0" w:color="000000"/>
              <w:right w:val="single" w:sz="4" w:space="0" w:color="000000"/>
            </w:tcBorders>
          </w:tcPr>
          <w:p w14:paraId="21A0EC7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Kilimo kampo kontrolės sistema</w:t>
            </w:r>
          </w:p>
        </w:tc>
        <w:tc>
          <w:tcPr>
            <w:tcW w:w="4126" w:type="dxa"/>
            <w:tcBorders>
              <w:top w:val="single" w:sz="4" w:space="0" w:color="000000"/>
              <w:left w:val="single" w:sz="4" w:space="0" w:color="000000"/>
              <w:bottom w:val="single" w:sz="4" w:space="0" w:color="000000"/>
            </w:tcBorders>
            <w:shd w:val="clear" w:color="auto" w:fill="auto"/>
          </w:tcPr>
          <w:p w14:paraId="359B7A1A" w14:textId="3C67FEE4"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F04D53">
              <w:rPr>
                <w:rFonts w:ascii="Times New Roman" w:eastAsia="Times New Roman" w:hAnsi="Times New Roman" w:cs="Times New Roman"/>
                <w:highlight w:val="lightGray"/>
                <w:lang w:eastAsia="ar-SA"/>
              </w:rPr>
              <w:t>Prioritetas teikiamas gamintojo numatytai ir įrengtai įkalnės kampo kontrolės sistemai, optimizuojančiai krautuvo traukos  parametrus, vykdant krovimo darbus.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8A80320"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508CA7A2"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2B1E939F" w14:textId="77777777" w:rsidTr="0045330E">
        <w:tc>
          <w:tcPr>
            <w:tcW w:w="734" w:type="dxa"/>
            <w:tcBorders>
              <w:top w:val="single" w:sz="4" w:space="0" w:color="000000"/>
              <w:left w:val="single" w:sz="4" w:space="0" w:color="000000"/>
              <w:bottom w:val="single" w:sz="4" w:space="0" w:color="000000"/>
            </w:tcBorders>
            <w:shd w:val="clear" w:color="auto" w:fill="auto"/>
          </w:tcPr>
          <w:p w14:paraId="2ACA63B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3.10.</w:t>
            </w:r>
          </w:p>
        </w:tc>
        <w:tc>
          <w:tcPr>
            <w:tcW w:w="1828" w:type="dxa"/>
            <w:tcBorders>
              <w:top w:val="single" w:sz="4" w:space="0" w:color="000000"/>
              <w:left w:val="single" w:sz="4" w:space="0" w:color="000000"/>
              <w:bottom w:val="single" w:sz="4" w:space="0" w:color="000000"/>
              <w:right w:val="single" w:sz="4" w:space="0" w:color="000000"/>
            </w:tcBorders>
          </w:tcPr>
          <w:p w14:paraId="315FC98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Aušinimo ir hidraulinės sistemų  temperatūrinių parametrų kontrolės sistema</w:t>
            </w:r>
          </w:p>
        </w:tc>
        <w:tc>
          <w:tcPr>
            <w:tcW w:w="4126" w:type="dxa"/>
            <w:tcBorders>
              <w:top w:val="single" w:sz="4" w:space="0" w:color="000000"/>
              <w:left w:val="single" w:sz="4" w:space="0" w:color="000000"/>
              <w:bottom w:val="single" w:sz="4" w:space="0" w:color="000000"/>
            </w:tcBorders>
            <w:shd w:val="clear" w:color="auto" w:fill="auto"/>
          </w:tcPr>
          <w:p w14:paraId="42C42C45"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highlight w:val="lightGray"/>
                <w:lang w:eastAsia="ar-SA"/>
              </w:rPr>
              <w:t xml:space="preserve">  </w:t>
            </w:r>
            <w:r w:rsidRPr="00F04D53">
              <w:rPr>
                <w:rFonts w:ascii="Times New Roman" w:eastAsia="Times New Roman" w:hAnsi="Times New Roman" w:cs="Times New Roman"/>
                <w:highlight w:val="lightGray"/>
                <w:lang w:eastAsia="ar-SA"/>
              </w:rPr>
              <w:t>Prioritetas teikiamas gamintojo numatytai ir įrengtai</w:t>
            </w:r>
            <w:r w:rsidRPr="00F04D53">
              <w:rPr>
                <w:rFonts w:ascii="Times New Roman" w:hAnsi="Times New Roman" w:cs="Times New Roman"/>
                <w:highlight w:val="lightGray"/>
              </w:rPr>
              <w:t xml:space="preserve"> </w:t>
            </w:r>
            <w:r w:rsidRPr="00F04D53">
              <w:rPr>
                <w:rFonts w:ascii="Times New Roman" w:eastAsia="Times New Roman" w:hAnsi="Times New Roman" w:cs="Times New Roman"/>
                <w:highlight w:val="lightGray"/>
                <w:lang w:eastAsia="ar-SA"/>
              </w:rPr>
              <w:t>automatinei aušinimo ir hidraulinės sistemų spartesnio pašildymo sistemai, aktyvuojamai kai  aušinimo skysčio ir hidraulinės alyvos temperatūriniai parametrai yra žemiau  darbinių.</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AE32B2E"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77FC74ED"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54B99F08" w14:textId="77777777" w:rsidTr="0045330E">
        <w:tc>
          <w:tcPr>
            <w:tcW w:w="734" w:type="dxa"/>
            <w:tcBorders>
              <w:top w:val="single" w:sz="4" w:space="0" w:color="000000"/>
              <w:left w:val="single" w:sz="4" w:space="0" w:color="000000"/>
              <w:bottom w:val="single" w:sz="4" w:space="0" w:color="000000"/>
            </w:tcBorders>
            <w:shd w:val="clear" w:color="auto" w:fill="BFBFBF" w:themeFill="background1" w:themeFillShade="BF"/>
          </w:tcPr>
          <w:p w14:paraId="4F12076A"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01B34062"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TRANSMISIJA</w:t>
            </w:r>
          </w:p>
        </w:tc>
      </w:tr>
      <w:tr w:rsidR="00E45B56" w:rsidRPr="00200ED2" w14:paraId="5F132B36" w14:textId="77777777" w:rsidTr="0045330E">
        <w:tc>
          <w:tcPr>
            <w:tcW w:w="734" w:type="dxa"/>
            <w:tcBorders>
              <w:top w:val="single" w:sz="4" w:space="0" w:color="000000"/>
              <w:left w:val="single" w:sz="4" w:space="0" w:color="000000"/>
              <w:bottom w:val="single" w:sz="4" w:space="0" w:color="000000"/>
            </w:tcBorders>
            <w:shd w:val="clear" w:color="auto" w:fill="auto"/>
          </w:tcPr>
          <w:p w14:paraId="7016CEEC"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4.1.</w:t>
            </w:r>
          </w:p>
        </w:tc>
        <w:tc>
          <w:tcPr>
            <w:tcW w:w="1828" w:type="dxa"/>
            <w:tcBorders>
              <w:top w:val="single" w:sz="4" w:space="0" w:color="000000"/>
              <w:left w:val="single" w:sz="4" w:space="0" w:color="000000"/>
              <w:bottom w:val="single" w:sz="4" w:space="0" w:color="000000"/>
              <w:right w:val="single" w:sz="4" w:space="0" w:color="000000"/>
            </w:tcBorders>
          </w:tcPr>
          <w:p w14:paraId="360D1C7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Tipas</w:t>
            </w:r>
          </w:p>
        </w:tc>
        <w:tc>
          <w:tcPr>
            <w:tcW w:w="4126" w:type="dxa"/>
            <w:tcBorders>
              <w:top w:val="single" w:sz="4" w:space="0" w:color="000000"/>
              <w:left w:val="single" w:sz="4" w:space="0" w:color="000000"/>
              <w:bottom w:val="single" w:sz="4" w:space="0" w:color="000000"/>
            </w:tcBorders>
            <w:shd w:val="clear" w:color="auto" w:fill="auto"/>
          </w:tcPr>
          <w:p w14:paraId="300A987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roofErr w:type="spellStart"/>
            <w:r w:rsidRPr="00200ED2">
              <w:rPr>
                <w:rFonts w:ascii="Times New Roman" w:eastAsia="Times New Roman" w:hAnsi="Times New Roman" w:cs="Times New Roman"/>
                <w:lang w:eastAsia="ar-SA"/>
              </w:rPr>
              <w:t>Elektroniškai</w:t>
            </w:r>
            <w:proofErr w:type="spellEnd"/>
            <w:r w:rsidRPr="00200ED2">
              <w:rPr>
                <w:rFonts w:ascii="Times New Roman" w:eastAsia="Times New Roman" w:hAnsi="Times New Roman" w:cs="Times New Roman"/>
                <w:lang w:eastAsia="ar-SA"/>
              </w:rPr>
              <w:t xml:space="preserve"> valdoma hidrodinaminė (nepertraukiamo galios srauto) arba  hidrostatinė.</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188CC47"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 xml:space="preserve">       ____</w:t>
            </w:r>
          </w:p>
          <w:p w14:paraId="1811839B"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(transmisijos tipas)</w:t>
            </w:r>
          </w:p>
          <w:p w14:paraId="72F2938B" w14:textId="77777777" w:rsidR="00E45B56" w:rsidRPr="00200ED2" w:rsidRDefault="00E45B56" w:rsidP="006617CB">
            <w:pPr>
              <w:suppressAutoHyphens/>
              <w:snapToGrid w:val="0"/>
              <w:spacing w:after="0" w:line="240" w:lineRule="auto"/>
              <w:rPr>
                <w:rFonts w:ascii="Times New Roman" w:eastAsia="Times New Roman" w:hAnsi="Times New Roman" w:cs="Times New Roman"/>
                <w:color w:val="00B050"/>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w:t>
            </w:r>
            <w:r w:rsidRPr="00200ED2">
              <w:rPr>
                <w:rFonts w:ascii="Times New Roman" w:eastAsia="Times New Roman" w:hAnsi="Times New Roman" w:cs="Times New Roman"/>
                <w:i/>
                <w:iCs/>
              </w:rPr>
              <w:t>.</w:t>
            </w:r>
          </w:p>
        </w:tc>
      </w:tr>
      <w:tr w:rsidR="00E45B56" w:rsidRPr="00200ED2" w14:paraId="3DEEB380" w14:textId="77777777" w:rsidTr="0045330E">
        <w:tc>
          <w:tcPr>
            <w:tcW w:w="734" w:type="dxa"/>
            <w:tcBorders>
              <w:top w:val="single" w:sz="4" w:space="0" w:color="000000"/>
              <w:left w:val="single" w:sz="4" w:space="0" w:color="000000"/>
              <w:bottom w:val="single" w:sz="4" w:space="0" w:color="000000"/>
            </w:tcBorders>
            <w:shd w:val="clear" w:color="auto" w:fill="auto"/>
          </w:tcPr>
          <w:p w14:paraId="7D6DB039"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4.2.</w:t>
            </w:r>
          </w:p>
        </w:tc>
        <w:tc>
          <w:tcPr>
            <w:tcW w:w="1828" w:type="dxa"/>
            <w:tcBorders>
              <w:top w:val="single" w:sz="4" w:space="0" w:color="000000"/>
              <w:left w:val="single" w:sz="4" w:space="0" w:color="000000"/>
              <w:bottom w:val="single" w:sz="4" w:space="0" w:color="000000"/>
              <w:right w:val="single" w:sz="4" w:space="0" w:color="000000"/>
            </w:tcBorders>
          </w:tcPr>
          <w:p w14:paraId="740E7357" w14:textId="77777777" w:rsidR="00E45B56" w:rsidRPr="00200ED2" w:rsidRDefault="00E45B56" w:rsidP="006617CB">
            <w:pPr>
              <w:suppressAutoHyphens/>
              <w:spacing w:after="0" w:line="240" w:lineRule="auto"/>
              <w:jc w:val="both"/>
              <w:rPr>
                <w:rFonts w:ascii="Times New Roman" w:eastAsia="Times New Roman" w:hAnsi="Times New Roman" w:cs="Times New Roman"/>
                <w:strike/>
                <w:lang w:eastAsia="ar-SA"/>
              </w:rPr>
            </w:pPr>
            <w:r w:rsidRPr="00200ED2">
              <w:rPr>
                <w:rFonts w:ascii="Times New Roman" w:eastAsia="Times New Roman" w:hAnsi="Times New Roman" w:cs="Times New Roman"/>
                <w:lang w:eastAsia="ar-SA"/>
              </w:rPr>
              <w:t>Greičių diapazonai</w:t>
            </w:r>
          </w:p>
        </w:tc>
        <w:tc>
          <w:tcPr>
            <w:tcW w:w="4126" w:type="dxa"/>
            <w:tcBorders>
              <w:top w:val="single" w:sz="4" w:space="0" w:color="000000"/>
              <w:left w:val="single" w:sz="4" w:space="0" w:color="000000"/>
              <w:bottom w:val="single" w:sz="4" w:space="0" w:color="000000"/>
            </w:tcBorders>
            <w:shd w:val="clear" w:color="auto" w:fill="auto"/>
          </w:tcPr>
          <w:p w14:paraId="696BBB8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Pirmyn ne mažiau 5 diapazonai.</w:t>
            </w:r>
          </w:p>
          <w:p w14:paraId="65060BAC" w14:textId="77777777" w:rsidR="00E45B56" w:rsidRPr="00200ED2" w:rsidRDefault="00E45B56" w:rsidP="006617CB">
            <w:pPr>
              <w:suppressAutoHyphens/>
              <w:spacing w:after="0" w:line="240" w:lineRule="auto"/>
              <w:jc w:val="both"/>
              <w:rPr>
                <w:rFonts w:ascii="Times New Roman" w:eastAsia="Times New Roman" w:hAnsi="Times New Roman" w:cs="Times New Roman"/>
                <w:strike/>
                <w:lang w:eastAsia="ar-SA"/>
              </w:rPr>
            </w:pPr>
            <w:r w:rsidRPr="00200ED2">
              <w:rPr>
                <w:rFonts w:ascii="Times New Roman" w:eastAsia="Times New Roman" w:hAnsi="Times New Roman" w:cs="Times New Roman"/>
                <w:lang w:eastAsia="ar-SA"/>
              </w:rPr>
              <w:t xml:space="preserve">Atgal ne mažiau 3 diapazonai. </w:t>
            </w:r>
          </w:p>
          <w:p w14:paraId="33FAB953" w14:textId="77777777" w:rsidR="00E45B56" w:rsidRPr="00200ED2" w:rsidRDefault="00E45B56" w:rsidP="006617CB">
            <w:pPr>
              <w:suppressAutoHyphens/>
              <w:spacing w:after="0" w:line="240" w:lineRule="auto"/>
              <w:jc w:val="both"/>
              <w:rPr>
                <w:rFonts w:ascii="Times New Roman" w:eastAsia="Times New Roman" w:hAnsi="Times New Roman" w:cs="Times New Roman"/>
                <w:strike/>
                <w:lang w:eastAsia="ar-SA"/>
              </w:rPr>
            </w:pP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4A477F3"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pirmyn </w:t>
            </w:r>
            <w:r w:rsidRPr="00200ED2">
              <w:rPr>
                <w:rFonts w:ascii="Times New Roman" w:eastAsia="Times New Roman" w:hAnsi="Times New Roman" w:cs="Times New Roman"/>
                <w:i/>
                <w:iCs/>
                <w:highlight w:val="lightGray"/>
              </w:rPr>
              <w:t xml:space="preserve">  ____</w:t>
            </w:r>
            <w:r w:rsidRPr="00200ED2">
              <w:rPr>
                <w:rFonts w:ascii="Times New Roman" w:eastAsia="Times New Roman" w:hAnsi="Times New Roman" w:cs="Times New Roman"/>
                <w:i/>
                <w:iCs/>
              </w:rPr>
              <w:t>diapazonai,</w:t>
            </w:r>
          </w:p>
          <w:p w14:paraId="249A741B"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atgal  </w:t>
            </w:r>
            <w:r w:rsidRPr="00200ED2">
              <w:rPr>
                <w:rFonts w:ascii="Times New Roman" w:eastAsia="Times New Roman" w:hAnsi="Times New Roman" w:cs="Times New Roman"/>
                <w:i/>
                <w:iCs/>
                <w:highlight w:val="lightGray"/>
              </w:rPr>
              <w:t xml:space="preserve">  ____</w:t>
            </w:r>
            <w:r w:rsidRPr="00200ED2">
              <w:rPr>
                <w:rFonts w:ascii="Times New Roman" w:eastAsia="Times New Roman" w:hAnsi="Times New Roman" w:cs="Times New Roman"/>
                <w:i/>
                <w:iCs/>
              </w:rPr>
              <w:t>diapazonai.</w:t>
            </w:r>
          </w:p>
          <w:p w14:paraId="5464E695"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759081EF" w14:textId="77777777" w:rsidTr="0045330E">
        <w:tc>
          <w:tcPr>
            <w:tcW w:w="734" w:type="dxa"/>
            <w:tcBorders>
              <w:top w:val="single" w:sz="4" w:space="0" w:color="000000"/>
              <w:left w:val="single" w:sz="4" w:space="0" w:color="000000"/>
              <w:bottom w:val="single" w:sz="4" w:space="0" w:color="000000"/>
            </w:tcBorders>
            <w:shd w:val="clear" w:color="auto" w:fill="auto"/>
          </w:tcPr>
          <w:p w14:paraId="09691962"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4.3.</w:t>
            </w:r>
          </w:p>
        </w:tc>
        <w:tc>
          <w:tcPr>
            <w:tcW w:w="1828" w:type="dxa"/>
            <w:tcBorders>
              <w:top w:val="single" w:sz="4" w:space="0" w:color="000000"/>
              <w:left w:val="single" w:sz="4" w:space="0" w:color="000000"/>
              <w:bottom w:val="single" w:sz="4" w:space="0" w:color="000000"/>
              <w:right w:val="single" w:sz="4" w:space="0" w:color="000000"/>
            </w:tcBorders>
          </w:tcPr>
          <w:p w14:paraId="1FFF7CF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Važiavimo greičiai</w:t>
            </w:r>
          </w:p>
        </w:tc>
        <w:tc>
          <w:tcPr>
            <w:tcW w:w="4126" w:type="dxa"/>
            <w:tcBorders>
              <w:top w:val="single" w:sz="4" w:space="0" w:color="000000"/>
              <w:left w:val="single" w:sz="4" w:space="0" w:color="000000"/>
              <w:bottom w:val="single" w:sz="4" w:space="0" w:color="000000"/>
            </w:tcBorders>
            <w:shd w:val="clear" w:color="auto" w:fill="auto"/>
          </w:tcPr>
          <w:p w14:paraId="27694088"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Pasiekiamas transportinis greitis:</w:t>
            </w:r>
          </w:p>
          <w:p w14:paraId="0BDD7B79" w14:textId="77777777" w:rsidR="00E45B56" w:rsidRPr="00200ED2" w:rsidRDefault="00E45B56" w:rsidP="00E45B56">
            <w:pPr>
              <w:numPr>
                <w:ilvl w:val="0"/>
                <w:numId w:val="20"/>
              </w:num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pirmyn ne mažiau 36</w:t>
            </w:r>
            <w:r w:rsidRPr="00200ED2">
              <w:rPr>
                <w:rFonts w:ascii="Times New Roman" w:eastAsia="Times New Roman" w:hAnsi="Times New Roman" w:cs="Times New Roman"/>
                <w:b/>
                <w:lang w:eastAsia="ar-SA"/>
              </w:rPr>
              <w:t xml:space="preserve"> </w:t>
            </w:r>
            <w:r w:rsidRPr="00200ED2">
              <w:rPr>
                <w:rFonts w:ascii="Times New Roman" w:eastAsia="Times New Roman" w:hAnsi="Times New Roman" w:cs="Times New Roman"/>
                <w:lang w:eastAsia="ar-SA"/>
              </w:rPr>
              <w:t xml:space="preserve">km/h,  </w:t>
            </w:r>
          </w:p>
          <w:p w14:paraId="4AD6912C" w14:textId="77777777" w:rsidR="00E45B56" w:rsidRPr="00200ED2" w:rsidRDefault="00E45B56" w:rsidP="00E45B56">
            <w:pPr>
              <w:numPr>
                <w:ilvl w:val="0"/>
                <w:numId w:val="20"/>
              </w:num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atgal ne mažiau 20 km/h. </w:t>
            </w:r>
          </w:p>
          <w:p w14:paraId="248C120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F04D53">
              <w:rPr>
                <w:rFonts w:ascii="Times New Roman" w:eastAsia="Times New Roman" w:hAnsi="Times New Roman" w:cs="Times New Roman"/>
                <w:highlight w:val="lightGray"/>
                <w:lang w:eastAsia="ar-SA"/>
              </w:rPr>
              <w:t xml:space="preserve">Prioritetas teikiamas didesniam transportiniam </w:t>
            </w:r>
            <w:r w:rsidRPr="00DE2D9F">
              <w:rPr>
                <w:rFonts w:ascii="Times New Roman" w:eastAsia="Times New Roman" w:hAnsi="Times New Roman" w:cs="Times New Roman"/>
                <w:highlight w:val="lightGray"/>
                <w:lang w:eastAsia="ar-SA"/>
              </w:rPr>
              <w:t>greičiui.</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C9BCC71"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pirmyn  </w:t>
            </w:r>
            <w:r w:rsidRPr="00200ED2">
              <w:rPr>
                <w:rFonts w:ascii="Times New Roman" w:eastAsia="Times New Roman" w:hAnsi="Times New Roman" w:cs="Times New Roman"/>
                <w:i/>
                <w:iCs/>
                <w:highlight w:val="lightGray"/>
              </w:rPr>
              <w:t xml:space="preserve">  ____</w:t>
            </w:r>
            <w:r w:rsidRPr="00200ED2">
              <w:rPr>
                <w:rFonts w:ascii="Times New Roman" w:eastAsia="Times New Roman" w:hAnsi="Times New Roman" w:cs="Times New Roman"/>
                <w:i/>
                <w:iCs/>
              </w:rPr>
              <w:t>km/h,</w:t>
            </w:r>
          </w:p>
          <w:p w14:paraId="6FFECC3C"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atgal    </w:t>
            </w:r>
            <w:r w:rsidRPr="00200ED2">
              <w:rPr>
                <w:rFonts w:ascii="Times New Roman" w:eastAsia="Times New Roman" w:hAnsi="Times New Roman" w:cs="Times New Roman"/>
                <w:i/>
                <w:iCs/>
                <w:highlight w:val="lightGray"/>
              </w:rPr>
              <w:t xml:space="preserve">  ____</w:t>
            </w:r>
            <w:r w:rsidRPr="00200ED2">
              <w:rPr>
                <w:rFonts w:ascii="Times New Roman" w:eastAsia="Times New Roman" w:hAnsi="Times New Roman" w:cs="Times New Roman"/>
                <w:i/>
                <w:iCs/>
              </w:rPr>
              <w:t xml:space="preserve">km/h.  </w:t>
            </w:r>
          </w:p>
          <w:p w14:paraId="1CEE1B0D"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w:t>
            </w:r>
            <w:r w:rsidRPr="00200ED2">
              <w:rPr>
                <w:rFonts w:ascii="Times New Roman" w:eastAsia="Times New Roman" w:hAnsi="Times New Roman" w:cs="Times New Roman"/>
                <w:i/>
                <w:iCs/>
              </w:rPr>
              <w:t>.</w:t>
            </w:r>
          </w:p>
        </w:tc>
      </w:tr>
      <w:tr w:rsidR="00E45B56" w:rsidRPr="00200ED2" w14:paraId="25FB5844" w14:textId="77777777" w:rsidTr="0045330E">
        <w:tc>
          <w:tcPr>
            <w:tcW w:w="734" w:type="dxa"/>
            <w:tcBorders>
              <w:top w:val="single" w:sz="4" w:space="0" w:color="000000"/>
              <w:left w:val="single" w:sz="4" w:space="0" w:color="000000"/>
              <w:bottom w:val="single" w:sz="4" w:space="0" w:color="000000"/>
            </w:tcBorders>
            <w:shd w:val="clear" w:color="auto" w:fill="auto"/>
          </w:tcPr>
          <w:p w14:paraId="43D5A13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4.4.</w:t>
            </w:r>
          </w:p>
        </w:tc>
        <w:tc>
          <w:tcPr>
            <w:tcW w:w="1828" w:type="dxa"/>
            <w:tcBorders>
              <w:top w:val="single" w:sz="4" w:space="0" w:color="000000"/>
              <w:left w:val="single" w:sz="4" w:space="0" w:color="000000"/>
              <w:bottom w:val="single" w:sz="4" w:space="0" w:color="000000"/>
              <w:right w:val="single" w:sz="4" w:space="0" w:color="000000"/>
            </w:tcBorders>
          </w:tcPr>
          <w:p w14:paraId="75968A54"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Automatinė greičio kontrolės sistema</w:t>
            </w:r>
          </w:p>
        </w:tc>
        <w:tc>
          <w:tcPr>
            <w:tcW w:w="4126" w:type="dxa"/>
            <w:tcBorders>
              <w:top w:val="single" w:sz="4" w:space="0" w:color="000000"/>
              <w:left w:val="single" w:sz="4" w:space="0" w:color="000000"/>
              <w:bottom w:val="single" w:sz="4" w:space="0" w:color="000000"/>
            </w:tcBorders>
            <w:shd w:val="clear" w:color="auto" w:fill="auto"/>
          </w:tcPr>
          <w:p w14:paraId="2B45A011" w14:textId="34A50591"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F04D53">
              <w:rPr>
                <w:rFonts w:ascii="Times New Roman" w:eastAsia="Times New Roman" w:hAnsi="Times New Roman" w:cs="Times New Roman"/>
                <w:highlight w:val="lightGray"/>
                <w:lang w:eastAsia="ar-SA"/>
              </w:rPr>
              <w:t>Prioritetas teikiamas gamintojo numatytai ir įrengtai  judėjimo greičio kontrolės sistemai, automatiškai lėtinančiai krautuvo judėjimo greičio parametrus prasidedant strėlės su kaušu pakėlimui.</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91A8737"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79C2170D"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0A6ACC5B" w14:textId="77777777" w:rsidTr="0045330E">
        <w:tc>
          <w:tcPr>
            <w:tcW w:w="734" w:type="dxa"/>
            <w:tcBorders>
              <w:top w:val="single" w:sz="4" w:space="0" w:color="000000"/>
              <w:left w:val="single" w:sz="4" w:space="0" w:color="000000"/>
              <w:bottom w:val="single" w:sz="4" w:space="0" w:color="000000"/>
            </w:tcBorders>
            <w:shd w:val="clear" w:color="auto" w:fill="auto"/>
          </w:tcPr>
          <w:p w14:paraId="3675FD0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4.5.</w:t>
            </w:r>
          </w:p>
        </w:tc>
        <w:tc>
          <w:tcPr>
            <w:tcW w:w="1828" w:type="dxa"/>
            <w:tcBorders>
              <w:top w:val="single" w:sz="4" w:space="0" w:color="auto"/>
              <w:left w:val="single" w:sz="4" w:space="0" w:color="auto"/>
              <w:bottom w:val="single" w:sz="4" w:space="0" w:color="auto"/>
              <w:right w:val="single" w:sz="4" w:space="0" w:color="auto"/>
            </w:tcBorders>
            <w:vAlign w:val="center"/>
          </w:tcPr>
          <w:p w14:paraId="6777A9BC" w14:textId="77777777" w:rsidR="00E45B56" w:rsidRPr="00910EF4" w:rsidRDefault="00E45B56" w:rsidP="006617CB">
            <w:pPr>
              <w:suppressAutoHyphens/>
              <w:spacing w:after="0" w:line="240" w:lineRule="auto"/>
              <w:rPr>
                <w:rFonts w:ascii="Times New Roman" w:eastAsia="Times New Roman" w:hAnsi="Times New Roman" w:cs="Times New Roman"/>
                <w:lang w:eastAsia="ar-SA"/>
              </w:rPr>
            </w:pPr>
            <w:r w:rsidRPr="00910EF4">
              <w:rPr>
                <w:rFonts w:ascii="Times New Roman" w:hAnsi="Times New Roman" w:cs="Times New Roman"/>
              </w:rPr>
              <w:t>Atbulinės eigos signalas</w:t>
            </w:r>
          </w:p>
        </w:tc>
        <w:tc>
          <w:tcPr>
            <w:tcW w:w="4126" w:type="dxa"/>
          </w:tcPr>
          <w:p w14:paraId="74B78F19" w14:textId="77777777" w:rsidR="00E45B56" w:rsidRPr="00910EF4" w:rsidRDefault="00E45B56" w:rsidP="006617CB">
            <w:pPr>
              <w:suppressAutoHyphens/>
              <w:spacing w:after="0" w:line="240" w:lineRule="auto"/>
              <w:jc w:val="both"/>
              <w:rPr>
                <w:rFonts w:ascii="Times New Roman" w:eastAsia="Times New Roman" w:hAnsi="Times New Roman" w:cs="Times New Roman"/>
                <w:lang w:eastAsia="ar-SA"/>
              </w:rPr>
            </w:pPr>
            <w:r w:rsidRPr="00910EF4">
              <w:rPr>
                <w:rFonts w:ascii="Times New Roman" w:hAnsi="Times New Roman" w:cs="Times New Roman"/>
                <w:color w:val="000000"/>
                <w:spacing w:val="-9"/>
              </w:rPr>
              <w:t xml:space="preserve">Garsinis atbulinės eigos signalas (Baltasis triukšmas </w:t>
            </w:r>
            <w:r>
              <w:rPr>
                <w:rFonts w:ascii="Times New Roman" w:hAnsi="Times New Roman" w:cs="Times New Roman"/>
                <w:color w:val="000000"/>
                <w:spacing w:val="-9"/>
              </w:rPr>
              <w:t>-</w:t>
            </w:r>
            <w:proofErr w:type="spellStart"/>
            <w:r w:rsidRPr="00910EF4">
              <w:rPr>
                <w:rFonts w:ascii="Times New Roman" w:hAnsi="Times New Roman" w:cs="Times New Roman"/>
                <w:color w:val="000000"/>
                <w:spacing w:val="-9"/>
              </w:rPr>
              <w:t>White</w:t>
            </w:r>
            <w:proofErr w:type="spellEnd"/>
            <w:r w:rsidRPr="00910EF4">
              <w:rPr>
                <w:rFonts w:ascii="Times New Roman" w:hAnsi="Times New Roman" w:cs="Times New Roman"/>
                <w:color w:val="000000"/>
                <w:spacing w:val="-9"/>
              </w:rPr>
              <w:t xml:space="preserve"> </w:t>
            </w:r>
            <w:proofErr w:type="spellStart"/>
            <w:r w:rsidRPr="00910EF4">
              <w:rPr>
                <w:rFonts w:ascii="Times New Roman" w:hAnsi="Times New Roman" w:cs="Times New Roman"/>
                <w:color w:val="000000"/>
                <w:spacing w:val="-9"/>
              </w:rPr>
              <w:t>Noise</w:t>
            </w:r>
            <w:proofErr w:type="spellEnd"/>
            <w:r w:rsidRPr="00910EF4">
              <w:rPr>
                <w:rFonts w:ascii="Times New Roman" w:hAnsi="Times New Roman" w:cs="Times New Roman"/>
                <w:color w:val="000000"/>
                <w:spacing w:val="-9"/>
              </w:rPr>
              <w:t>), įsijungiantis automatiškai perjungus atbulinės eigos režimą.</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40F9B150"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46140E0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65C7E259" w14:textId="77777777" w:rsidTr="0045330E">
        <w:tc>
          <w:tcPr>
            <w:tcW w:w="734" w:type="dxa"/>
            <w:tcBorders>
              <w:top w:val="single" w:sz="4" w:space="0" w:color="000000"/>
              <w:left w:val="single" w:sz="4" w:space="0" w:color="000000"/>
              <w:bottom w:val="single" w:sz="4" w:space="0" w:color="000000"/>
            </w:tcBorders>
            <w:shd w:val="clear" w:color="auto" w:fill="auto"/>
          </w:tcPr>
          <w:p w14:paraId="3E2E802C"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4.5.1</w:t>
            </w:r>
          </w:p>
        </w:tc>
        <w:tc>
          <w:tcPr>
            <w:tcW w:w="1828" w:type="dxa"/>
            <w:tcBorders>
              <w:top w:val="single" w:sz="4" w:space="0" w:color="000000"/>
              <w:left w:val="single" w:sz="4" w:space="0" w:color="000000"/>
              <w:bottom w:val="single" w:sz="4" w:space="0" w:color="000000"/>
              <w:right w:val="single" w:sz="4" w:space="0" w:color="000000"/>
            </w:tcBorders>
          </w:tcPr>
          <w:p w14:paraId="18F7EBE8"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Perspėjimo ir saugumo sistema</w:t>
            </w:r>
          </w:p>
        </w:tc>
        <w:tc>
          <w:tcPr>
            <w:tcW w:w="4126" w:type="dxa"/>
            <w:tcBorders>
              <w:top w:val="single" w:sz="4" w:space="0" w:color="000000"/>
              <w:left w:val="single" w:sz="4" w:space="0" w:color="000000"/>
              <w:bottom w:val="single" w:sz="4" w:space="0" w:color="000000"/>
            </w:tcBorders>
            <w:shd w:val="clear" w:color="auto" w:fill="auto"/>
          </w:tcPr>
          <w:p w14:paraId="7A21E78A" w14:textId="39D36B23"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Ne vėliau kaip Prekės perdavimo dieną Pardavėjo kaštais turi būti įrengtas perspėjimo ir saugomo sistemos komplektas, kurį sudaro išmaniosios kameros (ne mažiau 2 vnt</w:t>
            </w:r>
            <w:r w:rsidR="0045330E">
              <w:rPr>
                <w:rFonts w:ascii="Times New Roman" w:eastAsia="Times New Roman" w:hAnsi="Times New Roman" w:cs="Times New Roman"/>
                <w:lang w:eastAsia="ar-SA"/>
              </w:rPr>
              <w:t>.</w:t>
            </w:r>
            <w:r w:rsidRPr="00200ED2">
              <w:rPr>
                <w:rFonts w:ascii="Times New Roman" w:eastAsia="Times New Roman" w:hAnsi="Times New Roman" w:cs="Times New Roman"/>
                <w:lang w:eastAsia="ar-SA"/>
              </w:rPr>
              <w:t>) ir visa papildomai reikalinga įranga (monitorius, išorinis ir vidinis aliarmo moduliai, valdymo modulis, komplektuojama montavimo armatūra) sudaranti galimybę individualiai nustatyti (programuoti) pavojaus zonas ir apsaugos ribas  frontalinio krautuvo prieigose.</w:t>
            </w:r>
          </w:p>
          <w:p w14:paraId="01BC852F"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Kamerų vaizdas realiu laiku transliuojamas operatoriaus darbo vietoje įrengtame monitoriuje. Objektams patekus į aptikimo zonas aktyvuojamas įspėjamasis garsinis (programuojamas) signalas tiek operatoriui, tiek išorės objektui.</w:t>
            </w:r>
          </w:p>
          <w:p w14:paraId="384E0CD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Pirkėjui, ne vėliau kaip prekės perdavimo dieną, suteikiama reikiama informacija apie sistemos veikimą ir suteikiama prieiga valdymo modulio programavimui, bei pateikiama tam reikalinga IT įranga.</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54FEA8E"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lastRenderedPageBreak/>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05E60E86"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2C4D5DBD" w14:textId="77777777" w:rsidTr="0045330E">
        <w:tc>
          <w:tcPr>
            <w:tcW w:w="734" w:type="dxa"/>
            <w:tcBorders>
              <w:top w:val="single" w:sz="4" w:space="0" w:color="000000"/>
              <w:left w:val="single" w:sz="4" w:space="0" w:color="000000"/>
              <w:bottom w:val="single" w:sz="4" w:space="0" w:color="000000"/>
            </w:tcBorders>
            <w:shd w:val="clear" w:color="auto" w:fill="BFBFBF" w:themeFill="background1" w:themeFillShade="BF"/>
          </w:tcPr>
          <w:p w14:paraId="40436EF6"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7604AC27"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VAŽIUOKLĖ</w:t>
            </w:r>
          </w:p>
        </w:tc>
      </w:tr>
      <w:tr w:rsidR="00E45B56" w:rsidRPr="00200ED2" w14:paraId="6678D9BC" w14:textId="77777777" w:rsidTr="0045330E">
        <w:tc>
          <w:tcPr>
            <w:tcW w:w="734" w:type="dxa"/>
            <w:tcBorders>
              <w:top w:val="single" w:sz="4" w:space="0" w:color="000000"/>
              <w:left w:val="single" w:sz="4" w:space="0" w:color="000000"/>
              <w:bottom w:val="single" w:sz="4" w:space="0" w:color="000000"/>
            </w:tcBorders>
            <w:shd w:val="clear" w:color="auto" w:fill="auto"/>
          </w:tcPr>
          <w:p w14:paraId="2F11E205"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5.1.</w:t>
            </w:r>
          </w:p>
        </w:tc>
        <w:tc>
          <w:tcPr>
            <w:tcW w:w="1828" w:type="dxa"/>
            <w:tcBorders>
              <w:top w:val="single" w:sz="4" w:space="0" w:color="000000"/>
              <w:left w:val="single" w:sz="4" w:space="0" w:color="000000"/>
              <w:bottom w:val="single" w:sz="4" w:space="0" w:color="000000"/>
              <w:right w:val="single" w:sz="4" w:space="0" w:color="000000"/>
            </w:tcBorders>
          </w:tcPr>
          <w:p w14:paraId="5C18A2C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Važiuoklės tipas</w:t>
            </w:r>
          </w:p>
        </w:tc>
        <w:tc>
          <w:tcPr>
            <w:tcW w:w="4126" w:type="dxa"/>
            <w:tcBorders>
              <w:top w:val="single" w:sz="4" w:space="0" w:color="000000"/>
              <w:left w:val="single" w:sz="4" w:space="0" w:color="000000"/>
              <w:bottom w:val="single" w:sz="4" w:space="0" w:color="000000"/>
            </w:tcBorders>
            <w:shd w:val="clear" w:color="auto" w:fill="auto"/>
          </w:tcPr>
          <w:p w14:paraId="382A42CD" w14:textId="77777777" w:rsidR="00E45B56" w:rsidRPr="00200ED2" w:rsidRDefault="00E45B56" w:rsidP="006617CB">
            <w:pPr>
              <w:suppressAutoHyphens/>
              <w:spacing w:after="0" w:line="240" w:lineRule="auto"/>
              <w:jc w:val="both"/>
              <w:rPr>
                <w:rFonts w:ascii="Times New Roman" w:eastAsia="Times New Roman" w:hAnsi="Times New Roman" w:cs="Times New Roman"/>
                <w:strike/>
                <w:lang w:eastAsia="ar-SA"/>
              </w:rPr>
            </w:pPr>
            <w:r w:rsidRPr="00200ED2">
              <w:rPr>
                <w:rFonts w:ascii="Times New Roman" w:eastAsia="Times New Roman" w:hAnsi="Times New Roman" w:cs="Times New Roman"/>
                <w:lang w:eastAsia="ar-SA"/>
              </w:rPr>
              <w:t xml:space="preserve">Abi ašys varomosios </w:t>
            </w:r>
          </w:p>
          <w:p w14:paraId="4851926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C698041"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766A48D4"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211976FF" w14:textId="77777777" w:rsidTr="0045330E">
        <w:tc>
          <w:tcPr>
            <w:tcW w:w="734" w:type="dxa"/>
            <w:tcBorders>
              <w:top w:val="single" w:sz="4" w:space="0" w:color="000000"/>
              <w:left w:val="single" w:sz="4" w:space="0" w:color="000000"/>
              <w:bottom w:val="single" w:sz="4" w:space="0" w:color="000000"/>
            </w:tcBorders>
            <w:shd w:val="clear" w:color="auto" w:fill="auto"/>
          </w:tcPr>
          <w:p w14:paraId="4545F0B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5.2.</w:t>
            </w:r>
          </w:p>
        </w:tc>
        <w:tc>
          <w:tcPr>
            <w:tcW w:w="1828" w:type="dxa"/>
            <w:tcBorders>
              <w:top w:val="single" w:sz="4" w:space="0" w:color="000000"/>
              <w:left w:val="single" w:sz="4" w:space="0" w:color="000000"/>
              <w:bottom w:val="single" w:sz="4" w:space="0" w:color="000000"/>
              <w:right w:val="single" w:sz="4" w:space="0" w:color="000000"/>
            </w:tcBorders>
          </w:tcPr>
          <w:p w14:paraId="27307A25"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Padangos</w:t>
            </w:r>
          </w:p>
        </w:tc>
        <w:tc>
          <w:tcPr>
            <w:tcW w:w="4126" w:type="dxa"/>
            <w:tcBorders>
              <w:top w:val="single" w:sz="4" w:space="0" w:color="000000"/>
              <w:left w:val="single" w:sz="4" w:space="0" w:color="000000"/>
              <w:bottom w:val="single" w:sz="4" w:space="0" w:color="000000"/>
            </w:tcBorders>
            <w:shd w:val="clear" w:color="auto" w:fill="auto"/>
          </w:tcPr>
          <w:p w14:paraId="09CA92D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Visos padangos </w:t>
            </w:r>
            <w:proofErr w:type="spellStart"/>
            <w:r w:rsidRPr="00200ED2">
              <w:rPr>
                <w:rFonts w:ascii="Times New Roman" w:eastAsia="Times New Roman" w:hAnsi="Times New Roman" w:cs="Times New Roman"/>
                <w:lang w:eastAsia="ar-SA"/>
              </w:rPr>
              <w:t>radialinės</w:t>
            </w:r>
            <w:proofErr w:type="spellEnd"/>
            <w:r w:rsidRPr="00200ED2">
              <w:rPr>
                <w:rFonts w:ascii="Times New Roman" w:eastAsia="Times New Roman" w:hAnsi="Times New Roman" w:cs="Times New Roman"/>
                <w:lang w:eastAsia="ar-SA"/>
              </w:rPr>
              <w:t>, išmatavimai 20.5 R25, su industriniu protektoriumi.</w:t>
            </w:r>
          </w:p>
          <w:p w14:paraId="3B7115A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Protektorius ne mažesnių kaip L3 parametrų.</w:t>
            </w:r>
          </w:p>
          <w:p w14:paraId="7C59958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13CACD77"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i/>
                <w:iCs/>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6390B4C"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i/>
                <w:iCs/>
              </w:rPr>
              <w:t xml:space="preserve">protektoriaus kodas, žymuo    </w:t>
            </w:r>
            <w:r w:rsidRPr="00200ED2">
              <w:rPr>
                <w:rFonts w:ascii="Times New Roman" w:eastAsia="Arial Unicode MS" w:hAnsi="Times New Roman" w:cs="Times New Roman"/>
                <w:i/>
                <w:iCs/>
                <w:highlight w:val="lightGray"/>
              </w:rPr>
              <w:t>___________</w:t>
            </w:r>
          </w:p>
          <w:p w14:paraId="35733DDF"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__</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w:t>
            </w:r>
            <w:r w:rsidRPr="00200ED2">
              <w:rPr>
                <w:rFonts w:ascii="Times New Roman" w:eastAsia="Arial Unicode MS" w:hAnsi="Times New Roman" w:cs="Times New Roman"/>
                <w:i/>
                <w:iCs/>
              </w:rPr>
              <w:t>.</w:t>
            </w:r>
          </w:p>
        </w:tc>
      </w:tr>
      <w:tr w:rsidR="00E45B56" w:rsidRPr="00200ED2" w14:paraId="02B57562" w14:textId="77777777" w:rsidTr="0045330E">
        <w:tc>
          <w:tcPr>
            <w:tcW w:w="734" w:type="dxa"/>
            <w:tcBorders>
              <w:top w:val="single" w:sz="4" w:space="0" w:color="000000"/>
              <w:left w:val="single" w:sz="4" w:space="0" w:color="000000"/>
              <w:bottom w:val="single" w:sz="4" w:space="0" w:color="000000"/>
            </w:tcBorders>
            <w:shd w:val="clear" w:color="auto" w:fill="auto"/>
          </w:tcPr>
          <w:p w14:paraId="68F6C616"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5.3.</w:t>
            </w:r>
          </w:p>
        </w:tc>
        <w:tc>
          <w:tcPr>
            <w:tcW w:w="1828" w:type="dxa"/>
            <w:tcBorders>
              <w:top w:val="single" w:sz="4" w:space="0" w:color="000000"/>
              <w:left w:val="single" w:sz="4" w:space="0" w:color="000000"/>
              <w:bottom w:val="single" w:sz="4" w:space="0" w:color="000000"/>
              <w:right w:val="single" w:sz="4" w:space="0" w:color="000000"/>
            </w:tcBorders>
          </w:tcPr>
          <w:p w14:paraId="5E1A35B3"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proofErr w:type="spellStart"/>
            <w:r w:rsidRPr="00200ED2">
              <w:rPr>
                <w:rFonts w:ascii="Times New Roman" w:eastAsia="Times New Roman" w:hAnsi="Times New Roman" w:cs="Times New Roman"/>
                <w:lang w:eastAsia="ar-SA"/>
              </w:rPr>
              <w:t>Purvasaugiai</w:t>
            </w:r>
            <w:proofErr w:type="spellEnd"/>
          </w:p>
        </w:tc>
        <w:tc>
          <w:tcPr>
            <w:tcW w:w="4126" w:type="dxa"/>
            <w:tcBorders>
              <w:top w:val="single" w:sz="4" w:space="0" w:color="000000"/>
              <w:left w:val="single" w:sz="4" w:space="0" w:color="000000"/>
              <w:bottom w:val="single" w:sz="4" w:space="0" w:color="000000"/>
            </w:tcBorders>
            <w:shd w:val="clear" w:color="auto" w:fill="auto"/>
          </w:tcPr>
          <w:p w14:paraId="2E8AE999"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Gamintojo įrengti virš priekinių ir galinių ratų.</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23056B2"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337AA269"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7109FF7D" w14:textId="77777777" w:rsidTr="0045330E">
        <w:tc>
          <w:tcPr>
            <w:tcW w:w="734" w:type="dxa"/>
            <w:tcBorders>
              <w:top w:val="single" w:sz="4" w:space="0" w:color="000000"/>
              <w:left w:val="single" w:sz="4" w:space="0" w:color="000000"/>
              <w:bottom w:val="single" w:sz="4" w:space="0" w:color="000000"/>
            </w:tcBorders>
            <w:shd w:val="clear" w:color="auto" w:fill="auto"/>
          </w:tcPr>
          <w:p w14:paraId="0664DEE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5.4.</w:t>
            </w:r>
          </w:p>
        </w:tc>
        <w:tc>
          <w:tcPr>
            <w:tcW w:w="1828" w:type="dxa"/>
            <w:tcBorders>
              <w:top w:val="single" w:sz="4" w:space="0" w:color="000000"/>
              <w:left w:val="single" w:sz="4" w:space="0" w:color="000000"/>
              <w:bottom w:val="single" w:sz="4" w:space="0" w:color="000000"/>
              <w:right w:val="single" w:sz="4" w:space="0" w:color="000000"/>
            </w:tcBorders>
          </w:tcPr>
          <w:p w14:paraId="66C84DDC"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Stabdžių sistema</w:t>
            </w:r>
          </w:p>
        </w:tc>
        <w:tc>
          <w:tcPr>
            <w:tcW w:w="4126" w:type="dxa"/>
            <w:tcBorders>
              <w:top w:val="single" w:sz="4" w:space="0" w:color="000000"/>
              <w:left w:val="single" w:sz="4" w:space="0" w:color="000000"/>
              <w:bottom w:val="single" w:sz="4" w:space="0" w:color="000000"/>
            </w:tcBorders>
            <w:shd w:val="clear" w:color="auto" w:fill="auto"/>
          </w:tcPr>
          <w:p w14:paraId="2D5FF11E"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„Šlapio“ tipo, </w:t>
            </w:r>
            <w:proofErr w:type="spellStart"/>
            <w:r w:rsidRPr="00200ED2">
              <w:rPr>
                <w:rFonts w:ascii="Times New Roman" w:eastAsia="Times New Roman" w:hAnsi="Times New Roman" w:cs="Times New Roman"/>
                <w:lang w:eastAsia="ar-SA"/>
              </w:rPr>
              <w:t>daugiadiskė</w:t>
            </w:r>
            <w:proofErr w:type="spellEnd"/>
            <w:r w:rsidRPr="00200ED2">
              <w:rPr>
                <w:rFonts w:ascii="Times New Roman" w:eastAsia="Times New Roman" w:hAnsi="Times New Roman" w:cs="Times New Roman"/>
                <w:lang w:eastAsia="ar-SA"/>
              </w:rPr>
              <w:t xml:space="preserve"> (visų keturių ratų).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54B1CE49"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44439DD0"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4A8498F0" w14:textId="77777777" w:rsidTr="0045330E">
        <w:tc>
          <w:tcPr>
            <w:tcW w:w="734" w:type="dxa"/>
            <w:tcBorders>
              <w:top w:val="single" w:sz="4" w:space="0" w:color="000000"/>
              <w:left w:val="single" w:sz="4" w:space="0" w:color="000000"/>
              <w:bottom w:val="single" w:sz="4" w:space="0" w:color="000000"/>
            </w:tcBorders>
            <w:shd w:val="clear" w:color="auto" w:fill="auto"/>
          </w:tcPr>
          <w:p w14:paraId="279B50D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5.5.</w:t>
            </w:r>
          </w:p>
        </w:tc>
        <w:tc>
          <w:tcPr>
            <w:tcW w:w="1828" w:type="dxa"/>
            <w:tcBorders>
              <w:top w:val="single" w:sz="4" w:space="0" w:color="000000"/>
              <w:left w:val="single" w:sz="4" w:space="0" w:color="000000"/>
              <w:bottom w:val="single" w:sz="4" w:space="0" w:color="000000"/>
              <w:right w:val="single" w:sz="4" w:space="0" w:color="000000"/>
            </w:tcBorders>
          </w:tcPr>
          <w:p w14:paraId="0C789695"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Patikimumas</w:t>
            </w:r>
          </w:p>
        </w:tc>
        <w:tc>
          <w:tcPr>
            <w:tcW w:w="4126" w:type="dxa"/>
            <w:tcBorders>
              <w:top w:val="single" w:sz="4" w:space="0" w:color="000000"/>
              <w:left w:val="single" w:sz="4" w:space="0" w:color="000000"/>
              <w:bottom w:val="single" w:sz="4" w:space="0" w:color="000000"/>
            </w:tcBorders>
            <w:shd w:val="clear" w:color="auto" w:fill="auto"/>
          </w:tcPr>
          <w:p w14:paraId="09358323"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Stabdžių sistema dviejų nepriklausomų kontūrų.</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4F4813F"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130F3C2F"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w:t>
            </w:r>
            <w:r w:rsidRPr="00200ED2">
              <w:rPr>
                <w:rFonts w:ascii="Times New Roman" w:eastAsia="Arial Unicode MS" w:hAnsi="Times New Roman" w:cs="Times New Roman"/>
                <w:i/>
                <w:iCs/>
              </w:rPr>
              <w:t>.</w:t>
            </w:r>
          </w:p>
        </w:tc>
      </w:tr>
      <w:tr w:rsidR="00E45B56" w:rsidRPr="00200ED2" w14:paraId="04D2BF49" w14:textId="77777777" w:rsidTr="0045330E">
        <w:tc>
          <w:tcPr>
            <w:tcW w:w="734" w:type="dxa"/>
            <w:tcBorders>
              <w:top w:val="single" w:sz="4" w:space="0" w:color="000000"/>
              <w:left w:val="single" w:sz="4" w:space="0" w:color="000000"/>
              <w:bottom w:val="single" w:sz="4" w:space="0" w:color="000000"/>
            </w:tcBorders>
            <w:shd w:val="clear" w:color="auto" w:fill="auto"/>
          </w:tcPr>
          <w:p w14:paraId="5BEBFC1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5.6.</w:t>
            </w:r>
          </w:p>
        </w:tc>
        <w:tc>
          <w:tcPr>
            <w:tcW w:w="1828" w:type="dxa"/>
            <w:tcBorders>
              <w:top w:val="single" w:sz="4" w:space="0" w:color="000000"/>
              <w:left w:val="single" w:sz="4" w:space="0" w:color="000000"/>
              <w:bottom w:val="single" w:sz="4" w:space="0" w:color="000000"/>
              <w:right w:val="single" w:sz="4" w:space="0" w:color="000000"/>
            </w:tcBorders>
          </w:tcPr>
          <w:p w14:paraId="0731D99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Stovėjimo stabdis</w:t>
            </w:r>
          </w:p>
        </w:tc>
        <w:tc>
          <w:tcPr>
            <w:tcW w:w="4126" w:type="dxa"/>
            <w:tcBorders>
              <w:top w:val="single" w:sz="4" w:space="0" w:color="000000"/>
              <w:left w:val="single" w:sz="4" w:space="0" w:color="000000"/>
              <w:bottom w:val="single" w:sz="4" w:space="0" w:color="000000"/>
            </w:tcBorders>
            <w:shd w:val="clear" w:color="auto" w:fill="auto"/>
          </w:tcPr>
          <w:p w14:paraId="1E753F4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Nepriklausomas, uždaras arba atviras, diskinis, valdomas mechaniškai rankine svirtimi iš operatoriaus darbo vietos arba elektromechaninis.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1309ADA9"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p>
          <w:p w14:paraId="7557F393"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(nurodomas konkretus tipas, apibūdinimas)</w:t>
            </w:r>
          </w:p>
          <w:p w14:paraId="4A283DAC"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373E8CA8" w14:textId="77777777" w:rsidTr="0045330E">
        <w:tc>
          <w:tcPr>
            <w:tcW w:w="734" w:type="dxa"/>
            <w:tcBorders>
              <w:top w:val="single" w:sz="4" w:space="0" w:color="000000"/>
              <w:left w:val="single" w:sz="4" w:space="0" w:color="000000"/>
              <w:bottom w:val="single" w:sz="4" w:space="0" w:color="000000"/>
            </w:tcBorders>
            <w:shd w:val="clear" w:color="auto" w:fill="auto"/>
          </w:tcPr>
          <w:p w14:paraId="24011828"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5.7.</w:t>
            </w:r>
          </w:p>
        </w:tc>
        <w:tc>
          <w:tcPr>
            <w:tcW w:w="1828" w:type="dxa"/>
            <w:tcBorders>
              <w:top w:val="single" w:sz="4" w:space="0" w:color="000000"/>
              <w:left w:val="single" w:sz="4" w:space="0" w:color="000000"/>
              <w:bottom w:val="single" w:sz="4" w:space="0" w:color="000000"/>
              <w:right w:val="single" w:sz="4" w:space="0" w:color="000000"/>
            </w:tcBorders>
          </w:tcPr>
          <w:p w14:paraId="590878B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Atraminės kaladėlės</w:t>
            </w:r>
          </w:p>
        </w:tc>
        <w:tc>
          <w:tcPr>
            <w:tcW w:w="4126" w:type="dxa"/>
            <w:tcBorders>
              <w:top w:val="single" w:sz="4" w:space="0" w:color="000000"/>
              <w:left w:val="single" w:sz="4" w:space="0" w:color="000000"/>
              <w:bottom w:val="single" w:sz="4" w:space="0" w:color="000000"/>
            </w:tcBorders>
            <w:shd w:val="clear" w:color="auto" w:fill="auto"/>
          </w:tcPr>
          <w:p w14:paraId="350B070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Atraminės ratų fiksavimo kaladėlės (skirtos krautuvui fiksuoti remonto metu) – 2 </w:t>
            </w:r>
            <w:proofErr w:type="spellStart"/>
            <w:r w:rsidRPr="00200ED2">
              <w:rPr>
                <w:rFonts w:ascii="Times New Roman" w:eastAsia="Times New Roman" w:hAnsi="Times New Roman" w:cs="Times New Roman"/>
                <w:lang w:eastAsia="ar-SA"/>
              </w:rPr>
              <w:t>vnt</w:t>
            </w:r>
            <w:proofErr w:type="spellEnd"/>
            <w:r w:rsidRPr="00200ED2">
              <w:rPr>
                <w:rFonts w:ascii="Times New Roman" w:eastAsia="Times New Roman" w:hAnsi="Times New Roman" w:cs="Times New Roman"/>
                <w:lang w:eastAsia="ar-SA"/>
              </w:rPr>
              <w:t>, su numatytomis tvirtinimo vietomis.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031A5505"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243C4562"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12D90D24" w14:textId="77777777" w:rsidTr="0045330E">
        <w:tc>
          <w:tcPr>
            <w:tcW w:w="734" w:type="dxa"/>
            <w:tcBorders>
              <w:top w:val="single" w:sz="4" w:space="0" w:color="000000"/>
              <w:left w:val="single" w:sz="4" w:space="0" w:color="000000"/>
              <w:bottom w:val="single" w:sz="4" w:space="0" w:color="000000"/>
            </w:tcBorders>
            <w:shd w:val="clear" w:color="auto" w:fill="auto"/>
          </w:tcPr>
          <w:p w14:paraId="75A6E18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5.8.</w:t>
            </w:r>
          </w:p>
        </w:tc>
        <w:tc>
          <w:tcPr>
            <w:tcW w:w="1828" w:type="dxa"/>
            <w:tcBorders>
              <w:top w:val="single" w:sz="4" w:space="0" w:color="000000"/>
              <w:left w:val="single" w:sz="4" w:space="0" w:color="000000"/>
              <w:bottom w:val="single" w:sz="4" w:space="0" w:color="000000"/>
              <w:right w:val="single" w:sz="4" w:space="0" w:color="000000"/>
            </w:tcBorders>
          </w:tcPr>
          <w:p w14:paraId="1E269904"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Svyravimų slopinimo sistema</w:t>
            </w:r>
          </w:p>
        </w:tc>
        <w:tc>
          <w:tcPr>
            <w:tcW w:w="4126" w:type="dxa"/>
            <w:tcBorders>
              <w:top w:val="single" w:sz="4" w:space="0" w:color="000000"/>
              <w:left w:val="single" w:sz="4" w:space="0" w:color="000000"/>
              <w:bottom w:val="single" w:sz="4" w:space="0" w:color="000000"/>
            </w:tcBorders>
            <w:shd w:val="clear" w:color="auto" w:fill="auto"/>
          </w:tcPr>
          <w:p w14:paraId="49C8DEE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Įrengta gamintojo, neleidžianti mašinai įsisiūbuoti važiuojant, aktyvuojama automatiškai arba įjungiama operatoriaus.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A1D3E4E"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0EEC1B1E"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06BC02E0" w14:textId="77777777" w:rsidTr="0045330E">
        <w:tc>
          <w:tcPr>
            <w:tcW w:w="734" w:type="dxa"/>
            <w:tcBorders>
              <w:top w:val="single" w:sz="4" w:space="0" w:color="000000"/>
              <w:left w:val="single" w:sz="4" w:space="0" w:color="000000"/>
              <w:bottom w:val="single" w:sz="4" w:space="0" w:color="000000"/>
            </w:tcBorders>
            <w:shd w:val="clear" w:color="auto" w:fill="auto"/>
          </w:tcPr>
          <w:p w14:paraId="2BD9DD3F"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5.9.</w:t>
            </w:r>
          </w:p>
        </w:tc>
        <w:tc>
          <w:tcPr>
            <w:tcW w:w="1828" w:type="dxa"/>
            <w:tcBorders>
              <w:top w:val="single" w:sz="4" w:space="0" w:color="000000"/>
              <w:left w:val="single" w:sz="4" w:space="0" w:color="000000"/>
              <w:bottom w:val="single" w:sz="4" w:space="0" w:color="000000"/>
              <w:right w:val="single" w:sz="4" w:space="0" w:color="000000"/>
            </w:tcBorders>
          </w:tcPr>
          <w:p w14:paraId="60097215"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Rėmo konstrukcija</w:t>
            </w:r>
          </w:p>
        </w:tc>
        <w:tc>
          <w:tcPr>
            <w:tcW w:w="4126" w:type="dxa"/>
            <w:tcBorders>
              <w:top w:val="single" w:sz="4" w:space="0" w:color="000000"/>
              <w:left w:val="single" w:sz="4" w:space="0" w:color="000000"/>
              <w:bottom w:val="single" w:sz="4" w:space="0" w:color="000000"/>
            </w:tcBorders>
            <w:shd w:val="clear" w:color="auto" w:fill="auto"/>
          </w:tcPr>
          <w:p w14:paraId="656A724F"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Krautuvo rėmas – besilankstantis, šarnyrinis rėmas, užtikrinantis mažesnį apsisukimo spindulį ir naudojamas vairavimui.</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FB02301"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33BC330"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614D2C5F" w14:textId="77777777" w:rsidTr="0045330E">
        <w:tc>
          <w:tcPr>
            <w:tcW w:w="734" w:type="dxa"/>
            <w:tcBorders>
              <w:top w:val="single" w:sz="4" w:space="0" w:color="000000"/>
              <w:left w:val="single" w:sz="4" w:space="0" w:color="000000"/>
              <w:bottom w:val="single" w:sz="4" w:space="0" w:color="000000"/>
            </w:tcBorders>
            <w:shd w:val="clear" w:color="auto" w:fill="auto"/>
          </w:tcPr>
          <w:p w14:paraId="75C6F73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5.9.1</w:t>
            </w:r>
          </w:p>
        </w:tc>
        <w:tc>
          <w:tcPr>
            <w:tcW w:w="1828" w:type="dxa"/>
            <w:tcBorders>
              <w:top w:val="single" w:sz="4" w:space="0" w:color="000000"/>
              <w:left w:val="single" w:sz="4" w:space="0" w:color="000000"/>
              <w:bottom w:val="single" w:sz="4" w:space="0" w:color="000000"/>
              <w:right w:val="single" w:sz="4" w:space="0" w:color="000000"/>
            </w:tcBorders>
          </w:tcPr>
          <w:p w14:paraId="6D06900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Vairavimas</w:t>
            </w:r>
          </w:p>
        </w:tc>
        <w:tc>
          <w:tcPr>
            <w:tcW w:w="4126" w:type="dxa"/>
            <w:tcBorders>
              <w:top w:val="single" w:sz="4" w:space="0" w:color="000000"/>
              <w:left w:val="single" w:sz="4" w:space="0" w:color="000000"/>
              <w:bottom w:val="single" w:sz="4" w:space="0" w:color="000000"/>
            </w:tcBorders>
            <w:shd w:val="clear" w:color="auto" w:fill="auto"/>
          </w:tcPr>
          <w:p w14:paraId="2FD1673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Krautuvo vairavimui įrengtas vairo ratas.</w:t>
            </w:r>
          </w:p>
          <w:p w14:paraId="0F709141"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9548E">
              <w:rPr>
                <w:rFonts w:ascii="Times New Roman" w:eastAsia="Times New Roman" w:hAnsi="Times New Roman" w:cs="Times New Roman"/>
                <w:highlight w:val="lightGray"/>
                <w:lang w:eastAsia="ar-SA"/>
              </w:rPr>
              <w:t>Prioritetas teikiamas papildomai įrengtai vairalazdei, skirtai krautuvo vairavimui krovos metu.</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C8124E8" w14:textId="77777777" w:rsidR="00E45B56" w:rsidRPr="00200ED2" w:rsidRDefault="00E45B56" w:rsidP="006617CB">
            <w:pPr>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i/>
                <w:iCs/>
              </w:rPr>
              <w:t>Siūlomas parametras -</w:t>
            </w:r>
          </w:p>
          <w:p w14:paraId="3171BE43"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lang w:eastAsia="ar-SA"/>
              </w:rPr>
              <w:t xml:space="preserve"> </w:t>
            </w:r>
            <w:r w:rsidRPr="00200ED2">
              <w:rPr>
                <w:rFonts w:ascii="Times New Roman" w:eastAsia="Times New Roman" w:hAnsi="Times New Roman" w:cs="Times New Roman"/>
                <w:i/>
                <w:iCs/>
                <w:highlight w:val="lightGray"/>
              </w:rPr>
              <w:t>_________</w:t>
            </w:r>
            <w:r w:rsidRPr="00200ED2">
              <w:rPr>
                <w:rFonts w:ascii="Times New Roman" w:eastAsia="Times New Roman" w:hAnsi="Times New Roman" w:cs="Times New Roman"/>
                <w:i/>
                <w:iCs/>
              </w:rPr>
              <w:t>.</w:t>
            </w:r>
          </w:p>
          <w:p w14:paraId="739CCC0E"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436E00C7" w14:textId="77777777" w:rsidTr="0045330E">
        <w:tc>
          <w:tcPr>
            <w:tcW w:w="734" w:type="dxa"/>
            <w:tcBorders>
              <w:top w:val="single" w:sz="4" w:space="0" w:color="000000"/>
              <w:left w:val="single" w:sz="4" w:space="0" w:color="000000"/>
              <w:bottom w:val="single" w:sz="4" w:space="0" w:color="000000"/>
            </w:tcBorders>
            <w:shd w:val="clear" w:color="auto" w:fill="auto"/>
          </w:tcPr>
          <w:p w14:paraId="68AC18F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5.10.</w:t>
            </w:r>
          </w:p>
        </w:tc>
        <w:tc>
          <w:tcPr>
            <w:tcW w:w="1828" w:type="dxa"/>
            <w:tcBorders>
              <w:top w:val="single" w:sz="4" w:space="0" w:color="000000"/>
              <w:left w:val="single" w:sz="4" w:space="0" w:color="000000"/>
              <w:bottom w:val="single" w:sz="4" w:space="0" w:color="000000"/>
              <w:right w:val="single" w:sz="4" w:space="0" w:color="000000"/>
            </w:tcBorders>
          </w:tcPr>
          <w:p w14:paraId="2D45CCF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Rėmo pasisukimo kampai</w:t>
            </w:r>
          </w:p>
        </w:tc>
        <w:tc>
          <w:tcPr>
            <w:tcW w:w="4126" w:type="dxa"/>
            <w:tcBorders>
              <w:top w:val="single" w:sz="4" w:space="0" w:color="000000"/>
              <w:left w:val="single" w:sz="4" w:space="0" w:color="000000"/>
              <w:bottom w:val="single" w:sz="4" w:space="0" w:color="000000"/>
            </w:tcBorders>
            <w:shd w:val="clear" w:color="auto" w:fill="auto"/>
          </w:tcPr>
          <w:p w14:paraId="69D5CDE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Rėmo pasukimo kampas į abi puses  ne mažiau </w:t>
            </w:r>
          </w:p>
          <w:p w14:paraId="4A49793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3</w:t>
            </w:r>
            <w:r>
              <w:rPr>
                <w:rFonts w:ascii="Times New Roman" w:eastAsia="Times New Roman" w:hAnsi="Times New Roman" w:cs="Times New Roman"/>
                <w:lang w:eastAsia="ar-SA"/>
              </w:rPr>
              <w:t>7</w:t>
            </w:r>
            <w:r w:rsidRPr="00200ED2">
              <w:rPr>
                <w:rFonts w:ascii="Times New Roman" w:eastAsia="Times New Roman" w:hAnsi="Times New Roman" w:cs="Times New Roman"/>
                <w:lang w:eastAsia="ar-SA"/>
              </w:rPr>
              <w:t xml:space="preserve">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FBB88A4"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lang w:eastAsia="ar-SA"/>
              </w:rPr>
              <w:t>į abi puses</w:t>
            </w:r>
            <w:r w:rsidRPr="00200ED2">
              <w:rPr>
                <w:rFonts w:ascii="Times New Roman" w:eastAsia="Times New Roman" w:hAnsi="Times New Roman" w:cs="Times New Roman"/>
                <w:lang w:eastAsia="ar-SA"/>
              </w:rPr>
              <w:t xml:space="preserve">  </w:t>
            </w:r>
            <w:r w:rsidRPr="00200ED2">
              <w:rPr>
                <w:rFonts w:ascii="Times New Roman" w:eastAsia="Times New Roman" w:hAnsi="Times New Roman" w:cs="Times New Roman"/>
                <w:i/>
                <w:iCs/>
                <w:highlight w:val="lightGray"/>
              </w:rPr>
              <w:t xml:space="preserve">   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lang w:eastAsia="ar-SA"/>
              </w:rPr>
              <w:t>°.</w:t>
            </w:r>
          </w:p>
          <w:p w14:paraId="58760A17"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w:t>
            </w:r>
          </w:p>
        </w:tc>
      </w:tr>
      <w:tr w:rsidR="00E45B56" w:rsidRPr="00200ED2" w14:paraId="5D8F7A01" w14:textId="77777777" w:rsidTr="0045330E">
        <w:tc>
          <w:tcPr>
            <w:tcW w:w="734" w:type="dxa"/>
            <w:tcBorders>
              <w:top w:val="single" w:sz="4" w:space="0" w:color="000000"/>
              <w:left w:val="single" w:sz="4" w:space="0" w:color="000000"/>
              <w:bottom w:val="single" w:sz="4" w:space="0" w:color="000000"/>
            </w:tcBorders>
            <w:shd w:val="clear" w:color="auto" w:fill="auto"/>
          </w:tcPr>
          <w:p w14:paraId="6E20A5C3"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5.10.1</w:t>
            </w:r>
          </w:p>
        </w:tc>
        <w:tc>
          <w:tcPr>
            <w:tcW w:w="1828" w:type="dxa"/>
            <w:tcBorders>
              <w:top w:val="single" w:sz="4" w:space="0" w:color="000000"/>
              <w:left w:val="single" w:sz="4" w:space="0" w:color="000000"/>
              <w:bottom w:val="single" w:sz="4" w:space="0" w:color="000000"/>
              <w:right w:val="single" w:sz="4" w:space="0" w:color="000000"/>
            </w:tcBorders>
          </w:tcPr>
          <w:p w14:paraId="7584110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Apsisukimo spindulys</w:t>
            </w:r>
          </w:p>
        </w:tc>
        <w:tc>
          <w:tcPr>
            <w:tcW w:w="4126" w:type="dxa"/>
            <w:tcBorders>
              <w:top w:val="single" w:sz="4" w:space="0" w:color="000000"/>
              <w:left w:val="single" w:sz="4" w:space="0" w:color="000000"/>
              <w:bottom w:val="single" w:sz="4" w:space="0" w:color="000000"/>
            </w:tcBorders>
            <w:shd w:val="clear" w:color="auto" w:fill="auto"/>
          </w:tcPr>
          <w:p w14:paraId="668DA4F0" w14:textId="77777777" w:rsidR="00E45B56" w:rsidRPr="00C964A8"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Krautuvo apsisukimo spindulys, matuojant pagal kaušo išorinį kampą (krovinio pervežimo padėtyje) – </w:t>
            </w:r>
            <w:r w:rsidRPr="00DE2D9F">
              <w:rPr>
                <w:rFonts w:ascii="Times New Roman" w:eastAsia="Times New Roman" w:hAnsi="Times New Roman" w:cs="Times New Roman"/>
                <w:lang w:eastAsia="ar-SA"/>
              </w:rPr>
              <w:t>ne daugiau 7 200 mm</w:t>
            </w:r>
          </w:p>
          <w:p w14:paraId="62FD66F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F04D53">
              <w:rPr>
                <w:rFonts w:ascii="Times New Roman" w:eastAsia="Times New Roman" w:hAnsi="Times New Roman" w:cs="Times New Roman"/>
                <w:highlight w:val="lightGray"/>
                <w:lang w:eastAsia="ar-SA"/>
              </w:rPr>
              <w:lastRenderedPageBreak/>
              <w:t>Prioritetas teikiamas mažesniam apsisukimo spinduliui.</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E644BDB" w14:textId="77777777" w:rsidR="00E45B56" w:rsidRPr="00200ED2" w:rsidRDefault="00E45B56" w:rsidP="006617CB">
            <w:pPr>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i/>
                <w:iCs/>
              </w:rPr>
              <w:lastRenderedPageBreak/>
              <w:t>Siūlomas parametras -</w:t>
            </w:r>
          </w:p>
          <w:p w14:paraId="58BECB87"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lang w:eastAsia="ar-SA"/>
              </w:rPr>
              <w:t xml:space="preserve"> </w:t>
            </w:r>
            <w:r w:rsidRPr="00200ED2">
              <w:rPr>
                <w:rFonts w:ascii="Times New Roman" w:eastAsia="Times New Roman" w:hAnsi="Times New Roman" w:cs="Times New Roman"/>
                <w:i/>
                <w:iCs/>
                <w:highlight w:val="lightGray"/>
              </w:rPr>
              <w:t>_________</w:t>
            </w:r>
            <w:r w:rsidRPr="00200ED2">
              <w:rPr>
                <w:rFonts w:ascii="Times New Roman" w:eastAsia="Times New Roman" w:hAnsi="Times New Roman" w:cs="Times New Roman"/>
                <w:i/>
                <w:iCs/>
              </w:rPr>
              <w:t xml:space="preserve"> mm.</w:t>
            </w:r>
          </w:p>
          <w:p w14:paraId="2A92D203"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lastRenderedPageBreak/>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75D949CF" w14:textId="77777777" w:rsidTr="0045330E">
        <w:tc>
          <w:tcPr>
            <w:tcW w:w="734" w:type="dxa"/>
            <w:tcBorders>
              <w:top w:val="single" w:sz="4" w:space="0" w:color="000000"/>
              <w:left w:val="single" w:sz="4" w:space="0" w:color="000000"/>
              <w:bottom w:val="single" w:sz="4" w:space="0" w:color="000000"/>
            </w:tcBorders>
            <w:shd w:val="clear" w:color="auto" w:fill="auto"/>
          </w:tcPr>
          <w:p w14:paraId="64486C0D"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5.11.</w:t>
            </w:r>
          </w:p>
        </w:tc>
        <w:tc>
          <w:tcPr>
            <w:tcW w:w="1828" w:type="dxa"/>
            <w:tcBorders>
              <w:top w:val="single" w:sz="4" w:space="0" w:color="000000"/>
              <w:left w:val="single" w:sz="4" w:space="0" w:color="000000"/>
              <w:bottom w:val="single" w:sz="4" w:space="0" w:color="000000"/>
              <w:right w:val="single" w:sz="4" w:space="0" w:color="000000"/>
            </w:tcBorders>
          </w:tcPr>
          <w:p w14:paraId="496619F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Tepimo sistema.</w:t>
            </w:r>
          </w:p>
        </w:tc>
        <w:tc>
          <w:tcPr>
            <w:tcW w:w="4126" w:type="dxa"/>
            <w:tcBorders>
              <w:top w:val="single" w:sz="4" w:space="0" w:color="000000"/>
              <w:left w:val="single" w:sz="4" w:space="0" w:color="000000"/>
              <w:bottom w:val="single" w:sz="4" w:space="0" w:color="000000"/>
            </w:tcBorders>
            <w:shd w:val="clear" w:color="auto" w:fill="auto"/>
          </w:tcPr>
          <w:p w14:paraId="6CFE2FF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Gamintojo numatyta ir įrengta visų paslankių jungčių (strėlės, kaušo įvorių, posūkio atraminių guolių, tiltų svyravimo  ir pan.) centrinė automatinė tepimo sistema.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E838C91"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rPr>
              <w:t xml:space="preserve">Taip/Ne </w:t>
            </w:r>
            <w:r w:rsidRPr="00200ED2">
              <w:rPr>
                <w:rFonts w:ascii="Times New Roman" w:eastAsia="Arial Unicode MS" w:hAnsi="Times New Roman" w:cs="Times New Roman"/>
                <w:i/>
                <w:iCs/>
                <w:highlight w:val="lightGray"/>
              </w:rPr>
              <w:t>(nereikalingą išbraukti)</w:t>
            </w:r>
          </w:p>
          <w:p w14:paraId="47B49587"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 </w:t>
            </w:r>
            <w:r w:rsidRPr="00200ED2">
              <w:rPr>
                <w:rFonts w:ascii="Times New Roman" w:eastAsia="Arial Unicode MS" w:hAnsi="Times New Roman" w:cs="Times New Roman"/>
                <w:i/>
                <w:iCs/>
              </w:rPr>
              <w:t xml:space="preserve"> 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w:t>
            </w:r>
            <w:r w:rsidRPr="00200ED2">
              <w:rPr>
                <w:rFonts w:ascii="Times New Roman" w:eastAsia="Arial Unicode MS" w:hAnsi="Times New Roman" w:cs="Times New Roman"/>
                <w:i/>
                <w:iCs/>
              </w:rPr>
              <w:t>.</w:t>
            </w:r>
          </w:p>
        </w:tc>
      </w:tr>
      <w:tr w:rsidR="00E45B56" w:rsidRPr="00200ED2" w14:paraId="44152EF3" w14:textId="77777777" w:rsidTr="0045330E">
        <w:tc>
          <w:tcPr>
            <w:tcW w:w="734" w:type="dxa"/>
            <w:tcBorders>
              <w:top w:val="single" w:sz="4" w:space="0" w:color="000000"/>
              <w:left w:val="single" w:sz="4" w:space="0" w:color="000000"/>
              <w:bottom w:val="single" w:sz="4" w:space="0" w:color="000000"/>
            </w:tcBorders>
            <w:shd w:val="clear" w:color="auto" w:fill="BFBFBF" w:themeFill="background1" w:themeFillShade="BF"/>
          </w:tcPr>
          <w:p w14:paraId="2BF18E6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6.</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6CEFBC3C"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KROVIMO KAUŠAS</w:t>
            </w:r>
          </w:p>
        </w:tc>
      </w:tr>
      <w:tr w:rsidR="00E45B56" w:rsidRPr="00200ED2" w14:paraId="61D02555" w14:textId="77777777" w:rsidTr="0045330E">
        <w:tc>
          <w:tcPr>
            <w:tcW w:w="734" w:type="dxa"/>
            <w:tcBorders>
              <w:top w:val="single" w:sz="4" w:space="0" w:color="000000"/>
              <w:left w:val="single" w:sz="4" w:space="0" w:color="000000"/>
              <w:bottom w:val="single" w:sz="4" w:space="0" w:color="000000"/>
            </w:tcBorders>
            <w:shd w:val="clear" w:color="auto" w:fill="auto"/>
          </w:tcPr>
          <w:p w14:paraId="7BB70281"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6.1.</w:t>
            </w:r>
          </w:p>
        </w:tc>
        <w:tc>
          <w:tcPr>
            <w:tcW w:w="1828" w:type="dxa"/>
            <w:tcBorders>
              <w:top w:val="single" w:sz="4" w:space="0" w:color="000000"/>
              <w:left w:val="single" w:sz="4" w:space="0" w:color="000000"/>
              <w:bottom w:val="single" w:sz="4" w:space="0" w:color="000000"/>
              <w:right w:val="single" w:sz="4" w:space="0" w:color="000000"/>
            </w:tcBorders>
          </w:tcPr>
          <w:p w14:paraId="36E8141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Konstrukcija, tūris, paskirtis</w:t>
            </w:r>
          </w:p>
        </w:tc>
        <w:tc>
          <w:tcPr>
            <w:tcW w:w="4126" w:type="dxa"/>
            <w:tcBorders>
              <w:top w:val="single" w:sz="4" w:space="0" w:color="000000"/>
              <w:left w:val="single" w:sz="4" w:space="0" w:color="000000"/>
              <w:bottom w:val="single" w:sz="4" w:space="0" w:color="000000"/>
            </w:tcBorders>
            <w:shd w:val="clear" w:color="auto" w:fill="auto"/>
          </w:tcPr>
          <w:p w14:paraId="00576856" w14:textId="2761643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Krautuvo kaušas - </w:t>
            </w:r>
            <w:proofErr w:type="spellStart"/>
            <w:r w:rsidRPr="00200ED2">
              <w:rPr>
                <w:rFonts w:ascii="Times New Roman" w:eastAsia="Times New Roman" w:hAnsi="Times New Roman" w:cs="Times New Roman"/>
                <w:lang w:eastAsia="ar-SA"/>
              </w:rPr>
              <w:t>hidrauliškai</w:t>
            </w:r>
            <w:proofErr w:type="spellEnd"/>
            <w:r w:rsidRPr="00200ED2">
              <w:rPr>
                <w:rFonts w:ascii="Times New Roman" w:eastAsia="Times New Roman" w:hAnsi="Times New Roman" w:cs="Times New Roman"/>
                <w:lang w:eastAsia="ar-SA"/>
              </w:rPr>
              <w:t xml:space="preserve"> fiksuojamas prikabinant/atkabinant, ne mažesnis kaip 2,6 m</w:t>
            </w:r>
            <w:r w:rsidRPr="00200ED2">
              <w:rPr>
                <w:rFonts w:ascii="Times New Roman" w:eastAsia="Times New Roman" w:hAnsi="Times New Roman" w:cs="Times New Roman"/>
                <w:vertAlign w:val="superscript"/>
                <w:lang w:eastAsia="ar-SA"/>
              </w:rPr>
              <w:t>3</w:t>
            </w:r>
            <w:r w:rsidRPr="00200ED2">
              <w:rPr>
                <w:rFonts w:ascii="Times New Roman" w:eastAsia="Times New Roman" w:hAnsi="Times New Roman" w:cs="Times New Roman"/>
                <w:lang w:eastAsia="ar-SA"/>
              </w:rPr>
              <w:t xml:space="preserve"> talpos (kai kraunamos medžiagos tankis iki 1600 kg/m³), su tiesia keičiama (tvirtinama varžtais) briauna, pagaminta iš dilimui atsparaus plieno.</w:t>
            </w:r>
          </w:p>
          <w:p w14:paraId="344A64A3" w14:textId="22B827EF"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Kaušo plotis </w:t>
            </w:r>
            <w:r w:rsidRPr="00C964A8">
              <w:rPr>
                <w:rFonts w:ascii="Times New Roman" w:eastAsia="Times New Roman" w:hAnsi="Times New Roman" w:cs="Times New Roman"/>
                <w:lang w:eastAsia="ar-SA"/>
              </w:rPr>
              <w:t>ne daugiau 2 910 mm, bet ne mažiau 2 825 mm.</w:t>
            </w:r>
            <w:r w:rsidRPr="00200ED2">
              <w:rPr>
                <w:rFonts w:ascii="Times New Roman" w:eastAsia="Times New Roman" w:hAnsi="Times New Roman" w:cs="Times New Roman"/>
                <w:lang w:eastAsia="ar-SA"/>
              </w:rPr>
              <w:t xml:space="preserve"> </w:t>
            </w:r>
          </w:p>
          <w:p w14:paraId="2503A04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Kaušo funkcijos:</w:t>
            </w:r>
          </w:p>
          <w:p w14:paraId="17297F1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kasti ir krauti birias medžiagas;</w:t>
            </w:r>
          </w:p>
          <w:p w14:paraId="2DFD7C6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-profiliuoti (lyginti, perstumti medžiagas) grunto paviršių;</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0998C12" w14:textId="77777777" w:rsidR="00E45B56" w:rsidRPr="00200ED2" w:rsidRDefault="00E45B56" w:rsidP="006617CB">
            <w:pPr>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i/>
                <w:iCs/>
                <w:lang w:eastAsia="ar-SA"/>
              </w:rPr>
              <w:t>m³.</w:t>
            </w:r>
          </w:p>
          <w:p w14:paraId="4D9F91E3"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lang w:eastAsia="ar-SA"/>
              </w:rPr>
              <w:t xml:space="preserve">plotis </w:t>
            </w:r>
            <w:r w:rsidRPr="00200ED2">
              <w:rPr>
                <w:rFonts w:ascii="Times New Roman" w:eastAsia="Times New Roman" w:hAnsi="Times New Roman" w:cs="Times New Roman"/>
                <w:i/>
                <w:iCs/>
                <w:highlight w:val="lightGray"/>
              </w:rPr>
              <w:t>_________</w:t>
            </w:r>
            <w:r w:rsidRPr="00200ED2">
              <w:rPr>
                <w:rFonts w:ascii="Times New Roman" w:eastAsia="Times New Roman" w:hAnsi="Times New Roman" w:cs="Times New Roman"/>
                <w:i/>
                <w:iCs/>
              </w:rPr>
              <w:t xml:space="preserve"> mm.</w:t>
            </w:r>
          </w:p>
          <w:p w14:paraId="7DAC9B5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4C2F3A6C" w14:textId="77777777" w:rsidTr="0045330E">
        <w:tc>
          <w:tcPr>
            <w:tcW w:w="734" w:type="dxa"/>
            <w:tcBorders>
              <w:top w:val="single" w:sz="4" w:space="0" w:color="000000"/>
              <w:left w:val="single" w:sz="4" w:space="0" w:color="000000"/>
              <w:bottom w:val="single" w:sz="4" w:space="0" w:color="000000"/>
            </w:tcBorders>
            <w:shd w:val="clear" w:color="auto" w:fill="auto"/>
          </w:tcPr>
          <w:p w14:paraId="093507B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6.1.1</w:t>
            </w:r>
          </w:p>
        </w:tc>
        <w:tc>
          <w:tcPr>
            <w:tcW w:w="1828" w:type="dxa"/>
            <w:tcBorders>
              <w:top w:val="single" w:sz="4" w:space="0" w:color="000000"/>
              <w:left w:val="single" w:sz="4" w:space="0" w:color="000000"/>
              <w:bottom w:val="single" w:sz="4" w:space="0" w:color="000000"/>
              <w:right w:val="single" w:sz="4" w:space="0" w:color="000000"/>
            </w:tcBorders>
          </w:tcPr>
          <w:p w14:paraId="5275EF84"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Kaušo forma</w:t>
            </w:r>
          </w:p>
        </w:tc>
        <w:tc>
          <w:tcPr>
            <w:tcW w:w="4126" w:type="dxa"/>
            <w:tcBorders>
              <w:top w:val="single" w:sz="4" w:space="0" w:color="000000"/>
              <w:left w:val="single" w:sz="4" w:space="0" w:color="000000"/>
              <w:bottom w:val="single" w:sz="4" w:space="0" w:color="000000"/>
            </w:tcBorders>
            <w:shd w:val="clear" w:color="auto" w:fill="auto"/>
          </w:tcPr>
          <w:p w14:paraId="1172745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Kaušo dugnas – apvalios formos.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EE62231"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0DBAA3EC"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6D1BE3DF" w14:textId="77777777" w:rsidTr="0045330E">
        <w:tc>
          <w:tcPr>
            <w:tcW w:w="734" w:type="dxa"/>
            <w:tcBorders>
              <w:top w:val="single" w:sz="4" w:space="0" w:color="000000"/>
              <w:left w:val="single" w:sz="4" w:space="0" w:color="000000"/>
              <w:bottom w:val="single" w:sz="4" w:space="0" w:color="000000"/>
            </w:tcBorders>
            <w:shd w:val="clear" w:color="auto" w:fill="auto"/>
          </w:tcPr>
          <w:p w14:paraId="4AE12916"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6.1.2</w:t>
            </w:r>
          </w:p>
        </w:tc>
        <w:tc>
          <w:tcPr>
            <w:tcW w:w="1828" w:type="dxa"/>
            <w:tcBorders>
              <w:top w:val="single" w:sz="4" w:space="0" w:color="000000"/>
              <w:left w:val="single" w:sz="4" w:space="0" w:color="000000"/>
              <w:bottom w:val="single" w:sz="4" w:space="0" w:color="000000"/>
              <w:right w:val="single" w:sz="4" w:space="0" w:color="000000"/>
            </w:tcBorders>
          </w:tcPr>
          <w:p w14:paraId="3AF20164"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Aukštesnio vertimo funkcija</w:t>
            </w:r>
          </w:p>
        </w:tc>
        <w:tc>
          <w:tcPr>
            <w:tcW w:w="4126" w:type="dxa"/>
            <w:tcBorders>
              <w:top w:val="single" w:sz="4" w:space="0" w:color="000000"/>
              <w:left w:val="single" w:sz="4" w:space="0" w:color="000000"/>
              <w:bottom w:val="single" w:sz="4" w:space="0" w:color="000000"/>
            </w:tcBorders>
            <w:shd w:val="clear" w:color="auto" w:fill="auto"/>
          </w:tcPr>
          <w:p w14:paraId="712C2F5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Kaušo apvertimui įrengi du hidrauliniai cilindrai, valdomi iš operatoriaus darbo vietos.</w:t>
            </w:r>
          </w:p>
          <w:p w14:paraId="472130E3" w14:textId="77777777" w:rsidR="00E45B56" w:rsidRPr="00200ED2" w:rsidRDefault="00E45B56" w:rsidP="006617CB">
            <w:pPr>
              <w:suppressAutoHyphens/>
              <w:spacing w:after="0" w:line="240" w:lineRule="auto"/>
              <w:jc w:val="both"/>
              <w:rPr>
                <w:rFonts w:ascii="Times New Roman" w:eastAsia="Times New Roman" w:hAnsi="Times New Roman" w:cs="Times New Roman"/>
                <w:highlight w:val="yellow"/>
                <w:lang w:eastAsia="ar-SA"/>
              </w:rPr>
            </w:pPr>
            <w:r w:rsidRPr="00200ED2">
              <w:rPr>
                <w:rFonts w:ascii="Times New Roman" w:eastAsia="Times New Roman" w:hAnsi="Times New Roman" w:cs="Times New Roman"/>
                <w:lang w:eastAsia="ar-SA"/>
              </w:rPr>
              <w:t>Cilindrai montuojami kaušo kraštuose (kairėje ir dešinėje pusėse) esančiose nišose.</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5F5D6049"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1C43B8F9"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008D16BE" w14:textId="77777777" w:rsidTr="0045330E">
        <w:tc>
          <w:tcPr>
            <w:tcW w:w="734" w:type="dxa"/>
            <w:tcBorders>
              <w:top w:val="single" w:sz="4" w:space="0" w:color="000000"/>
              <w:left w:val="single" w:sz="4" w:space="0" w:color="000000"/>
              <w:bottom w:val="single" w:sz="4" w:space="0" w:color="000000"/>
            </w:tcBorders>
            <w:shd w:val="clear" w:color="auto" w:fill="auto"/>
          </w:tcPr>
          <w:p w14:paraId="6201E3C9"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6.2.</w:t>
            </w:r>
          </w:p>
        </w:tc>
        <w:tc>
          <w:tcPr>
            <w:tcW w:w="1828" w:type="dxa"/>
            <w:tcBorders>
              <w:top w:val="single" w:sz="4" w:space="0" w:color="000000"/>
              <w:left w:val="single" w:sz="4" w:space="0" w:color="000000"/>
              <w:bottom w:val="single" w:sz="4" w:space="0" w:color="000000"/>
              <w:right w:val="single" w:sz="4" w:space="0" w:color="000000"/>
            </w:tcBorders>
          </w:tcPr>
          <w:p w14:paraId="7D8C86EF" w14:textId="77777777" w:rsidR="00E45B56" w:rsidRPr="00200ED2" w:rsidRDefault="00E45B56" w:rsidP="006617CB">
            <w:pPr>
              <w:suppressAutoHyphens/>
              <w:spacing w:after="0" w:line="240" w:lineRule="auto"/>
              <w:jc w:val="both"/>
              <w:rPr>
                <w:rFonts w:ascii="Times New Roman" w:eastAsia="Times New Roman" w:hAnsi="Times New Roman" w:cs="Times New Roman"/>
                <w:color w:val="FF0000"/>
                <w:lang w:eastAsia="ar-SA"/>
              </w:rPr>
            </w:pPr>
            <w:r w:rsidRPr="00200ED2">
              <w:rPr>
                <w:rFonts w:ascii="Times New Roman" w:eastAsia="Times New Roman" w:hAnsi="Times New Roman" w:cs="Times New Roman"/>
                <w:lang w:eastAsia="ar-SA"/>
              </w:rPr>
              <w:t>Greito keitimo jungtis</w:t>
            </w:r>
          </w:p>
        </w:tc>
        <w:tc>
          <w:tcPr>
            <w:tcW w:w="4126" w:type="dxa"/>
            <w:tcBorders>
              <w:top w:val="single" w:sz="4" w:space="0" w:color="000000"/>
              <w:left w:val="single" w:sz="4" w:space="0" w:color="000000"/>
              <w:bottom w:val="single" w:sz="4" w:space="0" w:color="000000"/>
            </w:tcBorders>
            <w:shd w:val="clear" w:color="auto" w:fill="auto"/>
          </w:tcPr>
          <w:p w14:paraId="132174C4" w14:textId="77777777" w:rsidR="00E45B56" w:rsidRPr="00200ED2" w:rsidRDefault="00E45B56" w:rsidP="006617CB">
            <w:pPr>
              <w:suppressAutoHyphens/>
              <w:spacing w:after="0" w:line="240" w:lineRule="auto"/>
              <w:jc w:val="both"/>
              <w:rPr>
                <w:rFonts w:ascii="Times New Roman" w:eastAsia="Times New Roman" w:hAnsi="Times New Roman" w:cs="Times New Roman"/>
                <w:color w:val="FF0000"/>
                <w:lang w:eastAsia="ar-SA"/>
              </w:rPr>
            </w:pPr>
            <w:r w:rsidRPr="00200ED2">
              <w:rPr>
                <w:rFonts w:ascii="Times New Roman" w:eastAsia="Times New Roman" w:hAnsi="Times New Roman" w:cs="Times New Roman"/>
                <w:lang w:eastAsia="ar-SA"/>
              </w:rPr>
              <w:t>Kaušo ar kitos įrangos greito keitimo jungtis įrengta ant strėlės, hidraulinės fiksacijos, valdoma iš operatoriaus darbo vietos.</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05893316"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7B79891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200ED2" w14:paraId="05CBF9F2" w14:textId="77777777" w:rsidTr="0045330E">
        <w:tc>
          <w:tcPr>
            <w:tcW w:w="734" w:type="dxa"/>
            <w:tcBorders>
              <w:top w:val="single" w:sz="4" w:space="0" w:color="000000"/>
              <w:left w:val="single" w:sz="4" w:space="0" w:color="000000"/>
              <w:bottom w:val="single" w:sz="4" w:space="0" w:color="000000"/>
            </w:tcBorders>
            <w:shd w:val="clear" w:color="auto" w:fill="auto"/>
          </w:tcPr>
          <w:p w14:paraId="3FAE335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6.3.</w:t>
            </w:r>
          </w:p>
        </w:tc>
        <w:tc>
          <w:tcPr>
            <w:tcW w:w="1828" w:type="dxa"/>
            <w:tcBorders>
              <w:top w:val="single" w:sz="4" w:space="0" w:color="000000"/>
              <w:left w:val="single" w:sz="4" w:space="0" w:color="000000"/>
              <w:bottom w:val="single" w:sz="4" w:space="0" w:color="000000"/>
              <w:right w:val="single" w:sz="4" w:space="0" w:color="000000"/>
            </w:tcBorders>
          </w:tcPr>
          <w:p w14:paraId="18F472E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Krovimo aukštis</w:t>
            </w:r>
          </w:p>
        </w:tc>
        <w:tc>
          <w:tcPr>
            <w:tcW w:w="4126" w:type="dxa"/>
            <w:tcBorders>
              <w:top w:val="single" w:sz="4" w:space="0" w:color="000000"/>
              <w:left w:val="single" w:sz="4" w:space="0" w:color="000000"/>
              <w:bottom w:val="single" w:sz="4" w:space="0" w:color="000000"/>
            </w:tcBorders>
            <w:shd w:val="clear" w:color="auto" w:fill="auto"/>
          </w:tcPr>
          <w:p w14:paraId="74E945EF"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Krovimo kaušo lanksto ašies maksimalus aukštis ne mažiau  4</w:t>
            </w:r>
            <w:r>
              <w:rPr>
                <w:rFonts w:ascii="Times New Roman" w:eastAsia="Times New Roman" w:hAnsi="Times New Roman" w:cs="Times New Roman"/>
                <w:lang w:eastAsia="ar-SA"/>
              </w:rPr>
              <w:t xml:space="preserve"> </w:t>
            </w:r>
            <w:r w:rsidRPr="00200ED2">
              <w:rPr>
                <w:rFonts w:ascii="Times New Roman" w:eastAsia="Times New Roman" w:hAnsi="Times New Roman" w:cs="Times New Roman"/>
                <w:lang w:eastAsia="ar-SA"/>
              </w:rPr>
              <w:t>0</w:t>
            </w:r>
            <w:r>
              <w:rPr>
                <w:rFonts w:ascii="Times New Roman" w:eastAsia="Times New Roman" w:hAnsi="Times New Roman" w:cs="Times New Roman"/>
                <w:lang w:eastAsia="ar-SA"/>
              </w:rPr>
              <w:t>5</w:t>
            </w:r>
            <w:r w:rsidRPr="00200ED2">
              <w:rPr>
                <w:rFonts w:ascii="Times New Roman" w:eastAsia="Times New Roman" w:hAnsi="Times New Roman" w:cs="Times New Roman"/>
                <w:lang w:eastAsia="ar-SA"/>
              </w:rPr>
              <w:t>0</w:t>
            </w:r>
            <w:r w:rsidRPr="00200ED2">
              <w:rPr>
                <w:rFonts w:ascii="Times New Roman" w:eastAsia="Times New Roman" w:hAnsi="Times New Roman" w:cs="Times New Roman"/>
                <w:color w:val="FF0000"/>
                <w:lang w:eastAsia="ar-SA"/>
              </w:rPr>
              <w:t xml:space="preserve"> </w:t>
            </w:r>
            <w:r w:rsidRPr="00200ED2">
              <w:rPr>
                <w:rFonts w:ascii="Times New Roman" w:eastAsia="Times New Roman" w:hAnsi="Times New Roman" w:cs="Times New Roman"/>
                <w:lang w:eastAsia="ar-SA"/>
              </w:rPr>
              <w:t xml:space="preserve">mm. </w:t>
            </w:r>
          </w:p>
          <w:p w14:paraId="342CD43E" w14:textId="77777777" w:rsidR="00E45B56"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Aukštis iki kaušo apatinės briaunos (kai kaušas pakreiptas žemyn 45° kampu) ne mažiau nei</w:t>
            </w:r>
            <w:r w:rsidRPr="00200ED2">
              <w:rPr>
                <w:rFonts w:ascii="Times New Roman" w:eastAsia="Times New Roman" w:hAnsi="Times New Roman" w:cs="Times New Roman"/>
                <w:color w:val="FF0000"/>
                <w:lang w:eastAsia="ar-SA"/>
              </w:rPr>
              <w:t xml:space="preserve"> </w:t>
            </w:r>
            <w:r w:rsidRPr="00200ED2">
              <w:rPr>
                <w:rFonts w:ascii="Times New Roman" w:eastAsia="Times New Roman" w:hAnsi="Times New Roman" w:cs="Times New Roman"/>
                <w:lang w:eastAsia="ar-SA"/>
              </w:rPr>
              <w:t>2</w:t>
            </w:r>
            <w:r>
              <w:rPr>
                <w:rFonts w:ascii="Times New Roman" w:eastAsia="Times New Roman" w:hAnsi="Times New Roman" w:cs="Times New Roman"/>
                <w:lang w:eastAsia="ar-SA"/>
              </w:rPr>
              <w:t xml:space="preserve"> </w:t>
            </w:r>
            <w:r w:rsidRPr="00200ED2">
              <w:rPr>
                <w:rFonts w:ascii="Times New Roman" w:eastAsia="Times New Roman" w:hAnsi="Times New Roman" w:cs="Times New Roman"/>
                <w:lang w:eastAsia="ar-SA"/>
              </w:rPr>
              <w:t>7</w:t>
            </w:r>
            <w:r>
              <w:rPr>
                <w:rFonts w:ascii="Times New Roman" w:eastAsia="Times New Roman" w:hAnsi="Times New Roman" w:cs="Times New Roman"/>
                <w:lang w:eastAsia="ar-SA"/>
              </w:rPr>
              <w:t>4</w:t>
            </w:r>
            <w:r w:rsidRPr="00200ED2">
              <w:rPr>
                <w:rFonts w:ascii="Times New Roman" w:eastAsia="Times New Roman" w:hAnsi="Times New Roman" w:cs="Times New Roman"/>
                <w:lang w:eastAsia="ar-SA"/>
              </w:rPr>
              <w:t>0 mm.</w:t>
            </w:r>
          </w:p>
          <w:p w14:paraId="36D7101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C964A8">
              <w:rPr>
                <w:rFonts w:ascii="Times New Roman" w:eastAsia="Times New Roman" w:hAnsi="Times New Roman" w:cs="Times New Roman"/>
                <w:highlight w:val="lightGray"/>
                <w:lang w:eastAsia="ar-SA"/>
              </w:rPr>
              <w:t>Prioritetas teikiamas didesniam krovimo aukščiui</w:t>
            </w:r>
            <w:r>
              <w:rPr>
                <w:rFonts w:ascii="Times New Roman" w:eastAsia="Times New Roman" w:hAnsi="Times New Roman" w:cs="Times New Roman"/>
                <w:lang w:eastAsia="ar-SA"/>
              </w:rPr>
              <w:t>.</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390F35B" w14:textId="77777777" w:rsidR="00E45B56" w:rsidRPr="00200ED2" w:rsidRDefault="00E45B56" w:rsidP="006617CB">
            <w:pPr>
              <w:spacing w:after="0" w:line="240" w:lineRule="auto"/>
              <w:rPr>
                <w:rFonts w:ascii="Times New Roman" w:eastAsia="Times New Roman" w:hAnsi="Times New Roman" w:cs="Times New Roman"/>
                <w:i/>
                <w:iCs/>
                <w:lang w:eastAsia="ar-SA"/>
              </w:rPr>
            </w:pPr>
            <w:r w:rsidRPr="00200ED2">
              <w:rPr>
                <w:rFonts w:ascii="Times New Roman" w:eastAsia="Times New Roman" w:hAnsi="Times New Roman" w:cs="Times New Roman"/>
                <w:i/>
                <w:iCs/>
              </w:rPr>
              <w:t xml:space="preserve">Siūlomas parametras – aukštis iki kaušo lanksto ašies    </w:t>
            </w:r>
            <w:r w:rsidRPr="00200ED2">
              <w:rPr>
                <w:rFonts w:ascii="Times New Roman" w:eastAsia="Times New Roman" w:hAnsi="Times New Roman" w:cs="Times New Roman"/>
                <w:i/>
                <w:iCs/>
                <w:highlight w:val="lightGray"/>
              </w:rPr>
              <w:t>_  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i/>
                <w:iCs/>
                <w:lang w:eastAsia="ar-SA"/>
              </w:rPr>
              <w:t>mm.</w:t>
            </w:r>
          </w:p>
          <w:p w14:paraId="1AD4E252"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lang w:eastAsia="ar-SA"/>
              </w:rPr>
              <w:t xml:space="preserve">aukštis iki briaunos  </w:t>
            </w:r>
            <w:r w:rsidRPr="00200ED2">
              <w:rPr>
                <w:rFonts w:ascii="Times New Roman" w:eastAsia="Times New Roman" w:hAnsi="Times New Roman" w:cs="Times New Roman"/>
                <w:i/>
                <w:iCs/>
                <w:highlight w:val="lightGray"/>
              </w:rPr>
              <w:t>_________</w:t>
            </w:r>
            <w:r w:rsidRPr="00200ED2">
              <w:rPr>
                <w:rFonts w:ascii="Times New Roman" w:eastAsia="Times New Roman" w:hAnsi="Times New Roman" w:cs="Times New Roman"/>
                <w:i/>
                <w:iCs/>
              </w:rPr>
              <w:t xml:space="preserve"> mm.</w:t>
            </w:r>
          </w:p>
          <w:p w14:paraId="73FB2BCB"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59552C78" w14:textId="77777777" w:rsidTr="0045330E">
        <w:tc>
          <w:tcPr>
            <w:tcW w:w="734" w:type="dxa"/>
            <w:tcBorders>
              <w:top w:val="single" w:sz="4" w:space="0" w:color="000000"/>
              <w:left w:val="single" w:sz="4" w:space="0" w:color="000000"/>
              <w:bottom w:val="single" w:sz="4" w:space="0" w:color="000000"/>
            </w:tcBorders>
            <w:shd w:val="clear" w:color="auto" w:fill="BFBFBF" w:themeFill="background1" w:themeFillShade="BF"/>
          </w:tcPr>
          <w:p w14:paraId="7D405B4E"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7.</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28FBA77D"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 xml:space="preserve"> PALEČIŲ KROVIMO ŠAKĖS</w:t>
            </w:r>
          </w:p>
        </w:tc>
      </w:tr>
      <w:tr w:rsidR="00E45B56" w:rsidRPr="00200ED2" w14:paraId="1D3425B9" w14:textId="77777777" w:rsidTr="0045330E">
        <w:tc>
          <w:tcPr>
            <w:tcW w:w="734" w:type="dxa"/>
            <w:tcBorders>
              <w:top w:val="single" w:sz="4" w:space="0" w:color="000000"/>
              <w:left w:val="single" w:sz="4" w:space="0" w:color="000000"/>
              <w:bottom w:val="single" w:sz="4" w:space="0" w:color="000000"/>
            </w:tcBorders>
            <w:shd w:val="clear" w:color="auto" w:fill="auto"/>
          </w:tcPr>
          <w:p w14:paraId="3397CB1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7.1.</w:t>
            </w:r>
          </w:p>
        </w:tc>
        <w:tc>
          <w:tcPr>
            <w:tcW w:w="1828" w:type="dxa"/>
            <w:tcBorders>
              <w:top w:val="single" w:sz="4" w:space="0" w:color="000000"/>
              <w:left w:val="single" w:sz="4" w:space="0" w:color="000000"/>
              <w:bottom w:val="single" w:sz="4" w:space="0" w:color="000000"/>
              <w:right w:val="single" w:sz="4" w:space="0" w:color="000000"/>
            </w:tcBorders>
          </w:tcPr>
          <w:p w14:paraId="61560BFD"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Konstrukcija, paskirtis</w:t>
            </w:r>
          </w:p>
        </w:tc>
        <w:tc>
          <w:tcPr>
            <w:tcW w:w="4126" w:type="dxa"/>
            <w:tcBorders>
              <w:top w:val="single" w:sz="4" w:space="0" w:color="000000"/>
              <w:left w:val="single" w:sz="4" w:space="0" w:color="000000"/>
              <w:bottom w:val="single" w:sz="4" w:space="0" w:color="000000"/>
            </w:tcBorders>
            <w:shd w:val="clear" w:color="auto" w:fill="auto"/>
          </w:tcPr>
          <w:p w14:paraId="3D16C752"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Krovimo šakės naudojamos kroviniams ir  medžiagoms, sandėliuojamoms ant palečių, pakrauti/iškrauti į/iš transporto priemones/</w:t>
            </w:r>
            <w:proofErr w:type="spellStart"/>
            <w:r w:rsidRPr="00200ED2">
              <w:rPr>
                <w:rFonts w:ascii="Times New Roman" w:eastAsia="Times New Roman" w:hAnsi="Times New Roman" w:cs="Times New Roman"/>
                <w:lang w:eastAsia="ar-SA"/>
              </w:rPr>
              <w:t>ių</w:t>
            </w:r>
            <w:proofErr w:type="spellEnd"/>
            <w:r w:rsidRPr="00200ED2">
              <w:rPr>
                <w:rFonts w:ascii="Times New Roman" w:eastAsia="Times New Roman" w:hAnsi="Times New Roman" w:cs="Times New Roman"/>
                <w:lang w:eastAsia="ar-SA"/>
              </w:rPr>
              <w:t>.</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DE96989"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E8270F4"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099CA486" w14:textId="77777777" w:rsidTr="0045330E">
        <w:tc>
          <w:tcPr>
            <w:tcW w:w="734" w:type="dxa"/>
            <w:tcBorders>
              <w:top w:val="single" w:sz="4" w:space="0" w:color="000000"/>
              <w:left w:val="single" w:sz="4" w:space="0" w:color="000000"/>
              <w:bottom w:val="single" w:sz="4" w:space="0" w:color="000000"/>
            </w:tcBorders>
            <w:shd w:val="clear" w:color="auto" w:fill="auto"/>
          </w:tcPr>
          <w:p w14:paraId="7497DF07"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7.2.</w:t>
            </w:r>
          </w:p>
        </w:tc>
        <w:tc>
          <w:tcPr>
            <w:tcW w:w="1828" w:type="dxa"/>
            <w:tcBorders>
              <w:top w:val="single" w:sz="4" w:space="0" w:color="000000"/>
              <w:left w:val="single" w:sz="4" w:space="0" w:color="000000"/>
              <w:bottom w:val="single" w:sz="4" w:space="0" w:color="000000"/>
              <w:right w:val="single" w:sz="4" w:space="0" w:color="000000"/>
            </w:tcBorders>
          </w:tcPr>
          <w:p w14:paraId="015411E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Montavimas</w:t>
            </w:r>
          </w:p>
        </w:tc>
        <w:tc>
          <w:tcPr>
            <w:tcW w:w="4126" w:type="dxa"/>
            <w:tcBorders>
              <w:top w:val="single" w:sz="4" w:space="0" w:color="000000"/>
              <w:left w:val="single" w:sz="4" w:space="0" w:color="000000"/>
              <w:bottom w:val="single" w:sz="4" w:space="0" w:color="000000"/>
            </w:tcBorders>
            <w:shd w:val="clear" w:color="auto" w:fill="auto"/>
          </w:tcPr>
          <w:p w14:paraId="11404050"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Palečių krovimo šakės, tvirtinamos vietoje priekinio kaušo, per greito keitimo jungtį.</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8EFEBAB"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5730E3B6"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05B9B235" w14:textId="77777777" w:rsidTr="0045330E">
        <w:tc>
          <w:tcPr>
            <w:tcW w:w="734" w:type="dxa"/>
            <w:tcBorders>
              <w:top w:val="single" w:sz="4" w:space="0" w:color="000000"/>
              <w:left w:val="single" w:sz="4" w:space="0" w:color="000000"/>
              <w:bottom w:val="single" w:sz="4" w:space="0" w:color="000000"/>
            </w:tcBorders>
            <w:shd w:val="clear" w:color="auto" w:fill="auto"/>
          </w:tcPr>
          <w:p w14:paraId="59604F44"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7.3.</w:t>
            </w:r>
          </w:p>
        </w:tc>
        <w:tc>
          <w:tcPr>
            <w:tcW w:w="1828" w:type="dxa"/>
            <w:tcBorders>
              <w:top w:val="single" w:sz="4" w:space="0" w:color="000000"/>
              <w:left w:val="single" w:sz="4" w:space="0" w:color="000000"/>
              <w:bottom w:val="single" w:sz="4" w:space="0" w:color="000000"/>
              <w:right w:val="single" w:sz="4" w:space="0" w:color="000000"/>
            </w:tcBorders>
          </w:tcPr>
          <w:p w14:paraId="5ECDD272"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Keliamoji galia</w:t>
            </w:r>
          </w:p>
        </w:tc>
        <w:tc>
          <w:tcPr>
            <w:tcW w:w="4126" w:type="dxa"/>
            <w:tcBorders>
              <w:top w:val="single" w:sz="4" w:space="0" w:color="000000"/>
              <w:left w:val="single" w:sz="4" w:space="0" w:color="000000"/>
              <w:bottom w:val="single" w:sz="4" w:space="0" w:color="000000"/>
            </w:tcBorders>
            <w:shd w:val="clear" w:color="auto" w:fill="auto"/>
          </w:tcPr>
          <w:p w14:paraId="190F4B17"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Techniškai leistinas kėlimo svoris ne mažiau 5000 kg.</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AC06581"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kg</w:t>
            </w:r>
          </w:p>
          <w:p w14:paraId="4202EFE3"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25869AAA" w14:textId="77777777" w:rsidTr="0045330E">
        <w:tc>
          <w:tcPr>
            <w:tcW w:w="734" w:type="dxa"/>
            <w:tcBorders>
              <w:top w:val="single" w:sz="4" w:space="0" w:color="000000"/>
              <w:left w:val="single" w:sz="4" w:space="0" w:color="000000"/>
              <w:bottom w:val="single" w:sz="4" w:space="0" w:color="000000"/>
            </w:tcBorders>
            <w:shd w:val="clear" w:color="auto" w:fill="auto"/>
          </w:tcPr>
          <w:p w14:paraId="3FF64D7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7.4.</w:t>
            </w:r>
          </w:p>
        </w:tc>
        <w:tc>
          <w:tcPr>
            <w:tcW w:w="1828" w:type="dxa"/>
            <w:tcBorders>
              <w:top w:val="single" w:sz="4" w:space="0" w:color="000000"/>
              <w:left w:val="single" w:sz="4" w:space="0" w:color="000000"/>
              <w:bottom w:val="single" w:sz="4" w:space="0" w:color="000000"/>
              <w:right w:val="single" w:sz="4" w:space="0" w:color="000000"/>
            </w:tcBorders>
          </w:tcPr>
          <w:p w14:paraId="67064FCD"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Plotis</w:t>
            </w:r>
          </w:p>
        </w:tc>
        <w:tc>
          <w:tcPr>
            <w:tcW w:w="4126" w:type="dxa"/>
            <w:tcBorders>
              <w:top w:val="single" w:sz="4" w:space="0" w:color="000000"/>
              <w:left w:val="single" w:sz="4" w:space="0" w:color="000000"/>
              <w:bottom w:val="single" w:sz="4" w:space="0" w:color="000000"/>
            </w:tcBorders>
            <w:shd w:val="clear" w:color="auto" w:fill="auto"/>
          </w:tcPr>
          <w:p w14:paraId="7830648E"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Reguliuojamo, mechaniškai keičiamo pločio. Maksimalus plotis ne mažiau kaip 1000 mm.</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38E89CD"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mm</w:t>
            </w:r>
          </w:p>
          <w:p w14:paraId="3E49852B"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7C742C0F" w14:textId="77777777" w:rsidTr="0045330E">
        <w:tc>
          <w:tcPr>
            <w:tcW w:w="734" w:type="dxa"/>
            <w:tcBorders>
              <w:top w:val="single" w:sz="4" w:space="0" w:color="000000"/>
              <w:left w:val="single" w:sz="4" w:space="0" w:color="000000"/>
              <w:bottom w:val="single" w:sz="4" w:space="0" w:color="000000"/>
            </w:tcBorders>
            <w:shd w:val="clear" w:color="auto" w:fill="auto"/>
          </w:tcPr>
          <w:p w14:paraId="37E82FA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7.5.</w:t>
            </w:r>
          </w:p>
        </w:tc>
        <w:tc>
          <w:tcPr>
            <w:tcW w:w="1828" w:type="dxa"/>
            <w:tcBorders>
              <w:top w:val="single" w:sz="4" w:space="0" w:color="000000"/>
              <w:left w:val="single" w:sz="4" w:space="0" w:color="000000"/>
              <w:bottom w:val="single" w:sz="4" w:space="0" w:color="000000"/>
              <w:right w:val="single" w:sz="4" w:space="0" w:color="000000"/>
            </w:tcBorders>
          </w:tcPr>
          <w:p w14:paraId="61789625"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Ilgis</w:t>
            </w:r>
          </w:p>
        </w:tc>
        <w:tc>
          <w:tcPr>
            <w:tcW w:w="4126" w:type="dxa"/>
            <w:tcBorders>
              <w:top w:val="single" w:sz="4" w:space="0" w:color="000000"/>
              <w:left w:val="single" w:sz="4" w:space="0" w:color="000000"/>
              <w:bottom w:val="single" w:sz="4" w:space="0" w:color="000000"/>
            </w:tcBorders>
            <w:shd w:val="clear" w:color="auto" w:fill="auto"/>
          </w:tcPr>
          <w:p w14:paraId="6A24F509"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Šakių ilgis ne mažesnis kaip 1500 mm.</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6D9542E"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mm</w:t>
            </w:r>
          </w:p>
          <w:p w14:paraId="7A7F307D" w14:textId="77777777" w:rsidR="00E45B56" w:rsidRPr="00200ED2" w:rsidRDefault="00E45B56" w:rsidP="006617CB">
            <w:pPr>
              <w:spacing w:after="0" w:line="240" w:lineRule="auto"/>
              <w:rPr>
                <w:rFonts w:ascii="Times New Roman" w:eastAsia="Times New Roman" w:hAnsi="Times New Roman" w:cs="Times New Roman"/>
                <w:i/>
                <w:iCs/>
              </w:rPr>
            </w:pPr>
          </w:p>
        </w:tc>
      </w:tr>
      <w:tr w:rsidR="00E45B56" w:rsidRPr="00200ED2" w14:paraId="56FEE8A5" w14:textId="77777777" w:rsidTr="0045330E">
        <w:tc>
          <w:tcPr>
            <w:tcW w:w="734" w:type="dxa"/>
            <w:tcBorders>
              <w:top w:val="single" w:sz="4" w:space="0" w:color="000000"/>
              <w:left w:val="single" w:sz="4" w:space="0" w:color="000000"/>
              <w:bottom w:val="single" w:sz="4" w:space="0" w:color="000000"/>
            </w:tcBorders>
            <w:shd w:val="clear" w:color="auto" w:fill="BFBFBF" w:themeFill="background1" w:themeFillShade="BF"/>
          </w:tcPr>
          <w:p w14:paraId="0FCB3702"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w:t>
            </w:r>
          </w:p>
        </w:tc>
        <w:tc>
          <w:tcPr>
            <w:tcW w:w="9341"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020A0F70" w14:textId="77777777" w:rsidR="00E45B56" w:rsidRPr="00200ED2" w:rsidRDefault="00E45B56" w:rsidP="006617CB">
            <w:pPr>
              <w:suppressAutoHyphens/>
              <w:snapToGrid w:val="0"/>
              <w:spacing w:after="0" w:line="240" w:lineRule="auto"/>
              <w:rPr>
                <w:rFonts w:ascii="Times New Roman" w:eastAsia="Times New Roman" w:hAnsi="Times New Roman" w:cs="Times New Roman"/>
                <w:b/>
                <w:lang w:eastAsia="ar-SA"/>
              </w:rPr>
            </w:pPr>
            <w:r w:rsidRPr="00200ED2">
              <w:rPr>
                <w:rFonts w:ascii="Times New Roman" w:eastAsia="Times New Roman" w:hAnsi="Times New Roman" w:cs="Times New Roman"/>
                <w:b/>
                <w:lang w:eastAsia="ar-SA"/>
              </w:rPr>
              <w:t>KRAUTUVO OPERATORIAUS KABINA</w:t>
            </w:r>
          </w:p>
        </w:tc>
      </w:tr>
      <w:tr w:rsidR="00E45B56" w:rsidRPr="00200ED2" w14:paraId="47F639D1" w14:textId="77777777" w:rsidTr="0045330E">
        <w:tc>
          <w:tcPr>
            <w:tcW w:w="734" w:type="dxa"/>
            <w:tcBorders>
              <w:top w:val="single" w:sz="4" w:space="0" w:color="000000"/>
              <w:left w:val="single" w:sz="4" w:space="0" w:color="000000"/>
              <w:bottom w:val="single" w:sz="4" w:space="0" w:color="000000"/>
            </w:tcBorders>
            <w:shd w:val="clear" w:color="auto" w:fill="auto"/>
          </w:tcPr>
          <w:p w14:paraId="0C2FDB30" w14:textId="77777777" w:rsidR="00E45B56" w:rsidRPr="00200ED2" w:rsidRDefault="00E45B56" w:rsidP="006617CB">
            <w:pPr>
              <w:suppressAutoHyphens/>
              <w:spacing w:after="0" w:line="240" w:lineRule="auto"/>
              <w:jc w:val="center"/>
              <w:rPr>
                <w:rFonts w:ascii="Times New Roman" w:eastAsia="Times New Roman" w:hAnsi="Times New Roman" w:cs="Times New Roman"/>
                <w:b/>
                <w:lang w:eastAsia="ar-SA"/>
              </w:rPr>
            </w:pPr>
            <w:r w:rsidRPr="00200ED2">
              <w:rPr>
                <w:rFonts w:ascii="Times New Roman" w:eastAsia="Times New Roman" w:hAnsi="Times New Roman" w:cs="Times New Roman"/>
                <w:lang w:eastAsia="ar-SA"/>
              </w:rPr>
              <w:t>8.1.</w:t>
            </w:r>
          </w:p>
        </w:tc>
        <w:tc>
          <w:tcPr>
            <w:tcW w:w="1828" w:type="dxa"/>
            <w:tcBorders>
              <w:top w:val="single" w:sz="4" w:space="0" w:color="000000"/>
              <w:left w:val="single" w:sz="4" w:space="0" w:color="000000"/>
              <w:bottom w:val="single" w:sz="4" w:space="0" w:color="000000"/>
              <w:right w:val="single" w:sz="4" w:space="0" w:color="000000"/>
            </w:tcBorders>
          </w:tcPr>
          <w:p w14:paraId="22F8715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Konstrukcija</w:t>
            </w:r>
          </w:p>
        </w:tc>
        <w:tc>
          <w:tcPr>
            <w:tcW w:w="4126" w:type="dxa"/>
            <w:tcBorders>
              <w:top w:val="single" w:sz="4" w:space="0" w:color="000000"/>
              <w:left w:val="single" w:sz="4" w:space="0" w:color="000000"/>
              <w:bottom w:val="single" w:sz="4" w:space="0" w:color="000000"/>
            </w:tcBorders>
            <w:shd w:val="clear" w:color="auto" w:fill="auto"/>
          </w:tcPr>
          <w:p w14:paraId="3021EE14"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Kabina (rakinama), įrengta pagal ROPS/ FOPS saugumo standartus (ISO 3471/ISO 3449 arba lygiaverčio standarto), apšildoma, su </w:t>
            </w:r>
            <w:r w:rsidRPr="00200ED2">
              <w:rPr>
                <w:rFonts w:ascii="Times New Roman" w:eastAsia="Times New Roman" w:hAnsi="Times New Roman" w:cs="Times New Roman"/>
                <w:lang w:eastAsia="ar-SA"/>
              </w:rPr>
              <w:lastRenderedPageBreak/>
              <w:t>gamykline automatine</w:t>
            </w:r>
            <w:r>
              <w:rPr>
                <w:rFonts w:ascii="Times New Roman" w:eastAsia="Times New Roman" w:hAnsi="Times New Roman" w:cs="Times New Roman"/>
                <w:lang w:eastAsia="ar-SA"/>
              </w:rPr>
              <w:t xml:space="preserve"> </w:t>
            </w:r>
            <w:r w:rsidRPr="00200ED2">
              <w:rPr>
                <w:rFonts w:ascii="Times New Roman" w:eastAsia="Times New Roman" w:hAnsi="Times New Roman" w:cs="Times New Roman"/>
                <w:lang w:eastAsia="ar-SA"/>
              </w:rPr>
              <w:t>oro ventiliavimo ir kondicionavimo sistema.</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20B74152"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lastRenderedPageBreak/>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w:t>
            </w:r>
          </w:p>
          <w:p w14:paraId="3151A847"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(įvardijamas standartas)</w:t>
            </w:r>
          </w:p>
          <w:p w14:paraId="24B17C31"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lastRenderedPageBreak/>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600964EE" w14:textId="77777777" w:rsidTr="0045330E">
        <w:tc>
          <w:tcPr>
            <w:tcW w:w="734" w:type="dxa"/>
            <w:tcBorders>
              <w:top w:val="single" w:sz="4" w:space="0" w:color="000000"/>
              <w:left w:val="single" w:sz="4" w:space="0" w:color="000000"/>
              <w:bottom w:val="single" w:sz="4" w:space="0" w:color="000000"/>
            </w:tcBorders>
            <w:shd w:val="clear" w:color="auto" w:fill="auto"/>
          </w:tcPr>
          <w:p w14:paraId="4C14F4D8"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8.2.</w:t>
            </w:r>
          </w:p>
        </w:tc>
        <w:tc>
          <w:tcPr>
            <w:tcW w:w="1828" w:type="dxa"/>
            <w:tcBorders>
              <w:top w:val="single" w:sz="4" w:space="0" w:color="000000"/>
              <w:left w:val="single" w:sz="4" w:space="0" w:color="000000"/>
              <w:bottom w:val="single" w:sz="4" w:space="0" w:color="000000"/>
              <w:right w:val="single" w:sz="4" w:space="0" w:color="000000"/>
            </w:tcBorders>
          </w:tcPr>
          <w:p w14:paraId="5B01EE3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Triukšmo lygis</w:t>
            </w:r>
          </w:p>
        </w:tc>
        <w:tc>
          <w:tcPr>
            <w:tcW w:w="4126" w:type="dxa"/>
            <w:tcBorders>
              <w:top w:val="single" w:sz="4" w:space="0" w:color="000000"/>
              <w:left w:val="single" w:sz="4" w:space="0" w:color="000000"/>
              <w:bottom w:val="single" w:sz="4" w:space="0" w:color="000000"/>
            </w:tcBorders>
            <w:shd w:val="clear" w:color="auto" w:fill="auto"/>
          </w:tcPr>
          <w:p w14:paraId="741C9576" w14:textId="77777777" w:rsidR="00E45B56"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Triukšmo lygis kabinos viduje - ne didesnis 70 </w:t>
            </w:r>
            <w:proofErr w:type="spellStart"/>
            <w:r w:rsidRPr="00200ED2">
              <w:rPr>
                <w:rFonts w:ascii="Times New Roman" w:eastAsia="Times New Roman" w:hAnsi="Times New Roman" w:cs="Times New Roman"/>
                <w:lang w:eastAsia="ar-SA"/>
              </w:rPr>
              <w:t>dB</w:t>
            </w:r>
            <w:proofErr w:type="spellEnd"/>
            <w:r w:rsidRPr="00200ED2">
              <w:rPr>
                <w:rFonts w:ascii="Times New Roman" w:eastAsia="Times New Roman" w:hAnsi="Times New Roman" w:cs="Times New Roman"/>
                <w:lang w:eastAsia="ar-SA"/>
              </w:rPr>
              <w:t xml:space="preserve"> pagal ISO 6396 arba lygiaverčio standarto reikalavimus.</w:t>
            </w:r>
          </w:p>
          <w:p w14:paraId="079EB5C6"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F47743">
              <w:rPr>
                <w:rFonts w:ascii="Times New Roman" w:eastAsia="Times New Roman" w:hAnsi="Times New Roman" w:cs="Times New Roman"/>
                <w:highlight w:val="lightGray"/>
                <w:lang w:eastAsia="ar-SA"/>
              </w:rPr>
              <w:t>Prioritetas teikiamas mažesniam triukšmo lygiui operatoriaus kabinoje.</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6EB0219A"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w:t>
            </w:r>
            <w:proofErr w:type="spellStart"/>
            <w:r w:rsidRPr="00200ED2">
              <w:rPr>
                <w:rFonts w:ascii="Times New Roman" w:eastAsia="Times New Roman" w:hAnsi="Times New Roman" w:cs="Times New Roman"/>
                <w:i/>
                <w:iCs/>
              </w:rPr>
              <w:t>dB</w:t>
            </w:r>
            <w:proofErr w:type="spellEnd"/>
          </w:p>
          <w:p w14:paraId="76060562"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46AD05D0" w14:textId="77777777" w:rsidTr="0045330E">
        <w:trPr>
          <w:trHeight w:val="546"/>
        </w:trPr>
        <w:tc>
          <w:tcPr>
            <w:tcW w:w="734" w:type="dxa"/>
            <w:tcBorders>
              <w:top w:val="single" w:sz="4" w:space="0" w:color="000000"/>
              <w:left w:val="single" w:sz="4" w:space="0" w:color="000000"/>
              <w:bottom w:val="single" w:sz="4" w:space="0" w:color="000000"/>
            </w:tcBorders>
            <w:shd w:val="clear" w:color="auto" w:fill="auto"/>
          </w:tcPr>
          <w:p w14:paraId="6371E0B1"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8.3.</w:t>
            </w:r>
          </w:p>
        </w:tc>
        <w:tc>
          <w:tcPr>
            <w:tcW w:w="1828" w:type="dxa"/>
            <w:tcBorders>
              <w:top w:val="single" w:sz="4" w:space="0" w:color="000000"/>
              <w:left w:val="single" w:sz="4" w:space="0" w:color="000000"/>
              <w:bottom w:val="single" w:sz="4" w:space="0" w:color="000000"/>
              <w:right w:val="single" w:sz="4" w:space="0" w:color="000000"/>
            </w:tcBorders>
          </w:tcPr>
          <w:p w14:paraId="22C5C529"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Stiklo valytuvai</w:t>
            </w:r>
          </w:p>
        </w:tc>
        <w:tc>
          <w:tcPr>
            <w:tcW w:w="4126" w:type="dxa"/>
            <w:tcBorders>
              <w:top w:val="single" w:sz="4" w:space="0" w:color="000000"/>
              <w:left w:val="single" w:sz="4" w:space="0" w:color="000000"/>
              <w:bottom w:val="single" w:sz="4" w:space="0" w:color="000000"/>
            </w:tcBorders>
            <w:shd w:val="clear" w:color="auto" w:fill="auto"/>
          </w:tcPr>
          <w:p w14:paraId="18298E16"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Priekinis ir galinis (elektriniai) stiklų valytuvai su integruota apiplovimo sistema.</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0D3CB3D1"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CCB19E3"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6E9D211F" w14:textId="77777777" w:rsidTr="0045330E">
        <w:trPr>
          <w:trHeight w:val="356"/>
        </w:trPr>
        <w:tc>
          <w:tcPr>
            <w:tcW w:w="734" w:type="dxa"/>
            <w:tcBorders>
              <w:top w:val="single" w:sz="4" w:space="0" w:color="000000"/>
              <w:left w:val="single" w:sz="4" w:space="0" w:color="000000"/>
              <w:bottom w:val="single" w:sz="4" w:space="0" w:color="000000"/>
            </w:tcBorders>
            <w:shd w:val="clear" w:color="auto" w:fill="auto"/>
          </w:tcPr>
          <w:p w14:paraId="76C4C936"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8.4.</w:t>
            </w:r>
          </w:p>
        </w:tc>
        <w:tc>
          <w:tcPr>
            <w:tcW w:w="1828" w:type="dxa"/>
            <w:tcBorders>
              <w:top w:val="single" w:sz="4" w:space="0" w:color="000000"/>
              <w:left w:val="single" w:sz="4" w:space="0" w:color="000000"/>
              <w:bottom w:val="single" w:sz="4" w:space="0" w:color="000000"/>
              <w:right w:val="single" w:sz="4" w:space="0" w:color="000000"/>
            </w:tcBorders>
          </w:tcPr>
          <w:p w14:paraId="766815D9"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Radijas ir įgarsinimas</w:t>
            </w:r>
          </w:p>
        </w:tc>
        <w:tc>
          <w:tcPr>
            <w:tcW w:w="4126" w:type="dxa"/>
            <w:tcBorders>
              <w:top w:val="single" w:sz="4" w:space="0" w:color="000000"/>
              <w:left w:val="single" w:sz="4" w:space="0" w:color="000000"/>
              <w:bottom w:val="single" w:sz="4" w:space="0" w:color="000000"/>
            </w:tcBorders>
            <w:shd w:val="clear" w:color="auto" w:fill="auto"/>
          </w:tcPr>
          <w:p w14:paraId="121B2224"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Kabinoje įrengtas, </w:t>
            </w:r>
            <w:r w:rsidRPr="00200ED2">
              <w:rPr>
                <w:rFonts w:ascii="Times New Roman" w:eastAsia="Times New Roman" w:hAnsi="Times New Roman" w:cs="Times New Roman"/>
              </w:rPr>
              <w:t xml:space="preserve">integruotas </w:t>
            </w:r>
            <w:r w:rsidRPr="00200ED2">
              <w:rPr>
                <w:rFonts w:ascii="Times New Roman" w:eastAsia="Times New Roman" w:hAnsi="Times New Roman" w:cs="Times New Roman"/>
                <w:lang w:eastAsia="ar-SA"/>
              </w:rPr>
              <w:t xml:space="preserve">radijo grotuvas su garsiakalbiais, turintis </w:t>
            </w:r>
            <w:r w:rsidRPr="00200ED2">
              <w:rPr>
                <w:rFonts w:ascii="Times New Roman" w:eastAsia="Times New Roman" w:hAnsi="Times New Roman" w:cs="Times New Roman"/>
              </w:rPr>
              <w:t>Bluetooth sąsają mobiliajam telefonui, USB jungtį.</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5F97FBE"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3FA66C7F"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4F657EA2" w14:textId="77777777" w:rsidTr="0045330E">
        <w:trPr>
          <w:trHeight w:val="276"/>
        </w:trPr>
        <w:tc>
          <w:tcPr>
            <w:tcW w:w="734" w:type="dxa"/>
            <w:tcBorders>
              <w:top w:val="single" w:sz="4" w:space="0" w:color="000000"/>
              <w:left w:val="single" w:sz="4" w:space="0" w:color="000000"/>
              <w:bottom w:val="single" w:sz="4" w:space="0" w:color="000000"/>
            </w:tcBorders>
            <w:shd w:val="clear" w:color="auto" w:fill="auto"/>
          </w:tcPr>
          <w:p w14:paraId="1D0C8C1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8.5.</w:t>
            </w:r>
          </w:p>
        </w:tc>
        <w:tc>
          <w:tcPr>
            <w:tcW w:w="1828" w:type="dxa"/>
            <w:tcBorders>
              <w:top w:val="single" w:sz="4" w:space="0" w:color="000000"/>
              <w:left w:val="single" w:sz="4" w:space="0" w:color="000000"/>
              <w:bottom w:val="single" w:sz="4" w:space="0" w:color="000000"/>
              <w:right w:val="single" w:sz="4" w:space="0" w:color="000000"/>
            </w:tcBorders>
          </w:tcPr>
          <w:p w14:paraId="05660793" w14:textId="77777777" w:rsidR="00E45B56" w:rsidRPr="00200ED2"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Galinio vaizdo stebėsena</w:t>
            </w:r>
          </w:p>
        </w:tc>
        <w:tc>
          <w:tcPr>
            <w:tcW w:w="4126" w:type="dxa"/>
            <w:tcBorders>
              <w:top w:val="single" w:sz="4" w:space="0" w:color="000000"/>
              <w:left w:val="single" w:sz="4" w:space="0" w:color="000000"/>
              <w:bottom w:val="single" w:sz="4" w:space="0" w:color="000000"/>
            </w:tcBorders>
            <w:shd w:val="clear" w:color="auto" w:fill="auto"/>
          </w:tcPr>
          <w:p w14:paraId="363D4A00"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Išoriniai šoniniai galinio vaizdo veidrodėliai - ne mažiau 2 vnt. </w:t>
            </w:r>
          </w:p>
          <w:p w14:paraId="684CB34C"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Vidinis galinio vaizdo veidrodis - ne mažiau 1 vnt.</w:t>
            </w:r>
          </w:p>
          <w:p w14:paraId="61874785"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FF006F">
              <w:rPr>
                <w:rFonts w:ascii="Times New Roman" w:eastAsia="Times New Roman" w:hAnsi="Times New Roman" w:cs="Times New Roman"/>
                <w:highlight w:val="lightGray"/>
                <w:lang w:eastAsia="ar-SA"/>
              </w:rPr>
              <w:t>Prioritetas teikiamas veidrodžiams ir galinio vaizdo kamerai.</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1DCF9C26"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Siūlomi parametrai:</w:t>
            </w:r>
          </w:p>
          <w:p w14:paraId="40A627AF"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vnt.</w:t>
            </w:r>
          </w:p>
          <w:p w14:paraId="414D4229"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 -    </w:t>
            </w:r>
            <w:r w:rsidRPr="00200ED2">
              <w:rPr>
                <w:rFonts w:ascii="Times New Roman" w:eastAsia="Times New Roman" w:hAnsi="Times New Roman" w:cs="Times New Roman"/>
                <w:i/>
                <w:iCs/>
                <w:highlight w:val="lightGray"/>
              </w:rPr>
              <w:t>____</w:t>
            </w:r>
            <w:r w:rsidRPr="00200ED2">
              <w:rPr>
                <w:rFonts w:ascii="Times New Roman" w:eastAsia="Times New Roman" w:hAnsi="Times New Roman" w:cs="Times New Roman"/>
                <w:i/>
                <w:iCs/>
              </w:rPr>
              <w:t xml:space="preserve"> vnt.</w:t>
            </w:r>
          </w:p>
          <w:p w14:paraId="4BEFF3B7"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w:t>
            </w:r>
            <w:r w:rsidRPr="00200ED2">
              <w:rPr>
                <w:rFonts w:ascii="Times New Roman" w:eastAsia="Arial Unicode MS" w:hAnsi="Times New Roman" w:cs="Times New Roman"/>
                <w:i/>
                <w:iCs/>
              </w:rPr>
              <w:t>.</w:t>
            </w:r>
          </w:p>
        </w:tc>
      </w:tr>
      <w:tr w:rsidR="00E45B56" w:rsidRPr="00200ED2" w14:paraId="774756FA" w14:textId="77777777" w:rsidTr="0045330E">
        <w:trPr>
          <w:trHeight w:val="546"/>
        </w:trPr>
        <w:tc>
          <w:tcPr>
            <w:tcW w:w="734" w:type="dxa"/>
            <w:tcBorders>
              <w:top w:val="single" w:sz="4" w:space="0" w:color="000000"/>
              <w:left w:val="single" w:sz="4" w:space="0" w:color="000000"/>
              <w:bottom w:val="single" w:sz="4" w:space="0" w:color="000000"/>
            </w:tcBorders>
            <w:shd w:val="clear" w:color="auto" w:fill="auto"/>
          </w:tcPr>
          <w:p w14:paraId="03B7EDD0"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8.6.</w:t>
            </w:r>
          </w:p>
        </w:tc>
        <w:tc>
          <w:tcPr>
            <w:tcW w:w="1828" w:type="dxa"/>
            <w:tcBorders>
              <w:top w:val="single" w:sz="4" w:space="0" w:color="000000"/>
              <w:left w:val="single" w:sz="4" w:space="0" w:color="000000"/>
              <w:bottom w:val="single" w:sz="4" w:space="0" w:color="000000"/>
              <w:right w:val="single" w:sz="4" w:space="0" w:color="000000"/>
            </w:tcBorders>
          </w:tcPr>
          <w:p w14:paraId="422AF9B0"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Monitoringo sistema</w:t>
            </w:r>
          </w:p>
        </w:tc>
        <w:tc>
          <w:tcPr>
            <w:tcW w:w="4126" w:type="dxa"/>
            <w:tcBorders>
              <w:top w:val="single" w:sz="4" w:space="0" w:color="000000"/>
              <w:left w:val="single" w:sz="4" w:space="0" w:color="000000"/>
              <w:bottom w:val="single" w:sz="4" w:space="0" w:color="000000"/>
            </w:tcBorders>
            <w:shd w:val="clear" w:color="auto" w:fill="auto"/>
          </w:tcPr>
          <w:p w14:paraId="05B9A67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Monitoringo sistema (kompiuterinė mechanizmo gedimų informavimo, diagnostikos ir vairuotojo informacinė sistema - CAN), pateikianti gedimų kodus, mechanizmo darbo laiką,  momentines degalų sąnaudas, sumines degalų sąnaudas nuo eksploatacijos pradžios ir už tam tikrą mechanizmo darbo laikotarpį, duomenis apie krauto krovinio svorį nuo eksploatacijos pradžios ir už tam tikrą mechanizmo darbo laikotarpį. Suderinimas ir prijungimas prie transporto kontrolės sistemos, naudojamos pirkėjo </w:t>
            </w:r>
            <w:proofErr w:type="spellStart"/>
            <w:r w:rsidRPr="00200ED2">
              <w:rPr>
                <w:rFonts w:ascii="Times New Roman" w:eastAsia="Times New Roman" w:hAnsi="Times New Roman" w:cs="Times New Roman"/>
                <w:lang w:eastAsia="ar-SA"/>
              </w:rPr>
              <w:t>telemetrinės</w:t>
            </w:r>
            <w:proofErr w:type="spellEnd"/>
            <w:r w:rsidRPr="00200ED2">
              <w:rPr>
                <w:rFonts w:ascii="Times New Roman" w:eastAsia="Times New Roman" w:hAnsi="Times New Roman" w:cs="Times New Roman"/>
                <w:lang w:eastAsia="ar-SA"/>
              </w:rPr>
              <w:t xml:space="preserve"> įrangos, GPS/GSM pagrindu – tiekėjo sąskaita, iki prekės perdavimo pirkėjui dienos.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3E33C852"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6398C841" w14:textId="77777777" w:rsidR="00E45B56" w:rsidRPr="00200ED2"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200ED2" w14:paraId="052FE843" w14:textId="77777777" w:rsidTr="0045330E">
        <w:trPr>
          <w:trHeight w:val="546"/>
        </w:trPr>
        <w:tc>
          <w:tcPr>
            <w:tcW w:w="734" w:type="dxa"/>
            <w:tcBorders>
              <w:top w:val="single" w:sz="4" w:space="0" w:color="000000"/>
              <w:left w:val="single" w:sz="4" w:space="0" w:color="000000"/>
              <w:bottom w:val="single" w:sz="4" w:space="0" w:color="000000"/>
            </w:tcBorders>
            <w:shd w:val="clear" w:color="auto" w:fill="auto"/>
          </w:tcPr>
          <w:p w14:paraId="06E0AE3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8.7.</w:t>
            </w:r>
          </w:p>
        </w:tc>
        <w:tc>
          <w:tcPr>
            <w:tcW w:w="1828" w:type="dxa"/>
            <w:tcBorders>
              <w:top w:val="single" w:sz="4" w:space="0" w:color="000000"/>
              <w:left w:val="single" w:sz="4" w:space="0" w:color="000000"/>
              <w:bottom w:val="single" w:sz="4" w:space="0" w:color="000000"/>
              <w:right w:val="single" w:sz="4" w:space="0" w:color="000000"/>
            </w:tcBorders>
          </w:tcPr>
          <w:p w14:paraId="7487E49E"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Operatoriaus sėdynė</w:t>
            </w:r>
          </w:p>
        </w:tc>
        <w:tc>
          <w:tcPr>
            <w:tcW w:w="4126" w:type="dxa"/>
            <w:tcBorders>
              <w:top w:val="single" w:sz="4" w:space="0" w:color="000000"/>
              <w:left w:val="single" w:sz="4" w:space="0" w:color="000000"/>
              <w:bottom w:val="single" w:sz="4" w:space="0" w:color="000000"/>
            </w:tcBorders>
            <w:shd w:val="clear" w:color="auto" w:fill="auto"/>
          </w:tcPr>
          <w:p w14:paraId="1C5A788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Sėdynės pakaba su tampriuoju elementu (spyruoklė, lingė ar kitas amortizuojantis įtaisas). </w:t>
            </w:r>
          </w:p>
          <w:p w14:paraId="55CEF26A"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FF006F">
              <w:rPr>
                <w:rFonts w:ascii="Times New Roman" w:eastAsia="Times New Roman" w:hAnsi="Times New Roman" w:cs="Times New Roman"/>
                <w:highlight w:val="lightGray"/>
                <w:lang w:eastAsia="ar-SA"/>
              </w:rPr>
              <w:t>Prioritetas teikiamas pneumatinei operatoriaus sėdynės pakabai, sėdynei  ant oro pagalvės.</w:t>
            </w:r>
            <w:r w:rsidRPr="00200ED2">
              <w:rPr>
                <w:rFonts w:ascii="Times New Roman" w:eastAsia="Times New Roman" w:hAnsi="Times New Roman" w:cs="Times New Roman"/>
                <w:lang w:eastAsia="ar-SA"/>
              </w:rPr>
              <w:t xml:space="preserve"> </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F36B3C1"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      ___</w:t>
            </w:r>
            <w:r w:rsidRPr="00200ED2">
              <w:rPr>
                <w:rFonts w:ascii="Times New Roman" w:eastAsia="Times New Roman" w:hAnsi="Times New Roman" w:cs="Times New Roman"/>
                <w:i/>
                <w:iCs/>
              </w:rPr>
              <w:t xml:space="preserve"> </w:t>
            </w:r>
          </w:p>
          <w:p w14:paraId="709AFEDA"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200ED2" w14:paraId="0EFED99C" w14:textId="77777777" w:rsidTr="0045330E">
        <w:trPr>
          <w:trHeight w:val="546"/>
        </w:trPr>
        <w:tc>
          <w:tcPr>
            <w:tcW w:w="734" w:type="dxa"/>
            <w:tcBorders>
              <w:top w:val="single" w:sz="4" w:space="0" w:color="000000"/>
              <w:left w:val="single" w:sz="4" w:space="0" w:color="000000"/>
              <w:bottom w:val="single" w:sz="4" w:space="0" w:color="000000"/>
            </w:tcBorders>
            <w:shd w:val="clear" w:color="auto" w:fill="auto"/>
          </w:tcPr>
          <w:p w14:paraId="19EDF795"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Pr>
                <w:rFonts w:ascii="Times New Roman" w:eastAsia="Times New Roman" w:hAnsi="Times New Roman" w:cs="Times New Roman"/>
                <w:lang w:eastAsia="ar-SA"/>
              </w:rPr>
              <w:t>8.8.</w:t>
            </w:r>
          </w:p>
        </w:tc>
        <w:tc>
          <w:tcPr>
            <w:tcW w:w="1828" w:type="dxa"/>
            <w:tcBorders>
              <w:top w:val="single" w:sz="4" w:space="0" w:color="000000"/>
              <w:left w:val="single" w:sz="4" w:space="0" w:color="000000"/>
              <w:bottom w:val="single" w:sz="4" w:space="0" w:color="000000"/>
              <w:right w:val="single" w:sz="4" w:space="0" w:color="000000"/>
            </w:tcBorders>
          </w:tcPr>
          <w:p w14:paraId="593FCD2B"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Darbiniai žibintai</w:t>
            </w:r>
          </w:p>
        </w:tc>
        <w:tc>
          <w:tcPr>
            <w:tcW w:w="4126" w:type="dxa"/>
            <w:tcBorders>
              <w:top w:val="single" w:sz="4" w:space="0" w:color="000000"/>
              <w:left w:val="single" w:sz="4" w:space="0" w:color="000000"/>
              <w:bottom w:val="single" w:sz="4" w:space="0" w:color="000000"/>
            </w:tcBorders>
            <w:shd w:val="clear" w:color="auto" w:fill="auto"/>
          </w:tcPr>
          <w:p w14:paraId="7FAED3BE" w14:textId="77777777" w:rsidR="00E45B56"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Kabinos viršutiniuose kampuose įrengti darbiniai LED žibintai:</w:t>
            </w:r>
          </w:p>
          <w:p w14:paraId="70FE1A27" w14:textId="77777777" w:rsidR="00E45B56" w:rsidRPr="00317304" w:rsidRDefault="00E45B56" w:rsidP="00E45B56">
            <w:pPr>
              <w:pStyle w:val="Sraopastraipa"/>
              <w:numPr>
                <w:ilvl w:val="0"/>
                <w:numId w:val="20"/>
              </w:num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 xml:space="preserve">4 </w:t>
            </w:r>
            <w:proofErr w:type="spellStart"/>
            <w:r w:rsidRPr="00317304">
              <w:rPr>
                <w:rFonts w:ascii="Times New Roman" w:eastAsia="Times New Roman" w:hAnsi="Times New Roman" w:cs="Times New Roman"/>
                <w:lang w:eastAsia="ar-SA"/>
              </w:rPr>
              <w:t>vnt</w:t>
            </w:r>
            <w:proofErr w:type="spellEnd"/>
            <w:r w:rsidRPr="00317304">
              <w:rPr>
                <w:rFonts w:ascii="Times New Roman" w:eastAsia="Times New Roman" w:hAnsi="Times New Roman" w:cs="Times New Roman"/>
                <w:lang w:eastAsia="ar-SA"/>
              </w:rPr>
              <w:t xml:space="preserve"> priekyje;</w:t>
            </w:r>
          </w:p>
          <w:p w14:paraId="5F3E4D5E" w14:textId="77777777" w:rsidR="00E45B56" w:rsidRPr="00317304" w:rsidRDefault="00E45B56" w:rsidP="00E45B56">
            <w:pPr>
              <w:pStyle w:val="Sraopastraipa"/>
              <w:numPr>
                <w:ilvl w:val="0"/>
                <w:numId w:val="20"/>
              </w:numPr>
              <w:suppressAutoHyphens/>
              <w:spacing w:after="0" w:line="240" w:lineRule="auto"/>
              <w:jc w:val="both"/>
              <w:rPr>
                <w:rFonts w:ascii="Times New Roman" w:eastAsia="Times New Roman" w:hAnsi="Times New Roman" w:cs="Times New Roman"/>
                <w:lang w:eastAsia="ar-SA"/>
              </w:rPr>
            </w:pPr>
            <w:r w:rsidRPr="00317304">
              <w:rPr>
                <w:rFonts w:ascii="Times New Roman" w:eastAsia="Times New Roman" w:hAnsi="Times New Roman" w:cs="Times New Roman"/>
                <w:lang w:eastAsia="ar-SA"/>
              </w:rPr>
              <w:t xml:space="preserve">ne mažiau kaip 2 </w:t>
            </w:r>
            <w:proofErr w:type="spellStart"/>
            <w:r>
              <w:rPr>
                <w:rFonts w:ascii="Times New Roman" w:eastAsia="Times New Roman" w:hAnsi="Times New Roman" w:cs="Times New Roman"/>
                <w:lang w:eastAsia="ar-SA"/>
              </w:rPr>
              <w:t>vnt</w:t>
            </w:r>
            <w:proofErr w:type="spellEnd"/>
            <w:r>
              <w:rPr>
                <w:rFonts w:ascii="Times New Roman" w:eastAsia="Times New Roman" w:hAnsi="Times New Roman" w:cs="Times New Roman"/>
                <w:lang w:eastAsia="ar-SA"/>
              </w:rPr>
              <w:t xml:space="preserve"> </w:t>
            </w:r>
            <w:r w:rsidRPr="00317304">
              <w:rPr>
                <w:rFonts w:ascii="Times New Roman" w:eastAsia="Times New Roman" w:hAnsi="Times New Roman" w:cs="Times New Roman"/>
                <w:lang w:eastAsia="ar-SA"/>
              </w:rPr>
              <w:t>gale.</w:t>
            </w:r>
          </w:p>
        </w:tc>
        <w:tc>
          <w:tcPr>
            <w:tcW w:w="3387" w:type="dxa"/>
            <w:tcBorders>
              <w:top w:val="single" w:sz="4" w:space="0" w:color="000000"/>
              <w:left w:val="single" w:sz="4" w:space="0" w:color="000000"/>
              <w:bottom w:val="single" w:sz="4" w:space="0" w:color="000000"/>
              <w:right w:val="single" w:sz="4" w:space="0" w:color="000000"/>
            </w:tcBorders>
            <w:shd w:val="clear" w:color="auto" w:fill="auto"/>
          </w:tcPr>
          <w:p w14:paraId="742AEB15"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2D897FF6" w14:textId="77777777" w:rsidR="00E45B56" w:rsidRPr="00200ED2" w:rsidRDefault="00E45B56" w:rsidP="006617CB">
            <w:pPr>
              <w:spacing w:after="0" w:line="240" w:lineRule="auto"/>
              <w:rPr>
                <w:rFonts w:ascii="Times New Roman" w:eastAsia="Times New Roman" w:hAnsi="Times New Roman" w:cs="Times New Roman"/>
                <w:i/>
                <w:iCs/>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bl>
    <w:p w14:paraId="61EEF5F5" w14:textId="77777777" w:rsidR="00E45B56" w:rsidRPr="00200ED2" w:rsidRDefault="00E45B56" w:rsidP="00E45B56">
      <w:pPr>
        <w:suppressAutoHyphens/>
        <w:spacing w:after="0" w:line="240" w:lineRule="auto"/>
        <w:rPr>
          <w:rFonts w:ascii="Times New Roman" w:eastAsia="Times New Roman" w:hAnsi="Times New Roman" w:cs="Times New Roman"/>
          <w:lang w:eastAsia="ar-SA"/>
        </w:rPr>
      </w:pPr>
    </w:p>
    <w:p w14:paraId="275EB25D" w14:textId="77777777" w:rsidR="00E45B56" w:rsidRPr="00200ED2" w:rsidRDefault="00E45B56" w:rsidP="00E45B56">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______________</w:t>
      </w:r>
      <w:r w:rsidRPr="00200ED2">
        <w:rPr>
          <w:rFonts w:ascii="Times New Roman" w:eastAsia="Times New Roman" w:hAnsi="Times New Roman" w:cs="Times New Roman"/>
          <w:lang w:eastAsia="ar-SA"/>
        </w:rPr>
        <w:tab/>
        <w:t>______________________________</w:t>
      </w:r>
      <w:r w:rsidRPr="00200ED2">
        <w:rPr>
          <w:rFonts w:ascii="Times New Roman" w:eastAsia="Times New Roman" w:hAnsi="Times New Roman" w:cs="Times New Roman"/>
          <w:lang w:eastAsia="ar-SA"/>
        </w:rPr>
        <w:tab/>
        <w:t xml:space="preserve">           _______________________</w:t>
      </w:r>
    </w:p>
    <w:p w14:paraId="76ED6503" w14:textId="77777777" w:rsidR="00E45B56" w:rsidRPr="00200ED2" w:rsidRDefault="00E45B56" w:rsidP="00E45B56">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(pareigos)</w:t>
      </w:r>
      <w:r w:rsidRPr="00200ED2">
        <w:rPr>
          <w:rFonts w:ascii="Times New Roman" w:eastAsia="Times New Roman" w:hAnsi="Times New Roman" w:cs="Times New Roman"/>
          <w:lang w:eastAsia="ar-SA"/>
        </w:rPr>
        <w:tab/>
      </w:r>
      <w:r w:rsidRPr="00200ED2">
        <w:rPr>
          <w:rFonts w:ascii="Times New Roman" w:eastAsia="Times New Roman" w:hAnsi="Times New Roman" w:cs="Times New Roman"/>
          <w:lang w:eastAsia="ar-SA"/>
        </w:rPr>
        <w:tab/>
        <w:t>(parašas vadovo arba įgalioto asmens)</w:t>
      </w:r>
      <w:r w:rsidRPr="00200ED2">
        <w:rPr>
          <w:rFonts w:ascii="Times New Roman" w:eastAsia="Times New Roman" w:hAnsi="Times New Roman" w:cs="Times New Roman"/>
          <w:lang w:eastAsia="ar-SA"/>
        </w:rPr>
        <w:tab/>
      </w:r>
      <w:r w:rsidRPr="00200ED2">
        <w:rPr>
          <w:rFonts w:ascii="Times New Roman" w:eastAsia="Times New Roman" w:hAnsi="Times New Roman" w:cs="Times New Roman"/>
          <w:lang w:eastAsia="ar-SA"/>
        </w:rPr>
        <w:tab/>
        <w:t>(vardas pavardė)</w:t>
      </w:r>
      <w:bookmarkEnd w:id="7"/>
    </w:p>
    <w:p w14:paraId="0C490C05" w14:textId="77777777" w:rsidR="00E45B56" w:rsidRPr="00200ED2" w:rsidRDefault="00E45B56" w:rsidP="00E45B56">
      <w:pPr>
        <w:suppressAutoHyphens/>
        <w:spacing w:after="0" w:line="240" w:lineRule="auto"/>
        <w:rPr>
          <w:rFonts w:ascii="Times New Roman" w:eastAsia="Times New Roman" w:hAnsi="Times New Roman" w:cs="Times New Roman"/>
          <w:lang w:eastAsia="ar-SA"/>
        </w:rPr>
      </w:pPr>
    </w:p>
    <w:p w14:paraId="695ECCE4" w14:textId="77777777" w:rsidR="00E45B56" w:rsidRPr="004D24DF" w:rsidRDefault="00E45B56" w:rsidP="00E45B56">
      <w:pPr>
        <w:suppressAutoHyphens/>
        <w:spacing w:after="0" w:line="240" w:lineRule="auto"/>
        <w:rPr>
          <w:rFonts w:eastAsia="Times New Roman" w:cstheme="minorHAnsi"/>
          <w:lang w:eastAsia="ar-SA"/>
        </w:rPr>
      </w:pPr>
    </w:p>
    <w:p w14:paraId="74E7460E" w14:textId="77777777" w:rsidR="00E45B56" w:rsidRPr="004D24DF" w:rsidRDefault="00E45B56" w:rsidP="00E45B56">
      <w:pPr>
        <w:suppressAutoHyphens/>
        <w:spacing w:after="0" w:line="240" w:lineRule="auto"/>
        <w:rPr>
          <w:rFonts w:eastAsia="Times New Roman" w:cstheme="minorHAnsi"/>
          <w:lang w:eastAsia="ar-SA"/>
        </w:rPr>
      </w:pPr>
    </w:p>
    <w:p w14:paraId="67777142" w14:textId="77777777" w:rsidR="00E45B56" w:rsidRPr="004D24DF" w:rsidRDefault="00E45B56" w:rsidP="00E45B56">
      <w:pPr>
        <w:suppressAutoHyphens/>
        <w:spacing w:after="0" w:line="240" w:lineRule="auto"/>
        <w:rPr>
          <w:rFonts w:eastAsia="Times New Roman" w:cstheme="minorHAnsi"/>
          <w:lang w:eastAsia="ar-SA"/>
        </w:rPr>
      </w:pPr>
      <w:bookmarkStart w:id="11" w:name="_Hlk127174915"/>
    </w:p>
    <w:p w14:paraId="6C40D9A6" w14:textId="77777777" w:rsidR="00E45B56" w:rsidRPr="004D24DF" w:rsidRDefault="00E45B56" w:rsidP="00E45B56">
      <w:pPr>
        <w:suppressAutoHyphens/>
        <w:spacing w:after="0" w:line="240" w:lineRule="auto"/>
        <w:rPr>
          <w:rFonts w:eastAsia="Times New Roman" w:cstheme="minorHAnsi"/>
          <w:lang w:eastAsia="ar-SA"/>
        </w:rPr>
      </w:pPr>
    </w:p>
    <w:p w14:paraId="0EEAABFF" w14:textId="77777777" w:rsidR="00E45B56" w:rsidRDefault="00E45B56" w:rsidP="00E45B56">
      <w:pPr>
        <w:suppressAutoHyphens/>
        <w:spacing w:after="0" w:line="240" w:lineRule="auto"/>
        <w:rPr>
          <w:rFonts w:eastAsia="Times New Roman" w:cstheme="minorHAnsi"/>
          <w:lang w:eastAsia="ar-SA"/>
        </w:rPr>
      </w:pPr>
    </w:p>
    <w:p w14:paraId="5BD4FE52" w14:textId="77777777" w:rsidR="00E45B56" w:rsidRDefault="00E45B56" w:rsidP="00E45B56">
      <w:pPr>
        <w:suppressAutoHyphens/>
        <w:spacing w:after="0" w:line="240" w:lineRule="auto"/>
        <w:rPr>
          <w:rFonts w:eastAsia="Times New Roman" w:cstheme="minorHAnsi"/>
          <w:lang w:eastAsia="ar-SA"/>
        </w:rPr>
      </w:pPr>
    </w:p>
    <w:p w14:paraId="152D81D5" w14:textId="77777777" w:rsidR="00E45B56" w:rsidRDefault="00E45B56" w:rsidP="00E45B56">
      <w:pPr>
        <w:suppressAutoHyphens/>
        <w:spacing w:after="0" w:line="240" w:lineRule="auto"/>
        <w:rPr>
          <w:rFonts w:eastAsia="Times New Roman" w:cstheme="minorHAnsi"/>
          <w:lang w:eastAsia="ar-SA"/>
        </w:rPr>
      </w:pPr>
    </w:p>
    <w:p w14:paraId="0DDA8D64" w14:textId="77777777" w:rsidR="00E45B56" w:rsidRDefault="00E45B56" w:rsidP="00E45B56">
      <w:pPr>
        <w:suppressAutoHyphens/>
        <w:spacing w:after="0" w:line="240" w:lineRule="auto"/>
        <w:rPr>
          <w:rFonts w:eastAsia="Times New Roman" w:cstheme="minorHAnsi"/>
          <w:lang w:eastAsia="ar-SA"/>
        </w:rPr>
      </w:pPr>
    </w:p>
    <w:p w14:paraId="146EF3F9" w14:textId="77777777" w:rsidR="00E45B56" w:rsidRDefault="00E45B56" w:rsidP="00E45B56">
      <w:pPr>
        <w:suppressAutoHyphens/>
        <w:spacing w:after="0" w:line="240" w:lineRule="auto"/>
        <w:rPr>
          <w:rFonts w:eastAsia="Times New Roman" w:cstheme="minorHAnsi"/>
          <w:lang w:eastAsia="ar-SA"/>
        </w:rPr>
      </w:pPr>
    </w:p>
    <w:p w14:paraId="1B261B6B" w14:textId="77777777" w:rsidR="005B6567" w:rsidRDefault="005B6567" w:rsidP="00E45B56">
      <w:pPr>
        <w:suppressAutoHyphens/>
        <w:spacing w:after="0" w:line="240" w:lineRule="auto"/>
        <w:rPr>
          <w:rFonts w:eastAsia="Times New Roman" w:cstheme="minorHAnsi"/>
          <w:lang w:eastAsia="ar-SA"/>
        </w:rPr>
      </w:pPr>
    </w:p>
    <w:p w14:paraId="7F92453C" w14:textId="77777777" w:rsidR="00E45B56" w:rsidRPr="00200ED2" w:rsidRDefault="00E45B56" w:rsidP="00E45B56">
      <w:pPr>
        <w:suppressAutoHyphens/>
        <w:spacing w:after="0" w:line="240" w:lineRule="auto"/>
        <w:jc w:val="right"/>
        <w:rPr>
          <w:rFonts w:ascii="Times New Roman" w:eastAsia="Times New Roman" w:hAnsi="Times New Roman" w:cs="Times New Roman"/>
          <w:lang w:eastAsia="ar-SA"/>
        </w:rPr>
      </w:pPr>
      <w:r w:rsidRPr="00200ED2">
        <w:rPr>
          <w:rFonts w:ascii="Times New Roman" w:eastAsia="Times New Roman" w:hAnsi="Times New Roman" w:cs="Times New Roman"/>
          <w:lang w:eastAsia="ar-SA"/>
        </w:rPr>
        <w:lastRenderedPageBreak/>
        <w:t xml:space="preserve">Techninės specifikacijos priedas Nr. </w:t>
      </w:r>
      <w:r>
        <w:rPr>
          <w:rFonts w:ascii="Times New Roman" w:eastAsia="Times New Roman" w:hAnsi="Times New Roman" w:cs="Times New Roman"/>
          <w:lang w:eastAsia="ar-SA"/>
        </w:rPr>
        <w:t>2</w:t>
      </w:r>
    </w:p>
    <w:p w14:paraId="29770E54" w14:textId="77777777" w:rsidR="00E45B56" w:rsidRPr="00200ED2" w:rsidRDefault="00E45B56" w:rsidP="00E45B56">
      <w:pPr>
        <w:suppressAutoHyphens/>
        <w:spacing w:after="0" w:line="240" w:lineRule="auto"/>
        <w:jc w:val="center"/>
        <w:rPr>
          <w:rFonts w:ascii="Times New Roman" w:eastAsia="Times New Roman" w:hAnsi="Times New Roman" w:cs="Times New Roman"/>
          <w:b/>
          <w:lang w:eastAsia="ar-SA"/>
        </w:rPr>
      </w:pPr>
    </w:p>
    <w:p w14:paraId="576D65FC" w14:textId="77777777" w:rsidR="00E45B56" w:rsidRPr="00200ED2" w:rsidRDefault="00E45B56" w:rsidP="00E45B56">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b/>
          <w:lang w:eastAsia="ar-SA"/>
        </w:rPr>
        <w:t>TECHNINIAI  PARAMETRAI</w:t>
      </w:r>
    </w:p>
    <w:p w14:paraId="1AEE5A9A" w14:textId="77777777" w:rsidR="00E45B56" w:rsidRPr="00200ED2" w:rsidRDefault="00E45B56" w:rsidP="00E45B56">
      <w:pPr>
        <w:suppressAutoHyphens/>
        <w:spacing w:after="0" w:line="240" w:lineRule="auto"/>
        <w:jc w:val="center"/>
        <w:rPr>
          <w:rFonts w:ascii="Times New Roman" w:eastAsia="Times New Roman" w:hAnsi="Times New Roman" w:cs="Times New Roman"/>
          <w:b/>
        </w:rPr>
      </w:pPr>
      <w:r w:rsidRPr="00200ED2">
        <w:rPr>
          <w:rFonts w:ascii="Times New Roman" w:eastAsia="Times New Roman" w:hAnsi="Times New Roman" w:cs="Times New Roman"/>
          <w:b/>
        </w:rPr>
        <w:t xml:space="preserve">FRONTALINIS KRAUTUVAS SU NE MAŽIAU </w:t>
      </w:r>
      <w:r>
        <w:rPr>
          <w:rFonts w:ascii="Times New Roman" w:eastAsia="Times New Roman" w:hAnsi="Times New Roman" w:cs="Times New Roman"/>
          <w:b/>
        </w:rPr>
        <w:t>4</w:t>
      </w:r>
      <w:r w:rsidRPr="00200ED2">
        <w:rPr>
          <w:rFonts w:ascii="Times New Roman" w:eastAsia="Times New Roman" w:hAnsi="Times New Roman" w:cs="Times New Roman"/>
          <w:b/>
        </w:rPr>
        <w:t>,</w:t>
      </w:r>
      <w:r>
        <w:rPr>
          <w:rFonts w:ascii="Times New Roman" w:eastAsia="Times New Roman" w:hAnsi="Times New Roman" w:cs="Times New Roman"/>
          <w:b/>
        </w:rPr>
        <w:t>1</w:t>
      </w:r>
      <w:r w:rsidRPr="00200ED2">
        <w:rPr>
          <w:rFonts w:ascii="Times New Roman" w:eastAsia="Times New Roman" w:hAnsi="Times New Roman" w:cs="Times New Roman"/>
          <w:b/>
        </w:rPr>
        <w:t xml:space="preserve"> M³ TALPOS</w:t>
      </w:r>
      <w:r>
        <w:rPr>
          <w:rFonts w:ascii="Times New Roman" w:eastAsia="Times New Roman" w:hAnsi="Times New Roman" w:cs="Times New Roman"/>
          <w:b/>
        </w:rPr>
        <w:t xml:space="preserve"> KAUŠU</w:t>
      </w:r>
      <w:r w:rsidRPr="00200ED2">
        <w:rPr>
          <w:rFonts w:ascii="Times New Roman" w:eastAsia="Times New Roman" w:hAnsi="Times New Roman" w:cs="Times New Roman"/>
          <w:b/>
        </w:rPr>
        <w:t xml:space="preserve"> IR KITA PAPILDOMA ĮRANGA</w:t>
      </w:r>
    </w:p>
    <w:p w14:paraId="4516888E" w14:textId="77777777" w:rsidR="00E45B56" w:rsidRPr="00200ED2" w:rsidRDefault="00E45B56" w:rsidP="00E45B56">
      <w:pPr>
        <w:suppressAutoHyphens/>
        <w:spacing w:after="0" w:line="240" w:lineRule="auto"/>
        <w:jc w:val="center"/>
        <w:rPr>
          <w:rFonts w:ascii="Times New Roman" w:eastAsia="Times New Roman" w:hAnsi="Times New Roman" w:cs="Times New Roman"/>
          <w:b/>
          <w:lang w:eastAsia="ar-SA"/>
        </w:rPr>
      </w:pPr>
    </w:p>
    <w:p w14:paraId="0C819BC9" w14:textId="77777777" w:rsidR="00E45B56" w:rsidRPr="00746CF6" w:rsidRDefault="00E45B56" w:rsidP="00E45B56">
      <w:pPr>
        <w:shd w:val="clear" w:color="auto" w:fill="FFFFFF"/>
        <w:ind w:right="95" w:firstLine="709"/>
        <w:jc w:val="both"/>
        <w:textAlignment w:val="baseline"/>
        <w:rPr>
          <w:rFonts w:ascii="Times New Roman" w:hAnsi="Times New Roman" w:cs="Times New Roman"/>
          <w:b/>
          <w:bCs/>
          <w:sz w:val="20"/>
          <w:szCs w:val="20"/>
          <w:u w:val="single"/>
        </w:rPr>
      </w:pPr>
      <w:r w:rsidRPr="00746CF6">
        <w:rPr>
          <w:rFonts w:ascii="Times New Roman" w:hAnsi="Times New Roman" w:cs="Times New Roman"/>
          <w:b/>
          <w:bCs/>
          <w:sz w:val="20"/>
          <w:szCs w:val="20"/>
          <w:u w:val="single"/>
        </w:rPr>
        <w:t>Turi būti pateikiama:</w:t>
      </w:r>
    </w:p>
    <w:p w14:paraId="63422C95" w14:textId="77777777" w:rsidR="00E45B56" w:rsidRPr="00746CF6" w:rsidRDefault="00E45B56" w:rsidP="00E45B56">
      <w:pPr>
        <w:shd w:val="clear" w:color="auto" w:fill="FFFFFF"/>
        <w:ind w:right="95" w:firstLine="709"/>
        <w:jc w:val="both"/>
        <w:textAlignment w:val="baseline"/>
        <w:rPr>
          <w:rFonts w:ascii="Times New Roman" w:eastAsia="Calibri" w:hAnsi="Times New Roman" w:cs="Times New Roman"/>
          <w:iCs/>
          <w:color w:val="212121"/>
          <w:sz w:val="20"/>
          <w:szCs w:val="20"/>
        </w:rPr>
      </w:pPr>
      <w:r w:rsidRPr="00746CF6">
        <w:rPr>
          <w:rFonts w:ascii="Times New Roman" w:eastAsia="Calibri" w:hAnsi="Times New Roman" w:cs="Times New Roman"/>
          <w:b/>
          <w:bCs/>
          <w:iCs/>
          <w:color w:val="212121"/>
          <w:sz w:val="20"/>
          <w:szCs w:val="20"/>
        </w:rPr>
        <w:t>Prekės/Įrangos gamintojo</w:t>
      </w:r>
      <w:r w:rsidRPr="00746CF6">
        <w:rPr>
          <w:rFonts w:ascii="Times New Roman" w:eastAsia="Calibri" w:hAnsi="Times New Roman" w:cs="Times New Roman"/>
          <w:iCs/>
          <w:color w:val="212121"/>
          <w:sz w:val="20"/>
          <w:szCs w:val="20"/>
        </w:rPr>
        <w:t xml:space="preserve"> techninė dokumentacija (katalogai, brošiūros) ir/ar </w:t>
      </w:r>
      <w:r w:rsidRPr="00746CF6">
        <w:rPr>
          <w:rFonts w:ascii="Times New Roman" w:eastAsia="Calibri" w:hAnsi="Times New Roman" w:cs="Times New Roman"/>
          <w:b/>
          <w:bCs/>
          <w:iCs/>
          <w:color w:val="212121"/>
          <w:sz w:val="20"/>
          <w:szCs w:val="20"/>
        </w:rPr>
        <w:t>Prekės/Įrangos</w:t>
      </w:r>
      <w:r w:rsidRPr="00746CF6">
        <w:rPr>
          <w:rFonts w:ascii="Times New Roman" w:eastAsia="Calibri" w:hAnsi="Times New Roman" w:cs="Times New Roman"/>
          <w:iCs/>
          <w:color w:val="212121"/>
          <w:sz w:val="20"/>
          <w:szCs w:val="20"/>
        </w:rPr>
        <w:t xml:space="preserve"> </w:t>
      </w:r>
      <w:r w:rsidRPr="00746CF6">
        <w:rPr>
          <w:rFonts w:ascii="Times New Roman" w:eastAsia="Calibri" w:hAnsi="Times New Roman" w:cs="Times New Roman"/>
          <w:b/>
          <w:bCs/>
          <w:iCs/>
          <w:color w:val="212121"/>
          <w:sz w:val="20"/>
          <w:szCs w:val="20"/>
        </w:rPr>
        <w:t>gamintojo</w:t>
      </w:r>
      <w:r w:rsidRPr="00746CF6">
        <w:rPr>
          <w:rFonts w:ascii="Times New Roman" w:eastAsia="Calibri" w:hAnsi="Times New Roman" w:cs="Times New Roman"/>
          <w:iCs/>
          <w:color w:val="212121"/>
          <w:sz w:val="20"/>
          <w:szCs w:val="20"/>
        </w:rPr>
        <w:t xml:space="preserve"> deklaracijos (</w:t>
      </w:r>
      <w:r w:rsidRPr="00746CF6">
        <w:rPr>
          <w:rFonts w:ascii="Times New Roman" w:eastAsia="Calibri" w:hAnsi="Times New Roman" w:cs="Times New Roman"/>
          <w:b/>
          <w:bCs/>
          <w:iCs/>
          <w:color w:val="212121"/>
          <w:sz w:val="20"/>
          <w:szCs w:val="20"/>
        </w:rPr>
        <w:t>papildančios ir paaiškinančios tuos techninius parametrus, kurie gamintojo techninėje dokumentacijoje neišsamiai apibūdinti</w:t>
      </w:r>
      <w:r w:rsidRPr="00746CF6">
        <w:rPr>
          <w:rFonts w:ascii="Times New Roman" w:eastAsia="Calibri" w:hAnsi="Times New Roman" w:cs="Times New Roman"/>
          <w:iCs/>
          <w:color w:val="212121"/>
          <w:sz w:val="20"/>
          <w:szCs w:val="20"/>
        </w:rPr>
        <w:t xml:space="preserve"> ir nepakankamai atsispindi siūlomos Prekės/Įrangos atitikimas techninės specifikacijos reikalavimams) ir kiti techninėje specifikacijoje nurodyti dokumentai ar kiti lygiaverčiai dokumentai, įrodantys siūlomos Prekės/Įrangos atitikimą techniniams reikalavimams. Šiuose dokumentuose Pardavėjas turi nurodyti (t. y. pastebimai pažymėti – spalvotai žymėti ir/ar nurodyti rodyklėmis, ir/ar pabraukti ar kt.) konkrečias teikiamų dokumentų vietas, kur aprašomos reikalaujamų techninių charakteristikų reikšmės bei įrašyti, kurį techninių reikalavimų punktą jos atitinka. </w:t>
      </w:r>
    </w:p>
    <w:p w14:paraId="7CB543AA" w14:textId="1FF68FB2" w:rsidR="00E45B56" w:rsidRPr="00746CF6" w:rsidRDefault="00E45B56" w:rsidP="00E45B56">
      <w:pPr>
        <w:keepNext/>
        <w:keepLines/>
        <w:ind w:firstLine="709"/>
        <w:jc w:val="both"/>
        <w:outlineLvl w:val="1"/>
        <w:rPr>
          <w:rFonts w:ascii="Times New Roman" w:eastAsia="Calibri" w:hAnsi="Times New Roman" w:cs="Times New Roman"/>
          <w:sz w:val="20"/>
          <w:szCs w:val="20"/>
        </w:rPr>
      </w:pPr>
      <w:r w:rsidRPr="00746CF6">
        <w:rPr>
          <w:rFonts w:ascii="Times New Roman" w:eastAsia="Calibri" w:hAnsi="Times New Roman" w:cs="Times New Roman"/>
          <w:sz w:val="20"/>
          <w:szCs w:val="20"/>
        </w:rPr>
        <w:t xml:space="preserve">Dokumentai (Prekės/Įrangos gamintojo techninė dokumentacija (katalogai, brošiūros) ir/ar Prekės/Įrangos gamintojo deklaracijos ar kiti lygiaverčiai dokumentai, įrodantys siūlomos Prekės/Įrangos atitikimą techninėms charakteristikoms) gali būti pateikti </w:t>
      </w:r>
      <w:r w:rsidRPr="00746CF6">
        <w:rPr>
          <w:rFonts w:ascii="Times New Roman" w:eastAsia="Calibri" w:hAnsi="Times New Roman" w:cs="Times New Roman"/>
          <w:b/>
          <w:bCs/>
          <w:sz w:val="20"/>
          <w:szCs w:val="20"/>
        </w:rPr>
        <w:t>lietuvių ir/arba anglų kalba</w:t>
      </w:r>
      <w:r w:rsidRPr="00746CF6">
        <w:rPr>
          <w:rFonts w:ascii="Times New Roman" w:eastAsia="Calibri" w:hAnsi="Times New Roman" w:cs="Times New Roman"/>
          <w:sz w:val="20"/>
          <w:szCs w:val="20"/>
        </w:rPr>
        <w:t xml:space="preserve">. Vertinant Tiekėjų pasiūlymus ir perkančiajai organizacijai paprašius, Tiekėjai privalės pateikti nurodytus dokumentus ar jų dalis, išverstus </w:t>
      </w:r>
      <w:r w:rsidRPr="00746CF6">
        <w:rPr>
          <w:rFonts w:ascii="Times New Roman" w:eastAsia="Calibri" w:hAnsi="Times New Roman" w:cs="Times New Roman"/>
          <w:b/>
          <w:bCs/>
          <w:sz w:val="20"/>
          <w:szCs w:val="20"/>
        </w:rPr>
        <w:t>į lietuvių kalbą</w:t>
      </w:r>
      <w:r w:rsidRPr="00746CF6">
        <w:rPr>
          <w:rFonts w:ascii="Times New Roman" w:eastAsia="Calibri" w:hAnsi="Times New Roman" w:cs="Times New Roman"/>
          <w:sz w:val="20"/>
          <w:szCs w:val="20"/>
        </w:rPr>
        <w:t xml:space="preserve"> bei vertimo patvirtinimą.</w:t>
      </w:r>
    </w:p>
    <w:p w14:paraId="50F1D468" w14:textId="77777777" w:rsidR="00E45B56" w:rsidRPr="00746CF6" w:rsidRDefault="00E45B56" w:rsidP="005B6567">
      <w:pPr>
        <w:ind w:firstLine="709"/>
        <w:jc w:val="both"/>
        <w:rPr>
          <w:rFonts w:ascii="Times New Roman" w:hAnsi="Times New Roman" w:cs="Times New Roman"/>
          <w:sz w:val="20"/>
          <w:szCs w:val="20"/>
        </w:rPr>
      </w:pPr>
      <w:r w:rsidRPr="00746CF6">
        <w:rPr>
          <w:rFonts w:ascii="Times New Roman" w:hAnsi="Times New Roman" w:cs="Times New Roman"/>
          <w:sz w:val="20"/>
          <w:szCs w:val="20"/>
        </w:rPr>
        <w:t xml:space="preserve">Visoms nurodytoms konkrečioms medžiagoms, sprendiniams ir/ar konkretiems Prekių/Įrangos pavadinimams ar standartams taikoma „arba lygiavertis“. Tiekėjas, siūlantis Prekę/Įrangą, pasižyminčią lygiavertėmis savybėmis, privalo apie tai papildomai pažymėti techninėje specifikacijoje ir/ar pasiūlyme ir patikimomis priemonėmis įrodyti, kad siūloma Prekė/Įranga yra lygiavertė ir visiškai atitinka techninėje specifikacijoje keliamus reikalavimus. </w:t>
      </w:r>
    </w:p>
    <w:tbl>
      <w:tblPr>
        <w:tblW w:w="9791" w:type="dxa"/>
        <w:tblInd w:w="-157" w:type="dxa"/>
        <w:tblLayout w:type="fixed"/>
        <w:tblCellMar>
          <w:left w:w="10" w:type="dxa"/>
          <w:right w:w="10" w:type="dxa"/>
        </w:tblCellMar>
        <w:tblLook w:val="0000" w:firstRow="0" w:lastRow="0" w:firstColumn="0" w:lastColumn="0" w:noHBand="0" w:noVBand="0"/>
      </w:tblPr>
      <w:tblGrid>
        <w:gridCol w:w="578"/>
        <w:gridCol w:w="1857"/>
        <w:gridCol w:w="4253"/>
        <w:gridCol w:w="3103"/>
      </w:tblGrid>
      <w:tr w:rsidR="00E45B56" w:rsidRPr="009443FF" w14:paraId="2F68EC85" w14:textId="77777777" w:rsidTr="006617CB">
        <w:tc>
          <w:tcPr>
            <w:tcW w:w="578" w:type="dxa"/>
            <w:tcBorders>
              <w:top w:val="single" w:sz="4" w:space="0" w:color="000000"/>
              <w:left w:val="single" w:sz="4" w:space="0" w:color="000000"/>
              <w:bottom w:val="single" w:sz="4" w:space="0" w:color="000000"/>
            </w:tcBorders>
            <w:shd w:val="clear" w:color="auto" w:fill="auto"/>
            <w:vAlign w:val="center"/>
          </w:tcPr>
          <w:p w14:paraId="686E792A" w14:textId="77777777" w:rsidR="00E45B56" w:rsidRPr="009443FF" w:rsidRDefault="00E45B56" w:rsidP="006617CB">
            <w:pPr>
              <w:suppressAutoHyphens/>
              <w:spacing w:after="0" w:line="240" w:lineRule="auto"/>
              <w:jc w:val="center"/>
              <w:rPr>
                <w:rFonts w:ascii="Times New Roman" w:eastAsia="Times New Roman" w:hAnsi="Times New Roman" w:cs="Times New Roman"/>
                <w:b/>
                <w:bCs/>
                <w:lang w:eastAsia="ar-SA"/>
              </w:rPr>
            </w:pPr>
            <w:r w:rsidRPr="009443FF">
              <w:rPr>
                <w:rFonts w:ascii="Times New Roman" w:eastAsia="Times New Roman" w:hAnsi="Times New Roman" w:cs="Times New Roman"/>
                <w:b/>
                <w:bCs/>
              </w:rPr>
              <w:t>Eil. Nr.</w:t>
            </w:r>
          </w:p>
        </w:tc>
        <w:tc>
          <w:tcPr>
            <w:tcW w:w="1857" w:type="dxa"/>
            <w:tcBorders>
              <w:top w:val="single" w:sz="4" w:space="0" w:color="000000"/>
              <w:left w:val="single" w:sz="4" w:space="0" w:color="000000"/>
              <w:bottom w:val="single" w:sz="4" w:space="0" w:color="000000"/>
              <w:right w:val="single" w:sz="4" w:space="0" w:color="000000"/>
            </w:tcBorders>
          </w:tcPr>
          <w:p w14:paraId="712B22DC" w14:textId="77777777" w:rsidR="00E45B56" w:rsidRPr="009443FF" w:rsidRDefault="00E45B56" w:rsidP="006617CB">
            <w:pPr>
              <w:suppressAutoHyphens/>
              <w:spacing w:after="0" w:line="240" w:lineRule="auto"/>
              <w:jc w:val="center"/>
              <w:rPr>
                <w:rFonts w:ascii="Times New Roman" w:eastAsia="Times New Roman" w:hAnsi="Times New Roman" w:cs="Times New Roman"/>
                <w:b/>
                <w:bCs/>
              </w:rPr>
            </w:pPr>
          </w:p>
          <w:p w14:paraId="1EE553A0" w14:textId="77777777" w:rsidR="00E45B56" w:rsidRPr="009443FF" w:rsidRDefault="00E45B56" w:rsidP="006617CB">
            <w:pPr>
              <w:suppressAutoHyphens/>
              <w:spacing w:after="0" w:line="240" w:lineRule="auto"/>
              <w:jc w:val="center"/>
              <w:rPr>
                <w:rFonts w:ascii="Times New Roman" w:eastAsia="Times New Roman" w:hAnsi="Times New Roman" w:cs="Times New Roman"/>
                <w:b/>
                <w:bCs/>
              </w:rPr>
            </w:pPr>
          </w:p>
          <w:p w14:paraId="5EC5E4C9" w14:textId="77777777" w:rsidR="00E45B56" w:rsidRPr="009443FF" w:rsidRDefault="00E45B56" w:rsidP="006617CB">
            <w:pPr>
              <w:suppressAutoHyphens/>
              <w:spacing w:after="0" w:line="240" w:lineRule="auto"/>
              <w:jc w:val="center"/>
              <w:rPr>
                <w:rFonts w:ascii="Times New Roman" w:eastAsia="Times New Roman" w:hAnsi="Times New Roman" w:cs="Times New Roman"/>
                <w:b/>
                <w:bCs/>
              </w:rPr>
            </w:pPr>
          </w:p>
          <w:p w14:paraId="68E6CDAE" w14:textId="77777777" w:rsidR="00E45B56" w:rsidRPr="009443FF" w:rsidRDefault="00E45B56" w:rsidP="006617CB">
            <w:pPr>
              <w:suppressAutoHyphens/>
              <w:spacing w:after="0" w:line="240" w:lineRule="auto"/>
              <w:jc w:val="center"/>
              <w:rPr>
                <w:rFonts w:ascii="Times New Roman" w:eastAsia="Times New Roman" w:hAnsi="Times New Roman" w:cs="Times New Roman"/>
                <w:b/>
                <w:bCs/>
                <w:lang w:eastAsia="ar-SA"/>
              </w:rPr>
            </w:pPr>
            <w:r w:rsidRPr="009443FF">
              <w:rPr>
                <w:rFonts w:ascii="Times New Roman" w:eastAsia="Times New Roman" w:hAnsi="Times New Roman" w:cs="Times New Roman"/>
                <w:b/>
                <w:bCs/>
              </w:rPr>
              <w:t>Charakteristikų pavadinimas</w:t>
            </w:r>
          </w:p>
        </w:tc>
        <w:tc>
          <w:tcPr>
            <w:tcW w:w="4253" w:type="dxa"/>
            <w:tcBorders>
              <w:top w:val="single" w:sz="4" w:space="0" w:color="000000"/>
              <w:left w:val="single" w:sz="4" w:space="0" w:color="000000"/>
              <w:bottom w:val="single" w:sz="4" w:space="0" w:color="000000"/>
              <w:right w:val="single" w:sz="4" w:space="0" w:color="auto"/>
            </w:tcBorders>
            <w:shd w:val="clear" w:color="auto" w:fill="auto"/>
            <w:vAlign w:val="center"/>
          </w:tcPr>
          <w:p w14:paraId="796D842B" w14:textId="77777777" w:rsidR="00E45B56" w:rsidRPr="009443FF" w:rsidRDefault="00E45B56" w:rsidP="006617CB">
            <w:pPr>
              <w:suppressAutoHyphens/>
              <w:spacing w:after="0" w:line="240" w:lineRule="auto"/>
              <w:jc w:val="center"/>
              <w:rPr>
                <w:rFonts w:ascii="Times New Roman" w:eastAsia="Times New Roman" w:hAnsi="Times New Roman" w:cs="Times New Roman"/>
                <w:b/>
                <w:bCs/>
              </w:rPr>
            </w:pPr>
            <w:r w:rsidRPr="009443FF">
              <w:rPr>
                <w:rFonts w:ascii="Times New Roman" w:eastAsia="Times New Roman" w:hAnsi="Times New Roman" w:cs="Times New Roman"/>
                <w:b/>
                <w:bCs/>
              </w:rPr>
              <w:t xml:space="preserve"> Pirkėjo reikalaujamos charakteristikos</w:t>
            </w:r>
          </w:p>
        </w:tc>
        <w:tc>
          <w:tcPr>
            <w:tcW w:w="3103" w:type="dxa"/>
            <w:tcBorders>
              <w:top w:val="single" w:sz="4" w:space="0" w:color="auto"/>
              <w:left w:val="single" w:sz="4" w:space="0" w:color="auto"/>
              <w:bottom w:val="single" w:sz="4" w:space="0" w:color="auto"/>
              <w:right w:val="single" w:sz="4" w:space="0" w:color="auto"/>
            </w:tcBorders>
            <w:vAlign w:val="center"/>
          </w:tcPr>
          <w:p w14:paraId="79745E67" w14:textId="77777777" w:rsidR="00E45B56" w:rsidRPr="009443FF" w:rsidRDefault="00E45B56" w:rsidP="006617CB">
            <w:pPr>
              <w:spacing w:after="0" w:line="240" w:lineRule="auto"/>
              <w:jc w:val="center"/>
              <w:rPr>
                <w:rFonts w:ascii="Times New Roman" w:eastAsia="Times New Roman" w:hAnsi="Times New Roman" w:cs="Times New Roman"/>
                <w:b/>
                <w:bCs/>
              </w:rPr>
            </w:pPr>
            <w:r w:rsidRPr="009443FF">
              <w:rPr>
                <w:rFonts w:ascii="Times New Roman" w:eastAsia="Times New Roman" w:hAnsi="Times New Roman" w:cs="Times New Roman"/>
                <w:b/>
                <w:bCs/>
              </w:rPr>
              <w:t>Tiekėjas privalo patvirtinti atitikimą techniniam reikalavimui nurodydamas: taip/ne o, kur to reikalaujama, įrašyti tikslią siūlomos Prekės reikšmę.</w:t>
            </w:r>
          </w:p>
          <w:p w14:paraId="00568E22" w14:textId="77777777" w:rsidR="00E45B56" w:rsidRPr="009443FF" w:rsidRDefault="00E45B56" w:rsidP="006617CB">
            <w:pPr>
              <w:spacing w:after="0" w:line="240" w:lineRule="auto"/>
              <w:jc w:val="center"/>
              <w:rPr>
                <w:rFonts w:ascii="Times New Roman" w:eastAsia="Calibri" w:hAnsi="Times New Roman" w:cs="Times New Roman"/>
                <w:b/>
                <w:bCs/>
                <w:i/>
                <w:iCs/>
              </w:rPr>
            </w:pPr>
          </w:p>
          <w:p w14:paraId="13975372" w14:textId="77777777" w:rsidR="00E45B56" w:rsidRPr="009443FF" w:rsidRDefault="00E45B56" w:rsidP="006617CB">
            <w:pPr>
              <w:suppressAutoHyphens/>
              <w:spacing w:after="0" w:line="240" w:lineRule="auto"/>
              <w:jc w:val="center"/>
              <w:rPr>
                <w:rFonts w:ascii="Times New Roman" w:eastAsia="Calibri" w:hAnsi="Times New Roman" w:cs="Times New Roman"/>
                <w:i/>
                <w:iCs/>
                <w:lang w:eastAsia="ar-SA"/>
              </w:rPr>
            </w:pPr>
            <w:r w:rsidRPr="009443FF">
              <w:rPr>
                <w:rFonts w:ascii="Times New Roman" w:eastAsia="Calibri" w:hAnsi="Times New Roman" w:cs="Times New Roman"/>
                <w:b/>
                <w:bCs/>
                <w:i/>
                <w:iCs/>
              </w:rPr>
              <w:t>Punktuose, kur to reikalaujama, Tiekėjas privalo įrašyti  pateikiamo, parametrų reikšmes įrodančio, dokumento pavadinimą ir/arba nuorodą į šaltinį, patvirtinantį siūlomus parametrus.</w:t>
            </w:r>
          </w:p>
        </w:tc>
      </w:tr>
      <w:tr w:rsidR="00E45B56" w:rsidRPr="009443FF" w14:paraId="2C647A6F" w14:textId="77777777" w:rsidTr="005B6567">
        <w:tc>
          <w:tcPr>
            <w:tcW w:w="578" w:type="dxa"/>
            <w:tcBorders>
              <w:top w:val="single" w:sz="4" w:space="0" w:color="000000"/>
              <w:left w:val="single" w:sz="4" w:space="0" w:color="000000"/>
              <w:bottom w:val="single" w:sz="4" w:space="0" w:color="000000"/>
            </w:tcBorders>
            <w:shd w:val="clear" w:color="auto" w:fill="BFBFBF" w:themeFill="background1" w:themeFillShade="BF"/>
          </w:tcPr>
          <w:p w14:paraId="674683AF"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1736CD08"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BENDRI REIKALAVIMAI</w:t>
            </w:r>
          </w:p>
        </w:tc>
      </w:tr>
      <w:tr w:rsidR="00E45B56" w:rsidRPr="009443FF" w14:paraId="7B2493F4" w14:textId="77777777" w:rsidTr="006617CB">
        <w:tc>
          <w:tcPr>
            <w:tcW w:w="578" w:type="dxa"/>
            <w:tcBorders>
              <w:top w:val="single" w:sz="4" w:space="0" w:color="000000"/>
              <w:left w:val="single" w:sz="4" w:space="0" w:color="000000"/>
              <w:bottom w:val="single" w:sz="4" w:space="0" w:color="000000"/>
            </w:tcBorders>
            <w:shd w:val="clear" w:color="auto" w:fill="auto"/>
          </w:tcPr>
          <w:p w14:paraId="25B9B597"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 xml:space="preserve">1.1. </w:t>
            </w:r>
          </w:p>
        </w:tc>
        <w:tc>
          <w:tcPr>
            <w:tcW w:w="1857" w:type="dxa"/>
            <w:tcBorders>
              <w:top w:val="single" w:sz="4" w:space="0" w:color="000000"/>
              <w:left w:val="single" w:sz="4" w:space="0" w:color="000000"/>
              <w:bottom w:val="single" w:sz="4" w:space="0" w:color="000000"/>
              <w:right w:val="single" w:sz="4" w:space="0" w:color="000000"/>
            </w:tcBorders>
          </w:tcPr>
          <w:p w14:paraId="60781D5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Paskirtis</w:t>
            </w:r>
          </w:p>
        </w:tc>
        <w:tc>
          <w:tcPr>
            <w:tcW w:w="4253" w:type="dxa"/>
            <w:tcBorders>
              <w:top w:val="single" w:sz="4" w:space="0" w:color="000000"/>
              <w:left w:val="single" w:sz="4" w:space="0" w:color="000000"/>
              <w:bottom w:val="single" w:sz="4" w:space="0" w:color="000000"/>
            </w:tcBorders>
            <w:shd w:val="clear" w:color="auto" w:fill="auto"/>
          </w:tcPr>
          <w:p w14:paraId="7B0AC1B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Frontalinis krautuvas skirtas birių medžiagų  kasimui ir birių medžiagų pakrovimui į transporto priemones,  medžiagų rūšiavimo ir/ar smulkinimo agregatus, įvairiems darbams su papildoma pakabinama įranga.</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66B64FE9"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i/>
                <w:iCs/>
                <w:color w:val="000000"/>
              </w:rPr>
              <w:t>Tikslus frontalinio krautuvo modelis</w:t>
            </w:r>
            <w:r w:rsidRPr="009443FF">
              <w:rPr>
                <w:rFonts w:ascii="Times New Roman" w:eastAsia="Times New Roman" w:hAnsi="Times New Roman" w:cs="Times New Roman"/>
                <w:color w:val="000000"/>
              </w:rPr>
              <w:t xml:space="preserve"> </w:t>
            </w:r>
            <w:r w:rsidRPr="009443FF">
              <w:rPr>
                <w:rFonts w:ascii="Times New Roman" w:eastAsia="Times New Roman" w:hAnsi="Times New Roman" w:cs="Times New Roman"/>
                <w:color w:val="000000"/>
                <w:highlight w:val="lightGray"/>
              </w:rPr>
              <w:t>_________</w:t>
            </w:r>
          </w:p>
        </w:tc>
      </w:tr>
      <w:tr w:rsidR="00E45B56" w:rsidRPr="009443FF" w14:paraId="568993BA" w14:textId="77777777" w:rsidTr="006617CB">
        <w:tc>
          <w:tcPr>
            <w:tcW w:w="578" w:type="dxa"/>
            <w:tcBorders>
              <w:top w:val="single" w:sz="4" w:space="0" w:color="000000"/>
              <w:left w:val="single" w:sz="4" w:space="0" w:color="000000"/>
              <w:bottom w:val="single" w:sz="4" w:space="0" w:color="000000"/>
            </w:tcBorders>
            <w:shd w:val="clear" w:color="auto" w:fill="auto"/>
          </w:tcPr>
          <w:p w14:paraId="454CF09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1.2.</w:t>
            </w:r>
          </w:p>
        </w:tc>
        <w:tc>
          <w:tcPr>
            <w:tcW w:w="1857" w:type="dxa"/>
            <w:tcBorders>
              <w:top w:val="single" w:sz="4" w:space="0" w:color="000000"/>
              <w:left w:val="single" w:sz="4" w:space="0" w:color="000000"/>
              <w:bottom w:val="single" w:sz="4" w:space="0" w:color="000000"/>
              <w:right w:val="single" w:sz="4" w:space="0" w:color="000000"/>
            </w:tcBorders>
          </w:tcPr>
          <w:p w14:paraId="33B617D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Pagaminimo metai</w:t>
            </w:r>
          </w:p>
        </w:tc>
        <w:tc>
          <w:tcPr>
            <w:tcW w:w="4253" w:type="dxa"/>
            <w:tcBorders>
              <w:top w:val="single" w:sz="4" w:space="0" w:color="000000"/>
              <w:left w:val="single" w:sz="4" w:space="0" w:color="000000"/>
              <w:bottom w:val="single" w:sz="4" w:space="0" w:color="000000"/>
            </w:tcBorders>
            <w:shd w:val="clear" w:color="auto" w:fill="auto"/>
          </w:tcPr>
          <w:p w14:paraId="6BBD3DD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Nenaudotas, gamintojo siūlomo naujausio modelio, pagamintas ne anksčiau kaip 202</w:t>
            </w:r>
            <w:r>
              <w:rPr>
                <w:rFonts w:ascii="Times New Roman" w:eastAsia="Times New Roman" w:hAnsi="Times New Roman" w:cs="Times New Roman"/>
                <w:lang w:val="pt-PT" w:eastAsia="ar-SA"/>
              </w:rPr>
              <w:t>4</w:t>
            </w:r>
            <w:r w:rsidRPr="00200ED2">
              <w:rPr>
                <w:rFonts w:ascii="Times New Roman" w:eastAsia="Times New Roman" w:hAnsi="Times New Roman" w:cs="Times New Roman"/>
                <w:lang w:eastAsia="ar-SA"/>
              </w:rPr>
              <w:t xml:space="preserve"> m.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5F942EE"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Pagaminimo metai </w:t>
            </w:r>
            <w:r w:rsidRPr="009443FF">
              <w:rPr>
                <w:rFonts w:ascii="Times New Roman" w:eastAsia="Times New Roman" w:hAnsi="Times New Roman" w:cs="Times New Roman"/>
                <w:i/>
                <w:iCs/>
                <w:highlight w:val="lightGray"/>
              </w:rPr>
              <w:t>_________</w:t>
            </w:r>
            <w:r w:rsidRPr="009443FF">
              <w:rPr>
                <w:rFonts w:ascii="Times New Roman" w:eastAsia="Times New Roman" w:hAnsi="Times New Roman" w:cs="Times New Roman"/>
                <w:i/>
                <w:iCs/>
              </w:rPr>
              <w:t xml:space="preserve">, metų ketvirtis </w:t>
            </w:r>
            <w:r w:rsidRPr="009443FF">
              <w:rPr>
                <w:rFonts w:ascii="Times New Roman" w:eastAsia="Times New Roman" w:hAnsi="Times New Roman" w:cs="Times New Roman"/>
                <w:i/>
                <w:iCs/>
                <w:highlight w:val="lightGray"/>
              </w:rPr>
              <w:t>_________</w:t>
            </w:r>
            <w:r w:rsidRPr="009443FF">
              <w:rPr>
                <w:rFonts w:ascii="Times New Roman" w:eastAsia="Times New Roman" w:hAnsi="Times New Roman" w:cs="Times New Roman"/>
                <w:i/>
                <w:iCs/>
              </w:rPr>
              <w:t>.</w:t>
            </w:r>
          </w:p>
        </w:tc>
      </w:tr>
      <w:tr w:rsidR="00E45B56" w:rsidRPr="009443FF" w14:paraId="545AEA24" w14:textId="77777777" w:rsidTr="006617CB">
        <w:tc>
          <w:tcPr>
            <w:tcW w:w="578" w:type="dxa"/>
            <w:tcBorders>
              <w:top w:val="single" w:sz="4" w:space="0" w:color="000000"/>
              <w:left w:val="single" w:sz="4" w:space="0" w:color="000000"/>
              <w:bottom w:val="single" w:sz="4" w:space="0" w:color="000000"/>
            </w:tcBorders>
            <w:shd w:val="clear" w:color="auto" w:fill="auto"/>
          </w:tcPr>
          <w:p w14:paraId="76F53CA7"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1.3.</w:t>
            </w:r>
          </w:p>
        </w:tc>
        <w:tc>
          <w:tcPr>
            <w:tcW w:w="1857" w:type="dxa"/>
            <w:tcBorders>
              <w:top w:val="single" w:sz="4" w:space="0" w:color="000000"/>
              <w:left w:val="single" w:sz="4" w:space="0" w:color="000000"/>
              <w:bottom w:val="single" w:sz="4" w:space="0" w:color="000000"/>
              <w:right w:val="single" w:sz="4" w:space="0" w:color="000000"/>
            </w:tcBorders>
          </w:tcPr>
          <w:p w14:paraId="3924DD1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Paruošimas darbui, darbinis svoris</w:t>
            </w:r>
          </w:p>
        </w:tc>
        <w:tc>
          <w:tcPr>
            <w:tcW w:w="4253" w:type="dxa"/>
            <w:tcBorders>
              <w:top w:val="single" w:sz="4" w:space="0" w:color="000000"/>
              <w:left w:val="single" w:sz="4" w:space="0" w:color="000000"/>
              <w:bottom w:val="single" w:sz="4" w:space="0" w:color="000000"/>
            </w:tcBorders>
            <w:shd w:val="clear" w:color="auto" w:fill="auto"/>
          </w:tcPr>
          <w:p w14:paraId="5641752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Ratinis frontalinis krautuvas turi būti pilnai sukomplektuotas, paruoštas darbui. Jo darbinis svoris (pilnos komplektacijos krautuvas, krovimo kaušas, be papildomai montuojamų svorių) – ne mažiau 24 </w:t>
            </w:r>
            <w:r w:rsidRPr="005752EA">
              <w:rPr>
                <w:rFonts w:ascii="Times New Roman" w:eastAsia="Times New Roman" w:hAnsi="Times New Roman" w:cs="Times New Roman"/>
                <w:lang w:eastAsia="ar-SA"/>
              </w:rPr>
              <w:t>25</w:t>
            </w:r>
            <w:r w:rsidRPr="009443FF">
              <w:rPr>
                <w:rFonts w:ascii="Times New Roman" w:eastAsia="Times New Roman" w:hAnsi="Times New Roman" w:cs="Times New Roman"/>
                <w:lang w:eastAsia="ar-SA"/>
              </w:rPr>
              <w:t>0</w:t>
            </w:r>
            <w:r w:rsidRPr="009443FF">
              <w:rPr>
                <w:rFonts w:ascii="Times New Roman" w:eastAsia="Times New Roman" w:hAnsi="Times New Roman" w:cs="Times New Roman"/>
                <w:b/>
                <w:lang w:eastAsia="ar-SA"/>
              </w:rPr>
              <w:t xml:space="preserve"> </w:t>
            </w:r>
            <w:r w:rsidRPr="009443FF">
              <w:rPr>
                <w:rFonts w:ascii="Times New Roman" w:eastAsia="Times New Roman" w:hAnsi="Times New Roman" w:cs="Times New Roman"/>
                <w:lang w:eastAsia="ar-SA"/>
              </w:rPr>
              <w:t>kg.</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2838E1F7" w14:textId="77777777" w:rsidR="00E45B56" w:rsidRPr="009443FF" w:rsidRDefault="00E45B56" w:rsidP="006617CB">
            <w:pPr>
              <w:suppressAutoHyphens/>
              <w:snapToGrid w:val="0"/>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___________</w:t>
            </w:r>
            <w:r w:rsidRPr="009443FF">
              <w:rPr>
                <w:rFonts w:ascii="Times New Roman" w:eastAsia="Times New Roman" w:hAnsi="Times New Roman" w:cs="Times New Roman"/>
                <w:i/>
                <w:iCs/>
              </w:rPr>
              <w:t xml:space="preserve">_kg        </w:t>
            </w:r>
          </w:p>
          <w:p w14:paraId="2941976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 Pateikto dokumento pavadinimas </w:t>
            </w:r>
            <w:r w:rsidRPr="009443FF">
              <w:rPr>
                <w:rFonts w:ascii="Times New Roman" w:eastAsia="Times New Roman" w:hAnsi="Times New Roman" w:cs="Times New Roman"/>
                <w:i/>
                <w:iCs/>
                <w:highlight w:val="lightGray"/>
              </w:rPr>
              <w:t xml:space="preserve">________ </w:t>
            </w:r>
            <w:r w:rsidRPr="009443FF">
              <w:rPr>
                <w:rFonts w:ascii="Times New Roman" w:eastAsia="Times New Roman" w:hAnsi="Times New Roman" w:cs="Times New Roman"/>
                <w:i/>
                <w:iCs/>
              </w:rPr>
              <w:t>ir psl. Nr.</w:t>
            </w:r>
            <w:r w:rsidRPr="009443FF">
              <w:rPr>
                <w:rFonts w:ascii="Times New Roman" w:eastAsia="Times New Roman" w:hAnsi="Times New Roman" w:cs="Times New Roman"/>
                <w:i/>
                <w:iCs/>
                <w:highlight w:val="lightGray"/>
              </w:rPr>
              <w:t xml:space="preserve"> ______</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w:t>
            </w:r>
          </w:p>
        </w:tc>
      </w:tr>
      <w:tr w:rsidR="00E45B56" w:rsidRPr="009443FF" w14:paraId="77404646" w14:textId="77777777" w:rsidTr="006617CB">
        <w:tc>
          <w:tcPr>
            <w:tcW w:w="578" w:type="dxa"/>
            <w:tcBorders>
              <w:top w:val="single" w:sz="4" w:space="0" w:color="000000"/>
              <w:left w:val="single" w:sz="4" w:space="0" w:color="000000"/>
              <w:bottom w:val="single" w:sz="4" w:space="0" w:color="000000"/>
            </w:tcBorders>
            <w:shd w:val="clear" w:color="auto" w:fill="auto"/>
          </w:tcPr>
          <w:p w14:paraId="3ED5541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bookmarkStart w:id="12" w:name="_Hlk151369124"/>
            <w:r w:rsidRPr="009443FF">
              <w:rPr>
                <w:rFonts w:ascii="Times New Roman" w:eastAsia="Times New Roman" w:hAnsi="Times New Roman" w:cs="Times New Roman"/>
                <w:lang w:eastAsia="ar-SA"/>
              </w:rPr>
              <w:t>1.4.</w:t>
            </w:r>
          </w:p>
        </w:tc>
        <w:tc>
          <w:tcPr>
            <w:tcW w:w="1857" w:type="dxa"/>
            <w:tcBorders>
              <w:top w:val="single" w:sz="4" w:space="0" w:color="000000"/>
              <w:left w:val="single" w:sz="4" w:space="0" w:color="000000"/>
              <w:bottom w:val="single" w:sz="4" w:space="0" w:color="000000"/>
              <w:right w:val="single" w:sz="4" w:space="0" w:color="000000"/>
            </w:tcBorders>
          </w:tcPr>
          <w:p w14:paraId="190827F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Matmenys</w:t>
            </w:r>
          </w:p>
        </w:tc>
        <w:tc>
          <w:tcPr>
            <w:tcW w:w="4253" w:type="dxa"/>
            <w:tcBorders>
              <w:top w:val="single" w:sz="4" w:space="0" w:color="000000"/>
              <w:left w:val="single" w:sz="4" w:space="0" w:color="000000"/>
              <w:bottom w:val="single" w:sz="4" w:space="0" w:color="000000"/>
            </w:tcBorders>
            <w:shd w:val="clear" w:color="auto" w:fill="FFFFFF"/>
          </w:tcPr>
          <w:p w14:paraId="68F0E865" w14:textId="77777777" w:rsidR="00E45B56" w:rsidRPr="009443FF" w:rsidRDefault="00E45B56" w:rsidP="006617CB">
            <w:pPr>
              <w:suppressAutoHyphens/>
              <w:spacing w:after="0" w:line="240" w:lineRule="auto"/>
              <w:rPr>
                <w:rFonts w:ascii="Times New Roman" w:eastAsia="Times New Roman" w:hAnsi="Times New Roman" w:cs="Times New Roman"/>
                <w:lang w:val="en-US" w:eastAsia="ar-SA"/>
              </w:rPr>
            </w:pPr>
            <w:r w:rsidRPr="009443FF">
              <w:rPr>
                <w:rFonts w:ascii="Times New Roman" w:eastAsia="Times New Roman" w:hAnsi="Times New Roman" w:cs="Times New Roman"/>
                <w:lang w:eastAsia="ar-SA"/>
              </w:rPr>
              <w:t>Pagrindiniai matmenys:</w:t>
            </w:r>
          </w:p>
          <w:p w14:paraId="7D104C18" w14:textId="4BA88FAC" w:rsidR="00E45B56" w:rsidRPr="009443FF" w:rsidRDefault="005B6567" w:rsidP="00E45B56">
            <w:pPr>
              <w:numPr>
                <w:ilvl w:val="0"/>
                <w:numId w:val="4"/>
              </w:numPr>
              <w:tabs>
                <w:tab w:val="clear" w:pos="432"/>
                <w:tab w:val="num" w:pos="0"/>
              </w:tabs>
              <w:suppressAutoHyphens/>
              <w:spacing w:after="0" w:line="240" w:lineRule="auto"/>
              <w:ind w:left="720" w:hanging="360"/>
              <w:textAlignment w:val="baseline"/>
              <w:rPr>
                <w:rFonts w:ascii="Times New Roman" w:eastAsia="Times New Roman" w:hAnsi="Times New Roman" w:cs="Times New Roman"/>
                <w:lang w:eastAsia="ar-SA"/>
              </w:rPr>
            </w:pPr>
            <w:r>
              <w:rPr>
                <w:rFonts w:ascii="Times New Roman" w:eastAsia="Times New Roman" w:hAnsi="Times New Roman" w:cs="Times New Roman"/>
                <w:lang w:eastAsia="ar-SA"/>
              </w:rPr>
              <w:t>- i</w:t>
            </w:r>
            <w:r w:rsidR="00E45B56" w:rsidRPr="009443FF">
              <w:rPr>
                <w:rFonts w:ascii="Times New Roman" w:eastAsia="Times New Roman" w:hAnsi="Times New Roman" w:cs="Times New Roman"/>
                <w:lang w:eastAsia="ar-SA"/>
              </w:rPr>
              <w:t>lgis, kai kaušas nuleistas, ne daugiau</w:t>
            </w:r>
          </w:p>
          <w:p w14:paraId="75443A03" w14:textId="77777777" w:rsidR="00E45B56" w:rsidRPr="009443FF" w:rsidRDefault="00E45B56" w:rsidP="006617CB">
            <w:pPr>
              <w:suppressAutoHyphens/>
              <w:spacing w:after="0" w:line="240" w:lineRule="auto"/>
              <w:textAlignment w:val="baseline"/>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9</w:t>
            </w:r>
            <w:r>
              <w:rPr>
                <w:rFonts w:ascii="Times New Roman" w:eastAsia="Times New Roman" w:hAnsi="Times New Roman" w:cs="Times New Roman"/>
                <w:lang w:eastAsia="ar-SA"/>
              </w:rPr>
              <w:t xml:space="preserve"> 10</w:t>
            </w:r>
            <w:r w:rsidRPr="009443FF">
              <w:rPr>
                <w:rFonts w:ascii="Times New Roman" w:eastAsia="Times New Roman" w:hAnsi="Times New Roman" w:cs="Times New Roman"/>
                <w:lang w:eastAsia="ar-SA"/>
              </w:rPr>
              <w:t>0 mm;</w:t>
            </w:r>
          </w:p>
          <w:p w14:paraId="55728AB0" w14:textId="77777777" w:rsidR="00E45B56" w:rsidRPr="009443FF" w:rsidRDefault="00E45B56" w:rsidP="006617CB">
            <w:pPr>
              <w:suppressAutoHyphens/>
              <w:spacing w:after="0" w:line="240" w:lineRule="auto"/>
              <w:textAlignment w:val="baseline"/>
              <w:rPr>
                <w:rFonts w:ascii="Times New Roman" w:eastAsia="Times New Roman" w:hAnsi="Times New Roman" w:cs="Times New Roman"/>
                <w:highlight w:val="yellow"/>
                <w:lang w:eastAsia="ar-SA"/>
              </w:rPr>
            </w:pPr>
            <w:r w:rsidRPr="009443FF">
              <w:rPr>
                <w:rFonts w:ascii="Times New Roman" w:eastAsia="Times New Roman" w:hAnsi="Times New Roman" w:cs="Times New Roman"/>
                <w:shd w:val="clear" w:color="auto" w:fill="FFFFFF"/>
                <w:lang w:eastAsia="ar-SA"/>
              </w:rPr>
              <w:lastRenderedPageBreak/>
              <w:t xml:space="preserve">        - au</w:t>
            </w:r>
            <w:r w:rsidRPr="009443FF">
              <w:rPr>
                <w:rFonts w:ascii="Times New Roman" w:eastAsia="Times New Roman" w:hAnsi="Times New Roman" w:cs="Times New Roman"/>
                <w:lang w:eastAsia="ar-SA"/>
              </w:rPr>
              <w:t xml:space="preserve">kštis be švyturėlio, ne daugiau 3 600 mm; </w:t>
            </w:r>
          </w:p>
          <w:p w14:paraId="263F56AF" w14:textId="77777777" w:rsidR="00E45B56" w:rsidRPr="009443FF" w:rsidRDefault="00E45B56" w:rsidP="006617CB">
            <w:pPr>
              <w:suppressAutoHyphens/>
              <w:spacing w:after="0" w:line="240" w:lineRule="auto"/>
              <w:textAlignment w:val="baseline"/>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       -  plotis ties padangų išoriniu paviršiumi,</w:t>
            </w:r>
          </w:p>
          <w:p w14:paraId="66ED3BC2" w14:textId="77777777" w:rsidR="00E45B56" w:rsidRPr="009443FF" w:rsidRDefault="00E45B56" w:rsidP="006617CB">
            <w:pPr>
              <w:suppressAutoHyphens/>
              <w:spacing w:after="0" w:line="240" w:lineRule="auto"/>
              <w:textAlignment w:val="baseline"/>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ne daugiau 2 950  mm;</w:t>
            </w:r>
            <w:r w:rsidRPr="009443FF">
              <w:rPr>
                <w:rFonts w:ascii="Times New Roman" w:eastAsia="Times New Roman" w:hAnsi="Times New Roman" w:cs="Times New Roman"/>
                <w:highlight w:val="yellow"/>
                <w:lang w:eastAsia="ar-SA"/>
              </w:rPr>
              <w:t xml:space="preserve"> </w:t>
            </w:r>
          </w:p>
          <w:p w14:paraId="361A668E" w14:textId="77777777" w:rsidR="00E45B56" w:rsidRPr="009443FF" w:rsidRDefault="00E45B56" w:rsidP="00E45B56">
            <w:pPr>
              <w:numPr>
                <w:ilvl w:val="0"/>
                <w:numId w:val="4"/>
              </w:numPr>
              <w:tabs>
                <w:tab w:val="clear" w:pos="432"/>
                <w:tab w:val="num" w:pos="0"/>
              </w:tabs>
              <w:suppressAutoHyphens/>
              <w:spacing w:after="0" w:line="240" w:lineRule="auto"/>
              <w:ind w:left="720" w:hanging="360"/>
              <w:contextualSpacing/>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ratų bazė 3 400- 3 550 mm.</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2DDD30B3"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lastRenderedPageBreak/>
              <w:t xml:space="preserve">Siūlomas parametras:  </w:t>
            </w:r>
          </w:p>
          <w:p w14:paraId="19A21813"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-ilgis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mm</w:t>
            </w:r>
          </w:p>
          <w:p w14:paraId="7A824A98"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 aukštis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mm</w:t>
            </w:r>
          </w:p>
          <w:p w14:paraId="7374A42C"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lastRenderedPageBreak/>
              <w:t xml:space="preserve">-plotis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mm</w:t>
            </w:r>
          </w:p>
          <w:p w14:paraId="5CCB2F08"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-ratų bazė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mm</w:t>
            </w:r>
          </w:p>
          <w:p w14:paraId="79D83A44"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Pateikto dokumento pavadinimas</w:t>
            </w:r>
            <w:r w:rsidRPr="009443FF">
              <w:rPr>
                <w:rFonts w:ascii="Times New Roman" w:eastAsia="Times New Roman" w:hAnsi="Times New Roman" w:cs="Times New Roman"/>
                <w:i/>
                <w:iCs/>
                <w:highlight w:val="lightGray"/>
              </w:rPr>
              <w:t xml:space="preserve"> _________ </w:t>
            </w:r>
            <w:r w:rsidRPr="009443FF">
              <w:rPr>
                <w:rFonts w:ascii="Times New Roman" w:eastAsia="Times New Roman" w:hAnsi="Times New Roman" w:cs="Times New Roman"/>
                <w:i/>
                <w:iCs/>
              </w:rPr>
              <w:t>ir psl. Nr.</w:t>
            </w:r>
            <w:r w:rsidRPr="009443FF">
              <w:rPr>
                <w:rFonts w:ascii="Times New Roman" w:eastAsia="Times New Roman" w:hAnsi="Times New Roman" w:cs="Times New Roman"/>
                <w:i/>
                <w:iCs/>
                <w:highlight w:val="lightGray"/>
              </w:rPr>
              <w:t xml:space="preserve"> 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w:t>
            </w:r>
          </w:p>
        </w:tc>
      </w:tr>
      <w:bookmarkEnd w:id="12"/>
      <w:tr w:rsidR="00E45B56" w:rsidRPr="009443FF" w14:paraId="5696BF2A" w14:textId="77777777" w:rsidTr="006617CB">
        <w:tc>
          <w:tcPr>
            <w:tcW w:w="578" w:type="dxa"/>
            <w:tcBorders>
              <w:top w:val="single" w:sz="4" w:space="0" w:color="000000"/>
              <w:left w:val="single" w:sz="4" w:space="0" w:color="000000"/>
              <w:bottom w:val="single" w:sz="4" w:space="0" w:color="000000"/>
            </w:tcBorders>
            <w:shd w:val="clear" w:color="auto" w:fill="auto"/>
          </w:tcPr>
          <w:p w14:paraId="77D4EA21"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1.5.</w:t>
            </w:r>
          </w:p>
        </w:tc>
        <w:tc>
          <w:tcPr>
            <w:tcW w:w="1857" w:type="dxa"/>
            <w:tcBorders>
              <w:top w:val="single" w:sz="4" w:space="0" w:color="000000"/>
              <w:left w:val="single" w:sz="4" w:space="0" w:color="000000"/>
              <w:bottom w:val="single" w:sz="4" w:space="0" w:color="000000"/>
              <w:right w:val="single" w:sz="4" w:space="0" w:color="000000"/>
            </w:tcBorders>
          </w:tcPr>
          <w:p w14:paraId="3E26FA2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Atitiktis KET</w:t>
            </w:r>
          </w:p>
        </w:tc>
        <w:tc>
          <w:tcPr>
            <w:tcW w:w="4253" w:type="dxa"/>
            <w:tcBorders>
              <w:top w:val="single" w:sz="4" w:space="0" w:color="000000"/>
              <w:left w:val="single" w:sz="4" w:space="0" w:color="000000"/>
              <w:bottom w:val="single" w:sz="4" w:space="0" w:color="000000"/>
            </w:tcBorders>
            <w:shd w:val="clear" w:color="auto" w:fill="auto"/>
          </w:tcPr>
          <w:p w14:paraId="7858C333" w14:textId="77777777" w:rsidR="00E45B56" w:rsidRPr="009443FF" w:rsidRDefault="00E45B56" w:rsidP="006617CB">
            <w:pPr>
              <w:suppressAutoHyphens/>
              <w:spacing w:after="0" w:line="240" w:lineRule="auto"/>
              <w:jc w:val="both"/>
              <w:textAlignment w:val="baseline"/>
              <w:rPr>
                <w:rFonts w:ascii="Times New Roman" w:eastAsia="Times New Roman" w:hAnsi="Times New Roman" w:cs="Times New Roman"/>
                <w:lang w:eastAsia="ar-SA"/>
              </w:rPr>
            </w:pPr>
            <w:r>
              <w:rPr>
                <w:rFonts w:ascii="Times New Roman" w:eastAsia="Times New Roman" w:hAnsi="Times New Roman" w:cs="Times New Roman"/>
                <w:lang w:eastAsia="ar-SA"/>
              </w:rPr>
              <w:t>Frontalinis krautuvas</w:t>
            </w:r>
            <w:r w:rsidRPr="00200ED2">
              <w:rPr>
                <w:rFonts w:ascii="Times New Roman" w:eastAsia="Times New Roman" w:hAnsi="Times New Roman" w:cs="Times New Roman"/>
                <w:lang w:eastAsia="ar-SA"/>
              </w:rPr>
              <w:t xml:space="preserve"> turi būti parengta</w:t>
            </w:r>
            <w:r>
              <w:rPr>
                <w:rFonts w:ascii="Times New Roman" w:eastAsia="Times New Roman" w:hAnsi="Times New Roman" w:cs="Times New Roman"/>
                <w:lang w:eastAsia="ar-SA"/>
              </w:rPr>
              <w:t>s</w:t>
            </w:r>
            <w:r w:rsidRPr="00200ED2">
              <w:rPr>
                <w:rFonts w:ascii="Times New Roman" w:eastAsia="Times New Roman" w:hAnsi="Times New Roman" w:cs="Times New Roman"/>
                <w:lang w:eastAsia="ar-SA"/>
              </w:rPr>
              <w:t xml:space="preserve"> pagal  KET reikalavimus darbui viešuose keliuose (gatvėse) ir  tamsiu paros metu: darbinis apšvietimas (priekyje ir gale), </w:t>
            </w:r>
            <w:proofErr w:type="spellStart"/>
            <w:r w:rsidRPr="00200ED2">
              <w:rPr>
                <w:rFonts w:ascii="Times New Roman" w:eastAsia="Times New Roman" w:hAnsi="Times New Roman" w:cs="Times New Roman"/>
                <w:lang w:eastAsia="ar-SA"/>
              </w:rPr>
              <w:t>gabaritiniai</w:t>
            </w:r>
            <w:proofErr w:type="spellEnd"/>
            <w:r w:rsidRPr="00200ED2">
              <w:rPr>
                <w:rFonts w:ascii="Times New Roman" w:eastAsia="Times New Roman" w:hAnsi="Times New Roman" w:cs="Times New Roman"/>
                <w:lang w:eastAsia="ar-SA"/>
              </w:rPr>
              <w:t>, posūkių, stop žibintai ir ne mažiau kaip du LED švyturėliai virš kabinos. Valstybinio numerio ženklo tvirtinimo vieta su apšvietimu.</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00456B79"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0238C2D3"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641A0BA7" w14:textId="77777777" w:rsidTr="006617CB">
        <w:tc>
          <w:tcPr>
            <w:tcW w:w="578" w:type="dxa"/>
            <w:tcBorders>
              <w:top w:val="single" w:sz="4" w:space="0" w:color="000000"/>
              <w:left w:val="single" w:sz="4" w:space="0" w:color="000000"/>
              <w:bottom w:val="single" w:sz="4" w:space="0" w:color="000000"/>
            </w:tcBorders>
            <w:shd w:val="clear" w:color="auto" w:fill="auto"/>
          </w:tcPr>
          <w:p w14:paraId="7030A46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1.5.1</w:t>
            </w:r>
          </w:p>
        </w:tc>
        <w:tc>
          <w:tcPr>
            <w:tcW w:w="1857" w:type="dxa"/>
            <w:tcBorders>
              <w:top w:val="single" w:sz="4" w:space="0" w:color="000000"/>
              <w:left w:val="single" w:sz="4" w:space="0" w:color="000000"/>
              <w:bottom w:val="single" w:sz="4" w:space="0" w:color="000000"/>
              <w:right w:val="single" w:sz="4" w:space="0" w:color="000000"/>
            </w:tcBorders>
          </w:tcPr>
          <w:p w14:paraId="152014DB" w14:textId="77777777" w:rsidR="00E45B56" w:rsidRPr="009443FF" w:rsidRDefault="00E45B56" w:rsidP="006617CB">
            <w:pPr>
              <w:suppressAutoHyphens/>
              <w:spacing w:after="0" w:line="240" w:lineRule="auto"/>
              <w:rPr>
                <w:rFonts w:ascii="Times New Roman" w:eastAsia="Times New Roman" w:hAnsi="Times New Roman" w:cs="Times New Roman"/>
                <w:color w:val="00B050"/>
                <w:lang w:eastAsia="ar-SA"/>
              </w:rPr>
            </w:pPr>
            <w:r w:rsidRPr="009443FF">
              <w:rPr>
                <w:rFonts w:ascii="Times New Roman" w:eastAsia="Times New Roman" w:hAnsi="Times New Roman" w:cs="Times New Roman"/>
                <w:color w:val="00B050"/>
                <w:lang w:eastAsia="ar-SA"/>
              </w:rPr>
              <w:t>Apšvietimo elementai</w:t>
            </w:r>
            <w:r w:rsidRPr="009443FF">
              <w:rPr>
                <w:rFonts w:ascii="Times New Roman" w:eastAsia="Times New Roman" w:hAnsi="Times New Roman" w:cs="Times New Roman"/>
                <w:color w:val="00B050"/>
                <w:lang w:eastAsia="ar-SA"/>
              </w:rPr>
              <w:tab/>
            </w:r>
          </w:p>
        </w:tc>
        <w:tc>
          <w:tcPr>
            <w:tcW w:w="4253" w:type="dxa"/>
            <w:tcBorders>
              <w:top w:val="single" w:sz="4" w:space="0" w:color="000000"/>
              <w:left w:val="single" w:sz="4" w:space="0" w:color="000000"/>
              <w:bottom w:val="single" w:sz="4" w:space="0" w:color="000000"/>
            </w:tcBorders>
            <w:shd w:val="clear" w:color="auto" w:fill="auto"/>
          </w:tcPr>
          <w:p w14:paraId="0ACCDEC4" w14:textId="77777777" w:rsidR="00E45B56" w:rsidRPr="009443FF" w:rsidRDefault="00E45B56" w:rsidP="006617CB">
            <w:pPr>
              <w:suppressAutoHyphens/>
              <w:spacing w:after="0" w:line="240" w:lineRule="auto"/>
              <w:jc w:val="both"/>
              <w:textAlignment w:val="baseline"/>
              <w:rPr>
                <w:rFonts w:ascii="Times New Roman" w:eastAsia="Times New Roman" w:hAnsi="Times New Roman" w:cs="Times New Roman"/>
                <w:color w:val="00B050"/>
                <w:lang w:eastAsia="ar-SA"/>
              </w:rPr>
            </w:pPr>
            <w:proofErr w:type="spellStart"/>
            <w:r w:rsidRPr="009443FF">
              <w:rPr>
                <w:rFonts w:ascii="Times New Roman" w:eastAsia="Times New Roman" w:hAnsi="Times New Roman" w:cs="Times New Roman"/>
                <w:color w:val="00B050"/>
                <w:lang w:eastAsia="ar-SA"/>
              </w:rPr>
              <w:t>Gabaritiniams</w:t>
            </w:r>
            <w:proofErr w:type="spellEnd"/>
            <w:r w:rsidRPr="009443FF">
              <w:rPr>
                <w:rFonts w:ascii="Times New Roman" w:eastAsia="Times New Roman" w:hAnsi="Times New Roman" w:cs="Times New Roman"/>
                <w:color w:val="00B050"/>
                <w:lang w:eastAsia="ar-SA"/>
              </w:rPr>
              <w:t>, posūkių, stop, valstybinio numerio apšvietimo žibintams, švyturėliams naudotinos LED lemtutės.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08ACA6F"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1784FE3C"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9443FF" w14:paraId="206168F5" w14:textId="77777777" w:rsidTr="006617CB">
        <w:tc>
          <w:tcPr>
            <w:tcW w:w="578" w:type="dxa"/>
            <w:tcBorders>
              <w:top w:val="single" w:sz="4" w:space="0" w:color="000000"/>
              <w:left w:val="single" w:sz="4" w:space="0" w:color="000000"/>
              <w:bottom w:val="single" w:sz="4" w:space="0" w:color="000000"/>
            </w:tcBorders>
            <w:shd w:val="clear" w:color="auto" w:fill="auto"/>
          </w:tcPr>
          <w:p w14:paraId="563DE6ED"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1.6.</w:t>
            </w:r>
          </w:p>
        </w:tc>
        <w:tc>
          <w:tcPr>
            <w:tcW w:w="1857" w:type="dxa"/>
            <w:tcBorders>
              <w:top w:val="single" w:sz="4" w:space="0" w:color="000000"/>
              <w:left w:val="single" w:sz="4" w:space="0" w:color="000000"/>
              <w:bottom w:val="single" w:sz="4" w:space="0" w:color="000000"/>
              <w:right w:val="single" w:sz="4" w:space="0" w:color="000000"/>
            </w:tcBorders>
          </w:tcPr>
          <w:p w14:paraId="1FD0E31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KET paketas ir įrankiai</w:t>
            </w:r>
          </w:p>
        </w:tc>
        <w:tc>
          <w:tcPr>
            <w:tcW w:w="4253" w:type="dxa"/>
            <w:tcBorders>
              <w:top w:val="single" w:sz="4" w:space="0" w:color="000000"/>
              <w:left w:val="single" w:sz="4" w:space="0" w:color="000000"/>
              <w:bottom w:val="single" w:sz="4" w:space="0" w:color="000000"/>
            </w:tcBorders>
            <w:shd w:val="clear" w:color="auto" w:fill="auto"/>
          </w:tcPr>
          <w:p w14:paraId="2BA4F71F"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Komplektuojamas su: </w:t>
            </w:r>
          </w:p>
          <w:p w14:paraId="72A92D36" w14:textId="77777777" w:rsidR="00E45B56" w:rsidRPr="009443FF" w:rsidRDefault="00E45B56" w:rsidP="00E45B56">
            <w:pPr>
              <w:numPr>
                <w:ilvl w:val="0"/>
                <w:numId w:val="4"/>
              </w:numPr>
              <w:tabs>
                <w:tab w:val="clear" w:pos="432"/>
                <w:tab w:val="num" w:pos="0"/>
              </w:tabs>
              <w:suppressAutoHyphens/>
              <w:spacing w:after="0" w:line="240" w:lineRule="auto"/>
              <w:ind w:left="720" w:hanging="360"/>
              <w:contextualSpacing/>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ne mažiau  kaip 4 kg milteliniu gesintuvu, kuriam numatyta tvirtinimo vieta, </w:t>
            </w:r>
          </w:p>
          <w:p w14:paraId="5F385F5C" w14:textId="77777777" w:rsidR="00E45B56" w:rsidRPr="009443FF" w:rsidRDefault="00E45B56" w:rsidP="00E45B56">
            <w:pPr>
              <w:numPr>
                <w:ilvl w:val="0"/>
                <w:numId w:val="4"/>
              </w:numPr>
              <w:tabs>
                <w:tab w:val="clear" w:pos="432"/>
                <w:tab w:val="num" w:pos="0"/>
              </w:tabs>
              <w:suppressAutoHyphens/>
              <w:spacing w:after="0" w:line="240" w:lineRule="auto"/>
              <w:ind w:left="720" w:hanging="360"/>
              <w:contextualSpacing/>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avariniu sustojimo ženklu, vaistinėle, signaline liemene, </w:t>
            </w:r>
          </w:p>
          <w:p w14:paraId="10AF383F" w14:textId="77777777" w:rsidR="00E45B56" w:rsidRPr="009443FF" w:rsidRDefault="00E45B56" w:rsidP="00E45B56">
            <w:pPr>
              <w:numPr>
                <w:ilvl w:val="0"/>
                <w:numId w:val="4"/>
              </w:numPr>
              <w:tabs>
                <w:tab w:val="clear" w:pos="432"/>
                <w:tab w:val="num" w:pos="0"/>
              </w:tabs>
              <w:suppressAutoHyphens/>
              <w:spacing w:after="0" w:line="240" w:lineRule="auto"/>
              <w:ind w:left="720" w:hanging="360"/>
              <w:contextualSpacing/>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elektrinės pavaros tepimo švirkštu, </w:t>
            </w:r>
          </w:p>
          <w:p w14:paraId="2D0D8AFA" w14:textId="77777777" w:rsidR="00E45B56" w:rsidRPr="009443FF" w:rsidRDefault="00E45B56" w:rsidP="00E45B56">
            <w:pPr>
              <w:numPr>
                <w:ilvl w:val="0"/>
                <w:numId w:val="4"/>
              </w:numPr>
              <w:tabs>
                <w:tab w:val="clear" w:pos="432"/>
                <w:tab w:val="num" w:pos="0"/>
              </w:tabs>
              <w:suppressAutoHyphens/>
              <w:spacing w:after="0" w:line="240" w:lineRule="auto"/>
              <w:ind w:left="720" w:hanging="360"/>
              <w:contextualSpacing/>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būtinais įrankiais, reikalingais rato keitimui (įskaitant 15 t hidraulinį keltuvą) ir/ar smulkiam remontui bei kasdieniam aptarnavimui.</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B99543C"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44418393"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52B7152D" w14:textId="77777777" w:rsidTr="006617CB">
        <w:tc>
          <w:tcPr>
            <w:tcW w:w="578" w:type="dxa"/>
            <w:tcBorders>
              <w:top w:val="single" w:sz="4" w:space="0" w:color="000000"/>
              <w:left w:val="single" w:sz="4" w:space="0" w:color="000000"/>
              <w:bottom w:val="single" w:sz="4" w:space="0" w:color="auto"/>
            </w:tcBorders>
            <w:shd w:val="clear" w:color="auto" w:fill="auto"/>
          </w:tcPr>
          <w:p w14:paraId="54044E9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1.7.</w:t>
            </w:r>
          </w:p>
        </w:tc>
        <w:tc>
          <w:tcPr>
            <w:tcW w:w="1857" w:type="dxa"/>
            <w:tcBorders>
              <w:top w:val="single" w:sz="4" w:space="0" w:color="000000"/>
              <w:left w:val="single" w:sz="4" w:space="0" w:color="000000"/>
              <w:bottom w:val="single" w:sz="4" w:space="0" w:color="auto"/>
              <w:right w:val="single" w:sz="4" w:space="0" w:color="000000"/>
            </w:tcBorders>
          </w:tcPr>
          <w:p w14:paraId="444759D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Registracija</w:t>
            </w:r>
          </w:p>
        </w:tc>
        <w:tc>
          <w:tcPr>
            <w:tcW w:w="4253" w:type="dxa"/>
            <w:tcBorders>
              <w:top w:val="single" w:sz="4" w:space="0" w:color="000000"/>
              <w:left w:val="single" w:sz="4" w:space="0" w:color="000000"/>
              <w:bottom w:val="single" w:sz="4" w:space="0" w:color="000000"/>
            </w:tcBorders>
            <w:shd w:val="clear" w:color="auto" w:fill="auto"/>
          </w:tcPr>
          <w:p w14:paraId="004F1B73"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Frontalinio krautuvo registracija pirkėjo vardu technikos registre, tiekėjo sąskaita, ne vėliau nei prekės perdavimo pirkėjui dieną.</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5DCCC09"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328C7D7E"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24538BC3" w14:textId="77777777" w:rsidTr="006617CB">
        <w:tc>
          <w:tcPr>
            <w:tcW w:w="578" w:type="dxa"/>
            <w:tcBorders>
              <w:top w:val="single" w:sz="4" w:space="0" w:color="auto"/>
              <w:left w:val="single" w:sz="4" w:space="0" w:color="auto"/>
              <w:bottom w:val="single" w:sz="4" w:space="0" w:color="auto"/>
              <w:right w:val="single" w:sz="4" w:space="0" w:color="auto"/>
            </w:tcBorders>
            <w:shd w:val="clear" w:color="auto" w:fill="auto"/>
          </w:tcPr>
          <w:p w14:paraId="54B4475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1.8.</w:t>
            </w:r>
          </w:p>
        </w:tc>
        <w:tc>
          <w:tcPr>
            <w:tcW w:w="1857" w:type="dxa"/>
            <w:tcBorders>
              <w:top w:val="single" w:sz="4" w:space="0" w:color="auto"/>
              <w:left w:val="single" w:sz="4" w:space="0" w:color="auto"/>
              <w:bottom w:val="single" w:sz="4" w:space="0" w:color="auto"/>
              <w:right w:val="single" w:sz="4" w:space="0" w:color="auto"/>
            </w:tcBorders>
            <w:vAlign w:val="center"/>
          </w:tcPr>
          <w:p w14:paraId="2321FFA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color w:val="000000"/>
              </w:rPr>
              <w:t>Draudimas</w:t>
            </w:r>
          </w:p>
        </w:tc>
        <w:tc>
          <w:tcPr>
            <w:tcW w:w="4253" w:type="dxa"/>
            <w:tcBorders>
              <w:left w:val="single" w:sz="4" w:space="0" w:color="auto"/>
            </w:tcBorders>
            <w:vAlign w:val="center"/>
          </w:tcPr>
          <w:p w14:paraId="6A5A10E5"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color w:val="000000"/>
              </w:rPr>
              <w:t>Įprastinės transporto priemonių valdytojų civilinės atsakomybės privalomojo draudimo sutartis ne mažiau kaip 1</w:t>
            </w:r>
            <w:r>
              <w:rPr>
                <w:rFonts w:ascii="Times New Roman" w:eastAsia="Times New Roman" w:hAnsi="Times New Roman" w:cs="Times New Roman"/>
                <w:color w:val="000000"/>
              </w:rPr>
              <w:t>5</w:t>
            </w:r>
            <w:r w:rsidRPr="009443FF">
              <w:rPr>
                <w:rFonts w:ascii="Times New Roman" w:eastAsia="Times New Roman" w:hAnsi="Times New Roman" w:cs="Times New Roman"/>
                <w:color w:val="000000"/>
              </w:rPr>
              <w:t xml:space="preserve"> dienų nuo priėmimo - perdavimo akto pasirašymo dienos.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C470FD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6D384FA0"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9443FF" w14:paraId="158D3329" w14:textId="77777777" w:rsidTr="006617CB">
        <w:trPr>
          <w:trHeight w:val="741"/>
        </w:trPr>
        <w:tc>
          <w:tcPr>
            <w:tcW w:w="578" w:type="dxa"/>
            <w:tcBorders>
              <w:top w:val="single" w:sz="4" w:space="0" w:color="auto"/>
              <w:left w:val="single" w:sz="4" w:space="0" w:color="000000"/>
              <w:bottom w:val="single" w:sz="4" w:space="0" w:color="000000"/>
            </w:tcBorders>
            <w:shd w:val="clear" w:color="auto" w:fill="auto"/>
          </w:tcPr>
          <w:p w14:paraId="34257B3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1.9.</w:t>
            </w:r>
          </w:p>
        </w:tc>
        <w:tc>
          <w:tcPr>
            <w:tcW w:w="1857" w:type="dxa"/>
            <w:tcBorders>
              <w:top w:val="single" w:sz="4" w:space="0" w:color="auto"/>
              <w:left w:val="single" w:sz="4" w:space="0" w:color="000000"/>
              <w:bottom w:val="single" w:sz="4" w:space="0" w:color="000000"/>
              <w:right w:val="single" w:sz="4" w:space="0" w:color="000000"/>
            </w:tcBorders>
          </w:tcPr>
          <w:p w14:paraId="1CF438A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Garantija</w:t>
            </w:r>
          </w:p>
        </w:tc>
        <w:tc>
          <w:tcPr>
            <w:tcW w:w="4253" w:type="dxa"/>
            <w:tcBorders>
              <w:top w:val="single" w:sz="4" w:space="0" w:color="000000"/>
              <w:left w:val="single" w:sz="4" w:space="0" w:color="000000"/>
              <w:bottom w:val="single" w:sz="4" w:space="0" w:color="000000"/>
            </w:tcBorders>
            <w:shd w:val="clear" w:color="auto" w:fill="auto"/>
          </w:tcPr>
          <w:p w14:paraId="602F4D4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Pilna garantija – ne mažiau 24</w:t>
            </w:r>
            <w:r w:rsidRPr="00200ED2">
              <w:rPr>
                <w:rFonts w:ascii="Times New Roman" w:eastAsia="Times New Roman" w:hAnsi="Times New Roman" w:cs="Times New Roman"/>
                <w:b/>
                <w:lang w:eastAsia="ar-SA"/>
              </w:rPr>
              <w:t xml:space="preserve"> </w:t>
            </w:r>
            <w:r w:rsidRPr="00200ED2">
              <w:rPr>
                <w:rFonts w:ascii="Times New Roman" w:eastAsia="Times New Roman" w:hAnsi="Times New Roman" w:cs="Times New Roman"/>
                <w:lang w:eastAsia="ar-SA"/>
              </w:rPr>
              <w:t>mėn. visam mechanizmui ir  nemokamas remontas garantiniu laikotarpiu garantiniams defektams.</w:t>
            </w:r>
          </w:p>
        </w:tc>
        <w:tc>
          <w:tcPr>
            <w:tcW w:w="3103" w:type="dxa"/>
            <w:tcBorders>
              <w:top w:val="single" w:sz="4" w:space="0" w:color="000000"/>
              <w:left w:val="single" w:sz="4" w:space="0" w:color="000000"/>
              <w:bottom w:val="single" w:sz="4" w:space="0" w:color="auto"/>
              <w:right w:val="single" w:sz="4" w:space="0" w:color="000000"/>
            </w:tcBorders>
            <w:shd w:val="clear" w:color="auto" w:fill="auto"/>
          </w:tcPr>
          <w:p w14:paraId="11B5072C"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mėn.</w:t>
            </w:r>
          </w:p>
          <w:p w14:paraId="68E0DD0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54A6830C" w14:textId="77777777" w:rsidTr="006617CB">
        <w:tc>
          <w:tcPr>
            <w:tcW w:w="578" w:type="dxa"/>
            <w:tcBorders>
              <w:top w:val="single" w:sz="4" w:space="0" w:color="000000"/>
              <w:left w:val="single" w:sz="4" w:space="0" w:color="000000"/>
              <w:bottom w:val="single" w:sz="4" w:space="0" w:color="000000"/>
            </w:tcBorders>
            <w:shd w:val="clear" w:color="auto" w:fill="auto"/>
          </w:tcPr>
          <w:p w14:paraId="64F073E6"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1.10.</w:t>
            </w:r>
          </w:p>
        </w:tc>
        <w:tc>
          <w:tcPr>
            <w:tcW w:w="1857" w:type="dxa"/>
            <w:tcBorders>
              <w:top w:val="single" w:sz="4" w:space="0" w:color="000000"/>
              <w:left w:val="single" w:sz="4" w:space="0" w:color="000000"/>
              <w:bottom w:val="single" w:sz="4" w:space="0" w:color="000000"/>
              <w:right w:val="single" w:sz="4" w:space="0" w:color="000000"/>
            </w:tcBorders>
          </w:tcPr>
          <w:p w14:paraId="779B2DB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Privalomi techniniai aptarnavimai</w:t>
            </w:r>
          </w:p>
        </w:tc>
        <w:tc>
          <w:tcPr>
            <w:tcW w:w="4253" w:type="dxa"/>
            <w:tcBorders>
              <w:top w:val="single" w:sz="4" w:space="0" w:color="000000"/>
              <w:left w:val="single" w:sz="4" w:space="0" w:color="000000"/>
              <w:bottom w:val="single" w:sz="4" w:space="0" w:color="000000"/>
              <w:right w:val="single" w:sz="4" w:space="0" w:color="auto"/>
            </w:tcBorders>
            <w:shd w:val="clear" w:color="auto" w:fill="auto"/>
          </w:tcPr>
          <w:p w14:paraId="1736E782"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Garantiniu laikotarpiu privalomi techniniai aptarnavimai (esant poreikiui ir pervežimai į aptarnavimo servisą) atliekami Pardavėjo sąnaudomis.</w:t>
            </w:r>
          </w:p>
        </w:tc>
        <w:tc>
          <w:tcPr>
            <w:tcW w:w="3103" w:type="dxa"/>
            <w:tcBorders>
              <w:top w:val="single" w:sz="4" w:space="0" w:color="auto"/>
              <w:left w:val="single" w:sz="4" w:space="0" w:color="auto"/>
              <w:bottom w:val="single" w:sz="4" w:space="0" w:color="auto"/>
              <w:right w:val="single" w:sz="4" w:space="0" w:color="auto"/>
            </w:tcBorders>
            <w:shd w:val="clear" w:color="auto" w:fill="auto"/>
          </w:tcPr>
          <w:p w14:paraId="305C281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5A7AC73B"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p w14:paraId="333A0A36"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54EF1CD8" w14:textId="77777777" w:rsidTr="006617CB">
        <w:tc>
          <w:tcPr>
            <w:tcW w:w="578" w:type="dxa"/>
            <w:tcBorders>
              <w:top w:val="single" w:sz="4" w:space="0" w:color="auto"/>
              <w:left w:val="single" w:sz="4" w:space="0" w:color="auto"/>
              <w:bottom w:val="single" w:sz="4" w:space="0" w:color="auto"/>
              <w:right w:val="single" w:sz="4" w:space="0" w:color="auto"/>
            </w:tcBorders>
          </w:tcPr>
          <w:p w14:paraId="12FE3D80"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1.10.1</w:t>
            </w:r>
          </w:p>
        </w:tc>
        <w:tc>
          <w:tcPr>
            <w:tcW w:w="1857" w:type="dxa"/>
            <w:tcBorders>
              <w:top w:val="single" w:sz="4" w:space="0" w:color="auto"/>
              <w:left w:val="single" w:sz="4" w:space="0" w:color="auto"/>
              <w:bottom w:val="single" w:sz="4" w:space="0" w:color="auto"/>
              <w:right w:val="single" w:sz="4" w:space="0" w:color="auto"/>
            </w:tcBorders>
          </w:tcPr>
          <w:p w14:paraId="3E8A1EA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Teisė atlikti garantinį ir po garantinį aptarnavimą</w:t>
            </w:r>
          </w:p>
        </w:tc>
        <w:tc>
          <w:tcPr>
            <w:tcW w:w="4253" w:type="dxa"/>
            <w:tcBorders>
              <w:top w:val="single" w:sz="4" w:space="0" w:color="auto"/>
              <w:left w:val="single" w:sz="4" w:space="0" w:color="auto"/>
              <w:bottom w:val="single" w:sz="4" w:space="0" w:color="auto"/>
              <w:right w:val="single" w:sz="4" w:space="0" w:color="auto"/>
            </w:tcBorders>
          </w:tcPr>
          <w:p w14:paraId="53C7E87B"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Pr>
                <w:rFonts w:ascii="Times New Roman" w:eastAsia="Times New Roman" w:hAnsi="Times New Roman" w:cs="Times New Roman"/>
                <w:lang w:eastAsia="ar-SA"/>
              </w:rPr>
              <w:t>Tiekėjas</w:t>
            </w:r>
            <w:r w:rsidRPr="009443FF">
              <w:rPr>
                <w:rFonts w:ascii="Times New Roman" w:eastAsia="Times New Roman" w:hAnsi="Times New Roman" w:cs="Times New Roman"/>
                <w:lang w:eastAsia="ar-SA"/>
              </w:rPr>
              <w:t xml:space="preserve"> turi būti siūlomos prekės gamintojo (jeigu pats nėra gamintojas) oficialus atstovas, turintis teisę atlikti siūlomos prekės techninį aptarnavimą ir remontą garantiniu laikotarpiu</w:t>
            </w:r>
            <w:r w:rsidRPr="009443FF">
              <w:rPr>
                <w:rFonts w:ascii="Times New Roman" w:eastAsia="Times New Roman" w:hAnsi="Times New Roman" w:cs="Times New Roman"/>
                <w:color w:val="333333"/>
                <w:lang w:eastAsia="ar-SA"/>
              </w:rPr>
              <w:t xml:space="preserve"> arba būti sudaręs atitinkamų paslaugų teikimo sutartį su kitu tokią teisę turinčiu ūkio subjektu.</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u w:val="single"/>
                <w:lang w:eastAsia="ar-SA"/>
              </w:rPr>
              <w:t>Turi būti pateiktas</w:t>
            </w:r>
            <w:r w:rsidRPr="009443FF">
              <w:rPr>
                <w:rFonts w:ascii="Times New Roman" w:eastAsia="Times New Roman" w:hAnsi="Times New Roman" w:cs="Times New Roman"/>
                <w:lang w:eastAsia="ar-SA"/>
              </w:rPr>
              <w:t xml:space="preserve"> siūlomos </w:t>
            </w:r>
            <w:r w:rsidRPr="009443FF">
              <w:rPr>
                <w:rFonts w:ascii="Times New Roman" w:eastAsia="Times New Roman" w:hAnsi="Times New Roman" w:cs="Times New Roman"/>
                <w:color w:val="333333"/>
                <w:lang w:eastAsia="ar-SA"/>
              </w:rPr>
              <w:t>prekės gamintojo įgaliojimas ar kitas dokumentas, patvirtinantis tiekėjo teisę atlikti techninio aptarnavimo ir remonto paslaugas garantiniu laikotarpiu arba pateikiami įrodymai apie sudarytą atitinkamų paslaugų teikimo sutartį su kitu tokią teisę turinčiu ūkio subjektu</w:t>
            </w:r>
            <w:r w:rsidRPr="009443FF">
              <w:rPr>
                <w:rFonts w:ascii="Times New Roman" w:eastAsia="Times New Roman" w:hAnsi="Times New Roman" w:cs="Times New Roman"/>
                <w:lang w:eastAsia="ar-SA"/>
              </w:rPr>
              <w:t>. </w:t>
            </w:r>
          </w:p>
        </w:tc>
        <w:tc>
          <w:tcPr>
            <w:tcW w:w="3103" w:type="dxa"/>
            <w:tcBorders>
              <w:top w:val="single" w:sz="4" w:space="0" w:color="auto"/>
              <w:bottom w:val="single" w:sz="4" w:space="0" w:color="auto"/>
              <w:right w:val="single" w:sz="4" w:space="0" w:color="auto"/>
            </w:tcBorders>
          </w:tcPr>
          <w:p w14:paraId="372E8668" w14:textId="77777777" w:rsidR="00E45B56" w:rsidRPr="009443FF" w:rsidRDefault="00E45B56" w:rsidP="006617CB">
            <w:pPr>
              <w:suppressAutoHyphens/>
              <w:spacing w:after="0" w:line="240" w:lineRule="auto"/>
              <w:rPr>
                <w:rFonts w:ascii="Times New Roman" w:eastAsia="Calibri" w:hAnsi="Times New Roman" w:cs="Times New Roman"/>
                <w:lang w:eastAsia="ar-SA"/>
              </w:rPr>
            </w:pPr>
            <w:r w:rsidRPr="009443FF">
              <w:rPr>
                <w:rFonts w:ascii="Times New Roman" w:eastAsia="Times New Roman" w:hAnsi="Times New Roman" w:cs="Times New Roman"/>
                <w:highlight w:val="lightGray"/>
                <w:lang w:eastAsia="ar-SA"/>
              </w:rPr>
              <w:t xml:space="preserve">Taip/Ne </w:t>
            </w:r>
            <w:r w:rsidRPr="009443FF">
              <w:rPr>
                <w:rFonts w:ascii="Times New Roman" w:eastAsia="Times New Roman" w:hAnsi="Times New Roman" w:cs="Times New Roman"/>
                <w:i/>
                <w:iCs/>
                <w:lang w:eastAsia="ar-SA"/>
              </w:rPr>
              <w:t>(nereikalingą išbraukti)</w:t>
            </w:r>
          </w:p>
          <w:p w14:paraId="0EE727D0" w14:textId="77777777" w:rsidR="00E45B56" w:rsidRPr="009443FF" w:rsidRDefault="00E45B56" w:rsidP="006617CB">
            <w:pPr>
              <w:pBdr>
                <w:top w:val="single" w:sz="4" w:space="1" w:color="auto"/>
                <w:left w:val="single" w:sz="4" w:space="1" w:color="auto"/>
                <w:bottom w:val="single" w:sz="4" w:space="1" w:color="auto"/>
                <w:right w:val="single" w:sz="4" w:space="1" w:color="auto"/>
                <w:between w:val="single" w:sz="4" w:space="1" w:color="auto"/>
                <w:bar w:val="single" w:sz="4" w:color="auto"/>
              </w:pBdr>
              <w:suppressAutoHyphens/>
              <w:spacing w:after="0" w:line="240" w:lineRule="auto"/>
              <w:rPr>
                <w:rFonts w:ascii="Times New Roman" w:eastAsia="Arial Unicode MS" w:hAnsi="Times New Roman" w:cs="Times New Roman"/>
                <w:highlight w:val="lightGray"/>
              </w:rPr>
            </w:pPr>
            <w:r w:rsidRPr="009443FF">
              <w:rPr>
                <w:rFonts w:ascii="Times New Roman" w:eastAsia="Times New Roman" w:hAnsi="Times New Roman" w:cs="Times New Roman"/>
                <w:i/>
                <w:iCs/>
                <w:lang w:eastAsia="ar-SA"/>
              </w:rPr>
              <w:t>Pateikto dokumento pavadinimas _</w:t>
            </w:r>
            <w:r w:rsidRPr="009443FF">
              <w:rPr>
                <w:rFonts w:ascii="Times New Roman" w:eastAsia="Times New Roman" w:hAnsi="Times New Roman" w:cs="Times New Roman"/>
                <w:i/>
                <w:iCs/>
                <w:highlight w:val="lightGray"/>
                <w:lang w:eastAsia="ar-SA"/>
              </w:rPr>
              <w:t xml:space="preserve">________ </w:t>
            </w:r>
            <w:r w:rsidRPr="009443FF">
              <w:rPr>
                <w:rFonts w:ascii="Times New Roman" w:eastAsia="Times New Roman" w:hAnsi="Times New Roman" w:cs="Times New Roman"/>
                <w:i/>
                <w:iCs/>
                <w:lang w:eastAsia="ar-SA"/>
              </w:rPr>
              <w:t>ir psl. Nr.</w:t>
            </w:r>
            <w:r w:rsidRPr="009443FF">
              <w:rPr>
                <w:rFonts w:ascii="Times New Roman" w:eastAsia="Times New Roman" w:hAnsi="Times New Roman" w:cs="Times New Roman"/>
                <w:i/>
                <w:iCs/>
                <w:highlight w:val="lightGray"/>
                <w:lang w:eastAsia="ar-SA"/>
              </w:rPr>
              <w:t xml:space="preserve"> ____</w:t>
            </w:r>
            <w:r w:rsidRPr="009443FF">
              <w:rPr>
                <w:rFonts w:ascii="Times New Roman" w:eastAsia="Times New Roman" w:hAnsi="Times New Roman" w:cs="Times New Roman"/>
                <w:lang w:eastAsia="ar-SA"/>
              </w:rPr>
              <w:t xml:space="preserve"> </w:t>
            </w:r>
          </w:p>
        </w:tc>
      </w:tr>
      <w:tr w:rsidR="00E45B56" w:rsidRPr="009443FF" w14:paraId="6D3BA6E2" w14:textId="77777777" w:rsidTr="006617CB">
        <w:tc>
          <w:tcPr>
            <w:tcW w:w="578" w:type="dxa"/>
            <w:tcBorders>
              <w:top w:val="single" w:sz="4" w:space="0" w:color="000000"/>
              <w:left w:val="single" w:sz="4" w:space="0" w:color="000000"/>
              <w:bottom w:val="single" w:sz="4" w:space="0" w:color="000000"/>
            </w:tcBorders>
            <w:shd w:val="clear" w:color="auto" w:fill="auto"/>
          </w:tcPr>
          <w:p w14:paraId="743272D7"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1.11.</w:t>
            </w:r>
          </w:p>
        </w:tc>
        <w:tc>
          <w:tcPr>
            <w:tcW w:w="1857" w:type="dxa"/>
            <w:tcBorders>
              <w:top w:val="single" w:sz="4" w:space="0" w:color="000000"/>
              <w:left w:val="single" w:sz="4" w:space="0" w:color="000000"/>
              <w:bottom w:val="single" w:sz="4" w:space="0" w:color="000000"/>
              <w:right w:val="single" w:sz="4" w:space="0" w:color="000000"/>
            </w:tcBorders>
          </w:tcPr>
          <w:p w14:paraId="4E6CA348"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Dokumentacija</w:t>
            </w:r>
          </w:p>
        </w:tc>
        <w:tc>
          <w:tcPr>
            <w:tcW w:w="4253" w:type="dxa"/>
            <w:tcBorders>
              <w:top w:val="single" w:sz="4" w:space="0" w:color="000000"/>
              <w:left w:val="single" w:sz="4" w:space="0" w:color="000000"/>
              <w:bottom w:val="single" w:sz="4" w:space="0" w:color="000000"/>
              <w:right w:val="single" w:sz="4" w:space="0" w:color="auto"/>
            </w:tcBorders>
            <w:shd w:val="clear" w:color="auto" w:fill="auto"/>
          </w:tcPr>
          <w:p w14:paraId="38C0E0B1" w14:textId="77777777" w:rsidR="00E45B56" w:rsidRPr="005B6567" w:rsidRDefault="00E45B56" w:rsidP="006617CB">
            <w:pPr>
              <w:suppressAutoHyphens/>
              <w:spacing w:after="0" w:line="240" w:lineRule="auto"/>
              <w:rPr>
                <w:rFonts w:ascii="Times New Roman" w:eastAsia="Times New Roman" w:hAnsi="Times New Roman" w:cs="Times New Roman"/>
                <w:lang w:eastAsia="ar-SA"/>
              </w:rPr>
            </w:pPr>
            <w:r w:rsidRPr="005B6567">
              <w:rPr>
                <w:rFonts w:ascii="Times New Roman" w:eastAsia="Times New Roman" w:hAnsi="Times New Roman" w:cs="Times New Roman"/>
                <w:lang w:eastAsia="ar-SA"/>
              </w:rPr>
              <w:t xml:space="preserve">Eksploatacijos ir darbų saugos instrukcijos lietuvių kalba (vartotojo vadovas), </w:t>
            </w:r>
          </w:p>
          <w:p w14:paraId="5A78B07A" w14:textId="77777777" w:rsidR="00E45B56" w:rsidRPr="005B6567" w:rsidRDefault="00E45B56" w:rsidP="006617CB">
            <w:pPr>
              <w:suppressAutoHyphens/>
              <w:spacing w:after="0" w:line="240" w:lineRule="auto"/>
              <w:rPr>
                <w:rFonts w:ascii="Times New Roman" w:eastAsia="Times New Roman" w:hAnsi="Times New Roman" w:cs="Times New Roman"/>
                <w:lang w:eastAsia="ar-SA"/>
              </w:rPr>
            </w:pPr>
            <w:r w:rsidRPr="005B6567">
              <w:rPr>
                <w:rFonts w:ascii="Times New Roman" w:eastAsia="Times New Roman" w:hAnsi="Times New Roman" w:cs="Times New Roman"/>
                <w:lang w:eastAsia="ar-SA"/>
              </w:rPr>
              <w:t>EB atitikties deklaracija,</w:t>
            </w:r>
          </w:p>
          <w:p w14:paraId="631731C7" w14:textId="77777777" w:rsidR="00E45B56" w:rsidRPr="005B6567" w:rsidRDefault="00E45B56" w:rsidP="006617CB">
            <w:pPr>
              <w:suppressAutoHyphens/>
              <w:spacing w:after="0" w:line="240" w:lineRule="auto"/>
              <w:rPr>
                <w:rFonts w:ascii="Times New Roman" w:eastAsia="Times New Roman" w:hAnsi="Times New Roman" w:cs="Times New Roman"/>
                <w:lang w:eastAsia="ar-SA"/>
              </w:rPr>
            </w:pPr>
            <w:r w:rsidRPr="005B6567">
              <w:rPr>
                <w:rFonts w:ascii="Times New Roman" w:eastAsia="Times New Roman" w:hAnsi="Times New Roman" w:cs="Times New Roman"/>
                <w:lang w:eastAsia="ar-SA"/>
              </w:rPr>
              <w:t xml:space="preserve">elektrinės ir hidraulinės sistemų schemos, </w:t>
            </w:r>
          </w:p>
          <w:p w14:paraId="0BDD89FF" w14:textId="77777777" w:rsidR="00E45B56" w:rsidRPr="009443FF" w:rsidRDefault="00E45B56" w:rsidP="006617CB">
            <w:pPr>
              <w:suppressAutoHyphens/>
              <w:spacing w:after="0" w:line="240" w:lineRule="auto"/>
              <w:rPr>
                <w:rFonts w:ascii="Times New Roman" w:eastAsia="Times New Roman" w:hAnsi="Times New Roman" w:cs="Times New Roman"/>
                <w:sz w:val="20"/>
                <w:szCs w:val="20"/>
                <w:lang w:eastAsia="ar-SA"/>
              </w:rPr>
            </w:pPr>
            <w:r w:rsidRPr="005B6567">
              <w:rPr>
                <w:rFonts w:ascii="Times New Roman" w:eastAsia="Times New Roman" w:hAnsi="Times New Roman" w:cs="Times New Roman"/>
                <w:lang w:eastAsia="ar-SA"/>
              </w:rPr>
              <w:t>atsarginių dalių katalogas.</w:t>
            </w:r>
          </w:p>
        </w:tc>
        <w:tc>
          <w:tcPr>
            <w:tcW w:w="3103" w:type="dxa"/>
            <w:tcBorders>
              <w:top w:val="single" w:sz="4" w:space="0" w:color="auto"/>
              <w:left w:val="single" w:sz="4" w:space="0" w:color="auto"/>
              <w:bottom w:val="single" w:sz="4" w:space="0" w:color="auto"/>
              <w:right w:val="single" w:sz="4" w:space="0" w:color="auto"/>
            </w:tcBorders>
            <w:shd w:val="clear" w:color="auto" w:fill="auto"/>
          </w:tcPr>
          <w:p w14:paraId="4D03A1E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1F67D3F8"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9443FF" w14:paraId="3695C3DB" w14:textId="77777777" w:rsidTr="006617CB">
        <w:tc>
          <w:tcPr>
            <w:tcW w:w="578" w:type="dxa"/>
            <w:tcBorders>
              <w:top w:val="single" w:sz="4" w:space="0" w:color="000000"/>
              <w:left w:val="single" w:sz="4" w:space="0" w:color="000000"/>
              <w:bottom w:val="single" w:sz="4" w:space="0" w:color="000000"/>
            </w:tcBorders>
            <w:shd w:val="clear" w:color="auto" w:fill="auto"/>
          </w:tcPr>
          <w:p w14:paraId="247E2B7B"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1.12.</w:t>
            </w:r>
          </w:p>
        </w:tc>
        <w:tc>
          <w:tcPr>
            <w:tcW w:w="1857" w:type="dxa"/>
            <w:tcBorders>
              <w:top w:val="single" w:sz="4" w:space="0" w:color="000000"/>
              <w:left w:val="single" w:sz="4" w:space="0" w:color="000000"/>
              <w:bottom w:val="single" w:sz="4" w:space="0" w:color="000000"/>
              <w:right w:val="single" w:sz="4" w:space="0" w:color="000000"/>
            </w:tcBorders>
          </w:tcPr>
          <w:p w14:paraId="1756DF6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Mokymai</w:t>
            </w:r>
          </w:p>
        </w:tc>
        <w:tc>
          <w:tcPr>
            <w:tcW w:w="4253" w:type="dxa"/>
            <w:tcBorders>
              <w:top w:val="single" w:sz="4" w:space="0" w:color="000000"/>
              <w:left w:val="single" w:sz="4" w:space="0" w:color="000000"/>
              <w:bottom w:val="single" w:sz="4" w:space="0" w:color="000000"/>
            </w:tcBorders>
            <w:shd w:val="clear" w:color="auto" w:fill="auto"/>
          </w:tcPr>
          <w:p w14:paraId="7AC65F51" w14:textId="77777777" w:rsidR="00E45B56" w:rsidRPr="005B6567" w:rsidRDefault="00E45B56" w:rsidP="006617CB">
            <w:pPr>
              <w:spacing w:line="240" w:lineRule="auto"/>
              <w:jc w:val="both"/>
              <w:rPr>
                <w:rFonts w:ascii="Times New Roman" w:eastAsia="Calibri" w:hAnsi="Times New Roman" w:cs="Times New Roman"/>
              </w:rPr>
            </w:pPr>
            <w:r w:rsidRPr="005B6567">
              <w:rPr>
                <w:rFonts w:ascii="Times New Roman" w:eastAsia="Calibri" w:hAnsi="Times New Roman" w:cs="Times New Roman"/>
              </w:rPr>
              <w:t>Prekės pristatymo metu, bet ne vėliau negu Pirkėjas pradeda eksploatuoti prekę, Tiekėjas privalo atlikti šiuos mokymus, kurių kaina turi būti įskaičiuota į pasiūlymo kainą:</w:t>
            </w:r>
          </w:p>
          <w:p w14:paraId="274396E5" w14:textId="77777777" w:rsidR="00E45B56" w:rsidRPr="005B6567" w:rsidRDefault="00E45B56" w:rsidP="006617CB">
            <w:pPr>
              <w:spacing w:line="240" w:lineRule="auto"/>
              <w:jc w:val="both"/>
              <w:rPr>
                <w:rFonts w:ascii="Times New Roman" w:eastAsia="Calibri" w:hAnsi="Times New Roman" w:cs="Times New Roman"/>
              </w:rPr>
            </w:pPr>
            <w:r w:rsidRPr="005B6567">
              <w:rPr>
                <w:rFonts w:ascii="Times New Roman" w:eastAsia="Calibri" w:hAnsi="Times New Roman" w:cs="Times New Roman"/>
              </w:rPr>
              <w:t>-eksploatacijos mokymus, užtikrinančius prekės teisingą eksploatavimą ir ekonominį degalų naudojimą.</w:t>
            </w:r>
          </w:p>
          <w:p w14:paraId="67009B64" w14:textId="77777777" w:rsidR="00E45B56" w:rsidRPr="005B6567" w:rsidRDefault="00E45B56" w:rsidP="006617CB">
            <w:pPr>
              <w:suppressAutoHyphens/>
              <w:spacing w:after="0" w:line="240" w:lineRule="auto"/>
              <w:rPr>
                <w:rFonts w:ascii="Times New Roman" w:eastAsia="Times New Roman" w:hAnsi="Times New Roman" w:cs="Times New Roman"/>
                <w:lang w:eastAsia="ar-SA"/>
              </w:rPr>
            </w:pPr>
            <w:r w:rsidRPr="005B6567">
              <w:rPr>
                <w:rFonts w:ascii="Times New Roman" w:eastAsia="Calibri" w:hAnsi="Times New Roman" w:cs="Times New Roman"/>
              </w:rPr>
              <w:t>-techninius mokymus, užtikrinančius prekės teisingą priežiūrą, paaiškinančius gedimų pobūdžius ir gedimų simbolius.</w:t>
            </w:r>
          </w:p>
        </w:tc>
        <w:tc>
          <w:tcPr>
            <w:tcW w:w="3103" w:type="dxa"/>
            <w:tcBorders>
              <w:top w:val="single" w:sz="4" w:space="0" w:color="auto"/>
              <w:left w:val="single" w:sz="4" w:space="0" w:color="000000"/>
              <w:bottom w:val="single" w:sz="4" w:space="0" w:color="auto"/>
              <w:right w:val="single" w:sz="4" w:space="0" w:color="000000"/>
            </w:tcBorders>
            <w:shd w:val="clear" w:color="auto" w:fill="auto"/>
          </w:tcPr>
          <w:p w14:paraId="1D56411E"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110CE40F"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0B781410"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2A87691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1.13.</w:t>
            </w:r>
          </w:p>
        </w:tc>
        <w:tc>
          <w:tcPr>
            <w:tcW w:w="1857" w:type="dxa"/>
            <w:tcBorders>
              <w:top w:val="single" w:sz="4" w:space="0" w:color="auto"/>
              <w:left w:val="single" w:sz="4" w:space="0" w:color="auto"/>
              <w:bottom w:val="single" w:sz="4" w:space="0" w:color="auto"/>
              <w:right w:val="single" w:sz="4" w:space="0" w:color="auto"/>
            </w:tcBorders>
            <w:vAlign w:val="center"/>
          </w:tcPr>
          <w:p w14:paraId="27D6C07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Transporto kontrolės sistema.</w:t>
            </w:r>
          </w:p>
        </w:tc>
        <w:tc>
          <w:tcPr>
            <w:tcW w:w="4253" w:type="dxa"/>
            <w:tcBorders>
              <w:top w:val="single" w:sz="4" w:space="0" w:color="auto"/>
              <w:left w:val="single" w:sz="4" w:space="0" w:color="auto"/>
              <w:bottom w:val="single" w:sz="4" w:space="0" w:color="auto"/>
              <w:right w:val="single" w:sz="4" w:space="0" w:color="auto"/>
            </w:tcBorders>
            <w:vAlign w:val="center"/>
          </w:tcPr>
          <w:p w14:paraId="74A16DEA" w14:textId="77777777" w:rsidR="00E45B56" w:rsidRPr="005B6567" w:rsidRDefault="00E45B56" w:rsidP="006617CB">
            <w:pPr>
              <w:suppressAutoHyphens/>
              <w:spacing w:after="0" w:line="240" w:lineRule="auto"/>
              <w:rPr>
                <w:rFonts w:ascii="Times New Roman" w:eastAsia="Times New Roman" w:hAnsi="Times New Roman" w:cs="Times New Roman"/>
                <w:lang w:eastAsia="ar-SA"/>
              </w:rPr>
            </w:pPr>
            <w:r w:rsidRPr="005B6567">
              <w:rPr>
                <w:rFonts w:ascii="Times New Roman" w:eastAsia="Times New Roman" w:hAnsi="Times New Roman" w:cs="Times New Roman"/>
                <w:lang w:eastAsia="ar-SA"/>
              </w:rPr>
              <w:t xml:space="preserve">Ne vėliau kaip prekės perdavimo dieną Pardavėjo kaštais turi būti įrengta degalų apskaita (degalų apskaitos zondas), transporto padėties ir parametrų kontrolės įranga (kontrolės modulis) ir operatoriaus identifikavimo (ID) skaitytuvas, veikianti GSM/GPS principu ir perduodanti duomenis į Pirkėjo naudojamus serverius. </w:t>
            </w:r>
          </w:p>
          <w:p w14:paraId="7002930E" w14:textId="77777777" w:rsidR="00E45B56" w:rsidRPr="005B6567" w:rsidRDefault="00E45B56" w:rsidP="006617CB">
            <w:pPr>
              <w:suppressAutoHyphens/>
              <w:spacing w:after="0" w:line="240" w:lineRule="auto"/>
              <w:rPr>
                <w:rFonts w:ascii="Times New Roman" w:eastAsia="Times New Roman" w:hAnsi="Times New Roman" w:cs="Times New Roman"/>
                <w:lang w:eastAsia="ar-SA"/>
              </w:rPr>
            </w:pPr>
            <w:r w:rsidRPr="005B6567">
              <w:rPr>
                <w:rFonts w:ascii="Times New Roman" w:eastAsia="Times New Roman" w:hAnsi="Times New Roman" w:cs="Times New Roman"/>
                <w:lang w:eastAsia="ar-SA"/>
              </w:rPr>
              <w:t xml:space="preserve">Įranga turi kaupti ir perduoti į serverius technikos buvimo vietą konkrečiu laiku, judėjimo parametrus (greitį, kryptį), variklio veikimą bei technikos bendrą pravažiuotą ridą, suvartotą degalų kiekį, įrenginio darbo valandas. </w:t>
            </w:r>
          </w:p>
          <w:p w14:paraId="2DD07367" w14:textId="77777777" w:rsidR="00E45B56" w:rsidRPr="005B6567" w:rsidRDefault="00E45B56" w:rsidP="006617CB">
            <w:pPr>
              <w:spacing w:line="240" w:lineRule="auto"/>
              <w:jc w:val="both"/>
              <w:rPr>
                <w:rFonts w:ascii="Times New Roman" w:eastAsia="Calibri" w:hAnsi="Times New Roman" w:cs="Times New Roman"/>
              </w:rPr>
            </w:pPr>
            <w:r w:rsidRPr="005B6567">
              <w:rPr>
                <w:rFonts w:ascii="Times New Roman" w:eastAsia="Times New Roman" w:hAnsi="Times New Roman" w:cs="Times New Roman"/>
                <w:lang w:eastAsia="ar-SA"/>
              </w:rPr>
              <w:t xml:space="preserve">Pirkėjui transporto </w:t>
            </w:r>
            <w:proofErr w:type="spellStart"/>
            <w:r w:rsidRPr="005B6567">
              <w:rPr>
                <w:rFonts w:ascii="Times New Roman" w:eastAsia="Times New Roman" w:hAnsi="Times New Roman" w:cs="Times New Roman"/>
                <w:lang w:eastAsia="ar-SA"/>
              </w:rPr>
              <w:t>telemetrinės</w:t>
            </w:r>
            <w:proofErr w:type="spellEnd"/>
            <w:r w:rsidRPr="005B6567">
              <w:rPr>
                <w:rFonts w:ascii="Times New Roman" w:eastAsia="Times New Roman" w:hAnsi="Times New Roman" w:cs="Times New Roman"/>
                <w:lang w:eastAsia="ar-SA"/>
              </w:rPr>
              <w:t xml:space="preserve"> kontrolės paslaugas teikia UAB „</w:t>
            </w:r>
            <w:proofErr w:type="spellStart"/>
            <w:r w:rsidRPr="005B6567">
              <w:rPr>
                <w:rFonts w:ascii="Times New Roman" w:eastAsia="Times New Roman" w:hAnsi="Times New Roman" w:cs="Times New Roman"/>
                <w:lang w:eastAsia="ar-SA"/>
              </w:rPr>
              <w:t>Xirgo</w:t>
            </w:r>
            <w:proofErr w:type="spellEnd"/>
            <w:r w:rsidRPr="005B6567">
              <w:rPr>
                <w:rFonts w:ascii="Times New Roman" w:eastAsia="Times New Roman" w:hAnsi="Times New Roman" w:cs="Times New Roman"/>
                <w:lang w:eastAsia="ar-SA"/>
              </w:rPr>
              <w:t xml:space="preserve"> Global“. </w:t>
            </w:r>
          </w:p>
        </w:tc>
        <w:tc>
          <w:tcPr>
            <w:tcW w:w="3103" w:type="dxa"/>
            <w:tcBorders>
              <w:top w:val="single" w:sz="4" w:space="0" w:color="auto"/>
              <w:bottom w:val="single" w:sz="4" w:space="0" w:color="auto"/>
              <w:right w:val="single" w:sz="4" w:space="0" w:color="auto"/>
            </w:tcBorders>
            <w:vAlign w:val="center"/>
          </w:tcPr>
          <w:p w14:paraId="30E7FEE0" w14:textId="77777777" w:rsidR="00E45B56" w:rsidRPr="009443FF" w:rsidRDefault="00E45B56" w:rsidP="006617CB">
            <w:pPr>
              <w:suppressAutoHyphens/>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highlight w:val="lightGray"/>
              </w:rPr>
              <w:t xml:space="preserve">Taip/Ne </w:t>
            </w:r>
            <w:r w:rsidRPr="009443FF">
              <w:rPr>
                <w:rFonts w:ascii="Times New Roman" w:eastAsia="Times New Roman" w:hAnsi="Times New Roman" w:cs="Times New Roman"/>
                <w:i/>
                <w:iCs/>
              </w:rPr>
              <w:t xml:space="preserve">(nereikalingą išbraukti) </w:t>
            </w:r>
          </w:p>
          <w:p w14:paraId="4F29A3A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p>
        </w:tc>
      </w:tr>
      <w:tr w:rsidR="00E45B56" w:rsidRPr="009443FF" w14:paraId="0E766CD7"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18A66DDA"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1.13.1</w:t>
            </w:r>
          </w:p>
        </w:tc>
        <w:tc>
          <w:tcPr>
            <w:tcW w:w="1857" w:type="dxa"/>
            <w:tcBorders>
              <w:top w:val="single" w:sz="4" w:space="0" w:color="auto"/>
              <w:left w:val="single" w:sz="4" w:space="0" w:color="auto"/>
              <w:bottom w:val="single" w:sz="4" w:space="0" w:color="auto"/>
              <w:right w:val="single" w:sz="4" w:space="0" w:color="auto"/>
            </w:tcBorders>
            <w:vAlign w:val="center"/>
          </w:tcPr>
          <w:p w14:paraId="43D0F4F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Transporto kontrolės sistema.</w:t>
            </w:r>
          </w:p>
        </w:tc>
        <w:tc>
          <w:tcPr>
            <w:tcW w:w="4253" w:type="dxa"/>
            <w:tcBorders>
              <w:top w:val="single" w:sz="4" w:space="0" w:color="auto"/>
              <w:left w:val="single" w:sz="4" w:space="0" w:color="auto"/>
              <w:bottom w:val="single" w:sz="4" w:space="0" w:color="auto"/>
              <w:right w:val="single" w:sz="4" w:space="0" w:color="auto"/>
            </w:tcBorders>
            <w:vAlign w:val="center"/>
          </w:tcPr>
          <w:p w14:paraId="4252D7D0"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Transporto kontrolės sistemos įrenginiai turi būti jungiami išimtinai tik pagal gamintojo rekomendacijas, tik tam numatytose vietose.</w:t>
            </w:r>
          </w:p>
        </w:tc>
        <w:tc>
          <w:tcPr>
            <w:tcW w:w="3103" w:type="dxa"/>
            <w:tcBorders>
              <w:top w:val="single" w:sz="4" w:space="0" w:color="auto"/>
              <w:bottom w:val="single" w:sz="4" w:space="0" w:color="auto"/>
              <w:right w:val="single" w:sz="4" w:space="0" w:color="auto"/>
            </w:tcBorders>
            <w:vAlign w:val="center"/>
          </w:tcPr>
          <w:p w14:paraId="7F2E1ADA" w14:textId="77777777" w:rsidR="00E45B56" w:rsidRPr="009443FF" w:rsidRDefault="00E45B56" w:rsidP="006617CB">
            <w:pPr>
              <w:suppressAutoHyphens/>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highlight w:val="lightGray"/>
              </w:rPr>
              <w:t xml:space="preserve">Taip/Ne </w:t>
            </w:r>
            <w:r w:rsidRPr="009443FF">
              <w:rPr>
                <w:rFonts w:ascii="Times New Roman" w:eastAsia="Times New Roman" w:hAnsi="Times New Roman" w:cs="Times New Roman"/>
                <w:i/>
                <w:iCs/>
              </w:rPr>
              <w:t xml:space="preserve">(nereikalingą išbraukti) </w:t>
            </w:r>
          </w:p>
          <w:p w14:paraId="26C92AA9"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9443FF" w14:paraId="02C16401"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703A269B"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1.14.</w:t>
            </w:r>
          </w:p>
        </w:tc>
        <w:tc>
          <w:tcPr>
            <w:tcW w:w="1857" w:type="dxa"/>
            <w:tcBorders>
              <w:top w:val="single" w:sz="4" w:space="0" w:color="auto"/>
              <w:left w:val="single" w:sz="4" w:space="0" w:color="auto"/>
              <w:bottom w:val="single" w:sz="4" w:space="0" w:color="auto"/>
              <w:right w:val="single" w:sz="4" w:space="0" w:color="auto"/>
            </w:tcBorders>
            <w:vAlign w:val="center"/>
          </w:tcPr>
          <w:p w14:paraId="01E7F27C" w14:textId="77777777" w:rsidR="00E45B56" w:rsidRPr="009443FF" w:rsidRDefault="00E45B56" w:rsidP="006617CB">
            <w:pPr>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Tvirtinimo vietos kelio ženklams ir ženklai</w:t>
            </w:r>
          </w:p>
          <w:p w14:paraId="3A4E415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4253" w:type="dxa"/>
            <w:tcBorders>
              <w:top w:val="single" w:sz="4" w:space="0" w:color="auto"/>
              <w:left w:val="single" w:sz="4" w:space="0" w:color="auto"/>
              <w:bottom w:val="single" w:sz="4" w:space="0" w:color="auto"/>
              <w:right w:val="single" w:sz="4" w:space="0" w:color="auto"/>
            </w:tcBorders>
            <w:vAlign w:val="center"/>
          </w:tcPr>
          <w:p w14:paraId="672E36BF" w14:textId="77777777" w:rsidR="00E45B56" w:rsidRPr="009443FF" w:rsidRDefault="00E45B56" w:rsidP="006617CB">
            <w:pPr>
              <w:tabs>
                <w:tab w:val="left" w:pos="720"/>
              </w:tabs>
              <w:spacing w:after="0" w:line="240" w:lineRule="auto"/>
              <w:ind w:right="-1"/>
              <w:jc w:val="both"/>
              <w:rPr>
                <w:rFonts w:ascii="Times New Roman" w:eastAsia="Times New Roman" w:hAnsi="Times New Roman" w:cs="Times New Roman"/>
              </w:rPr>
            </w:pPr>
            <w:r w:rsidRPr="009443FF">
              <w:rPr>
                <w:rFonts w:ascii="Times New Roman" w:eastAsia="Times New Roman" w:hAnsi="Times New Roman" w:cs="Times New Roman"/>
              </w:rPr>
              <w:t xml:space="preserve">Galinėje frontalinio krautuvo dalyje (ant tvirtinimo/pakabinimo mazgo/rėmo) įrengtos įspėjamiesiems/nukreipiamiesiems </w:t>
            </w:r>
          </w:p>
          <w:p w14:paraId="72F72370" w14:textId="77777777" w:rsidR="00E45B56" w:rsidRPr="009443FF" w:rsidRDefault="00E45B56" w:rsidP="006617CB">
            <w:pPr>
              <w:tabs>
                <w:tab w:val="left" w:pos="720"/>
              </w:tabs>
              <w:spacing w:after="0" w:line="240" w:lineRule="auto"/>
              <w:ind w:right="-1"/>
              <w:jc w:val="both"/>
              <w:rPr>
                <w:rFonts w:ascii="Times New Roman" w:eastAsia="Times New Roman" w:hAnsi="Times New Roman" w:cs="Times New Roman"/>
              </w:rPr>
            </w:pPr>
            <w:r w:rsidRPr="009443FF">
              <w:rPr>
                <w:rFonts w:ascii="Times New Roman" w:eastAsia="Times New Roman" w:hAnsi="Times New Roman" w:cs="Times New Roman"/>
              </w:rPr>
              <w:t>kelio ženklams tvirtinti skirtos vietos arba tvirtinimui reikalinga konstrukcija ir ne vėliau nei Prekės perdavimo dieną sumontuojami:</w:t>
            </w:r>
          </w:p>
          <w:p w14:paraId="0E1768AA" w14:textId="77777777" w:rsidR="00E45B56" w:rsidRPr="009443FF" w:rsidRDefault="00E45B56" w:rsidP="00E45B56">
            <w:pPr>
              <w:numPr>
                <w:ilvl w:val="0"/>
                <w:numId w:val="20"/>
              </w:numPr>
              <w:tabs>
                <w:tab w:val="left" w:pos="720"/>
              </w:tabs>
              <w:suppressAutoHyphens/>
              <w:spacing w:after="0" w:line="259" w:lineRule="auto"/>
              <w:ind w:right="-1"/>
              <w:contextualSpacing/>
              <w:jc w:val="both"/>
              <w:rPr>
                <w:rFonts w:ascii="Times New Roman" w:eastAsia="Times New Roman" w:hAnsi="Times New Roman" w:cs="Times New Roman"/>
              </w:rPr>
            </w:pPr>
            <w:r w:rsidRPr="009443FF">
              <w:rPr>
                <w:rFonts w:ascii="Times New Roman" w:eastAsia="Times New Roman" w:hAnsi="Times New Roman" w:cs="Times New Roman"/>
              </w:rPr>
              <w:t xml:space="preserve">ne mažesnio kaip 1 (pirmo) dydžio šviesą atspindintis ženklas Nr. 106 „Darbai“: </w:t>
            </w:r>
          </w:p>
          <w:p w14:paraId="331707AB" w14:textId="77777777" w:rsidR="00E45B56" w:rsidRPr="009443FF" w:rsidRDefault="00E45B56" w:rsidP="006617CB">
            <w:pPr>
              <w:tabs>
                <w:tab w:val="left" w:pos="720"/>
              </w:tabs>
              <w:spacing w:after="0" w:line="240" w:lineRule="auto"/>
              <w:ind w:right="-1"/>
              <w:jc w:val="both"/>
              <w:rPr>
                <w:rFonts w:ascii="Times New Roman" w:eastAsia="Times New Roman" w:hAnsi="Times New Roman" w:cs="Times New Roman"/>
              </w:rPr>
            </w:pPr>
            <w:r w:rsidRPr="009443FF">
              <w:rPr>
                <w:rFonts w:ascii="Times New Roman" w:eastAsia="Times New Roman" w:hAnsi="Times New Roman" w:cs="Times New Roman"/>
                <w:noProof/>
                <w:lang w:eastAsia="ar-SA"/>
              </w:rPr>
              <w:drawing>
                <wp:inline distT="0" distB="0" distL="0" distR="0" wp14:anchorId="764B0C6C" wp14:editId="382886F1">
                  <wp:extent cx="539750" cy="558800"/>
                  <wp:effectExtent l="0" t="0" r="0" b="0"/>
                  <wp:docPr id="1245455966" name="Paveikslėlis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aveikslėlis 5"/>
                          <pic:cNvPicPr>
                            <a:picLocks noChangeAspect="1" noChangeArrowheads="1"/>
                          </pic:cNvPicPr>
                        </pic:nvPicPr>
                        <pic:blipFill>
                          <a:blip r:embed="rId15" cstate="print">
                            <a:extLst>
                              <a:ext uri="{28A0092B-C50C-407E-A947-70E740481C1C}">
                                <a14:useLocalDpi xmlns:a14="http://schemas.microsoft.com/office/drawing/2010/main" val="0"/>
                              </a:ext>
                            </a:extLst>
                          </a:blip>
                          <a:srcRect l="48183"/>
                          <a:stretch>
                            <a:fillRect/>
                          </a:stretch>
                        </pic:blipFill>
                        <pic:spPr bwMode="auto">
                          <a:xfrm>
                            <a:off x="0" y="0"/>
                            <a:ext cx="539750" cy="558800"/>
                          </a:xfrm>
                          <a:prstGeom prst="rect">
                            <a:avLst/>
                          </a:prstGeom>
                          <a:noFill/>
                          <a:ln>
                            <a:noFill/>
                          </a:ln>
                        </pic:spPr>
                      </pic:pic>
                    </a:graphicData>
                  </a:graphic>
                </wp:inline>
              </w:drawing>
            </w:r>
          </w:p>
          <w:p w14:paraId="158DF0A8" w14:textId="77777777" w:rsidR="00E45B56" w:rsidRPr="009443FF" w:rsidRDefault="00E45B56" w:rsidP="00E45B56">
            <w:pPr>
              <w:numPr>
                <w:ilvl w:val="0"/>
                <w:numId w:val="20"/>
              </w:numPr>
              <w:tabs>
                <w:tab w:val="left" w:pos="720"/>
              </w:tabs>
              <w:suppressAutoHyphens/>
              <w:spacing w:after="0" w:line="259" w:lineRule="auto"/>
              <w:ind w:right="-1"/>
              <w:contextualSpacing/>
              <w:jc w:val="both"/>
              <w:rPr>
                <w:rFonts w:ascii="Times New Roman" w:eastAsia="Times New Roman" w:hAnsi="Times New Roman" w:cs="Times New Roman"/>
              </w:rPr>
            </w:pPr>
            <w:r w:rsidRPr="009443FF">
              <w:rPr>
                <w:rFonts w:ascii="Times New Roman" w:eastAsia="Times New Roman" w:hAnsi="Times New Roman" w:cs="Times New Roman"/>
              </w:rPr>
              <w:t xml:space="preserve">signalinė LED žibintų rodyklė – ne mažiau 8 </w:t>
            </w:r>
            <w:proofErr w:type="spellStart"/>
            <w:r w:rsidRPr="009443FF">
              <w:rPr>
                <w:rFonts w:ascii="Times New Roman" w:eastAsia="Times New Roman" w:hAnsi="Times New Roman" w:cs="Times New Roman"/>
              </w:rPr>
              <w:t>vnt</w:t>
            </w:r>
            <w:proofErr w:type="spellEnd"/>
            <w:r w:rsidRPr="009443FF">
              <w:rPr>
                <w:rFonts w:ascii="Times New Roman" w:eastAsia="Times New Roman" w:hAnsi="Times New Roman" w:cs="Times New Roman"/>
              </w:rPr>
              <w:t xml:space="preserve"> žibintų sistema, atitinkanti L8L, EN 12352 arba lygiavertį standartą, tvirtinama iš nugarinės pusės varžtų pagalba arba lygiavertis tvirtinimas. Rodyklės kryptis, nurodanti privalomą kliūties apvažiavimo pusę, keičiama nenaudojant papildomų veržliarakčių. Rodyklės žibintų maitinimo įtampa 12 V/ 24 V. </w:t>
            </w:r>
          </w:p>
          <w:p w14:paraId="01562617"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Calibri" w:hAnsi="Times New Roman" w:cs="Times New Roman"/>
                <w:noProof/>
                <w:lang w:eastAsia="ar-SA"/>
              </w:rPr>
              <w:drawing>
                <wp:inline distT="0" distB="0" distL="0" distR="0" wp14:anchorId="05CDA133" wp14:editId="00871245">
                  <wp:extent cx="431800" cy="457200"/>
                  <wp:effectExtent l="0" t="0" r="6350" b="0"/>
                  <wp:docPr id="1485151649" name="Paveikslėlis 1" descr="Paveikslėlis, kuriame yra tekstas, diagrama, eskizas, piešimas&#10;&#10;Dirbtinio intelekto sugeneruotas turinys gali būti neteising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5151649" name="Paveikslėlis 1" descr="Paveikslėlis, kuriame yra tekstas, diagrama, eskizas, piešimas&#10;&#10;Dirbtinio intelekto sugeneruotas turinys gali būti neteisingas."/>
                          <pic:cNvPicPr>
                            <a:picLocks noChangeAspect="1" noChangeArrowheads="1"/>
                          </pic:cNvPicPr>
                        </pic:nvPicPr>
                        <pic:blipFill>
                          <a:blip r:embed="rId17">
                            <a:extLst>
                              <a:ext uri="{28A0092B-C50C-407E-A947-70E740481C1C}">
                                <a14:useLocalDpi xmlns:a14="http://schemas.microsoft.com/office/drawing/2010/main" val="0"/>
                              </a:ext>
                            </a:extLst>
                          </a:blip>
                          <a:srcRect l="54720" t="69183" r="38277" b="17616"/>
                          <a:stretch>
                            <a:fillRect/>
                          </a:stretch>
                        </pic:blipFill>
                        <pic:spPr bwMode="auto">
                          <a:xfrm>
                            <a:off x="0" y="0"/>
                            <a:ext cx="431800" cy="457200"/>
                          </a:xfrm>
                          <a:prstGeom prst="rect">
                            <a:avLst/>
                          </a:prstGeom>
                          <a:noFill/>
                          <a:ln>
                            <a:noFill/>
                          </a:ln>
                        </pic:spPr>
                      </pic:pic>
                    </a:graphicData>
                  </a:graphic>
                </wp:inline>
              </w:drawing>
            </w:r>
          </w:p>
        </w:tc>
        <w:tc>
          <w:tcPr>
            <w:tcW w:w="3103" w:type="dxa"/>
            <w:tcBorders>
              <w:top w:val="single" w:sz="4" w:space="0" w:color="auto"/>
              <w:left w:val="single" w:sz="4" w:space="0" w:color="auto"/>
              <w:bottom w:val="single" w:sz="4" w:space="0" w:color="auto"/>
              <w:right w:val="single" w:sz="4" w:space="0" w:color="auto"/>
            </w:tcBorders>
            <w:vAlign w:val="center"/>
          </w:tcPr>
          <w:p w14:paraId="60FFF7A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jc w:val="center"/>
              <w:rPr>
                <w:rFonts w:ascii="Times New Roman" w:eastAsia="Arial Unicode MS" w:hAnsi="Times New Roman" w:cs="Times New Roman"/>
                <w:i/>
                <w:iCs/>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56CC9D75"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9443FF" w14:paraId="5338A2F4"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50262D50"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1.14.1</w:t>
            </w:r>
          </w:p>
        </w:tc>
        <w:tc>
          <w:tcPr>
            <w:tcW w:w="1857" w:type="dxa"/>
            <w:tcBorders>
              <w:top w:val="single" w:sz="4" w:space="0" w:color="auto"/>
              <w:left w:val="single" w:sz="4" w:space="0" w:color="auto"/>
              <w:bottom w:val="single" w:sz="4" w:space="0" w:color="auto"/>
              <w:right w:val="single" w:sz="4" w:space="0" w:color="auto"/>
            </w:tcBorders>
            <w:vAlign w:val="center"/>
          </w:tcPr>
          <w:p w14:paraId="63A543A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Signalinė LED žibintų rodyklė</w:t>
            </w:r>
          </w:p>
        </w:tc>
        <w:tc>
          <w:tcPr>
            <w:tcW w:w="4253" w:type="dxa"/>
            <w:tcBorders>
              <w:top w:val="single" w:sz="4" w:space="0" w:color="auto"/>
              <w:left w:val="single" w:sz="4" w:space="0" w:color="auto"/>
              <w:bottom w:val="single" w:sz="4" w:space="0" w:color="auto"/>
              <w:right w:val="single" w:sz="4" w:space="0" w:color="auto"/>
            </w:tcBorders>
            <w:vAlign w:val="center"/>
          </w:tcPr>
          <w:p w14:paraId="56227773"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rPr>
              <w:t>Signalinės LED žibintų rodyklės maitinimo įjungimas/išjungimas atliekamas iš operatoriaus darbo vietos (kabinos), naudojant atskirą įjungimo/išjungimo valdiklį.</w:t>
            </w:r>
          </w:p>
        </w:tc>
        <w:tc>
          <w:tcPr>
            <w:tcW w:w="3103" w:type="dxa"/>
            <w:tcBorders>
              <w:top w:val="single" w:sz="4" w:space="0" w:color="auto"/>
              <w:left w:val="single" w:sz="4" w:space="0" w:color="auto"/>
              <w:bottom w:val="single" w:sz="4" w:space="0" w:color="auto"/>
              <w:right w:val="single" w:sz="4" w:space="0" w:color="auto"/>
            </w:tcBorders>
            <w:vAlign w:val="center"/>
          </w:tcPr>
          <w:p w14:paraId="034D5FAE"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jc w:val="center"/>
              <w:rPr>
                <w:rFonts w:ascii="Times New Roman" w:eastAsia="Arial Unicode MS" w:hAnsi="Times New Roman" w:cs="Times New Roman"/>
                <w:i/>
                <w:iCs/>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4A5C5513"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9443FF" w14:paraId="0F7C7CE1"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3ED04E72"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1.14.2</w:t>
            </w:r>
          </w:p>
        </w:tc>
        <w:tc>
          <w:tcPr>
            <w:tcW w:w="1857" w:type="dxa"/>
            <w:tcBorders>
              <w:top w:val="single" w:sz="4" w:space="0" w:color="auto"/>
              <w:left w:val="single" w:sz="4" w:space="0" w:color="auto"/>
              <w:bottom w:val="single" w:sz="4" w:space="0" w:color="auto"/>
              <w:right w:val="single" w:sz="4" w:space="0" w:color="auto"/>
            </w:tcBorders>
          </w:tcPr>
          <w:p w14:paraId="585E432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Ženklinimas identitetą atitinkančiais simboliais</w:t>
            </w:r>
          </w:p>
        </w:tc>
        <w:tc>
          <w:tcPr>
            <w:tcW w:w="4253" w:type="dxa"/>
            <w:tcBorders>
              <w:top w:val="single" w:sz="4" w:space="0" w:color="auto"/>
              <w:left w:val="single" w:sz="4" w:space="0" w:color="auto"/>
              <w:bottom w:val="single" w:sz="4" w:space="0" w:color="auto"/>
              <w:right w:val="single" w:sz="4" w:space="0" w:color="auto"/>
            </w:tcBorders>
          </w:tcPr>
          <w:p w14:paraId="334323E8" w14:textId="77777777" w:rsidR="00E45B56" w:rsidRPr="009443FF" w:rsidRDefault="00E45B56" w:rsidP="006617CB">
            <w:pPr>
              <w:suppressAutoHyphens/>
              <w:spacing w:after="0" w:line="240" w:lineRule="auto"/>
              <w:rPr>
                <w:rFonts w:ascii="Times New Roman" w:eastAsia="Times New Roman" w:hAnsi="Times New Roman" w:cs="Times New Roman"/>
                <w:sz w:val="20"/>
                <w:szCs w:val="20"/>
                <w:lang w:eastAsia="ar-SA"/>
              </w:rPr>
            </w:pPr>
            <w:r w:rsidRPr="009443FF">
              <w:rPr>
                <w:rFonts w:ascii="Times New Roman" w:eastAsia="Times New Roman" w:hAnsi="Times New Roman" w:cs="Times New Roman"/>
                <w:sz w:val="20"/>
                <w:szCs w:val="20"/>
                <w:lang w:eastAsia="ar-SA"/>
              </w:rPr>
              <w:t>Ne vėliau kaip prekės perdavimo dieną Pardavėjo kaštais, Prekė (perduodamas komplektas) turi būti paženklinta pagal galiojančius KET ir T DVAER reikalavimus, bei Pirkėjo identitetą atitinkančiu logotipu: bendrovės pavadinimas „KELIŲ PRIEŽIŪRA“ ir  identifikuojantis simbolis - stilizuota „K“ raidė, sudaryta iš dviejų kelio perspektyvų.</w:t>
            </w:r>
          </w:p>
          <w:p w14:paraId="31C554F9"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sz w:val="20"/>
                <w:szCs w:val="20"/>
              </w:rPr>
              <w:t>Pirkėjui transporto ženklinimo logotipais paslaugas teikia UAB „</w:t>
            </w:r>
            <w:r w:rsidRPr="005752EA">
              <w:rPr>
                <w:rFonts w:ascii="Times New Roman" w:eastAsia="Times New Roman" w:hAnsi="Times New Roman" w:cs="Times New Roman"/>
                <w:sz w:val="20"/>
                <w:szCs w:val="20"/>
              </w:rPr>
              <w:t>Geros reklamos grupė</w:t>
            </w:r>
            <w:r w:rsidRPr="009443FF">
              <w:rPr>
                <w:rFonts w:ascii="Times New Roman" w:eastAsia="Times New Roman" w:hAnsi="Times New Roman" w:cs="Times New Roman"/>
                <w:sz w:val="20"/>
                <w:szCs w:val="20"/>
              </w:rPr>
              <w:t>“.</w:t>
            </w:r>
          </w:p>
        </w:tc>
        <w:tc>
          <w:tcPr>
            <w:tcW w:w="3103" w:type="dxa"/>
            <w:tcBorders>
              <w:top w:val="single" w:sz="4" w:space="0" w:color="auto"/>
              <w:left w:val="single" w:sz="4" w:space="0" w:color="auto"/>
              <w:bottom w:val="single" w:sz="4" w:space="0" w:color="auto"/>
              <w:right w:val="single" w:sz="4" w:space="0" w:color="auto"/>
            </w:tcBorders>
            <w:vAlign w:val="center"/>
          </w:tcPr>
          <w:p w14:paraId="7A599830"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r w:rsidRPr="009443FF">
              <w:rPr>
                <w:rFonts w:ascii="Times New Roman" w:eastAsia="Times New Roman" w:hAnsi="Times New Roman" w:cs="Times New Roman"/>
                <w:highlight w:val="lightGray"/>
              </w:rPr>
              <w:t xml:space="preserve">Taip/Ne </w:t>
            </w:r>
            <w:r w:rsidRPr="009443FF">
              <w:rPr>
                <w:rFonts w:ascii="Times New Roman" w:eastAsia="Times New Roman" w:hAnsi="Times New Roman" w:cs="Times New Roman"/>
                <w:i/>
                <w:iCs/>
              </w:rPr>
              <w:t>(nereikalingą išbraukti)</w:t>
            </w:r>
          </w:p>
          <w:p w14:paraId="5A30716E"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p>
        </w:tc>
      </w:tr>
      <w:tr w:rsidR="00E45B56" w:rsidRPr="009443FF" w14:paraId="2B6AEC3C"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35CF772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1.15.</w:t>
            </w:r>
          </w:p>
        </w:tc>
        <w:tc>
          <w:tcPr>
            <w:tcW w:w="1857" w:type="dxa"/>
            <w:tcBorders>
              <w:top w:val="single" w:sz="4" w:space="0" w:color="auto"/>
              <w:left w:val="single" w:sz="4" w:space="0" w:color="auto"/>
              <w:bottom w:val="single" w:sz="4" w:space="0" w:color="auto"/>
              <w:right w:val="single" w:sz="4" w:space="0" w:color="auto"/>
            </w:tcBorders>
          </w:tcPr>
          <w:p w14:paraId="731A6AC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Avarinės ratų trinkelės.</w:t>
            </w:r>
          </w:p>
        </w:tc>
        <w:tc>
          <w:tcPr>
            <w:tcW w:w="4253" w:type="dxa"/>
            <w:tcBorders>
              <w:top w:val="single" w:sz="4" w:space="0" w:color="auto"/>
              <w:left w:val="single" w:sz="4" w:space="0" w:color="auto"/>
              <w:bottom w:val="single" w:sz="4" w:space="0" w:color="auto"/>
              <w:right w:val="single" w:sz="4" w:space="0" w:color="auto"/>
            </w:tcBorders>
          </w:tcPr>
          <w:p w14:paraId="577F582A" w14:textId="77777777" w:rsidR="00E45B56" w:rsidRPr="009443FF" w:rsidRDefault="00E45B56" w:rsidP="006617CB">
            <w:pPr>
              <w:tabs>
                <w:tab w:val="left" w:pos="720"/>
              </w:tabs>
              <w:spacing w:after="0" w:line="240" w:lineRule="auto"/>
              <w:ind w:right="-1"/>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Turi būti ne mažiau 2 </w:t>
            </w:r>
            <w:proofErr w:type="spellStart"/>
            <w:r w:rsidRPr="009443FF">
              <w:rPr>
                <w:rFonts w:ascii="Times New Roman" w:eastAsia="Times New Roman" w:hAnsi="Times New Roman" w:cs="Times New Roman"/>
                <w:lang w:eastAsia="ar-SA"/>
              </w:rPr>
              <w:t>vnt</w:t>
            </w:r>
            <w:proofErr w:type="spellEnd"/>
            <w:r w:rsidRPr="009443FF">
              <w:rPr>
                <w:rFonts w:ascii="Times New Roman" w:eastAsia="Times New Roman" w:hAnsi="Times New Roman" w:cs="Times New Roman"/>
                <w:lang w:eastAsia="ar-SA"/>
              </w:rPr>
              <w:t>, tvirtinamos gamintojo numatytose vietose.</w:t>
            </w:r>
          </w:p>
        </w:tc>
        <w:tc>
          <w:tcPr>
            <w:tcW w:w="3103" w:type="dxa"/>
            <w:tcBorders>
              <w:top w:val="single" w:sz="4" w:space="0" w:color="auto"/>
              <w:bottom w:val="single" w:sz="4" w:space="0" w:color="auto"/>
              <w:right w:val="single" w:sz="4" w:space="0" w:color="auto"/>
            </w:tcBorders>
            <w:vAlign w:val="center"/>
          </w:tcPr>
          <w:p w14:paraId="4B663779"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r w:rsidRPr="009443FF">
              <w:rPr>
                <w:rFonts w:ascii="Times New Roman" w:eastAsia="Times New Roman" w:hAnsi="Times New Roman" w:cs="Times New Roman"/>
                <w:highlight w:val="lightGray"/>
              </w:rPr>
              <w:t xml:space="preserve">Taip/Ne </w:t>
            </w:r>
            <w:r w:rsidRPr="009443FF">
              <w:rPr>
                <w:rFonts w:ascii="Times New Roman" w:eastAsia="Times New Roman" w:hAnsi="Times New Roman" w:cs="Times New Roman"/>
                <w:i/>
                <w:iCs/>
              </w:rPr>
              <w:t>(nereikalingą išbraukti)</w:t>
            </w:r>
          </w:p>
        </w:tc>
      </w:tr>
      <w:tr w:rsidR="00E45B56" w:rsidRPr="009443FF" w14:paraId="4F590C63"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3FF5740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1.16.</w:t>
            </w:r>
          </w:p>
        </w:tc>
        <w:tc>
          <w:tcPr>
            <w:tcW w:w="1857" w:type="dxa"/>
            <w:tcBorders>
              <w:top w:val="single" w:sz="4" w:space="0" w:color="auto"/>
              <w:bottom w:val="single" w:sz="4" w:space="0" w:color="auto"/>
              <w:right w:val="single" w:sz="4" w:space="0" w:color="auto"/>
            </w:tcBorders>
            <w:vAlign w:val="center"/>
          </w:tcPr>
          <w:p w14:paraId="46709C76"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833A63">
              <w:rPr>
                <w:rFonts w:ascii="Times New Roman" w:hAnsi="Times New Roman" w:cs="Times New Roman"/>
              </w:rPr>
              <w:t>Krautuvo ir papildomai komplektuojamos įrangos dažomų paviršių dominuojanti spalva</w:t>
            </w:r>
          </w:p>
        </w:tc>
        <w:tc>
          <w:tcPr>
            <w:tcW w:w="4253" w:type="dxa"/>
            <w:tcBorders>
              <w:top w:val="single" w:sz="4" w:space="0" w:color="auto"/>
              <w:left w:val="single" w:sz="4" w:space="0" w:color="auto"/>
              <w:bottom w:val="single" w:sz="4" w:space="0" w:color="auto"/>
              <w:right w:val="single" w:sz="4" w:space="0" w:color="auto"/>
            </w:tcBorders>
            <w:vAlign w:val="center"/>
          </w:tcPr>
          <w:p w14:paraId="692F40FE" w14:textId="77777777" w:rsidR="00E45B56" w:rsidRPr="005752EA" w:rsidRDefault="00E45B56" w:rsidP="006617CB">
            <w:pPr>
              <w:tabs>
                <w:tab w:val="left" w:pos="720"/>
              </w:tabs>
              <w:spacing w:after="0" w:line="240" w:lineRule="auto"/>
              <w:ind w:right="-1"/>
              <w:jc w:val="both"/>
              <w:rPr>
                <w:rFonts w:ascii="Times New Roman" w:hAnsi="Times New Roman" w:cs="Times New Roman"/>
                <w:sz w:val="20"/>
                <w:szCs w:val="20"/>
              </w:rPr>
            </w:pPr>
            <w:r w:rsidRPr="005752EA">
              <w:rPr>
                <w:rFonts w:ascii="Times New Roman" w:hAnsi="Times New Roman" w:cs="Times New Roman"/>
                <w:sz w:val="20"/>
                <w:szCs w:val="20"/>
              </w:rPr>
              <w:t>Oranžinė (RAL 2004), pilka (Pantone 7544C) arba gamintojo numatyta bazinė (reprezentatyvioji) konkrečios technikos grupės spalva.</w:t>
            </w:r>
          </w:p>
          <w:p w14:paraId="54DD4037" w14:textId="77777777" w:rsidR="00E45B56" w:rsidRPr="009443FF" w:rsidRDefault="00E45B56" w:rsidP="006617CB">
            <w:pPr>
              <w:tabs>
                <w:tab w:val="left" w:pos="720"/>
              </w:tabs>
              <w:spacing w:after="0" w:line="240" w:lineRule="auto"/>
              <w:ind w:right="-1"/>
              <w:jc w:val="both"/>
              <w:rPr>
                <w:rFonts w:ascii="Times New Roman" w:eastAsia="Times New Roman" w:hAnsi="Times New Roman" w:cs="Times New Roman"/>
                <w:lang w:eastAsia="ar-SA"/>
              </w:rPr>
            </w:pPr>
            <w:r w:rsidRPr="005752EA">
              <w:rPr>
                <w:rFonts w:ascii="Times New Roman" w:hAnsi="Times New Roman" w:cs="Times New Roman"/>
                <w:sz w:val="20"/>
                <w:szCs w:val="20"/>
              </w:rPr>
              <w:t>Cinkuoti metaliniai paviršiai, nerūdijančio plieno, plastiko ar lygiavertės medžiagos elementai gali būti nedažyti.</w:t>
            </w:r>
          </w:p>
        </w:tc>
        <w:tc>
          <w:tcPr>
            <w:tcW w:w="3103" w:type="dxa"/>
            <w:tcBorders>
              <w:top w:val="single" w:sz="4" w:space="0" w:color="000000"/>
              <w:left w:val="single" w:sz="4" w:space="0" w:color="000000"/>
              <w:bottom w:val="single" w:sz="4" w:space="0" w:color="000000"/>
              <w:right w:val="single" w:sz="4" w:space="0" w:color="000000"/>
            </w:tcBorders>
            <w:shd w:val="clear" w:color="auto" w:fill="auto"/>
            <w:vAlign w:val="center"/>
          </w:tcPr>
          <w:p w14:paraId="46F5660E" w14:textId="77777777" w:rsidR="00E45B56" w:rsidRPr="009443FF" w:rsidRDefault="00E45B56" w:rsidP="006617CB">
            <w:pPr>
              <w:suppressAutoHyphens/>
              <w:spacing w:after="0" w:line="240" w:lineRule="auto"/>
              <w:rPr>
                <w:rFonts w:ascii="Times New Roman" w:eastAsia="Times New Roman" w:hAnsi="Times New Roman" w:cs="Times New Roman"/>
                <w:highlight w:val="lightGray"/>
              </w:rPr>
            </w:pPr>
            <w:r w:rsidRPr="009443FF">
              <w:rPr>
                <w:rFonts w:ascii="Times New Roman" w:eastAsia="Times New Roman" w:hAnsi="Times New Roman" w:cs="Times New Roman"/>
                <w:b/>
                <w:bCs/>
                <w:i/>
                <w:iCs/>
              </w:rPr>
              <w:t xml:space="preserve">Siūlomos dominuojančios spalvos kodas - </w:t>
            </w:r>
            <w:r w:rsidRPr="009443FF">
              <w:rPr>
                <w:rFonts w:ascii="Times New Roman" w:eastAsia="Calibri" w:hAnsi="Times New Roman" w:cs="Times New Roman"/>
                <w:color w:val="808080"/>
                <w:highlight w:val="lightGray"/>
                <w:lang w:eastAsia="ar-SA"/>
              </w:rPr>
              <w:t>_________________________</w:t>
            </w:r>
            <w:r w:rsidRPr="009443FF">
              <w:rPr>
                <w:rFonts w:ascii="Times New Roman" w:eastAsia="Times New Roman" w:hAnsi="Times New Roman" w:cs="Times New Roman"/>
                <w:i/>
                <w:iCs/>
              </w:rPr>
              <w:t xml:space="preserve"> .</w:t>
            </w:r>
          </w:p>
        </w:tc>
      </w:tr>
      <w:tr w:rsidR="00E45B56" w:rsidRPr="009443FF" w14:paraId="43965741" w14:textId="77777777" w:rsidTr="005B6567">
        <w:tc>
          <w:tcPr>
            <w:tcW w:w="578" w:type="dxa"/>
            <w:tcBorders>
              <w:top w:val="single" w:sz="4" w:space="0" w:color="000000"/>
              <w:left w:val="single" w:sz="4" w:space="0" w:color="000000"/>
              <w:bottom w:val="single" w:sz="4" w:space="0" w:color="000000"/>
            </w:tcBorders>
            <w:shd w:val="clear" w:color="auto" w:fill="BFBFBF" w:themeFill="background1" w:themeFillShade="BF"/>
          </w:tcPr>
          <w:p w14:paraId="263D21FC"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2.</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124D893B"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VARIKLIS</w:t>
            </w:r>
          </w:p>
        </w:tc>
      </w:tr>
      <w:tr w:rsidR="00E45B56" w:rsidRPr="009443FF" w14:paraId="61F1B830" w14:textId="77777777" w:rsidTr="006617CB">
        <w:tc>
          <w:tcPr>
            <w:tcW w:w="578" w:type="dxa"/>
            <w:tcBorders>
              <w:top w:val="single" w:sz="4" w:space="0" w:color="000000"/>
              <w:left w:val="single" w:sz="4" w:space="0" w:color="000000"/>
              <w:bottom w:val="single" w:sz="4" w:space="0" w:color="000000"/>
            </w:tcBorders>
            <w:shd w:val="clear" w:color="auto" w:fill="auto"/>
          </w:tcPr>
          <w:p w14:paraId="799E22A4"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2.1.</w:t>
            </w:r>
          </w:p>
        </w:tc>
        <w:tc>
          <w:tcPr>
            <w:tcW w:w="1857" w:type="dxa"/>
            <w:tcBorders>
              <w:top w:val="single" w:sz="4" w:space="0" w:color="000000"/>
              <w:left w:val="single" w:sz="4" w:space="0" w:color="000000"/>
              <w:bottom w:val="single" w:sz="4" w:space="0" w:color="000000"/>
              <w:right w:val="single" w:sz="4" w:space="0" w:color="000000"/>
            </w:tcBorders>
          </w:tcPr>
          <w:p w14:paraId="42A3D91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Tipas, </w:t>
            </w:r>
          </w:p>
          <w:p w14:paraId="22CC871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variklio galia</w:t>
            </w:r>
          </w:p>
        </w:tc>
        <w:tc>
          <w:tcPr>
            <w:tcW w:w="4253" w:type="dxa"/>
            <w:tcBorders>
              <w:top w:val="single" w:sz="4" w:space="0" w:color="000000"/>
              <w:left w:val="single" w:sz="4" w:space="0" w:color="000000"/>
              <w:bottom w:val="single" w:sz="4" w:space="0" w:color="000000"/>
            </w:tcBorders>
            <w:shd w:val="clear" w:color="auto" w:fill="auto"/>
          </w:tcPr>
          <w:p w14:paraId="1B679CF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Variklis </w:t>
            </w:r>
            <w:r w:rsidRPr="009443FF">
              <w:rPr>
                <w:rFonts w:ascii="Times New Roman" w:eastAsia="Times New Roman" w:hAnsi="Times New Roman" w:cs="Times New Roman"/>
                <w:b/>
                <w:lang w:eastAsia="ar-SA"/>
              </w:rPr>
              <w:t>–</w:t>
            </w:r>
            <w:r w:rsidRPr="009443FF">
              <w:rPr>
                <w:rFonts w:ascii="Times New Roman" w:eastAsia="Times New Roman" w:hAnsi="Times New Roman" w:cs="Times New Roman"/>
                <w:lang w:eastAsia="ar-SA"/>
              </w:rPr>
              <w:t xml:space="preserve"> dyzelinis. </w:t>
            </w:r>
          </w:p>
          <w:p w14:paraId="70FD126E"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Bendroji galia  210-260 kW / 286-354 AG</w:t>
            </w:r>
            <w:r w:rsidRPr="009443FF">
              <w:rPr>
                <w:rFonts w:ascii="Times New Roman" w:eastAsia="Times New Roman" w:hAnsi="Times New Roman" w:cs="Times New Roman"/>
                <w:b/>
                <w:lang w:eastAsia="ar-SA"/>
              </w:rPr>
              <w:t xml:space="preserve"> </w:t>
            </w:r>
            <w:r w:rsidRPr="009443FF">
              <w:rPr>
                <w:rFonts w:ascii="Times New Roman" w:eastAsia="Times New Roman" w:hAnsi="Times New Roman" w:cs="Times New Roman"/>
                <w:lang w:eastAsia="ar-SA"/>
              </w:rPr>
              <w:t xml:space="preserve">pagal ISO 14396 arba lygiaverčio standarto reikalavimus, esant 2200 aps./min. alkūninio veleno sūkiams. </w:t>
            </w:r>
          </w:p>
          <w:p w14:paraId="37B9055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00EAC5A"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kW/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 xml:space="preserve"> AG</w:t>
            </w:r>
          </w:p>
          <w:p w14:paraId="5DF6D90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w:t>
            </w:r>
          </w:p>
        </w:tc>
      </w:tr>
      <w:tr w:rsidR="00E45B56" w:rsidRPr="009443FF" w14:paraId="581BDCFF" w14:textId="77777777" w:rsidTr="006617CB">
        <w:tc>
          <w:tcPr>
            <w:tcW w:w="578" w:type="dxa"/>
            <w:tcBorders>
              <w:top w:val="single" w:sz="4" w:space="0" w:color="000000"/>
              <w:left w:val="single" w:sz="4" w:space="0" w:color="000000"/>
              <w:bottom w:val="single" w:sz="4" w:space="0" w:color="000000"/>
            </w:tcBorders>
            <w:shd w:val="clear" w:color="auto" w:fill="auto"/>
          </w:tcPr>
          <w:p w14:paraId="1133FBEE"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2.2.</w:t>
            </w:r>
          </w:p>
        </w:tc>
        <w:tc>
          <w:tcPr>
            <w:tcW w:w="1857" w:type="dxa"/>
            <w:tcBorders>
              <w:top w:val="single" w:sz="4" w:space="0" w:color="000000"/>
              <w:left w:val="single" w:sz="4" w:space="0" w:color="000000"/>
              <w:bottom w:val="single" w:sz="4" w:space="0" w:color="000000"/>
              <w:right w:val="single" w:sz="4" w:space="0" w:color="000000"/>
            </w:tcBorders>
          </w:tcPr>
          <w:p w14:paraId="1254A1E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Darbinis tūris</w:t>
            </w:r>
          </w:p>
        </w:tc>
        <w:tc>
          <w:tcPr>
            <w:tcW w:w="4253" w:type="dxa"/>
            <w:tcBorders>
              <w:top w:val="single" w:sz="4" w:space="0" w:color="000000"/>
              <w:left w:val="single" w:sz="4" w:space="0" w:color="000000"/>
              <w:bottom w:val="single" w:sz="4" w:space="0" w:color="000000"/>
            </w:tcBorders>
            <w:shd w:val="clear" w:color="auto" w:fill="auto"/>
          </w:tcPr>
          <w:p w14:paraId="53D480A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Variklio darbinis tūris ne daugiau 9 000 cm³.</w:t>
            </w:r>
          </w:p>
          <w:p w14:paraId="1A5836B3"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45373510"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i/>
                <w:iCs/>
                <w:lang w:eastAsia="ar-SA"/>
              </w:rPr>
              <w:t>cm³.</w:t>
            </w:r>
          </w:p>
          <w:p w14:paraId="71FB7DF4"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w:t>
            </w:r>
            <w:r w:rsidRPr="009443FF">
              <w:rPr>
                <w:rFonts w:ascii="Times New Roman" w:eastAsia="Times New Roman" w:hAnsi="Times New Roman" w:cs="Times New Roman"/>
                <w:i/>
                <w:iCs/>
              </w:rPr>
              <w:t>.</w:t>
            </w:r>
          </w:p>
        </w:tc>
      </w:tr>
      <w:tr w:rsidR="00E45B56" w:rsidRPr="009443FF" w14:paraId="53A3E293" w14:textId="77777777" w:rsidTr="006617CB">
        <w:tc>
          <w:tcPr>
            <w:tcW w:w="578" w:type="dxa"/>
            <w:tcBorders>
              <w:top w:val="single" w:sz="4" w:space="0" w:color="000000"/>
              <w:left w:val="single" w:sz="4" w:space="0" w:color="000000"/>
              <w:bottom w:val="single" w:sz="4" w:space="0" w:color="000000"/>
            </w:tcBorders>
            <w:shd w:val="clear" w:color="auto" w:fill="auto"/>
          </w:tcPr>
          <w:p w14:paraId="3FF9F715"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2.3.</w:t>
            </w:r>
          </w:p>
        </w:tc>
        <w:tc>
          <w:tcPr>
            <w:tcW w:w="1857" w:type="dxa"/>
            <w:tcBorders>
              <w:top w:val="single" w:sz="4" w:space="0" w:color="000000"/>
              <w:left w:val="single" w:sz="4" w:space="0" w:color="000000"/>
              <w:bottom w:val="single" w:sz="4" w:space="0" w:color="000000"/>
              <w:right w:val="single" w:sz="4" w:space="0" w:color="000000"/>
            </w:tcBorders>
          </w:tcPr>
          <w:p w14:paraId="7388AF4D"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Oro filtravimas</w:t>
            </w:r>
          </w:p>
        </w:tc>
        <w:tc>
          <w:tcPr>
            <w:tcW w:w="4253" w:type="dxa"/>
            <w:tcBorders>
              <w:top w:val="single" w:sz="4" w:space="0" w:color="000000"/>
              <w:left w:val="single" w:sz="4" w:space="0" w:color="000000"/>
              <w:bottom w:val="single" w:sz="4" w:space="0" w:color="000000"/>
            </w:tcBorders>
            <w:shd w:val="clear" w:color="auto" w:fill="auto"/>
          </w:tcPr>
          <w:p w14:paraId="5DBA128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Gamintojo įrengtas pirminis oro valymo filtras (</w:t>
            </w:r>
            <w:proofErr w:type="spellStart"/>
            <w:r w:rsidRPr="009443FF">
              <w:rPr>
                <w:rFonts w:ascii="Times New Roman" w:eastAsia="Times New Roman" w:hAnsi="Times New Roman" w:cs="Times New Roman"/>
                <w:lang w:eastAsia="ar-SA"/>
              </w:rPr>
              <w:t>centrifūgavimas</w:t>
            </w:r>
            <w:proofErr w:type="spellEnd"/>
            <w:r w:rsidRPr="009443FF">
              <w:rPr>
                <w:rFonts w:ascii="Times New Roman" w:eastAsia="Times New Roman" w:hAnsi="Times New Roman" w:cs="Times New Roman"/>
                <w:lang w:eastAsia="ar-SA"/>
              </w:rPr>
              <w:t xml:space="preserve">), mažinantis pagrindinių oro filtrų užsiteršimą ir ilginantis aptarnavimo ir/ar keitimo intervalus.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4665EB75"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4F06D19A"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w:t>
            </w:r>
            <w:r w:rsidRPr="009443FF">
              <w:rPr>
                <w:rFonts w:ascii="Times New Roman" w:eastAsia="Arial Unicode MS" w:hAnsi="Times New Roman" w:cs="Times New Roman"/>
                <w:i/>
                <w:iCs/>
              </w:rPr>
              <w:t>.</w:t>
            </w:r>
          </w:p>
        </w:tc>
      </w:tr>
      <w:tr w:rsidR="00E45B56" w:rsidRPr="009443FF" w14:paraId="4F71C5F0" w14:textId="77777777" w:rsidTr="006617CB">
        <w:tc>
          <w:tcPr>
            <w:tcW w:w="578" w:type="dxa"/>
            <w:tcBorders>
              <w:top w:val="single" w:sz="4" w:space="0" w:color="000000"/>
              <w:left w:val="single" w:sz="4" w:space="0" w:color="000000"/>
              <w:bottom w:val="single" w:sz="4" w:space="0" w:color="000000"/>
            </w:tcBorders>
            <w:shd w:val="clear" w:color="auto" w:fill="auto"/>
          </w:tcPr>
          <w:p w14:paraId="5138153E" w14:textId="77777777" w:rsidR="00E45B56" w:rsidRPr="009443FF" w:rsidRDefault="00E45B56" w:rsidP="006617CB">
            <w:pPr>
              <w:suppressAutoHyphens/>
              <w:spacing w:after="0" w:line="240" w:lineRule="auto"/>
              <w:jc w:val="center"/>
              <w:rPr>
                <w:rFonts w:ascii="Times New Roman" w:eastAsia="Times New Roman" w:hAnsi="Times New Roman" w:cs="Times New Roman"/>
                <w:color w:val="00B050"/>
                <w:lang w:eastAsia="ar-SA"/>
              </w:rPr>
            </w:pPr>
            <w:r w:rsidRPr="009443FF">
              <w:rPr>
                <w:rFonts w:ascii="Times New Roman" w:eastAsia="Times New Roman" w:hAnsi="Times New Roman" w:cs="Times New Roman"/>
                <w:color w:val="00B050"/>
                <w:lang w:eastAsia="ar-SA"/>
              </w:rPr>
              <w:t>2.4.</w:t>
            </w:r>
          </w:p>
        </w:tc>
        <w:tc>
          <w:tcPr>
            <w:tcW w:w="1857" w:type="dxa"/>
            <w:tcBorders>
              <w:top w:val="single" w:sz="4" w:space="0" w:color="000000"/>
              <w:left w:val="single" w:sz="4" w:space="0" w:color="000000"/>
              <w:bottom w:val="single" w:sz="4" w:space="0" w:color="000000"/>
              <w:right w:val="single" w:sz="4" w:space="0" w:color="000000"/>
            </w:tcBorders>
          </w:tcPr>
          <w:p w14:paraId="6F93BE51" w14:textId="77777777" w:rsidR="00E45B56" w:rsidRPr="009443FF" w:rsidRDefault="00E45B56" w:rsidP="006617CB">
            <w:pPr>
              <w:suppressAutoHyphens/>
              <w:spacing w:after="0" w:line="240" w:lineRule="auto"/>
              <w:jc w:val="both"/>
              <w:rPr>
                <w:rFonts w:ascii="Times New Roman" w:eastAsia="Times New Roman" w:hAnsi="Times New Roman" w:cs="Times New Roman"/>
                <w:color w:val="00B050"/>
                <w:lang w:eastAsia="ar-SA"/>
              </w:rPr>
            </w:pPr>
            <w:r w:rsidRPr="009443FF">
              <w:rPr>
                <w:rFonts w:ascii="Times New Roman" w:eastAsia="Times New Roman" w:hAnsi="Times New Roman" w:cs="Times New Roman"/>
                <w:color w:val="00B050"/>
                <w:lang w:eastAsia="ar-SA"/>
              </w:rPr>
              <w:t>Variklio išmetami teršalai</w:t>
            </w:r>
          </w:p>
        </w:tc>
        <w:tc>
          <w:tcPr>
            <w:tcW w:w="4253" w:type="dxa"/>
            <w:tcBorders>
              <w:top w:val="single" w:sz="4" w:space="0" w:color="000000"/>
              <w:left w:val="single" w:sz="4" w:space="0" w:color="000000"/>
              <w:bottom w:val="single" w:sz="4" w:space="0" w:color="000000"/>
            </w:tcBorders>
            <w:shd w:val="clear" w:color="auto" w:fill="auto"/>
          </w:tcPr>
          <w:p w14:paraId="11F91E9E" w14:textId="77777777" w:rsidR="00E45B56" w:rsidRPr="009443FF" w:rsidRDefault="00E45B56" w:rsidP="006617CB">
            <w:pPr>
              <w:suppressAutoHyphens/>
              <w:spacing w:after="0" w:line="240" w:lineRule="auto"/>
              <w:jc w:val="both"/>
              <w:rPr>
                <w:rFonts w:ascii="Times New Roman" w:eastAsia="Times New Roman" w:hAnsi="Times New Roman" w:cs="Times New Roman"/>
                <w:color w:val="00B050"/>
                <w:lang w:eastAsia="ar-SA"/>
              </w:rPr>
            </w:pPr>
            <w:r w:rsidRPr="009443FF">
              <w:rPr>
                <w:rFonts w:ascii="Times New Roman" w:eastAsia="Times New Roman" w:hAnsi="Times New Roman" w:cs="Times New Roman"/>
                <w:color w:val="00B050"/>
                <w:lang w:eastAsia="ar-SA"/>
              </w:rPr>
              <w:t xml:space="preserve">Atitinkantis  ne žemesnius kaip </w:t>
            </w:r>
            <w:proofErr w:type="spellStart"/>
            <w:r w:rsidRPr="009443FF">
              <w:rPr>
                <w:rFonts w:ascii="Times New Roman" w:eastAsia="Times New Roman" w:hAnsi="Times New Roman" w:cs="Times New Roman"/>
                <w:color w:val="00B050"/>
                <w:lang w:eastAsia="ar-SA"/>
              </w:rPr>
              <w:t>Stage</w:t>
            </w:r>
            <w:proofErr w:type="spellEnd"/>
            <w:r w:rsidRPr="009443FF">
              <w:rPr>
                <w:rFonts w:ascii="Times New Roman" w:eastAsia="Times New Roman" w:hAnsi="Times New Roman" w:cs="Times New Roman"/>
                <w:color w:val="00B050"/>
                <w:lang w:eastAsia="ar-SA"/>
              </w:rPr>
              <w:t xml:space="preserve"> V  emisijos reikalavimus </w:t>
            </w:r>
            <w:r w:rsidRPr="009443FF">
              <w:rPr>
                <w:rFonts w:ascii="Times New Roman" w:eastAsia="Times New Roman" w:hAnsi="Times New Roman" w:cs="Times New Roman"/>
                <w:color w:val="00B050"/>
                <w:spacing w:val="-6"/>
                <w:lang w:eastAsia="ar-SA"/>
              </w:rPr>
              <w:t>(su preke pateikiamas atitikties sertifikatas ir jo kopija lietuvių kalba).</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D184A2C"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i/>
                <w:iCs/>
                <w:lang w:eastAsia="ar-SA"/>
              </w:rPr>
              <w:t>.</w:t>
            </w:r>
          </w:p>
          <w:p w14:paraId="47E24B5B"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ir psl. Nr.</w:t>
            </w:r>
            <w:r w:rsidRPr="009443FF">
              <w:rPr>
                <w:rFonts w:ascii="Times New Roman" w:eastAsia="Times New Roman" w:hAnsi="Times New Roman" w:cs="Times New Roman"/>
                <w:i/>
                <w:iCs/>
                <w:highlight w:val="lightGray"/>
              </w:rPr>
              <w:t xml:space="preserve"> 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w:t>
            </w:r>
            <w:r w:rsidRPr="009443FF">
              <w:rPr>
                <w:rFonts w:ascii="Times New Roman" w:eastAsia="Times New Roman" w:hAnsi="Times New Roman" w:cs="Times New Roman"/>
                <w:i/>
                <w:iCs/>
              </w:rPr>
              <w:t>.</w:t>
            </w:r>
          </w:p>
        </w:tc>
      </w:tr>
      <w:tr w:rsidR="00E45B56" w:rsidRPr="009443FF" w14:paraId="48B528DA" w14:textId="77777777" w:rsidTr="006617CB">
        <w:tc>
          <w:tcPr>
            <w:tcW w:w="578" w:type="dxa"/>
            <w:tcBorders>
              <w:top w:val="single" w:sz="4" w:space="0" w:color="000000"/>
              <w:left w:val="single" w:sz="4" w:space="0" w:color="000000"/>
              <w:bottom w:val="single" w:sz="4" w:space="0" w:color="000000"/>
            </w:tcBorders>
            <w:shd w:val="clear" w:color="auto" w:fill="auto"/>
          </w:tcPr>
          <w:p w14:paraId="5AC366E5"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2.5.</w:t>
            </w:r>
          </w:p>
        </w:tc>
        <w:tc>
          <w:tcPr>
            <w:tcW w:w="1857" w:type="dxa"/>
            <w:tcBorders>
              <w:top w:val="single" w:sz="4" w:space="0" w:color="000000"/>
              <w:left w:val="single" w:sz="4" w:space="0" w:color="000000"/>
              <w:bottom w:val="single" w:sz="4" w:space="0" w:color="000000"/>
              <w:right w:val="single" w:sz="4" w:space="0" w:color="000000"/>
            </w:tcBorders>
          </w:tcPr>
          <w:p w14:paraId="154F4FD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Aušinimo ventiliatorius</w:t>
            </w:r>
          </w:p>
          <w:p w14:paraId="1EB59244"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4253" w:type="dxa"/>
            <w:tcBorders>
              <w:top w:val="single" w:sz="4" w:space="0" w:color="000000"/>
              <w:left w:val="single" w:sz="4" w:space="0" w:color="000000"/>
              <w:bottom w:val="single" w:sz="4" w:space="0" w:color="000000"/>
            </w:tcBorders>
            <w:shd w:val="clear" w:color="auto" w:fill="auto"/>
          </w:tcPr>
          <w:p w14:paraId="36B8FAE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Įrengtas </w:t>
            </w:r>
            <w:proofErr w:type="spellStart"/>
            <w:r w:rsidRPr="009443FF">
              <w:rPr>
                <w:rFonts w:ascii="Times New Roman" w:eastAsia="Times New Roman" w:hAnsi="Times New Roman" w:cs="Times New Roman"/>
                <w:lang w:eastAsia="ar-SA"/>
              </w:rPr>
              <w:t>reversuojamas</w:t>
            </w:r>
            <w:proofErr w:type="spellEnd"/>
            <w:r w:rsidRPr="009443FF">
              <w:rPr>
                <w:rFonts w:ascii="Times New Roman" w:eastAsia="Times New Roman" w:hAnsi="Times New Roman" w:cs="Times New Roman"/>
                <w:lang w:eastAsia="ar-SA"/>
              </w:rPr>
              <w:t xml:space="preserve"> aušinimo ventiliatorius,</w:t>
            </w:r>
            <w:r>
              <w:rPr>
                <w:rFonts w:ascii="Times New Roman" w:eastAsia="Times New Roman" w:hAnsi="Times New Roman" w:cs="Times New Roman"/>
                <w:lang w:eastAsia="ar-SA"/>
              </w:rPr>
              <w:t xml:space="preserve"> keičiantis oro srauto judėjimo kryptį,</w:t>
            </w:r>
            <w:r w:rsidRPr="009443FF">
              <w:rPr>
                <w:rFonts w:ascii="Times New Roman" w:eastAsia="Times New Roman" w:hAnsi="Times New Roman" w:cs="Times New Roman"/>
                <w:lang w:eastAsia="ar-SA"/>
              </w:rPr>
              <w:t xml:space="preserve"> turintis hidraulinę pavarą. </w:t>
            </w:r>
          </w:p>
          <w:p w14:paraId="717ED66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highlight w:val="lightGray"/>
                <w:lang w:eastAsia="ar-SA"/>
              </w:rPr>
              <w:t>Prioritetas teikiamas aušinimo ventiliatoriui su rankiniu ir automatiniu pavaros valdymu.</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29F3D668"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0A75150C"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w:t>
            </w:r>
            <w:r w:rsidRPr="009443FF">
              <w:rPr>
                <w:rFonts w:ascii="Times New Roman" w:eastAsia="Arial Unicode MS" w:hAnsi="Times New Roman" w:cs="Times New Roman"/>
                <w:i/>
                <w:iCs/>
              </w:rPr>
              <w:t>.</w:t>
            </w:r>
          </w:p>
        </w:tc>
      </w:tr>
      <w:tr w:rsidR="00E45B56" w:rsidRPr="009443FF" w14:paraId="790B6DAB" w14:textId="77777777" w:rsidTr="006617CB">
        <w:tc>
          <w:tcPr>
            <w:tcW w:w="578" w:type="dxa"/>
            <w:tcBorders>
              <w:top w:val="single" w:sz="4" w:space="0" w:color="000000"/>
              <w:left w:val="single" w:sz="4" w:space="0" w:color="000000"/>
              <w:bottom w:val="single" w:sz="4" w:space="0" w:color="000000"/>
            </w:tcBorders>
            <w:shd w:val="clear" w:color="auto" w:fill="auto"/>
          </w:tcPr>
          <w:p w14:paraId="68ED159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2.6.</w:t>
            </w:r>
          </w:p>
        </w:tc>
        <w:tc>
          <w:tcPr>
            <w:tcW w:w="1857" w:type="dxa"/>
            <w:tcBorders>
              <w:top w:val="single" w:sz="4" w:space="0" w:color="000000"/>
              <w:left w:val="single" w:sz="4" w:space="0" w:color="000000"/>
              <w:bottom w:val="single" w:sz="4" w:space="0" w:color="000000"/>
              <w:right w:val="single" w:sz="4" w:space="0" w:color="000000"/>
            </w:tcBorders>
          </w:tcPr>
          <w:p w14:paraId="6A619532"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Paleidimas šaltu oru</w:t>
            </w:r>
          </w:p>
        </w:tc>
        <w:tc>
          <w:tcPr>
            <w:tcW w:w="4253" w:type="dxa"/>
            <w:tcBorders>
              <w:top w:val="single" w:sz="4" w:space="0" w:color="000000"/>
              <w:left w:val="single" w:sz="4" w:space="0" w:color="000000"/>
              <w:bottom w:val="single" w:sz="4" w:space="0" w:color="000000"/>
            </w:tcBorders>
            <w:shd w:val="clear" w:color="auto" w:fill="auto"/>
          </w:tcPr>
          <w:p w14:paraId="3CA5957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Gamintojo įrengta sistema palengvintam variklio paleidimui šaltu oru.</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7643BE4"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highlight w:val="lightGray"/>
              </w:rPr>
              <w:t>(</w:t>
            </w:r>
            <w:r w:rsidRPr="009443FF">
              <w:rPr>
                <w:rFonts w:ascii="Times New Roman" w:eastAsia="Arial Unicode MS" w:hAnsi="Times New Roman" w:cs="Times New Roman"/>
                <w:i/>
                <w:iCs/>
              </w:rPr>
              <w:t>nereikalingą išbraukti)</w:t>
            </w:r>
          </w:p>
          <w:p w14:paraId="1B5A7A1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54FF31F8" w14:textId="77777777" w:rsidTr="006617CB">
        <w:tc>
          <w:tcPr>
            <w:tcW w:w="578" w:type="dxa"/>
            <w:tcBorders>
              <w:top w:val="single" w:sz="4" w:space="0" w:color="000000"/>
              <w:left w:val="single" w:sz="4" w:space="0" w:color="000000"/>
              <w:bottom w:val="single" w:sz="4" w:space="0" w:color="000000"/>
            </w:tcBorders>
            <w:shd w:val="clear" w:color="auto" w:fill="auto"/>
          </w:tcPr>
          <w:p w14:paraId="467B2FBC"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2.7.</w:t>
            </w:r>
          </w:p>
        </w:tc>
        <w:tc>
          <w:tcPr>
            <w:tcW w:w="1857" w:type="dxa"/>
            <w:tcBorders>
              <w:top w:val="single" w:sz="4" w:space="0" w:color="000000"/>
              <w:left w:val="single" w:sz="4" w:space="0" w:color="000000"/>
              <w:bottom w:val="single" w:sz="4" w:space="0" w:color="000000"/>
              <w:right w:val="single" w:sz="4" w:space="0" w:color="000000"/>
            </w:tcBorders>
          </w:tcPr>
          <w:p w14:paraId="7EE30773"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Talpos</w:t>
            </w:r>
          </w:p>
        </w:tc>
        <w:tc>
          <w:tcPr>
            <w:tcW w:w="4253" w:type="dxa"/>
            <w:tcBorders>
              <w:top w:val="single" w:sz="4" w:space="0" w:color="000000"/>
              <w:left w:val="single" w:sz="4" w:space="0" w:color="000000"/>
              <w:bottom w:val="single" w:sz="4" w:space="0" w:color="000000"/>
            </w:tcBorders>
            <w:shd w:val="clear" w:color="auto" w:fill="auto"/>
          </w:tcPr>
          <w:p w14:paraId="66A1C3E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Degalų bako talpa, </w:t>
            </w:r>
            <w:proofErr w:type="spellStart"/>
            <w:r w:rsidRPr="009443FF">
              <w:rPr>
                <w:rFonts w:ascii="Times New Roman" w:eastAsia="Times New Roman" w:hAnsi="Times New Roman" w:cs="Times New Roman"/>
                <w:lang w:eastAsia="ar-SA"/>
              </w:rPr>
              <w:t>AdBlue</w:t>
            </w:r>
            <w:proofErr w:type="spellEnd"/>
            <w:r w:rsidRPr="009443FF">
              <w:rPr>
                <w:rFonts w:ascii="Times New Roman" w:eastAsia="Times New Roman" w:hAnsi="Times New Roman" w:cs="Times New Roman"/>
                <w:lang w:eastAsia="ar-SA"/>
              </w:rPr>
              <w:t xml:space="preserve"> talpa (jei techniškai numatyta ir įrengta gamintojo), hidraulinio skysčio talpa – rakinamos arba kitaip apsaugotos nuo neteisėto atidarymo.</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66E5824E"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0DC4E12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622C263C" w14:textId="77777777" w:rsidTr="005B6567">
        <w:tc>
          <w:tcPr>
            <w:tcW w:w="578" w:type="dxa"/>
            <w:tcBorders>
              <w:top w:val="single" w:sz="4" w:space="0" w:color="000000"/>
              <w:left w:val="single" w:sz="4" w:space="0" w:color="000000"/>
              <w:bottom w:val="single" w:sz="4" w:space="0" w:color="000000"/>
            </w:tcBorders>
            <w:shd w:val="clear" w:color="auto" w:fill="BFBFBF" w:themeFill="background1" w:themeFillShade="BF"/>
          </w:tcPr>
          <w:p w14:paraId="5D2CE0E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1DBC76F4"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HIDRAULINĖ SISTEMA</w:t>
            </w:r>
          </w:p>
        </w:tc>
      </w:tr>
      <w:tr w:rsidR="00E45B56" w:rsidRPr="009443FF" w14:paraId="30EBC56A" w14:textId="77777777" w:rsidTr="006617CB">
        <w:tc>
          <w:tcPr>
            <w:tcW w:w="578" w:type="dxa"/>
            <w:tcBorders>
              <w:top w:val="single" w:sz="4" w:space="0" w:color="000000"/>
              <w:left w:val="single" w:sz="4" w:space="0" w:color="000000"/>
              <w:bottom w:val="single" w:sz="4" w:space="0" w:color="000000"/>
            </w:tcBorders>
            <w:shd w:val="clear" w:color="auto" w:fill="auto"/>
          </w:tcPr>
          <w:p w14:paraId="52C3C375"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3.1.</w:t>
            </w:r>
          </w:p>
        </w:tc>
        <w:tc>
          <w:tcPr>
            <w:tcW w:w="1857" w:type="dxa"/>
            <w:tcBorders>
              <w:top w:val="single" w:sz="4" w:space="0" w:color="000000"/>
              <w:left w:val="single" w:sz="4" w:space="0" w:color="000000"/>
              <w:bottom w:val="single" w:sz="4" w:space="0" w:color="000000"/>
              <w:right w:val="single" w:sz="4" w:space="0" w:color="000000"/>
            </w:tcBorders>
          </w:tcPr>
          <w:p w14:paraId="3B2E3C6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Tipas</w:t>
            </w:r>
          </w:p>
        </w:tc>
        <w:tc>
          <w:tcPr>
            <w:tcW w:w="4253" w:type="dxa"/>
            <w:tcBorders>
              <w:top w:val="single" w:sz="4" w:space="0" w:color="000000"/>
              <w:left w:val="single" w:sz="4" w:space="0" w:color="000000"/>
              <w:bottom w:val="single" w:sz="4" w:space="0" w:color="000000"/>
            </w:tcBorders>
            <w:shd w:val="clear" w:color="auto" w:fill="auto"/>
          </w:tcPr>
          <w:p w14:paraId="77D0915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roofErr w:type="spellStart"/>
            <w:r w:rsidRPr="009443FF">
              <w:rPr>
                <w:rFonts w:ascii="Times New Roman" w:eastAsia="Times New Roman" w:hAnsi="Times New Roman" w:cs="Times New Roman"/>
                <w:lang w:eastAsia="ar-SA"/>
              </w:rPr>
              <w:t>Hidrosistema</w:t>
            </w:r>
            <w:proofErr w:type="spellEnd"/>
            <w:r w:rsidRPr="009443FF">
              <w:rPr>
                <w:rFonts w:ascii="Times New Roman" w:eastAsia="Times New Roman" w:hAnsi="Times New Roman" w:cs="Times New Roman"/>
                <w:lang w:eastAsia="ar-SA"/>
              </w:rPr>
              <w:t xml:space="preserve"> – kintamojo srauto su krovinio jutimo funkcija, užtikrinanti visą hidraulinę galią,  esant bet kokiems variklio sūkiams (hidraulinis srautas ir slėgis automatiškai prisitaikantis prie apkrovos).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764807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05A1F2C9"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ir psl. Nr.</w:t>
            </w:r>
            <w:r w:rsidRPr="009443FF">
              <w:rPr>
                <w:rFonts w:ascii="Times New Roman" w:eastAsia="Arial Unicode MS" w:hAnsi="Times New Roman" w:cs="Times New Roman"/>
                <w:i/>
                <w:iCs/>
                <w:highlight w:val="lightGray"/>
              </w:rPr>
              <w:t xml:space="preserve"> ___</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w:t>
            </w:r>
            <w:r w:rsidRPr="009443FF">
              <w:rPr>
                <w:rFonts w:ascii="Times New Roman" w:eastAsia="Arial Unicode MS" w:hAnsi="Times New Roman" w:cs="Times New Roman"/>
                <w:i/>
                <w:iCs/>
              </w:rPr>
              <w:t>.</w:t>
            </w:r>
          </w:p>
        </w:tc>
      </w:tr>
      <w:tr w:rsidR="00E45B56" w:rsidRPr="009443FF" w14:paraId="549FF307" w14:textId="77777777" w:rsidTr="006617CB">
        <w:tc>
          <w:tcPr>
            <w:tcW w:w="578" w:type="dxa"/>
            <w:tcBorders>
              <w:top w:val="single" w:sz="4" w:space="0" w:color="000000"/>
              <w:left w:val="single" w:sz="4" w:space="0" w:color="000000"/>
              <w:bottom w:val="single" w:sz="4" w:space="0" w:color="000000"/>
            </w:tcBorders>
            <w:shd w:val="clear" w:color="auto" w:fill="auto"/>
          </w:tcPr>
          <w:p w14:paraId="6001366B" w14:textId="77777777" w:rsidR="00E45B56" w:rsidRPr="009443FF" w:rsidRDefault="00E45B56" w:rsidP="006617CB">
            <w:pPr>
              <w:suppressAutoHyphens/>
              <w:spacing w:after="0" w:line="240" w:lineRule="auto"/>
              <w:jc w:val="center"/>
              <w:rPr>
                <w:rFonts w:ascii="Times New Roman" w:eastAsia="Times New Roman" w:hAnsi="Times New Roman" w:cs="Times New Roman"/>
                <w:highlight w:val="yellow"/>
                <w:lang w:eastAsia="ar-SA"/>
              </w:rPr>
            </w:pPr>
            <w:r w:rsidRPr="009443FF">
              <w:rPr>
                <w:rFonts w:ascii="Times New Roman" w:eastAsia="Times New Roman" w:hAnsi="Times New Roman" w:cs="Times New Roman"/>
                <w:lang w:eastAsia="ar-SA"/>
              </w:rPr>
              <w:lastRenderedPageBreak/>
              <w:t>3.2.</w:t>
            </w:r>
          </w:p>
        </w:tc>
        <w:tc>
          <w:tcPr>
            <w:tcW w:w="1857" w:type="dxa"/>
            <w:tcBorders>
              <w:top w:val="single" w:sz="4" w:space="0" w:color="000000"/>
              <w:left w:val="single" w:sz="4" w:space="0" w:color="000000"/>
              <w:bottom w:val="single" w:sz="4" w:space="0" w:color="000000"/>
              <w:right w:val="single" w:sz="4" w:space="0" w:color="000000"/>
            </w:tcBorders>
          </w:tcPr>
          <w:p w14:paraId="29918894" w14:textId="77777777" w:rsidR="00E45B56" w:rsidRPr="009443FF" w:rsidRDefault="00E45B56" w:rsidP="006617CB">
            <w:pPr>
              <w:suppressAutoHyphens/>
              <w:spacing w:after="0" w:line="240" w:lineRule="auto"/>
              <w:jc w:val="both"/>
              <w:rPr>
                <w:rFonts w:ascii="Times New Roman" w:eastAsia="Times New Roman" w:hAnsi="Times New Roman" w:cs="Times New Roman"/>
                <w:highlight w:val="yellow"/>
                <w:lang w:eastAsia="ar-SA"/>
              </w:rPr>
            </w:pPr>
            <w:r w:rsidRPr="009443FF">
              <w:rPr>
                <w:rFonts w:ascii="Times New Roman" w:eastAsia="Times New Roman" w:hAnsi="Times New Roman" w:cs="Times New Roman"/>
                <w:lang w:eastAsia="ar-SA"/>
              </w:rPr>
              <w:t>Slėgis ir debitas</w:t>
            </w:r>
          </w:p>
        </w:tc>
        <w:tc>
          <w:tcPr>
            <w:tcW w:w="4253" w:type="dxa"/>
            <w:tcBorders>
              <w:top w:val="single" w:sz="4" w:space="0" w:color="000000"/>
              <w:left w:val="single" w:sz="4" w:space="0" w:color="000000"/>
              <w:bottom w:val="single" w:sz="4" w:space="0" w:color="000000"/>
            </w:tcBorders>
            <w:shd w:val="clear" w:color="auto" w:fill="auto"/>
          </w:tcPr>
          <w:p w14:paraId="4F316A3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Darbinės hidraulinės sistemos slėgis – ne mažesnis kaip 260 barų, srautas - ne mažiau 280 </w:t>
            </w:r>
            <w:proofErr w:type="spellStart"/>
            <w:r w:rsidRPr="009443FF">
              <w:rPr>
                <w:rFonts w:ascii="Times New Roman" w:eastAsia="Times New Roman" w:hAnsi="Times New Roman" w:cs="Times New Roman"/>
                <w:lang w:eastAsia="ar-SA"/>
              </w:rPr>
              <w:t>ltr</w:t>
            </w:r>
            <w:proofErr w:type="spellEnd"/>
            <w:r w:rsidRPr="009443FF">
              <w:rPr>
                <w:rFonts w:ascii="Times New Roman" w:eastAsia="Times New Roman" w:hAnsi="Times New Roman" w:cs="Times New Roman"/>
                <w:lang w:eastAsia="ar-SA"/>
              </w:rPr>
              <w:t>/min.</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5C4684B"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bar,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 xml:space="preserve"> </w:t>
            </w:r>
            <w:proofErr w:type="spellStart"/>
            <w:r w:rsidRPr="009443FF">
              <w:rPr>
                <w:rFonts w:ascii="Times New Roman" w:eastAsia="Times New Roman" w:hAnsi="Times New Roman" w:cs="Times New Roman"/>
                <w:i/>
                <w:iCs/>
              </w:rPr>
              <w:t>ltr</w:t>
            </w:r>
            <w:proofErr w:type="spellEnd"/>
            <w:r w:rsidRPr="009443FF">
              <w:rPr>
                <w:rFonts w:ascii="Times New Roman" w:eastAsia="Times New Roman" w:hAnsi="Times New Roman" w:cs="Times New Roman"/>
                <w:i/>
                <w:iCs/>
              </w:rPr>
              <w:t>/min</w:t>
            </w:r>
          </w:p>
          <w:p w14:paraId="4AE1D472"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w:t>
            </w:r>
            <w:r w:rsidRPr="009443FF">
              <w:rPr>
                <w:rFonts w:ascii="Times New Roman" w:eastAsia="Times New Roman" w:hAnsi="Times New Roman" w:cs="Times New Roman"/>
                <w:i/>
                <w:iCs/>
              </w:rPr>
              <w:t>.</w:t>
            </w:r>
          </w:p>
        </w:tc>
      </w:tr>
      <w:tr w:rsidR="00E45B56" w:rsidRPr="009443FF" w14:paraId="209D5922" w14:textId="77777777" w:rsidTr="006617CB">
        <w:tc>
          <w:tcPr>
            <w:tcW w:w="578" w:type="dxa"/>
            <w:tcBorders>
              <w:top w:val="single" w:sz="4" w:space="0" w:color="000000"/>
              <w:left w:val="single" w:sz="4" w:space="0" w:color="000000"/>
              <w:bottom w:val="single" w:sz="4" w:space="0" w:color="000000"/>
            </w:tcBorders>
            <w:shd w:val="clear" w:color="auto" w:fill="auto"/>
          </w:tcPr>
          <w:p w14:paraId="173B36AD"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3.3.</w:t>
            </w:r>
          </w:p>
        </w:tc>
        <w:tc>
          <w:tcPr>
            <w:tcW w:w="1857" w:type="dxa"/>
            <w:tcBorders>
              <w:top w:val="single" w:sz="4" w:space="0" w:color="000000"/>
              <w:left w:val="single" w:sz="4" w:space="0" w:color="000000"/>
              <w:bottom w:val="single" w:sz="4" w:space="0" w:color="000000"/>
              <w:right w:val="single" w:sz="4" w:space="0" w:color="000000"/>
            </w:tcBorders>
          </w:tcPr>
          <w:p w14:paraId="55AD4A3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Talpa</w:t>
            </w:r>
          </w:p>
        </w:tc>
        <w:tc>
          <w:tcPr>
            <w:tcW w:w="4253" w:type="dxa"/>
            <w:tcBorders>
              <w:top w:val="single" w:sz="4" w:space="0" w:color="000000"/>
              <w:left w:val="single" w:sz="4" w:space="0" w:color="000000"/>
              <w:bottom w:val="single" w:sz="4" w:space="0" w:color="000000"/>
            </w:tcBorders>
            <w:shd w:val="clear" w:color="auto" w:fill="auto"/>
          </w:tcPr>
          <w:p w14:paraId="7405D342"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Tūris užtikrinantis patikimą mašinos darbą, nepriklausomai nuo naudojamos papildomos įrangos.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E8687A9" w14:textId="77777777" w:rsidR="00E45B56" w:rsidRPr="009443FF" w:rsidRDefault="00E45B56" w:rsidP="006617CB">
            <w:pPr>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proofErr w:type="spellStart"/>
            <w:r w:rsidRPr="009443FF">
              <w:rPr>
                <w:rFonts w:ascii="Times New Roman" w:eastAsia="Times New Roman" w:hAnsi="Times New Roman" w:cs="Times New Roman"/>
                <w:i/>
                <w:iCs/>
              </w:rPr>
              <w:t>ltr</w:t>
            </w:r>
            <w:proofErr w:type="spellEnd"/>
          </w:p>
          <w:p w14:paraId="2A0F1B76" w14:textId="77777777" w:rsidR="00E45B56" w:rsidRPr="009443FF" w:rsidRDefault="00E45B56" w:rsidP="006617CB">
            <w:pPr>
              <w:suppressAutoHyphens/>
              <w:snapToGrid w:val="0"/>
              <w:spacing w:after="0" w:line="240" w:lineRule="auto"/>
              <w:rPr>
                <w:rFonts w:ascii="Times New Roman" w:eastAsia="Times New Roman" w:hAnsi="Times New Roman" w:cs="Times New Roman"/>
                <w:highlight w:val="yellow"/>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   </w:t>
            </w:r>
            <w:r w:rsidRPr="009443FF">
              <w:rPr>
                <w:rFonts w:ascii="Times New Roman" w:eastAsia="Times New Roman" w:hAnsi="Times New Roman" w:cs="Times New Roman"/>
                <w:i/>
                <w:iCs/>
              </w:rPr>
              <w:t>ir psl. Nr.</w:t>
            </w:r>
            <w:r w:rsidRPr="009443FF">
              <w:rPr>
                <w:rFonts w:ascii="Times New Roman" w:eastAsia="Times New Roman" w:hAnsi="Times New Roman" w:cs="Times New Roman"/>
                <w:i/>
                <w:iCs/>
                <w:highlight w:val="lightGray"/>
              </w:rPr>
              <w:t>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w:t>
            </w:r>
          </w:p>
        </w:tc>
      </w:tr>
      <w:tr w:rsidR="00E45B56" w:rsidRPr="009443FF" w14:paraId="6AD1B36A" w14:textId="77777777" w:rsidTr="006617CB">
        <w:tc>
          <w:tcPr>
            <w:tcW w:w="578" w:type="dxa"/>
            <w:tcBorders>
              <w:top w:val="single" w:sz="4" w:space="0" w:color="000000"/>
              <w:left w:val="single" w:sz="4" w:space="0" w:color="000000"/>
              <w:bottom w:val="single" w:sz="4" w:space="0" w:color="auto"/>
            </w:tcBorders>
            <w:shd w:val="clear" w:color="auto" w:fill="auto"/>
          </w:tcPr>
          <w:p w14:paraId="4F7129F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3.4.</w:t>
            </w:r>
          </w:p>
        </w:tc>
        <w:tc>
          <w:tcPr>
            <w:tcW w:w="1857" w:type="dxa"/>
            <w:tcBorders>
              <w:top w:val="single" w:sz="4" w:space="0" w:color="000000"/>
              <w:left w:val="single" w:sz="4" w:space="0" w:color="000000"/>
              <w:bottom w:val="single" w:sz="4" w:space="0" w:color="auto"/>
              <w:right w:val="single" w:sz="4" w:space="0" w:color="000000"/>
            </w:tcBorders>
          </w:tcPr>
          <w:p w14:paraId="4363E6E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Krovinio jutimo (svėrimo) sistema</w:t>
            </w:r>
          </w:p>
        </w:tc>
        <w:tc>
          <w:tcPr>
            <w:tcW w:w="4253" w:type="dxa"/>
            <w:tcBorders>
              <w:top w:val="single" w:sz="4" w:space="0" w:color="000000"/>
              <w:left w:val="single" w:sz="4" w:space="0" w:color="000000"/>
              <w:bottom w:val="single" w:sz="4" w:space="0" w:color="auto"/>
            </w:tcBorders>
            <w:shd w:val="clear" w:color="auto" w:fill="auto"/>
          </w:tcPr>
          <w:p w14:paraId="6A9E4DF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    Gamintojo įrengta hidraulinė arba analogiška krovinio jutimo funkcija, leidžianti operatoriui kontroliuoti kraunamą svorį, krautuvo borto kompiuteryje fiksuojanti suminius parametrus. </w:t>
            </w:r>
          </w:p>
          <w:p w14:paraId="5622B87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    Pirminė </w:t>
            </w:r>
            <w:r w:rsidRPr="009443FF">
              <w:rPr>
                <w:rFonts w:ascii="Times New Roman" w:eastAsia="Times New Roman" w:hAnsi="Times New Roman" w:cs="Times New Roman"/>
                <w:b/>
                <w:bCs/>
                <w:lang w:eastAsia="ar-SA"/>
              </w:rPr>
              <w:t>sistemos metrologinė patikra</w:t>
            </w:r>
            <w:r w:rsidRPr="009443FF">
              <w:rPr>
                <w:rFonts w:ascii="Times New Roman" w:eastAsia="Times New Roman" w:hAnsi="Times New Roman" w:cs="Times New Roman"/>
                <w:lang w:eastAsia="ar-SA"/>
              </w:rPr>
              <w:t xml:space="preserve"> ir kalibravimas atliekamas Tiekėjo sąskaita, ne vėliau nei Prekės perdavimo dieną, pateikiant patikros/kalibravimo sertifikatą.</w:t>
            </w:r>
          </w:p>
        </w:tc>
        <w:tc>
          <w:tcPr>
            <w:tcW w:w="3103" w:type="dxa"/>
            <w:tcBorders>
              <w:top w:val="single" w:sz="4" w:space="0" w:color="000000"/>
              <w:left w:val="single" w:sz="4" w:space="0" w:color="000000"/>
              <w:bottom w:val="single" w:sz="4" w:space="0" w:color="auto"/>
              <w:right w:val="single" w:sz="4" w:space="0" w:color="000000"/>
            </w:tcBorders>
            <w:shd w:val="clear" w:color="auto" w:fill="auto"/>
          </w:tcPr>
          <w:p w14:paraId="0D0C0ACC" w14:textId="77777777" w:rsidR="00E45B56" w:rsidRPr="009443FF" w:rsidRDefault="00E45B56" w:rsidP="006617CB">
            <w:pPr>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i/>
                <w:iCs/>
              </w:rPr>
              <w:t xml:space="preserve">Siūloma įranga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i/>
                <w:iCs/>
                <w:lang w:eastAsia="ar-SA"/>
              </w:rPr>
              <w:t>.</w:t>
            </w:r>
          </w:p>
          <w:p w14:paraId="2206EBDC"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lang w:eastAsia="ar-SA"/>
              </w:rPr>
              <w:t>(konkretus sistemos modelis)</w:t>
            </w:r>
          </w:p>
          <w:p w14:paraId="7E930FCA" w14:textId="77777777" w:rsidR="00E45B56" w:rsidRPr="009443FF" w:rsidRDefault="00E45B56" w:rsidP="006617CB">
            <w:pPr>
              <w:spacing w:after="0" w:line="240" w:lineRule="auto"/>
              <w:rPr>
                <w:rFonts w:ascii="Times New Roman" w:eastAsia="Times New Roman" w:hAnsi="Times New Roman" w:cs="Times New Roman"/>
                <w:i/>
                <w:iCs/>
                <w:highlight w:val="lightGray"/>
              </w:rPr>
            </w:pPr>
          </w:p>
        </w:tc>
      </w:tr>
      <w:tr w:rsidR="00E45B56" w:rsidRPr="009443FF" w14:paraId="5E09B602"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09DCCD3E"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3.4.1.</w:t>
            </w:r>
          </w:p>
        </w:tc>
        <w:tc>
          <w:tcPr>
            <w:tcW w:w="1857" w:type="dxa"/>
            <w:tcBorders>
              <w:top w:val="single" w:sz="4" w:space="0" w:color="auto"/>
              <w:left w:val="single" w:sz="4" w:space="0" w:color="auto"/>
              <w:bottom w:val="single" w:sz="4" w:space="0" w:color="auto"/>
              <w:right w:val="single" w:sz="4" w:space="0" w:color="auto"/>
            </w:tcBorders>
            <w:vAlign w:val="center"/>
          </w:tcPr>
          <w:p w14:paraId="76BA6E0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Komplekto sudedamosios dalys</w:t>
            </w:r>
          </w:p>
        </w:tc>
        <w:tc>
          <w:tcPr>
            <w:tcW w:w="4253" w:type="dxa"/>
            <w:tcBorders>
              <w:top w:val="single" w:sz="4" w:space="0" w:color="auto"/>
              <w:left w:val="single" w:sz="4" w:space="0" w:color="auto"/>
              <w:bottom w:val="single" w:sz="4" w:space="0" w:color="auto"/>
              <w:right w:val="single" w:sz="4" w:space="0" w:color="auto"/>
            </w:tcBorders>
            <w:vAlign w:val="center"/>
          </w:tcPr>
          <w:p w14:paraId="691B1C3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Calibri" w:hAnsi="Times New Roman" w:cs="Times New Roman"/>
                <w:lang w:eastAsia="ar-SA"/>
              </w:rPr>
              <w:t>Komplektą sudaro reikalingi davikliai, visa būtina įranga metrologinei patikrai, valdymo mikroprocesorius su ekranu, spausdinimo įrenginys kabinoje, jungiamieji laidai, visos  montavimui reikalingos dalys.</w:t>
            </w:r>
          </w:p>
        </w:tc>
        <w:tc>
          <w:tcPr>
            <w:tcW w:w="3103" w:type="dxa"/>
            <w:tcBorders>
              <w:top w:val="single" w:sz="4" w:space="0" w:color="auto"/>
              <w:left w:val="single" w:sz="4" w:space="0" w:color="auto"/>
              <w:bottom w:val="single" w:sz="4" w:space="0" w:color="auto"/>
              <w:right w:val="single" w:sz="4" w:space="0" w:color="auto"/>
            </w:tcBorders>
          </w:tcPr>
          <w:p w14:paraId="50155925"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t xml:space="preserve">Siūlomą komplektą sudaro:  </w:t>
            </w:r>
            <w:r w:rsidRPr="009443FF">
              <w:rPr>
                <w:rFonts w:ascii="Times New Roman" w:eastAsia="Times New Roman" w:hAnsi="Times New Roman" w:cs="Times New Roman"/>
                <w:i/>
                <w:iCs/>
                <w:highlight w:val="lightGray"/>
              </w:rPr>
              <w:t>___________</w:t>
            </w:r>
            <w:r w:rsidRPr="009443FF">
              <w:rPr>
                <w:rFonts w:ascii="Times New Roman" w:eastAsia="Times New Roman" w:hAnsi="Times New Roman" w:cs="Times New Roman"/>
                <w:i/>
                <w:iCs/>
              </w:rPr>
              <w:t xml:space="preserve">_       </w:t>
            </w:r>
          </w:p>
        </w:tc>
      </w:tr>
      <w:tr w:rsidR="00E45B56" w:rsidRPr="009443FF" w14:paraId="6348007A"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3598553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3.4.2.</w:t>
            </w:r>
          </w:p>
        </w:tc>
        <w:tc>
          <w:tcPr>
            <w:tcW w:w="1857" w:type="dxa"/>
            <w:tcBorders>
              <w:top w:val="single" w:sz="4" w:space="0" w:color="auto"/>
              <w:left w:val="single" w:sz="4" w:space="0" w:color="auto"/>
              <w:bottom w:val="single" w:sz="4" w:space="0" w:color="auto"/>
              <w:right w:val="single" w:sz="4" w:space="0" w:color="auto"/>
            </w:tcBorders>
            <w:vAlign w:val="center"/>
          </w:tcPr>
          <w:p w14:paraId="300963A3"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Svėrimo duomenų kaupimas</w:t>
            </w:r>
          </w:p>
        </w:tc>
        <w:tc>
          <w:tcPr>
            <w:tcW w:w="4253" w:type="dxa"/>
            <w:tcBorders>
              <w:top w:val="single" w:sz="4" w:space="0" w:color="auto"/>
              <w:left w:val="single" w:sz="4" w:space="0" w:color="auto"/>
              <w:bottom w:val="single" w:sz="4" w:space="0" w:color="auto"/>
              <w:right w:val="single" w:sz="4" w:space="0" w:color="auto"/>
            </w:tcBorders>
            <w:vAlign w:val="center"/>
          </w:tcPr>
          <w:p w14:paraId="73404372" w14:textId="77777777" w:rsidR="00E45B56" w:rsidRPr="009443FF" w:rsidRDefault="00E45B56" w:rsidP="006617CB">
            <w:pPr>
              <w:tabs>
                <w:tab w:val="left" w:pos="630"/>
              </w:tabs>
              <w:suppressAutoHyphens/>
              <w:spacing w:before="60" w:after="60" w:line="240" w:lineRule="auto"/>
              <w:jc w:val="both"/>
              <w:rPr>
                <w:rFonts w:ascii="Times New Roman" w:eastAsia="Calibri" w:hAnsi="Times New Roman" w:cs="Times New Roman"/>
                <w:lang w:eastAsia="ar-SA"/>
              </w:rPr>
            </w:pPr>
            <w:r w:rsidRPr="009443FF">
              <w:rPr>
                <w:rFonts w:ascii="Times New Roman" w:eastAsia="Calibri" w:hAnsi="Times New Roman" w:cs="Times New Roman"/>
                <w:lang w:eastAsia="ar-SA"/>
              </w:rPr>
              <w:t>Įranga kaupia informaciją įrenginio atmintyje.</w:t>
            </w:r>
          </w:p>
          <w:p w14:paraId="03686773"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Calibri" w:hAnsi="Times New Roman" w:cs="Times New Roman"/>
                <w:lang w:eastAsia="ar-SA"/>
              </w:rPr>
              <w:t xml:space="preserve">Informacijos nuskaitymas USB jungtimi į atmintinę. </w:t>
            </w:r>
          </w:p>
        </w:tc>
        <w:tc>
          <w:tcPr>
            <w:tcW w:w="3103" w:type="dxa"/>
            <w:tcBorders>
              <w:top w:val="single" w:sz="4" w:space="0" w:color="auto"/>
              <w:left w:val="single" w:sz="4" w:space="0" w:color="auto"/>
              <w:bottom w:val="single" w:sz="4" w:space="0" w:color="auto"/>
              <w:right w:val="single" w:sz="4" w:space="0" w:color="auto"/>
            </w:tcBorders>
          </w:tcPr>
          <w:p w14:paraId="57556424" w14:textId="77777777" w:rsidR="00E45B56" w:rsidRPr="009443FF" w:rsidRDefault="00E45B56" w:rsidP="006617CB">
            <w:pPr>
              <w:suppressAutoHyphens/>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highlight w:val="lightGray"/>
                <w:lang w:eastAsia="ar-SA"/>
              </w:rPr>
              <w:t>Taip/Ne</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lang w:eastAsia="ar-SA"/>
              </w:rPr>
              <w:t xml:space="preserve">(nereikalingą išbraukti) </w:t>
            </w:r>
          </w:p>
          <w:p w14:paraId="01EFB038"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t>Pateikto dokumento pavadinimas</w:t>
            </w:r>
            <w:r w:rsidRPr="009443FF">
              <w:rPr>
                <w:rFonts w:ascii="Times New Roman" w:eastAsia="Times New Roman" w:hAnsi="Times New Roman" w:cs="Times New Roman"/>
                <w:i/>
                <w:iCs/>
                <w:highlight w:val="lightGray"/>
              </w:rPr>
              <w:t xml:space="preserve"> 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 xml:space="preserve"> _____</w:t>
            </w:r>
          </w:p>
        </w:tc>
      </w:tr>
      <w:tr w:rsidR="00E45B56" w:rsidRPr="009443FF" w14:paraId="214122FA"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5C4721A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3.4.3.</w:t>
            </w:r>
          </w:p>
        </w:tc>
        <w:tc>
          <w:tcPr>
            <w:tcW w:w="1857" w:type="dxa"/>
            <w:tcBorders>
              <w:top w:val="single" w:sz="4" w:space="0" w:color="auto"/>
              <w:left w:val="single" w:sz="4" w:space="0" w:color="auto"/>
              <w:bottom w:val="single" w:sz="4" w:space="0" w:color="auto"/>
              <w:right w:val="single" w:sz="4" w:space="0" w:color="auto"/>
            </w:tcBorders>
            <w:vAlign w:val="center"/>
          </w:tcPr>
          <w:p w14:paraId="2FE2487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Duomenų perdavimas belaidžiu ryšiu</w:t>
            </w:r>
          </w:p>
        </w:tc>
        <w:tc>
          <w:tcPr>
            <w:tcW w:w="4253" w:type="dxa"/>
            <w:tcBorders>
              <w:top w:val="single" w:sz="4" w:space="0" w:color="auto"/>
              <w:left w:val="single" w:sz="4" w:space="0" w:color="auto"/>
              <w:bottom w:val="single" w:sz="4" w:space="0" w:color="auto"/>
              <w:right w:val="single" w:sz="4" w:space="0" w:color="auto"/>
            </w:tcBorders>
            <w:vAlign w:val="center"/>
          </w:tcPr>
          <w:p w14:paraId="1703372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Calibri" w:hAnsi="Times New Roman" w:cs="Times New Roman"/>
                <w:lang w:eastAsia="ar-SA"/>
              </w:rPr>
              <w:t xml:space="preserve">Gamintojo numatyta galimybė prijungti papildomus modulius, skirtus duomenų perdavimui belaidžiu ryšiu į centrinį pultą ar PC. </w:t>
            </w:r>
          </w:p>
        </w:tc>
        <w:tc>
          <w:tcPr>
            <w:tcW w:w="3103" w:type="dxa"/>
            <w:tcBorders>
              <w:top w:val="single" w:sz="4" w:space="0" w:color="auto"/>
              <w:left w:val="single" w:sz="4" w:space="0" w:color="auto"/>
              <w:bottom w:val="single" w:sz="4" w:space="0" w:color="auto"/>
              <w:right w:val="single" w:sz="4" w:space="0" w:color="auto"/>
            </w:tcBorders>
          </w:tcPr>
          <w:p w14:paraId="7166B96A" w14:textId="77777777" w:rsidR="00E45B56" w:rsidRPr="009443FF" w:rsidRDefault="00E45B56" w:rsidP="006617CB">
            <w:pPr>
              <w:suppressAutoHyphens/>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highlight w:val="lightGray"/>
                <w:lang w:eastAsia="ar-SA"/>
              </w:rPr>
              <w:t>Taip/Ne</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lang w:eastAsia="ar-SA"/>
              </w:rPr>
              <w:t xml:space="preserve">(nereikalingą išbraukti) </w:t>
            </w:r>
          </w:p>
          <w:p w14:paraId="0CE3FBD7"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t>Pateikto dokumento pavadinimas</w:t>
            </w:r>
            <w:r w:rsidRPr="009443FF">
              <w:rPr>
                <w:rFonts w:ascii="Times New Roman" w:eastAsia="Times New Roman" w:hAnsi="Times New Roman" w:cs="Times New Roman"/>
                <w:i/>
                <w:iCs/>
                <w:highlight w:val="lightGray"/>
              </w:rPr>
              <w:t xml:space="preserve"> 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_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w:t>
            </w:r>
          </w:p>
        </w:tc>
      </w:tr>
      <w:tr w:rsidR="00E45B56" w:rsidRPr="009443FF" w14:paraId="29DCBDC2"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5AE78951"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3.4.4.</w:t>
            </w:r>
          </w:p>
        </w:tc>
        <w:tc>
          <w:tcPr>
            <w:tcW w:w="1857" w:type="dxa"/>
            <w:tcBorders>
              <w:top w:val="single" w:sz="4" w:space="0" w:color="auto"/>
              <w:left w:val="single" w:sz="4" w:space="0" w:color="auto"/>
              <w:bottom w:val="single" w:sz="4" w:space="0" w:color="auto"/>
              <w:right w:val="single" w:sz="4" w:space="0" w:color="auto"/>
            </w:tcBorders>
            <w:vAlign w:val="center"/>
          </w:tcPr>
          <w:p w14:paraId="7F8BC09D"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Metrologinė patikra</w:t>
            </w:r>
          </w:p>
        </w:tc>
        <w:tc>
          <w:tcPr>
            <w:tcW w:w="4253" w:type="dxa"/>
            <w:tcBorders>
              <w:top w:val="single" w:sz="4" w:space="0" w:color="auto"/>
              <w:left w:val="single" w:sz="4" w:space="0" w:color="auto"/>
              <w:bottom w:val="single" w:sz="4" w:space="0" w:color="auto"/>
              <w:right w:val="single" w:sz="4" w:space="0" w:color="auto"/>
            </w:tcBorders>
            <w:vAlign w:val="center"/>
          </w:tcPr>
          <w:p w14:paraId="2F693F39" w14:textId="77777777" w:rsidR="00E45B56" w:rsidRPr="009443FF" w:rsidRDefault="00E45B56" w:rsidP="006617CB">
            <w:pPr>
              <w:suppressAutoHyphens/>
              <w:spacing w:after="0" w:line="240" w:lineRule="auto"/>
              <w:rPr>
                <w:rFonts w:ascii="Times New Roman" w:eastAsia="Calibri" w:hAnsi="Times New Roman" w:cs="Times New Roman"/>
                <w:lang w:eastAsia="ar-SA"/>
              </w:rPr>
            </w:pPr>
            <w:r w:rsidRPr="009443FF">
              <w:rPr>
                <w:rFonts w:ascii="Times New Roman" w:eastAsia="Calibri" w:hAnsi="Times New Roman" w:cs="Times New Roman"/>
                <w:lang w:eastAsia="ar-SA"/>
              </w:rPr>
              <w:t>Svėrimo įranga sumontuota į techniką, tinkama teisinei metrologijai, kalibruota.</w:t>
            </w:r>
          </w:p>
          <w:p w14:paraId="73AB2EA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Calibri" w:hAnsi="Times New Roman" w:cs="Times New Roman"/>
                <w:lang w:eastAsia="ar-SA"/>
              </w:rPr>
              <w:t>Perdavimo dienai atlikta pirminė metrologinė patikra ir</w:t>
            </w:r>
            <w:r w:rsidRPr="009443FF">
              <w:rPr>
                <w:rFonts w:ascii="Times New Roman" w:eastAsia="Times New Roman" w:hAnsi="Times New Roman" w:cs="Times New Roman"/>
                <w:lang w:eastAsia="ar-SA"/>
              </w:rPr>
              <w:t xml:space="preserve"> pateikiamas patikros/kalibravimo sertifikatas.</w:t>
            </w:r>
          </w:p>
        </w:tc>
        <w:tc>
          <w:tcPr>
            <w:tcW w:w="3103" w:type="dxa"/>
            <w:tcBorders>
              <w:top w:val="single" w:sz="4" w:space="0" w:color="auto"/>
              <w:left w:val="single" w:sz="4" w:space="0" w:color="auto"/>
              <w:bottom w:val="single" w:sz="4" w:space="0" w:color="auto"/>
              <w:right w:val="single" w:sz="4" w:space="0" w:color="auto"/>
            </w:tcBorders>
            <w:shd w:val="clear" w:color="auto" w:fill="auto"/>
          </w:tcPr>
          <w:p w14:paraId="092A4279" w14:textId="77777777" w:rsidR="00E45B56" w:rsidRPr="009443FF" w:rsidRDefault="00E45B56" w:rsidP="006617CB">
            <w:pPr>
              <w:suppressAutoHyphens/>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highlight w:val="lightGray"/>
                <w:lang w:eastAsia="ar-SA"/>
              </w:rPr>
              <w:t>Taip/Ne</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lang w:eastAsia="ar-SA"/>
              </w:rPr>
              <w:t xml:space="preserve">(nereikalingą išbraukti) </w:t>
            </w:r>
          </w:p>
          <w:p w14:paraId="3544C23F" w14:textId="77777777" w:rsidR="00E45B56" w:rsidRPr="009443FF" w:rsidRDefault="00E45B56" w:rsidP="006617CB">
            <w:pPr>
              <w:spacing w:after="0" w:line="240" w:lineRule="auto"/>
              <w:rPr>
                <w:rFonts w:ascii="Times New Roman" w:eastAsia="Times New Roman" w:hAnsi="Times New Roman" w:cs="Times New Roman"/>
                <w:i/>
                <w:iCs/>
                <w:highlight w:val="lightGray"/>
              </w:rPr>
            </w:pPr>
          </w:p>
        </w:tc>
      </w:tr>
      <w:tr w:rsidR="00E45B56" w:rsidRPr="009443FF" w14:paraId="4C0FE4D1"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14689146"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3.4.5.</w:t>
            </w:r>
          </w:p>
        </w:tc>
        <w:tc>
          <w:tcPr>
            <w:tcW w:w="1857" w:type="dxa"/>
            <w:tcBorders>
              <w:top w:val="single" w:sz="4" w:space="0" w:color="auto"/>
              <w:left w:val="single" w:sz="4" w:space="0" w:color="auto"/>
              <w:bottom w:val="single" w:sz="4" w:space="0" w:color="auto"/>
              <w:right w:val="single" w:sz="4" w:space="0" w:color="auto"/>
            </w:tcBorders>
            <w:vAlign w:val="center"/>
          </w:tcPr>
          <w:p w14:paraId="0A99DD16"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xml:space="preserve">Svėrimo tikslumas </w:t>
            </w:r>
          </w:p>
          <w:p w14:paraId="4BC3406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4253" w:type="dxa"/>
            <w:tcBorders>
              <w:top w:val="single" w:sz="4" w:space="0" w:color="auto"/>
              <w:left w:val="single" w:sz="4" w:space="0" w:color="auto"/>
              <w:bottom w:val="single" w:sz="4" w:space="0" w:color="auto"/>
              <w:right w:val="single" w:sz="4" w:space="0" w:color="auto"/>
            </w:tcBorders>
            <w:vAlign w:val="center"/>
          </w:tcPr>
          <w:p w14:paraId="1C89833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 xml:space="preserve">Paklaida ne daugiau kaip </w:t>
            </w:r>
            <w:r w:rsidRPr="009443FF">
              <w:rPr>
                <w:rFonts w:ascii="Times New Roman" w:eastAsia="Times New Roman" w:hAnsi="Times New Roman" w:cs="Times New Roman"/>
                <w:bCs/>
                <w:iCs/>
                <w:lang w:eastAsia="ar-SA"/>
              </w:rPr>
              <w:t>2%</w:t>
            </w:r>
          </w:p>
        </w:tc>
        <w:tc>
          <w:tcPr>
            <w:tcW w:w="3103" w:type="dxa"/>
            <w:tcBorders>
              <w:top w:val="single" w:sz="4" w:space="0" w:color="auto"/>
              <w:left w:val="single" w:sz="4" w:space="0" w:color="auto"/>
              <w:bottom w:val="single" w:sz="4" w:space="0" w:color="auto"/>
              <w:right w:val="single" w:sz="4" w:space="0" w:color="auto"/>
            </w:tcBorders>
          </w:tcPr>
          <w:p w14:paraId="627C5EE6" w14:textId="77777777" w:rsidR="00E45B56" w:rsidRPr="009443FF" w:rsidRDefault="00E45B56" w:rsidP="006617CB">
            <w:pPr>
              <w:suppressAutoHyphens/>
              <w:spacing w:after="0" w:line="240" w:lineRule="auto"/>
              <w:rPr>
                <w:rFonts w:ascii="Times New Roman" w:eastAsia="Times New Roman" w:hAnsi="Times New Roman" w:cs="Times New Roman"/>
                <w:b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___________</w:t>
            </w:r>
            <w:r w:rsidRPr="009443FF">
              <w:rPr>
                <w:rFonts w:ascii="Times New Roman" w:eastAsia="Times New Roman" w:hAnsi="Times New Roman" w:cs="Times New Roman"/>
                <w:bCs/>
              </w:rPr>
              <w:t xml:space="preserve">% </w:t>
            </w:r>
          </w:p>
          <w:p w14:paraId="5851900B"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 xml:space="preserve"> ir psl. Nr.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w:t>
            </w:r>
          </w:p>
        </w:tc>
      </w:tr>
      <w:tr w:rsidR="00E45B56" w:rsidRPr="009443FF" w14:paraId="4284666E"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18C9F235"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3.4.6.</w:t>
            </w:r>
          </w:p>
        </w:tc>
        <w:tc>
          <w:tcPr>
            <w:tcW w:w="1857" w:type="dxa"/>
            <w:tcBorders>
              <w:top w:val="single" w:sz="4" w:space="0" w:color="auto"/>
              <w:left w:val="single" w:sz="4" w:space="0" w:color="auto"/>
              <w:bottom w:val="single" w:sz="4" w:space="0" w:color="auto"/>
              <w:right w:val="single" w:sz="4" w:space="0" w:color="auto"/>
            </w:tcBorders>
            <w:vAlign w:val="center"/>
          </w:tcPr>
          <w:p w14:paraId="165D8B4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Ekranas/monitorius</w:t>
            </w:r>
          </w:p>
        </w:tc>
        <w:tc>
          <w:tcPr>
            <w:tcW w:w="4253" w:type="dxa"/>
            <w:tcBorders>
              <w:top w:val="single" w:sz="4" w:space="0" w:color="auto"/>
              <w:left w:val="single" w:sz="4" w:space="0" w:color="auto"/>
              <w:bottom w:val="single" w:sz="4" w:space="0" w:color="auto"/>
              <w:right w:val="single" w:sz="4" w:space="0" w:color="auto"/>
            </w:tcBorders>
            <w:vAlign w:val="center"/>
          </w:tcPr>
          <w:p w14:paraId="1DB5338F"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Ekrano įstrižainė ne mažiau 5“ (colių),</w:t>
            </w:r>
          </w:p>
          <w:p w14:paraId="4B87A5B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bCs/>
                <w:iCs/>
                <w:lang w:eastAsia="ar-SA"/>
              </w:rPr>
              <w:t>ekranas spalvotas.</w:t>
            </w:r>
          </w:p>
        </w:tc>
        <w:tc>
          <w:tcPr>
            <w:tcW w:w="3103" w:type="dxa"/>
            <w:tcBorders>
              <w:top w:val="single" w:sz="4" w:space="0" w:color="auto"/>
              <w:left w:val="single" w:sz="4" w:space="0" w:color="auto"/>
              <w:bottom w:val="single" w:sz="4" w:space="0" w:color="auto"/>
              <w:right w:val="single" w:sz="4" w:space="0" w:color="auto"/>
            </w:tcBorders>
          </w:tcPr>
          <w:p w14:paraId="2DEDB3ED" w14:textId="77777777" w:rsidR="00E45B56" w:rsidRPr="009443FF" w:rsidRDefault="00E45B56" w:rsidP="006617CB">
            <w:pPr>
              <w:suppressAutoHyphens/>
              <w:spacing w:after="0" w:line="240" w:lineRule="auto"/>
              <w:rPr>
                <w:rFonts w:ascii="Times New Roman" w:eastAsia="Times New Roman" w:hAnsi="Times New Roman" w:cs="Times New Roman"/>
                <w:bCs/>
              </w:rPr>
            </w:pPr>
            <w:r w:rsidRPr="009443FF">
              <w:rPr>
                <w:rFonts w:ascii="Times New Roman" w:eastAsia="Times New Roman" w:hAnsi="Times New Roman" w:cs="Times New Roman"/>
                <w:highlight w:val="lightGray"/>
                <w:lang w:eastAsia="ar-SA"/>
              </w:rPr>
              <w:t>Taip/Ne</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lang w:eastAsia="ar-SA"/>
              </w:rPr>
              <w:t>(nereikalingą išbraukti)</w:t>
            </w:r>
            <w:r w:rsidRPr="009443FF">
              <w:rPr>
                <w:rFonts w:ascii="Times New Roman" w:eastAsia="Times New Roman" w:hAnsi="Times New Roman" w:cs="Times New Roman"/>
                <w:i/>
                <w:iCs/>
              </w:rPr>
              <w:t xml:space="preserve"> Siūlomas parametras - </w:t>
            </w:r>
            <w:r w:rsidRPr="009443FF">
              <w:rPr>
                <w:rFonts w:ascii="Times New Roman" w:eastAsia="Times New Roman" w:hAnsi="Times New Roman" w:cs="Times New Roman"/>
                <w:i/>
                <w:iCs/>
                <w:highlight w:val="lightGray"/>
              </w:rPr>
              <w:t>______</w:t>
            </w:r>
            <w:r w:rsidRPr="009443FF">
              <w:rPr>
                <w:rFonts w:ascii="Times New Roman" w:eastAsia="Times New Roman" w:hAnsi="Times New Roman" w:cs="Times New Roman"/>
                <w:i/>
                <w:iCs/>
              </w:rPr>
              <w:t>“</w:t>
            </w:r>
            <w:r w:rsidRPr="009443FF">
              <w:rPr>
                <w:rFonts w:ascii="Times New Roman" w:eastAsia="Times New Roman" w:hAnsi="Times New Roman" w:cs="Times New Roman"/>
                <w:bCs/>
              </w:rPr>
              <w:t xml:space="preserve"> </w:t>
            </w:r>
          </w:p>
          <w:p w14:paraId="131C5F65" w14:textId="77777777" w:rsidR="00E45B56" w:rsidRPr="009443FF" w:rsidRDefault="00E45B56" w:rsidP="006617CB">
            <w:pPr>
              <w:spacing w:after="0" w:line="240" w:lineRule="auto"/>
              <w:rPr>
                <w:rFonts w:ascii="Times New Roman" w:eastAsia="Times New Roman" w:hAnsi="Times New Roman" w:cs="Times New Roman"/>
                <w:i/>
                <w:iCs/>
                <w:highlight w:val="lightGray"/>
              </w:rPr>
            </w:pPr>
          </w:p>
        </w:tc>
      </w:tr>
      <w:tr w:rsidR="00E45B56" w:rsidRPr="009443FF" w14:paraId="6A7B2930"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6C5A6166"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3.4.7.</w:t>
            </w:r>
          </w:p>
        </w:tc>
        <w:tc>
          <w:tcPr>
            <w:tcW w:w="1857" w:type="dxa"/>
            <w:tcBorders>
              <w:top w:val="single" w:sz="4" w:space="0" w:color="auto"/>
              <w:left w:val="single" w:sz="4" w:space="0" w:color="auto"/>
              <w:bottom w:val="single" w:sz="4" w:space="0" w:color="auto"/>
              <w:right w:val="single" w:sz="4" w:space="0" w:color="auto"/>
            </w:tcBorders>
            <w:vAlign w:val="center"/>
          </w:tcPr>
          <w:p w14:paraId="6257854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Apsauga nuo drėgmės (davikliams)</w:t>
            </w:r>
          </w:p>
        </w:tc>
        <w:tc>
          <w:tcPr>
            <w:tcW w:w="4253" w:type="dxa"/>
            <w:tcBorders>
              <w:top w:val="single" w:sz="4" w:space="0" w:color="auto"/>
              <w:left w:val="single" w:sz="4" w:space="0" w:color="auto"/>
              <w:bottom w:val="single" w:sz="4" w:space="0" w:color="auto"/>
              <w:right w:val="single" w:sz="4" w:space="0" w:color="auto"/>
            </w:tcBorders>
            <w:vAlign w:val="center"/>
          </w:tcPr>
          <w:p w14:paraId="52A1057B"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Įrangos daviklių apsaugos klasė nuo drėgmės ne blogesnė kaip IP65</w:t>
            </w:r>
          </w:p>
          <w:p w14:paraId="065C0FD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auto"/>
              <w:left w:val="single" w:sz="4" w:space="0" w:color="auto"/>
              <w:bottom w:val="single" w:sz="4" w:space="0" w:color="auto"/>
              <w:right w:val="single" w:sz="4" w:space="0" w:color="auto"/>
            </w:tcBorders>
          </w:tcPr>
          <w:p w14:paraId="14D92C0A" w14:textId="77777777" w:rsidR="00E45B56" w:rsidRPr="009443FF" w:rsidRDefault="00E45B56" w:rsidP="006617CB">
            <w:pPr>
              <w:suppressAutoHyphens/>
              <w:spacing w:after="0" w:line="240" w:lineRule="auto"/>
              <w:rPr>
                <w:rFonts w:ascii="Times New Roman" w:eastAsia="Times New Roman" w:hAnsi="Times New Roman" w:cs="Times New Roman"/>
                <w:bCs/>
              </w:rPr>
            </w:pPr>
            <w:r w:rsidRPr="009443FF">
              <w:rPr>
                <w:rFonts w:ascii="Times New Roman" w:eastAsia="Times New Roman" w:hAnsi="Times New Roman" w:cs="Times New Roman"/>
                <w:i/>
                <w:iCs/>
              </w:rPr>
              <w:t xml:space="preserve"> Siūlomas parametras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apsaugos klasė</w:t>
            </w:r>
            <w:r w:rsidRPr="009443FF">
              <w:rPr>
                <w:rFonts w:ascii="Times New Roman" w:eastAsia="Times New Roman" w:hAnsi="Times New Roman" w:cs="Times New Roman"/>
                <w:bCs/>
              </w:rPr>
              <w:t>.</w:t>
            </w:r>
          </w:p>
        </w:tc>
      </w:tr>
      <w:tr w:rsidR="00E45B56" w:rsidRPr="009443FF" w14:paraId="79BE51C6"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11E80110"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3.4.8.</w:t>
            </w:r>
          </w:p>
        </w:tc>
        <w:tc>
          <w:tcPr>
            <w:tcW w:w="1857" w:type="dxa"/>
            <w:tcBorders>
              <w:top w:val="single" w:sz="4" w:space="0" w:color="auto"/>
              <w:left w:val="single" w:sz="4" w:space="0" w:color="auto"/>
              <w:bottom w:val="single" w:sz="4" w:space="0" w:color="auto"/>
              <w:right w:val="single" w:sz="4" w:space="0" w:color="auto"/>
            </w:tcBorders>
            <w:vAlign w:val="center"/>
          </w:tcPr>
          <w:p w14:paraId="0C7D888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Apsauga nuo drėgmės (įrangai, esančiai kabinoje)</w:t>
            </w:r>
          </w:p>
        </w:tc>
        <w:tc>
          <w:tcPr>
            <w:tcW w:w="4253" w:type="dxa"/>
            <w:tcBorders>
              <w:top w:val="single" w:sz="4" w:space="0" w:color="auto"/>
              <w:left w:val="single" w:sz="4" w:space="0" w:color="auto"/>
              <w:bottom w:val="single" w:sz="4" w:space="0" w:color="auto"/>
              <w:right w:val="single" w:sz="4" w:space="0" w:color="auto"/>
            </w:tcBorders>
            <w:vAlign w:val="center"/>
          </w:tcPr>
          <w:p w14:paraId="46EA4721"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Prietaiso apsaugos klasė ne blogesnė kaip IP54</w:t>
            </w:r>
          </w:p>
          <w:p w14:paraId="24B7926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auto"/>
              <w:left w:val="single" w:sz="4" w:space="0" w:color="auto"/>
              <w:bottom w:val="single" w:sz="4" w:space="0" w:color="auto"/>
              <w:right w:val="single" w:sz="4" w:space="0" w:color="auto"/>
            </w:tcBorders>
          </w:tcPr>
          <w:p w14:paraId="31787C52" w14:textId="77777777" w:rsidR="00E45B56" w:rsidRPr="009443FF" w:rsidRDefault="00E45B56" w:rsidP="006617CB">
            <w:pPr>
              <w:suppressAutoHyphens/>
              <w:spacing w:after="0" w:line="240" w:lineRule="auto"/>
              <w:rPr>
                <w:rFonts w:ascii="Times New Roman" w:eastAsia="Times New Roman" w:hAnsi="Times New Roman" w:cs="Times New Roman"/>
                <w:b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apsaugos klasė.</w:t>
            </w:r>
            <w:r w:rsidRPr="009443FF">
              <w:rPr>
                <w:rFonts w:ascii="Times New Roman" w:eastAsia="Times New Roman" w:hAnsi="Times New Roman" w:cs="Times New Roman"/>
                <w:bCs/>
              </w:rPr>
              <w:t xml:space="preserve"> </w:t>
            </w:r>
          </w:p>
          <w:p w14:paraId="764615C6" w14:textId="77777777" w:rsidR="00E45B56" w:rsidRPr="009443FF" w:rsidRDefault="00E45B56" w:rsidP="006617CB">
            <w:pPr>
              <w:spacing w:after="0" w:line="240" w:lineRule="auto"/>
              <w:rPr>
                <w:rFonts w:ascii="Times New Roman" w:eastAsia="Times New Roman" w:hAnsi="Times New Roman" w:cs="Times New Roman"/>
                <w:i/>
                <w:iCs/>
                <w:highlight w:val="lightGray"/>
              </w:rPr>
            </w:pPr>
          </w:p>
        </w:tc>
      </w:tr>
      <w:tr w:rsidR="00E45B56" w:rsidRPr="009443FF" w14:paraId="2B46EB4C"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15541B15"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3.4.9.</w:t>
            </w:r>
          </w:p>
        </w:tc>
        <w:tc>
          <w:tcPr>
            <w:tcW w:w="1857" w:type="dxa"/>
            <w:tcBorders>
              <w:top w:val="single" w:sz="4" w:space="0" w:color="auto"/>
              <w:left w:val="single" w:sz="4" w:space="0" w:color="auto"/>
              <w:bottom w:val="single" w:sz="4" w:space="0" w:color="auto"/>
              <w:right w:val="single" w:sz="4" w:space="0" w:color="auto"/>
            </w:tcBorders>
            <w:vAlign w:val="center"/>
          </w:tcPr>
          <w:p w14:paraId="569FBBB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Dokumentų spausdintuvas</w:t>
            </w:r>
          </w:p>
        </w:tc>
        <w:tc>
          <w:tcPr>
            <w:tcW w:w="4253" w:type="dxa"/>
            <w:tcBorders>
              <w:top w:val="single" w:sz="4" w:space="0" w:color="auto"/>
              <w:left w:val="single" w:sz="4" w:space="0" w:color="auto"/>
              <w:bottom w:val="single" w:sz="4" w:space="0" w:color="auto"/>
              <w:right w:val="single" w:sz="4" w:space="0" w:color="auto"/>
            </w:tcBorders>
            <w:vAlign w:val="center"/>
          </w:tcPr>
          <w:p w14:paraId="48F20399"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Spausdintuvas montuojamas technikos operatoriaus darbo vietoje (kabinoje).</w:t>
            </w:r>
          </w:p>
          <w:p w14:paraId="0780D86E"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Spausdintuvo naudojamo popieriaus plotis ne mažiau 52 mm.</w:t>
            </w:r>
          </w:p>
          <w:p w14:paraId="74FBB14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auto"/>
              <w:left w:val="single" w:sz="4" w:space="0" w:color="auto"/>
              <w:bottom w:val="single" w:sz="4" w:space="0" w:color="auto"/>
              <w:right w:val="single" w:sz="4" w:space="0" w:color="auto"/>
            </w:tcBorders>
          </w:tcPr>
          <w:p w14:paraId="76CBD46A" w14:textId="77777777" w:rsidR="00E45B56" w:rsidRPr="009443FF" w:rsidRDefault="00E45B56" w:rsidP="006617CB">
            <w:pPr>
              <w:suppressAutoHyphens/>
              <w:spacing w:after="0" w:line="240" w:lineRule="auto"/>
              <w:rPr>
                <w:rFonts w:ascii="Times New Roman" w:eastAsia="Times New Roman" w:hAnsi="Times New Roman" w:cs="Times New Roman"/>
                <w:bCs/>
              </w:rPr>
            </w:pPr>
            <w:r w:rsidRPr="009443FF">
              <w:rPr>
                <w:rFonts w:ascii="Times New Roman" w:eastAsia="Times New Roman" w:hAnsi="Times New Roman" w:cs="Times New Roman"/>
                <w:highlight w:val="lightGray"/>
                <w:lang w:eastAsia="ar-SA"/>
              </w:rPr>
              <w:t>Taip/Ne</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lang w:eastAsia="ar-SA"/>
              </w:rPr>
              <w:t>(nereikalingą išbraukti)</w:t>
            </w:r>
            <w:r w:rsidRPr="009443FF">
              <w:rPr>
                <w:rFonts w:ascii="Times New Roman" w:eastAsia="Times New Roman" w:hAnsi="Times New Roman" w:cs="Times New Roman"/>
                <w:i/>
                <w:iCs/>
              </w:rPr>
              <w:t xml:space="preserve"> Siūlomas parametras -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mm.</w:t>
            </w:r>
            <w:r w:rsidRPr="009443FF">
              <w:rPr>
                <w:rFonts w:ascii="Times New Roman" w:eastAsia="Times New Roman" w:hAnsi="Times New Roman" w:cs="Times New Roman"/>
                <w:bCs/>
              </w:rPr>
              <w:t xml:space="preserve"> </w:t>
            </w:r>
          </w:p>
          <w:p w14:paraId="04A0E391"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 xml:space="preserve"> ir psl. Nr.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w:t>
            </w:r>
          </w:p>
        </w:tc>
      </w:tr>
      <w:tr w:rsidR="00E45B56" w:rsidRPr="009443FF" w14:paraId="292C8BEB"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5ABD903C"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rPr>
              <w:t>3.4.10</w:t>
            </w:r>
          </w:p>
        </w:tc>
        <w:tc>
          <w:tcPr>
            <w:tcW w:w="1857" w:type="dxa"/>
            <w:tcBorders>
              <w:top w:val="single" w:sz="4" w:space="0" w:color="auto"/>
              <w:left w:val="single" w:sz="4" w:space="0" w:color="auto"/>
              <w:bottom w:val="single" w:sz="4" w:space="0" w:color="auto"/>
              <w:right w:val="single" w:sz="4" w:space="0" w:color="auto"/>
            </w:tcBorders>
            <w:vAlign w:val="center"/>
          </w:tcPr>
          <w:p w14:paraId="35532E8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Spausdinami duomenys</w:t>
            </w:r>
          </w:p>
        </w:tc>
        <w:tc>
          <w:tcPr>
            <w:tcW w:w="4253" w:type="dxa"/>
            <w:tcBorders>
              <w:top w:val="single" w:sz="4" w:space="0" w:color="auto"/>
              <w:left w:val="single" w:sz="4" w:space="0" w:color="auto"/>
              <w:bottom w:val="single" w:sz="4" w:space="0" w:color="auto"/>
              <w:right w:val="single" w:sz="4" w:space="0" w:color="auto"/>
            </w:tcBorders>
            <w:vAlign w:val="center"/>
          </w:tcPr>
          <w:p w14:paraId="532CDDFD"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Yra galimybė suformuoti informaciją ir spausdintuvu atspausdinti būtinus duomenis apie:</w:t>
            </w:r>
          </w:p>
          <w:p w14:paraId="7B4D10CB"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lastRenderedPageBreak/>
              <w:t xml:space="preserve">- tiekėją, </w:t>
            </w:r>
          </w:p>
          <w:p w14:paraId="568A2C70"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klientą,</w:t>
            </w:r>
          </w:p>
          <w:p w14:paraId="0DD7A5B9"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krovinio pakrovimo vietą,</w:t>
            </w:r>
          </w:p>
          <w:p w14:paraId="24FD664D"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xml:space="preserve">- krovinio paskirties vietą, </w:t>
            </w:r>
          </w:p>
          <w:p w14:paraId="284A6560"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xml:space="preserve">- pakrovimo datą ir  laiką, </w:t>
            </w:r>
          </w:p>
          <w:p w14:paraId="491FDFB4"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medžiagos pavadinimą,</w:t>
            </w:r>
          </w:p>
          <w:p w14:paraId="66D5CF56" w14:textId="77777777" w:rsidR="00E45B56" w:rsidRPr="009443FF" w:rsidRDefault="00E45B56" w:rsidP="006617CB">
            <w:pPr>
              <w:suppressAutoHyphens/>
              <w:spacing w:before="60" w:after="60" w:line="240" w:lineRule="auto"/>
              <w:jc w:val="both"/>
              <w:rPr>
                <w:rFonts w:ascii="Times New Roman" w:eastAsia="Times New Roman" w:hAnsi="Times New Roman" w:cs="Times New Roman"/>
                <w:bCs/>
                <w:iCs/>
                <w:lang w:eastAsia="ar-SA"/>
              </w:rPr>
            </w:pPr>
            <w:r w:rsidRPr="009443FF">
              <w:rPr>
                <w:rFonts w:ascii="Times New Roman" w:eastAsia="Times New Roman" w:hAnsi="Times New Roman" w:cs="Times New Roman"/>
                <w:bCs/>
                <w:iCs/>
                <w:lang w:eastAsia="ar-SA"/>
              </w:rPr>
              <w:t xml:space="preserve">- pakrautos medžiagos kiekį, </w:t>
            </w:r>
          </w:p>
          <w:p w14:paraId="337FF30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bCs/>
                <w:iCs/>
                <w:lang w:eastAsia="ar-SA"/>
              </w:rPr>
              <w:t xml:space="preserve">- transporto priemonės </w:t>
            </w:r>
            <w:proofErr w:type="spellStart"/>
            <w:r w:rsidRPr="009443FF">
              <w:rPr>
                <w:rFonts w:ascii="Times New Roman" w:eastAsia="Times New Roman" w:hAnsi="Times New Roman" w:cs="Times New Roman"/>
                <w:bCs/>
                <w:iCs/>
                <w:lang w:eastAsia="ar-SA"/>
              </w:rPr>
              <w:t>valst</w:t>
            </w:r>
            <w:proofErr w:type="spellEnd"/>
            <w:r w:rsidRPr="009443FF">
              <w:rPr>
                <w:rFonts w:ascii="Times New Roman" w:eastAsia="Times New Roman" w:hAnsi="Times New Roman" w:cs="Times New Roman"/>
                <w:bCs/>
                <w:iCs/>
                <w:lang w:eastAsia="ar-SA"/>
              </w:rPr>
              <w:t>. Nr.</w:t>
            </w:r>
          </w:p>
        </w:tc>
        <w:tc>
          <w:tcPr>
            <w:tcW w:w="3103" w:type="dxa"/>
            <w:tcBorders>
              <w:top w:val="single" w:sz="4" w:space="0" w:color="auto"/>
              <w:left w:val="single" w:sz="4" w:space="0" w:color="auto"/>
              <w:bottom w:val="single" w:sz="4" w:space="0" w:color="auto"/>
              <w:right w:val="single" w:sz="4" w:space="0" w:color="auto"/>
            </w:tcBorders>
          </w:tcPr>
          <w:p w14:paraId="4E9A4242" w14:textId="77777777" w:rsidR="00E45B56" w:rsidRPr="009443FF" w:rsidRDefault="00E45B56" w:rsidP="006617CB">
            <w:pPr>
              <w:suppressAutoHyphens/>
              <w:spacing w:after="0" w:line="240" w:lineRule="auto"/>
              <w:rPr>
                <w:rFonts w:ascii="Times New Roman" w:eastAsia="Times New Roman" w:hAnsi="Times New Roman" w:cs="Times New Roman"/>
                <w:bCs/>
              </w:rPr>
            </w:pPr>
            <w:r w:rsidRPr="009443FF">
              <w:rPr>
                <w:rFonts w:ascii="Times New Roman" w:eastAsia="Times New Roman" w:hAnsi="Times New Roman" w:cs="Times New Roman"/>
                <w:highlight w:val="lightGray"/>
                <w:lang w:eastAsia="ar-SA"/>
              </w:rPr>
              <w:lastRenderedPageBreak/>
              <w:t>Taip/Ne</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lang w:eastAsia="ar-SA"/>
              </w:rPr>
              <w:t>(nereikalingą išbraukti)</w:t>
            </w:r>
            <w:r w:rsidRPr="009443FF">
              <w:rPr>
                <w:rFonts w:ascii="Times New Roman" w:eastAsia="Times New Roman" w:hAnsi="Times New Roman" w:cs="Times New Roman"/>
                <w:i/>
                <w:iCs/>
              </w:rPr>
              <w:t xml:space="preserve"> Siūloma informacija -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(nurodoma galima informacija).</w:t>
            </w:r>
            <w:r w:rsidRPr="009443FF">
              <w:rPr>
                <w:rFonts w:ascii="Times New Roman" w:eastAsia="Times New Roman" w:hAnsi="Times New Roman" w:cs="Times New Roman"/>
                <w:bCs/>
              </w:rPr>
              <w:t xml:space="preserve"> </w:t>
            </w:r>
          </w:p>
          <w:p w14:paraId="0EECB01A"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lastRenderedPageBreak/>
              <w:t xml:space="preserve">Pateikto dokumento pavadinimas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 xml:space="preserve"> ir psl. Nr.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Nuoroda</w:t>
            </w:r>
          </w:p>
        </w:tc>
      </w:tr>
      <w:tr w:rsidR="00E45B56" w:rsidRPr="009443FF" w14:paraId="754B41C3" w14:textId="77777777" w:rsidTr="006617CB">
        <w:tc>
          <w:tcPr>
            <w:tcW w:w="578" w:type="dxa"/>
            <w:tcBorders>
              <w:top w:val="single" w:sz="4" w:space="0" w:color="auto"/>
              <w:left w:val="single" w:sz="4" w:space="0" w:color="auto"/>
              <w:bottom w:val="single" w:sz="4" w:space="0" w:color="auto"/>
              <w:right w:val="single" w:sz="4" w:space="0" w:color="auto"/>
            </w:tcBorders>
            <w:vAlign w:val="center"/>
          </w:tcPr>
          <w:p w14:paraId="2D00923C"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3.4.11</w:t>
            </w:r>
          </w:p>
        </w:tc>
        <w:tc>
          <w:tcPr>
            <w:tcW w:w="1857" w:type="dxa"/>
            <w:tcBorders>
              <w:top w:val="single" w:sz="4" w:space="0" w:color="auto"/>
              <w:left w:val="single" w:sz="4" w:space="0" w:color="auto"/>
              <w:bottom w:val="single" w:sz="4" w:space="0" w:color="auto"/>
              <w:right w:val="single" w:sz="4" w:space="0" w:color="auto"/>
            </w:tcBorders>
            <w:vAlign w:val="center"/>
          </w:tcPr>
          <w:p w14:paraId="09F6D5CD"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rPr>
              <w:t>Garantija pagrindiniams svėrimo įrangos komponentams</w:t>
            </w:r>
          </w:p>
        </w:tc>
        <w:tc>
          <w:tcPr>
            <w:tcW w:w="4253" w:type="dxa"/>
            <w:tcBorders>
              <w:top w:val="single" w:sz="4" w:space="0" w:color="auto"/>
              <w:left w:val="single" w:sz="4" w:space="0" w:color="auto"/>
              <w:bottom w:val="single" w:sz="4" w:space="0" w:color="auto"/>
              <w:right w:val="single" w:sz="4" w:space="0" w:color="auto"/>
            </w:tcBorders>
            <w:vAlign w:val="center"/>
          </w:tcPr>
          <w:p w14:paraId="5D74D052" w14:textId="77777777" w:rsidR="00E45B56" w:rsidRPr="009443FF" w:rsidRDefault="00E45B56" w:rsidP="006617CB">
            <w:pPr>
              <w:suppressAutoHyphens/>
              <w:spacing w:after="0" w:line="240" w:lineRule="auto"/>
              <w:jc w:val="both"/>
              <w:rPr>
                <w:rFonts w:ascii="Times New Roman" w:eastAsia="Times New Roman" w:hAnsi="Times New Roman" w:cs="Times New Roman"/>
              </w:rPr>
            </w:pPr>
            <w:r w:rsidRPr="009443FF">
              <w:rPr>
                <w:rFonts w:ascii="Times New Roman" w:eastAsia="Times New Roman" w:hAnsi="Times New Roman" w:cs="Times New Roman"/>
              </w:rPr>
              <w:t>Ne mažiau kaip 24 mėnesių.</w:t>
            </w:r>
          </w:p>
          <w:p w14:paraId="6568B221" w14:textId="77777777" w:rsidR="00E45B56" w:rsidRPr="009443FF" w:rsidRDefault="00E45B56" w:rsidP="006617CB">
            <w:pPr>
              <w:suppressAutoHyphens/>
              <w:spacing w:after="0" w:line="240" w:lineRule="auto"/>
              <w:jc w:val="both"/>
              <w:rPr>
                <w:rFonts w:ascii="Times New Roman" w:eastAsia="Times New Roman" w:hAnsi="Times New Roman" w:cs="Times New Roman"/>
                <w:iCs/>
                <w:lang w:eastAsia="ar-SA"/>
              </w:rPr>
            </w:pPr>
            <w:r w:rsidRPr="009443FF">
              <w:rPr>
                <w:rFonts w:ascii="Times New Roman" w:eastAsia="Times New Roman" w:hAnsi="Times New Roman" w:cs="Times New Roman"/>
                <w:bCs/>
                <w:iCs/>
                <w:lang w:eastAsia="ar-SA"/>
              </w:rPr>
              <w:t>Pasiūlyme turi būti pateikta informacija apie garantiniu laikotarpiu atliekamus  techninius aptarnavimus, nurodant  aptarnavimo intervalus,  atliekamus darbus, naudojamas medžiagas  ir jų įkainius.</w:t>
            </w:r>
          </w:p>
        </w:tc>
        <w:tc>
          <w:tcPr>
            <w:tcW w:w="3103" w:type="dxa"/>
            <w:tcBorders>
              <w:top w:val="single" w:sz="4" w:space="0" w:color="auto"/>
              <w:left w:val="single" w:sz="4" w:space="0" w:color="auto"/>
              <w:bottom w:val="single" w:sz="4" w:space="0" w:color="auto"/>
              <w:right w:val="single" w:sz="4" w:space="0" w:color="auto"/>
            </w:tcBorders>
          </w:tcPr>
          <w:p w14:paraId="7C867BBE"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___________</w:t>
            </w:r>
            <w:r w:rsidRPr="009443FF">
              <w:rPr>
                <w:rFonts w:ascii="Times New Roman" w:eastAsia="Times New Roman" w:hAnsi="Times New Roman" w:cs="Times New Roman"/>
                <w:bCs/>
              </w:rPr>
              <w:t>mėn.</w:t>
            </w:r>
            <w:r w:rsidRPr="009443FF">
              <w:rPr>
                <w:rFonts w:ascii="Times New Roman" w:eastAsia="Times New Roman" w:hAnsi="Times New Roman" w:cs="Times New Roman"/>
                <w:i/>
                <w:iCs/>
              </w:rPr>
              <w:t xml:space="preserve">       </w:t>
            </w:r>
          </w:p>
          <w:p w14:paraId="4E462D78"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Times New Roman" w:hAnsi="Times New Roman" w:cs="Times New Roman"/>
                <w:i/>
                <w:iCs/>
              </w:rPr>
              <w:t xml:space="preserve"> Pateikto dokumento pavadinimas</w:t>
            </w:r>
            <w:r w:rsidRPr="009443FF">
              <w:rPr>
                <w:rFonts w:ascii="Times New Roman" w:eastAsia="Times New Roman" w:hAnsi="Times New Roman" w:cs="Times New Roman"/>
                <w:i/>
                <w:iCs/>
                <w:highlight w:val="lightGray"/>
              </w:rPr>
              <w:t xml:space="preserve"> _____</w:t>
            </w:r>
            <w:r w:rsidRPr="009443FF">
              <w:rPr>
                <w:rFonts w:ascii="Times New Roman" w:eastAsia="Times New Roman" w:hAnsi="Times New Roman" w:cs="Times New Roman"/>
                <w:i/>
                <w:iCs/>
              </w:rPr>
              <w:t xml:space="preserve">__ ir psl. Nr. </w:t>
            </w:r>
            <w:r w:rsidRPr="009443FF">
              <w:rPr>
                <w:rFonts w:ascii="Times New Roman" w:eastAsia="Times New Roman" w:hAnsi="Times New Roman" w:cs="Times New Roman"/>
                <w:i/>
                <w:iCs/>
                <w:highlight w:val="lightGray"/>
              </w:rPr>
              <w:t>______</w:t>
            </w:r>
          </w:p>
        </w:tc>
      </w:tr>
      <w:tr w:rsidR="00E45B56" w:rsidRPr="009443FF" w14:paraId="50BB83AC" w14:textId="77777777" w:rsidTr="006617CB">
        <w:tc>
          <w:tcPr>
            <w:tcW w:w="578" w:type="dxa"/>
            <w:tcBorders>
              <w:top w:val="single" w:sz="4" w:space="0" w:color="000000"/>
              <w:left w:val="single" w:sz="4" w:space="0" w:color="000000"/>
              <w:bottom w:val="single" w:sz="4" w:space="0" w:color="000000"/>
            </w:tcBorders>
            <w:shd w:val="clear" w:color="auto" w:fill="auto"/>
          </w:tcPr>
          <w:p w14:paraId="6326C8A1"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3.5.</w:t>
            </w:r>
          </w:p>
        </w:tc>
        <w:tc>
          <w:tcPr>
            <w:tcW w:w="1857" w:type="dxa"/>
            <w:tcBorders>
              <w:top w:val="single" w:sz="4" w:space="0" w:color="000000"/>
              <w:left w:val="single" w:sz="4" w:space="0" w:color="000000"/>
              <w:bottom w:val="single" w:sz="4" w:space="0" w:color="000000"/>
              <w:right w:val="single" w:sz="4" w:space="0" w:color="000000"/>
            </w:tcBorders>
          </w:tcPr>
          <w:p w14:paraId="61EBACD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Hidraulinės linijos (papildomos)</w:t>
            </w:r>
          </w:p>
          <w:p w14:paraId="2951B01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 </w:t>
            </w:r>
          </w:p>
        </w:tc>
        <w:tc>
          <w:tcPr>
            <w:tcW w:w="4253" w:type="dxa"/>
            <w:tcBorders>
              <w:top w:val="single" w:sz="4" w:space="0" w:color="000000"/>
              <w:left w:val="single" w:sz="4" w:space="0" w:color="000000"/>
              <w:bottom w:val="single" w:sz="4" w:space="0" w:color="000000"/>
            </w:tcBorders>
            <w:shd w:val="clear" w:color="auto" w:fill="auto"/>
          </w:tcPr>
          <w:p w14:paraId="3DDCED8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Atskiros hidraulinės linijos (įskaitant ir drenažinę liniją),  užtikrinančios alyvos slėgį (ne mažiau 260 bar) ir srautą (ne mažiau 240 </w:t>
            </w:r>
            <w:proofErr w:type="spellStart"/>
            <w:r w:rsidRPr="009443FF">
              <w:rPr>
                <w:rFonts w:ascii="Times New Roman" w:eastAsia="Times New Roman" w:hAnsi="Times New Roman" w:cs="Times New Roman"/>
                <w:lang w:eastAsia="ar-SA"/>
              </w:rPr>
              <w:t>ltr</w:t>
            </w:r>
            <w:proofErr w:type="spellEnd"/>
            <w:r w:rsidRPr="009443FF">
              <w:rPr>
                <w:rFonts w:ascii="Times New Roman" w:eastAsia="Times New Roman" w:hAnsi="Times New Roman" w:cs="Times New Roman"/>
                <w:lang w:eastAsia="ar-SA"/>
              </w:rPr>
              <w:t xml:space="preserve">/min), papildomų įrankių (įskaitant universalų sniego valytuvą, rotorinį sniego valytuvą,  sijojimo/smulkinimo kaušą ir pan.) darbui, su greito jungimo movomis prie krovimo kaušo su srauto valdymu iš kabinos (operatoriui neišlipant), įrengtos gamintojo arba įrengiamos ne vėliau nei prekės perdavimo pirkėjui dieną.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F90E3A0"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bar, </w:t>
            </w:r>
            <w:r w:rsidRPr="009443FF">
              <w:rPr>
                <w:rFonts w:ascii="Times New Roman" w:eastAsia="Times New Roman" w:hAnsi="Times New Roman" w:cs="Times New Roman"/>
                <w:i/>
                <w:iCs/>
                <w:highlight w:val="lightGray"/>
              </w:rPr>
              <w:t>_______</w:t>
            </w:r>
            <w:r w:rsidRPr="009443FF">
              <w:rPr>
                <w:rFonts w:ascii="Times New Roman" w:eastAsia="Times New Roman" w:hAnsi="Times New Roman" w:cs="Times New Roman"/>
                <w:i/>
                <w:iCs/>
              </w:rPr>
              <w:t xml:space="preserve"> </w:t>
            </w:r>
            <w:proofErr w:type="spellStart"/>
            <w:r w:rsidRPr="009443FF">
              <w:rPr>
                <w:rFonts w:ascii="Times New Roman" w:eastAsia="Times New Roman" w:hAnsi="Times New Roman" w:cs="Times New Roman"/>
                <w:i/>
                <w:iCs/>
              </w:rPr>
              <w:t>ltr</w:t>
            </w:r>
            <w:proofErr w:type="spellEnd"/>
            <w:r w:rsidRPr="009443FF">
              <w:rPr>
                <w:rFonts w:ascii="Times New Roman" w:eastAsia="Times New Roman" w:hAnsi="Times New Roman" w:cs="Times New Roman"/>
                <w:i/>
                <w:iCs/>
              </w:rPr>
              <w:t>/min</w:t>
            </w:r>
          </w:p>
          <w:p w14:paraId="547968EF" w14:textId="77777777" w:rsidR="00E45B56" w:rsidRPr="009443FF" w:rsidRDefault="00E45B56" w:rsidP="006617CB">
            <w:pPr>
              <w:spacing w:after="0" w:line="240" w:lineRule="auto"/>
              <w:rPr>
                <w:rFonts w:ascii="Times New Roman" w:eastAsia="Times New Roman" w:hAnsi="Times New Roman" w:cs="Times New Roman"/>
                <w:i/>
                <w:iCs/>
                <w:highlight w:val="lightGray"/>
              </w:rPr>
            </w:pPr>
          </w:p>
        </w:tc>
      </w:tr>
      <w:tr w:rsidR="00E45B56" w:rsidRPr="009443FF" w14:paraId="0903BDFD" w14:textId="77777777" w:rsidTr="006617CB">
        <w:tc>
          <w:tcPr>
            <w:tcW w:w="578" w:type="dxa"/>
            <w:tcBorders>
              <w:top w:val="single" w:sz="4" w:space="0" w:color="000000"/>
              <w:left w:val="single" w:sz="4" w:space="0" w:color="000000"/>
              <w:bottom w:val="single" w:sz="4" w:space="0" w:color="000000"/>
            </w:tcBorders>
            <w:shd w:val="clear" w:color="auto" w:fill="auto"/>
          </w:tcPr>
          <w:p w14:paraId="44B7381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3.6.</w:t>
            </w:r>
          </w:p>
        </w:tc>
        <w:tc>
          <w:tcPr>
            <w:tcW w:w="1857" w:type="dxa"/>
            <w:tcBorders>
              <w:top w:val="single" w:sz="4" w:space="0" w:color="000000"/>
              <w:left w:val="single" w:sz="4" w:space="0" w:color="000000"/>
              <w:bottom w:val="single" w:sz="4" w:space="0" w:color="000000"/>
              <w:right w:val="single" w:sz="4" w:space="0" w:color="000000"/>
            </w:tcBorders>
          </w:tcPr>
          <w:p w14:paraId="43EEFB8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Kopijavimo funkcija</w:t>
            </w:r>
          </w:p>
        </w:tc>
        <w:tc>
          <w:tcPr>
            <w:tcW w:w="4253" w:type="dxa"/>
            <w:tcBorders>
              <w:top w:val="single" w:sz="4" w:space="0" w:color="000000"/>
              <w:left w:val="single" w:sz="4" w:space="0" w:color="000000"/>
              <w:bottom w:val="single" w:sz="4" w:space="0" w:color="000000"/>
            </w:tcBorders>
            <w:shd w:val="clear" w:color="auto" w:fill="auto"/>
          </w:tcPr>
          <w:p w14:paraId="423466F3"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Hidraulinio skirstytuvo strėlės valdymo sekcijai (pakėlimui/nuleidimui) įrengta „plaukiojanti“ padėtis.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6F5E4A3F"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Taip/Ne</w:t>
            </w:r>
            <w:r w:rsidRPr="009443FF">
              <w:rPr>
                <w:rFonts w:ascii="Times New Roman" w:eastAsia="Arial Unicode MS" w:hAnsi="Times New Roman" w:cs="Times New Roman"/>
              </w:rPr>
              <w:t xml:space="preserve"> </w:t>
            </w:r>
            <w:r w:rsidRPr="009443FF">
              <w:rPr>
                <w:rFonts w:ascii="Times New Roman" w:eastAsia="Arial Unicode MS" w:hAnsi="Times New Roman" w:cs="Times New Roman"/>
                <w:i/>
                <w:iCs/>
              </w:rPr>
              <w:t>(nereikalingą išbraukti)</w:t>
            </w:r>
          </w:p>
          <w:p w14:paraId="0F534827" w14:textId="77777777" w:rsidR="00E45B56" w:rsidRPr="009443FF" w:rsidRDefault="00E45B56" w:rsidP="006617CB">
            <w:pPr>
              <w:spacing w:after="0" w:line="240" w:lineRule="auto"/>
              <w:rPr>
                <w:rFonts w:ascii="Times New Roman" w:eastAsia="Times New Roman" w:hAnsi="Times New Roman" w:cs="Times New Roman"/>
                <w:i/>
                <w:iCs/>
                <w:highlight w:val="lightGray"/>
              </w:rPr>
            </w:pPr>
          </w:p>
        </w:tc>
      </w:tr>
      <w:tr w:rsidR="00E45B56" w:rsidRPr="009443FF" w14:paraId="54CEB77B" w14:textId="77777777" w:rsidTr="006617CB">
        <w:tc>
          <w:tcPr>
            <w:tcW w:w="578" w:type="dxa"/>
            <w:tcBorders>
              <w:top w:val="single" w:sz="4" w:space="0" w:color="000000"/>
              <w:left w:val="single" w:sz="4" w:space="0" w:color="000000"/>
              <w:bottom w:val="single" w:sz="4" w:space="0" w:color="000000"/>
            </w:tcBorders>
            <w:shd w:val="clear" w:color="auto" w:fill="auto"/>
          </w:tcPr>
          <w:p w14:paraId="6F9C40C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3.7.</w:t>
            </w:r>
          </w:p>
        </w:tc>
        <w:tc>
          <w:tcPr>
            <w:tcW w:w="1857" w:type="dxa"/>
            <w:tcBorders>
              <w:top w:val="single" w:sz="4" w:space="0" w:color="000000"/>
              <w:left w:val="single" w:sz="4" w:space="0" w:color="000000"/>
              <w:bottom w:val="single" w:sz="4" w:space="0" w:color="000000"/>
              <w:right w:val="single" w:sz="4" w:space="0" w:color="000000"/>
            </w:tcBorders>
          </w:tcPr>
          <w:p w14:paraId="586D7F5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Įrangos valdymas</w:t>
            </w:r>
          </w:p>
        </w:tc>
        <w:tc>
          <w:tcPr>
            <w:tcW w:w="4253" w:type="dxa"/>
            <w:tcBorders>
              <w:top w:val="single" w:sz="4" w:space="0" w:color="000000"/>
              <w:left w:val="single" w:sz="4" w:space="0" w:color="000000"/>
              <w:bottom w:val="single" w:sz="4" w:space="0" w:color="000000"/>
            </w:tcBorders>
            <w:shd w:val="clear" w:color="auto" w:fill="auto"/>
          </w:tcPr>
          <w:p w14:paraId="7BBAE1E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5752EA">
              <w:rPr>
                <w:rFonts w:ascii="Times New Roman" w:eastAsia="Times New Roman" w:hAnsi="Times New Roman" w:cs="Times New Roman"/>
                <w:lang w:eastAsia="ar-SA"/>
              </w:rPr>
              <w:t>Vairasvirtės,</w:t>
            </w:r>
            <w:r w:rsidRPr="009443FF">
              <w:rPr>
                <w:rFonts w:ascii="Times New Roman" w:eastAsia="Times New Roman" w:hAnsi="Times New Roman" w:cs="Times New Roman"/>
                <w:lang w:eastAsia="ar-SA"/>
              </w:rPr>
              <w:t xml:space="preserve"> įrengt</w:t>
            </w:r>
            <w:r w:rsidRPr="005752EA">
              <w:rPr>
                <w:rFonts w:ascii="Times New Roman" w:eastAsia="Times New Roman" w:hAnsi="Times New Roman" w:cs="Times New Roman"/>
                <w:lang w:eastAsia="ar-SA"/>
              </w:rPr>
              <w:t>os</w:t>
            </w:r>
            <w:r w:rsidRPr="009443FF">
              <w:rPr>
                <w:rFonts w:ascii="Times New Roman" w:eastAsia="Times New Roman" w:hAnsi="Times New Roman" w:cs="Times New Roman"/>
                <w:lang w:eastAsia="ar-SA"/>
              </w:rPr>
              <w:t xml:space="preserve"> valdymo konsolėje, pagalba valdomos kaušo ir papildomos įrangos funkcijos.</w:t>
            </w:r>
          </w:p>
          <w:p w14:paraId="4B785432"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highlight w:val="lightGray"/>
                <w:lang w:eastAsia="ar-SA"/>
              </w:rPr>
              <w:t>Prioritetas teikiamas vairasvirčių konsolei – judančiai kartu su operatoriaus sėdyne.</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6242EBE3"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Taip/Ne</w:t>
            </w:r>
            <w:r w:rsidRPr="009443FF">
              <w:rPr>
                <w:rFonts w:ascii="Times New Roman" w:eastAsia="Arial Unicode MS" w:hAnsi="Times New Roman" w:cs="Times New Roman"/>
              </w:rPr>
              <w:t xml:space="preserve"> </w:t>
            </w:r>
            <w:r w:rsidRPr="009443FF">
              <w:rPr>
                <w:rFonts w:ascii="Times New Roman" w:eastAsia="Arial Unicode MS" w:hAnsi="Times New Roman" w:cs="Times New Roman"/>
                <w:i/>
                <w:iCs/>
              </w:rPr>
              <w:t>(nereikalingą išbraukti)</w:t>
            </w:r>
          </w:p>
          <w:p w14:paraId="3C60489E" w14:textId="77777777" w:rsidR="00E45B56" w:rsidRPr="009443FF" w:rsidRDefault="00E45B56" w:rsidP="006617CB">
            <w:pPr>
              <w:spacing w:after="0" w:line="240" w:lineRule="auto"/>
              <w:rPr>
                <w:rFonts w:ascii="Times New Roman" w:eastAsia="Times New Roman" w:hAnsi="Times New Roman" w:cs="Times New Roman"/>
                <w:i/>
                <w:iCs/>
                <w:highlight w:val="lightGray"/>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6BFF4631" w14:textId="77777777" w:rsidTr="006617CB">
        <w:tc>
          <w:tcPr>
            <w:tcW w:w="578" w:type="dxa"/>
            <w:tcBorders>
              <w:top w:val="single" w:sz="4" w:space="0" w:color="000000"/>
              <w:left w:val="single" w:sz="4" w:space="0" w:color="000000"/>
              <w:bottom w:val="single" w:sz="4" w:space="0" w:color="000000"/>
            </w:tcBorders>
            <w:shd w:val="clear" w:color="auto" w:fill="auto"/>
          </w:tcPr>
          <w:p w14:paraId="1961BA9C"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3.8.</w:t>
            </w:r>
          </w:p>
        </w:tc>
        <w:tc>
          <w:tcPr>
            <w:tcW w:w="1857" w:type="dxa"/>
            <w:tcBorders>
              <w:top w:val="single" w:sz="4" w:space="0" w:color="000000"/>
              <w:left w:val="single" w:sz="4" w:space="0" w:color="000000"/>
              <w:bottom w:val="single" w:sz="4" w:space="0" w:color="000000"/>
              <w:right w:val="single" w:sz="4" w:space="0" w:color="000000"/>
            </w:tcBorders>
          </w:tcPr>
          <w:p w14:paraId="5540ACBE"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Darbo ciklo laikas</w:t>
            </w:r>
          </w:p>
        </w:tc>
        <w:tc>
          <w:tcPr>
            <w:tcW w:w="4253" w:type="dxa"/>
            <w:tcBorders>
              <w:top w:val="single" w:sz="4" w:space="0" w:color="000000"/>
              <w:left w:val="single" w:sz="4" w:space="0" w:color="000000"/>
              <w:bottom w:val="single" w:sz="4" w:space="0" w:color="000000"/>
            </w:tcBorders>
            <w:shd w:val="clear" w:color="auto" w:fill="auto"/>
          </w:tcPr>
          <w:p w14:paraId="2D2FC61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  Vieno darbo ciklo (kaušo pakėlimas, iškrovimas, nuleidimas) laikas ne daugiau 11 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CCF7517"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 xml:space="preserve">       ___</w:t>
            </w:r>
            <w:r w:rsidRPr="009443FF">
              <w:rPr>
                <w:rFonts w:ascii="Times New Roman" w:eastAsia="Times New Roman" w:hAnsi="Times New Roman" w:cs="Times New Roman"/>
                <w:i/>
                <w:iCs/>
              </w:rPr>
              <w:t xml:space="preserve"> s.</w:t>
            </w:r>
          </w:p>
          <w:p w14:paraId="5DCBBC2F"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65E29D7B" w14:textId="77777777" w:rsidTr="006617CB">
        <w:tc>
          <w:tcPr>
            <w:tcW w:w="578" w:type="dxa"/>
            <w:tcBorders>
              <w:top w:val="single" w:sz="4" w:space="0" w:color="000000"/>
              <w:left w:val="single" w:sz="4" w:space="0" w:color="000000"/>
              <w:bottom w:val="single" w:sz="4" w:space="0" w:color="000000"/>
            </w:tcBorders>
            <w:shd w:val="clear" w:color="auto" w:fill="auto"/>
          </w:tcPr>
          <w:p w14:paraId="3B34ADF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3.9.</w:t>
            </w:r>
          </w:p>
        </w:tc>
        <w:tc>
          <w:tcPr>
            <w:tcW w:w="1857" w:type="dxa"/>
            <w:tcBorders>
              <w:top w:val="single" w:sz="4" w:space="0" w:color="000000"/>
              <w:left w:val="single" w:sz="4" w:space="0" w:color="000000"/>
              <w:bottom w:val="single" w:sz="4" w:space="0" w:color="000000"/>
              <w:right w:val="single" w:sz="4" w:space="0" w:color="000000"/>
            </w:tcBorders>
          </w:tcPr>
          <w:p w14:paraId="6F022FB2"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Kilimo kampo sensorius</w:t>
            </w:r>
          </w:p>
        </w:tc>
        <w:tc>
          <w:tcPr>
            <w:tcW w:w="4253" w:type="dxa"/>
            <w:tcBorders>
              <w:top w:val="single" w:sz="4" w:space="0" w:color="000000"/>
              <w:left w:val="single" w:sz="4" w:space="0" w:color="000000"/>
              <w:bottom w:val="single" w:sz="4" w:space="0" w:color="000000"/>
            </w:tcBorders>
            <w:shd w:val="clear" w:color="auto" w:fill="auto"/>
          </w:tcPr>
          <w:p w14:paraId="41ECB97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highlight w:val="lightGray"/>
                <w:lang w:eastAsia="ar-SA"/>
              </w:rPr>
              <w:t>Prioritetas teikiamas gamintojo numatytam ir įrengtam įkalnės kampo davikliui, optimizuojančiam krautuvo traukos  parametrus, vykdant krovimo darbus.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195247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Taip/Ne</w:t>
            </w:r>
            <w:r w:rsidRPr="009443FF">
              <w:rPr>
                <w:rFonts w:ascii="Times New Roman" w:eastAsia="Arial Unicode MS" w:hAnsi="Times New Roman" w:cs="Times New Roman"/>
              </w:rPr>
              <w:t xml:space="preserve"> </w:t>
            </w:r>
            <w:r w:rsidRPr="009443FF">
              <w:rPr>
                <w:rFonts w:ascii="Times New Roman" w:eastAsia="Arial Unicode MS" w:hAnsi="Times New Roman" w:cs="Times New Roman"/>
                <w:i/>
                <w:iCs/>
              </w:rPr>
              <w:t>(nereikalingą išbraukti)</w:t>
            </w:r>
          </w:p>
          <w:p w14:paraId="41A4AF3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4C6CBB42" w14:textId="77777777" w:rsidTr="006617CB">
        <w:tc>
          <w:tcPr>
            <w:tcW w:w="578" w:type="dxa"/>
            <w:tcBorders>
              <w:top w:val="single" w:sz="4" w:space="0" w:color="000000"/>
              <w:left w:val="single" w:sz="4" w:space="0" w:color="000000"/>
              <w:bottom w:val="single" w:sz="4" w:space="0" w:color="000000"/>
            </w:tcBorders>
            <w:shd w:val="clear" w:color="auto" w:fill="auto"/>
          </w:tcPr>
          <w:p w14:paraId="41C062FB"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Pr>
                <w:rFonts w:ascii="Times New Roman" w:eastAsia="Times New Roman" w:hAnsi="Times New Roman" w:cs="Times New Roman"/>
                <w:lang w:eastAsia="ar-SA"/>
              </w:rPr>
              <w:t>3.10.</w:t>
            </w:r>
          </w:p>
        </w:tc>
        <w:tc>
          <w:tcPr>
            <w:tcW w:w="1857" w:type="dxa"/>
            <w:tcBorders>
              <w:top w:val="single" w:sz="4" w:space="0" w:color="000000"/>
              <w:left w:val="single" w:sz="4" w:space="0" w:color="000000"/>
              <w:bottom w:val="single" w:sz="4" w:space="0" w:color="000000"/>
              <w:right w:val="single" w:sz="4" w:space="0" w:color="000000"/>
            </w:tcBorders>
          </w:tcPr>
          <w:p w14:paraId="0CA2153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Kaušo vertimo cilindro apsauga</w:t>
            </w:r>
          </w:p>
        </w:tc>
        <w:tc>
          <w:tcPr>
            <w:tcW w:w="4253" w:type="dxa"/>
            <w:tcBorders>
              <w:top w:val="single" w:sz="4" w:space="0" w:color="000000"/>
              <w:left w:val="single" w:sz="4" w:space="0" w:color="000000"/>
              <w:bottom w:val="single" w:sz="4" w:space="0" w:color="000000"/>
            </w:tcBorders>
            <w:shd w:val="clear" w:color="auto" w:fill="auto"/>
          </w:tcPr>
          <w:p w14:paraId="4114DD9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Gamintojo numatyta ir komplektuojama cilindro koto apsauga nuo mechaninių pažeidimų prabyrančia kraunama medžiaga, įrengta virš kaušo vertimo cilindro.</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8868276"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Taip/Ne</w:t>
            </w:r>
            <w:r w:rsidRPr="009443FF">
              <w:rPr>
                <w:rFonts w:ascii="Times New Roman" w:eastAsia="Arial Unicode MS" w:hAnsi="Times New Roman" w:cs="Times New Roman"/>
              </w:rPr>
              <w:t xml:space="preserve"> </w:t>
            </w:r>
            <w:r w:rsidRPr="009443FF">
              <w:rPr>
                <w:rFonts w:ascii="Times New Roman" w:eastAsia="Arial Unicode MS" w:hAnsi="Times New Roman" w:cs="Times New Roman"/>
                <w:i/>
                <w:iCs/>
              </w:rPr>
              <w:t>(nereikalingą išbraukti)</w:t>
            </w:r>
          </w:p>
          <w:p w14:paraId="3B47CC13"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4AEA4098" w14:textId="77777777" w:rsidTr="005B6567">
        <w:tc>
          <w:tcPr>
            <w:tcW w:w="578" w:type="dxa"/>
            <w:tcBorders>
              <w:top w:val="single" w:sz="4" w:space="0" w:color="000000"/>
              <w:left w:val="single" w:sz="4" w:space="0" w:color="000000"/>
              <w:bottom w:val="single" w:sz="4" w:space="0" w:color="000000"/>
            </w:tcBorders>
            <w:shd w:val="clear" w:color="auto" w:fill="BFBFBF" w:themeFill="background1" w:themeFillShade="BF"/>
          </w:tcPr>
          <w:p w14:paraId="0258C253"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4.</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22239A7C"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TRANSMISIJA</w:t>
            </w:r>
          </w:p>
        </w:tc>
      </w:tr>
      <w:tr w:rsidR="00E45B56" w:rsidRPr="009443FF" w14:paraId="5A0E7A96" w14:textId="77777777" w:rsidTr="006617CB">
        <w:tc>
          <w:tcPr>
            <w:tcW w:w="578" w:type="dxa"/>
            <w:tcBorders>
              <w:top w:val="single" w:sz="4" w:space="0" w:color="000000"/>
              <w:left w:val="single" w:sz="4" w:space="0" w:color="000000"/>
              <w:bottom w:val="single" w:sz="4" w:space="0" w:color="000000"/>
            </w:tcBorders>
            <w:shd w:val="clear" w:color="auto" w:fill="auto"/>
          </w:tcPr>
          <w:p w14:paraId="17BCE4E2"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4.1.</w:t>
            </w:r>
          </w:p>
        </w:tc>
        <w:tc>
          <w:tcPr>
            <w:tcW w:w="1857" w:type="dxa"/>
            <w:tcBorders>
              <w:top w:val="single" w:sz="4" w:space="0" w:color="000000"/>
              <w:left w:val="single" w:sz="4" w:space="0" w:color="000000"/>
              <w:bottom w:val="single" w:sz="4" w:space="0" w:color="000000"/>
              <w:right w:val="single" w:sz="4" w:space="0" w:color="000000"/>
            </w:tcBorders>
          </w:tcPr>
          <w:p w14:paraId="44A5678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Tipas</w:t>
            </w:r>
          </w:p>
        </w:tc>
        <w:tc>
          <w:tcPr>
            <w:tcW w:w="4253" w:type="dxa"/>
            <w:tcBorders>
              <w:top w:val="single" w:sz="4" w:space="0" w:color="000000"/>
              <w:left w:val="single" w:sz="4" w:space="0" w:color="000000"/>
              <w:bottom w:val="single" w:sz="4" w:space="0" w:color="000000"/>
            </w:tcBorders>
            <w:shd w:val="clear" w:color="auto" w:fill="auto"/>
          </w:tcPr>
          <w:p w14:paraId="18816D14"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roofErr w:type="spellStart"/>
            <w:r w:rsidRPr="009443FF">
              <w:rPr>
                <w:rFonts w:ascii="Times New Roman" w:eastAsia="Times New Roman" w:hAnsi="Times New Roman" w:cs="Times New Roman"/>
                <w:lang w:eastAsia="ar-SA"/>
              </w:rPr>
              <w:t>Elektroniškai</w:t>
            </w:r>
            <w:proofErr w:type="spellEnd"/>
            <w:r w:rsidRPr="009443FF">
              <w:rPr>
                <w:rFonts w:ascii="Times New Roman" w:eastAsia="Times New Roman" w:hAnsi="Times New Roman" w:cs="Times New Roman"/>
                <w:lang w:eastAsia="ar-SA"/>
              </w:rPr>
              <w:t xml:space="preserve"> valdoma hidrodinaminė (nepertraukiamo galios srauto) arba  hidrostatinė.</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842533C"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 xml:space="preserve">       ____</w:t>
            </w:r>
          </w:p>
          <w:p w14:paraId="637FFCC3"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(transmisijos tipas)</w:t>
            </w:r>
          </w:p>
          <w:p w14:paraId="4010A81F" w14:textId="77777777" w:rsidR="00E45B56" w:rsidRPr="009443FF" w:rsidRDefault="00E45B56" w:rsidP="006617CB">
            <w:pPr>
              <w:suppressAutoHyphens/>
              <w:snapToGrid w:val="0"/>
              <w:spacing w:after="0" w:line="240" w:lineRule="auto"/>
              <w:rPr>
                <w:rFonts w:ascii="Times New Roman" w:eastAsia="Times New Roman" w:hAnsi="Times New Roman" w:cs="Times New Roman"/>
                <w:color w:val="00B050"/>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1D68495B" w14:textId="77777777" w:rsidTr="006617CB">
        <w:tc>
          <w:tcPr>
            <w:tcW w:w="578" w:type="dxa"/>
            <w:tcBorders>
              <w:top w:val="single" w:sz="4" w:space="0" w:color="000000"/>
              <w:left w:val="single" w:sz="4" w:space="0" w:color="000000"/>
              <w:bottom w:val="single" w:sz="4" w:space="0" w:color="000000"/>
            </w:tcBorders>
            <w:shd w:val="clear" w:color="auto" w:fill="auto"/>
          </w:tcPr>
          <w:p w14:paraId="7881B7B6"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4.2.</w:t>
            </w:r>
          </w:p>
        </w:tc>
        <w:tc>
          <w:tcPr>
            <w:tcW w:w="1857" w:type="dxa"/>
            <w:tcBorders>
              <w:top w:val="single" w:sz="4" w:space="0" w:color="000000"/>
              <w:left w:val="single" w:sz="4" w:space="0" w:color="000000"/>
              <w:bottom w:val="single" w:sz="4" w:space="0" w:color="000000"/>
              <w:right w:val="single" w:sz="4" w:space="0" w:color="000000"/>
            </w:tcBorders>
          </w:tcPr>
          <w:p w14:paraId="2371BE8D" w14:textId="77777777" w:rsidR="00E45B56" w:rsidRPr="009443FF" w:rsidRDefault="00E45B56" w:rsidP="006617CB">
            <w:pPr>
              <w:suppressAutoHyphens/>
              <w:spacing w:after="0" w:line="240" w:lineRule="auto"/>
              <w:jc w:val="both"/>
              <w:rPr>
                <w:rFonts w:ascii="Times New Roman" w:eastAsia="Times New Roman" w:hAnsi="Times New Roman" w:cs="Times New Roman"/>
                <w:strike/>
                <w:lang w:eastAsia="ar-SA"/>
              </w:rPr>
            </w:pPr>
            <w:r w:rsidRPr="009443FF">
              <w:rPr>
                <w:rFonts w:ascii="Times New Roman" w:eastAsia="Times New Roman" w:hAnsi="Times New Roman" w:cs="Times New Roman"/>
                <w:lang w:eastAsia="ar-SA"/>
              </w:rPr>
              <w:t>Greičių diapazonai</w:t>
            </w:r>
          </w:p>
        </w:tc>
        <w:tc>
          <w:tcPr>
            <w:tcW w:w="4253" w:type="dxa"/>
            <w:tcBorders>
              <w:top w:val="single" w:sz="4" w:space="0" w:color="000000"/>
              <w:left w:val="single" w:sz="4" w:space="0" w:color="000000"/>
              <w:bottom w:val="single" w:sz="4" w:space="0" w:color="000000"/>
            </w:tcBorders>
            <w:shd w:val="clear" w:color="auto" w:fill="auto"/>
          </w:tcPr>
          <w:p w14:paraId="5DA7DD6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Pirmyn ne mažiau 4 diapazonai.</w:t>
            </w:r>
          </w:p>
          <w:p w14:paraId="0BE5520C" w14:textId="77777777" w:rsidR="00E45B56" w:rsidRPr="009443FF" w:rsidRDefault="00E45B56" w:rsidP="006617CB">
            <w:pPr>
              <w:suppressAutoHyphens/>
              <w:spacing w:after="0" w:line="240" w:lineRule="auto"/>
              <w:jc w:val="both"/>
              <w:rPr>
                <w:rFonts w:ascii="Times New Roman" w:eastAsia="Times New Roman" w:hAnsi="Times New Roman" w:cs="Times New Roman"/>
                <w:strike/>
                <w:lang w:eastAsia="ar-SA"/>
              </w:rPr>
            </w:pPr>
            <w:r w:rsidRPr="009443FF">
              <w:rPr>
                <w:rFonts w:ascii="Times New Roman" w:eastAsia="Times New Roman" w:hAnsi="Times New Roman" w:cs="Times New Roman"/>
                <w:lang w:eastAsia="ar-SA"/>
              </w:rPr>
              <w:t>Atgal ne mažiau 3 diapazonai.</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7894E7A"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pirmyn </w:t>
            </w:r>
            <w:r w:rsidRPr="009443FF">
              <w:rPr>
                <w:rFonts w:ascii="Times New Roman" w:eastAsia="Times New Roman" w:hAnsi="Times New Roman" w:cs="Times New Roman"/>
                <w:i/>
                <w:iCs/>
                <w:highlight w:val="lightGray"/>
              </w:rPr>
              <w:t xml:space="preserve">  ____</w:t>
            </w:r>
            <w:r w:rsidRPr="009443FF">
              <w:rPr>
                <w:rFonts w:ascii="Times New Roman" w:eastAsia="Times New Roman" w:hAnsi="Times New Roman" w:cs="Times New Roman"/>
                <w:i/>
                <w:iCs/>
              </w:rPr>
              <w:t>diapazonai,</w:t>
            </w:r>
          </w:p>
          <w:p w14:paraId="6994A065"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atgal  </w:t>
            </w:r>
            <w:r w:rsidRPr="009443FF">
              <w:rPr>
                <w:rFonts w:ascii="Times New Roman" w:eastAsia="Times New Roman" w:hAnsi="Times New Roman" w:cs="Times New Roman"/>
                <w:i/>
                <w:iCs/>
                <w:highlight w:val="lightGray"/>
              </w:rPr>
              <w:t xml:space="preserve">  ____</w:t>
            </w:r>
            <w:r w:rsidRPr="009443FF">
              <w:rPr>
                <w:rFonts w:ascii="Times New Roman" w:eastAsia="Times New Roman" w:hAnsi="Times New Roman" w:cs="Times New Roman"/>
                <w:i/>
                <w:iCs/>
              </w:rPr>
              <w:t>diapazonai.</w:t>
            </w:r>
          </w:p>
          <w:p w14:paraId="05DA291F"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2EA35F86" w14:textId="77777777" w:rsidTr="006617CB">
        <w:tc>
          <w:tcPr>
            <w:tcW w:w="578" w:type="dxa"/>
            <w:tcBorders>
              <w:top w:val="single" w:sz="4" w:space="0" w:color="000000"/>
              <w:left w:val="single" w:sz="4" w:space="0" w:color="000000"/>
              <w:bottom w:val="single" w:sz="4" w:space="0" w:color="000000"/>
            </w:tcBorders>
            <w:shd w:val="clear" w:color="auto" w:fill="auto"/>
          </w:tcPr>
          <w:p w14:paraId="44D2D94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4.3.</w:t>
            </w:r>
          </w:p>
        </w:tc>
        <w:tc>
          <w:tcPr>
            <w:tcW w:w="1857" w:type="dxa"/>
            <w:tcBorders>
              <w:top w:val="single" w:sz="4" w:space="0" w:color="000000"/>
              <w:left w:val="single" w:sz="4" w:space="0" w:color="000000"/>
              <w:bottom w:val="single" w:sz="4" w:space="0" w:color="000000"/>
              <w:right w:val="single" w:sz="4" w:space="0" w:color="000000"/>
            </w:tcBorders>
          </w:tcPr>
          <w:p w14:paraId="67E6AC52"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Važiavimo greičiai</w:t>
            </w:r>
          </w:p>
        </w:tc>
        <w:tc>
          <w:tcPr>
            <w:tcW w:w="4253" w:type="dxa"/>
            <w:tcBorders>
              <w:top w:val="single" w:sz="4" w:space="0" w:color="000000"/>
              <w:left w:val="single" w:sz="4" w:space="0" w:color="000000"/>
              <w:bottom w:val="single" w:sz="4" w:space="0" w:color="000000"/>
            </w:tcBorders>
            <w:shd w:val="clear" w:color="auto" w:fill="auto"/>
          </w:tcPr>
          <w:p w14:paraId="176DA7B9"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Pasiekiamas transportinis greitis:</w:t>
            </w:r>
          </w:p>
          <w:p w14:paraId="64C82731" w14:textId="77777777" w:rsidR="00E45B56" w:rsidRPr="009443FF" w:rsidRDefault="00E45B56" w:rsidP="00E45B56">
            <w:pPr>
              <w:numPr>
                <w:ilvl w:val="0"/>
                <w:numId w:val="20"/>
              </w:num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pirmyn ne mažiau 36</w:t>
            </w:r>
            <w:r w:rsidRPr="009443FF">
              <w:rPr>
                <w:rFonts w:ascii="Times New Roman" w:eastAsia="Times New Roman" w:hAnsi="Times New Roman" w:cs="Times New Roman"/>
                <w:b/>
                <w:lang w:eastAsia="ar-SA"/>
              </w:rPr>
              <w:t xml:space="preserve"> </w:t>
            </w:r>
            <w:r w:rsidRPr="009443FF">
              <w:rPr>
                <w:rFonts w:ascii="Times New Roman" w:eastAsia="Times New Roman" w:hAnsi="Times New Roman" w:cs="Times New Roman"/>
                <w:lang w:eastAsia="ar-SA"/>
              </w:rPr>
              <w:t xml:space="preserve">km/h,  </w:t>
            </w:r>
          </w:p>
          <w:p w14:paraId="6D946B79" w14:textId="77777777" w:rsidR="00E45B56" w:rsidRPr="009443FF" w:rsidRDefault="00E45B56" w:rsidP="00E45B56">
            <w:pPr>
              <w:numPr>
                <w:ilvl w:val="0"/>
                <w:numId w:val="20"/>
              </w:num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atgal ne mažiau 20 km/h.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1EBF7A4"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pirmyn  </w:t>
            </w:r>
            <w:r w:rsidRPr="009443FF">
              <w:rPr>
                <w:rFonts w:ascii="Times New Roman" w:eastAsia="Times New Roman" w:hAnsi="Times New Roman" w:cs="Times New Roman"/>
                <w:i/>
                <w:iCs/>
                <w:highlight w:val="lightGray"/>
              </w:rPr>
              <w:t xml:space="preserve">  ____</w:t>
            </w:r>
            <w:r w:rsidRPr="009443FF">
              <w:rPr>
                <w:rFonts w:ascii="Times New Roman" w:eastAsia="Times New Roman" w:hAnsi="Times New Roman" w:cs="Times New Roman"/>
                <w:i/>
                <w:iCs/>
              </w:rPr>
              <w:t>km/h,</w:t>
            </w:r>
          </w:p>
          <w:p w14:paraId="048843FF"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atgal    </w:t>
            </w:r>
            <w:r w:rsidRPr="009443FF">
              <w:rPr>
                <w:rFonts w:ascii="Times New Roman" w:eastAsia="Times New Roman" w:hAnsi="Times New Roman" w:cs="Times New Roman"/>
                <w:i/>
                <w:iCs/>
                <w:highlight w:val="lightGray"/>
              </w:rPr>
              <w:t xml:space="preserve">  ____</w:t>
            </w:r>
            <w:r w:rsidRPr="009443FF">
              <w:rPr>
                <w:rFonts w:ascii="Times New Roman" w:eastAsia="Times New Roman" w:hAnsi="Times New Roman" w:cs="Times New Roman"/>
                <w:i/>
                <w:iCs/>
              </w:rPr>
              <w:t xml:space="preserve">km/h.  </w:t>
            </w:r>
          </w:p>
          <w:p w14:paraId="7AA53306"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7BA669F1" w14:textId="77777777" w:rsidTr="006617CB">
        <w:tc>
          <w:tcPr>
            <w:tcW w:w="578" w:type="dxa"/>
            <w:tcBorders>
              <w:top w:val="single" w:sz="4" w:space="0" w:color="000000"/>
              <w:left w:val="single" w:sz="4" w:space="0" w:color="000000"/>
              <w:bottom w:val="single" w:sz="4" w:space="0" w:color="000000"/>
            </w:tcBorders>
            <w:shd w:val="clear" w:color="auto" w:fill="auto"/>
          </w:tcPr>
          <w:p w14:paraId="4C94525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w:t>
            </w:r>
            <w:r>
              <w:rPr>
                <w:rFonts w:ascii="Times New Roman" w:eastAsia="Times New Roman" w:hAnsi="Times New Roman" w:cs="Times New Roman"/>
                <w:lang w:eastAsia="ar-SA"/>
              </w:rPr>
              <w:t>4</w:t>
            </w:r>
            <w:r w:rsidRPr="00200ED2">
              <w:rPr>
                <w:rFonts w:ascii="Times New Roman" w:eastAsia="Times New Roman" w:hAnsi="Times New Roman" w:cs="Times New Roman"/>
                <w:lang w:eastAsia="ar-SA"/>
              </w:rPr>
              <w:t>.</w:t>
            </w:r>
          </w:p>
        </w:tc>
        <w:tc>
          <w:tcPr>
            <w:tcW w:w="1857" w:type="dxa"/>
            <w:tcBorders>
              <w:top w:val="single" w:sz="4" w:space="0" w:color="auto"/>
              <w:left w:val="single" w:sz="4" w:space="0" w:color="auto"/>
              <w:bottom w:val="single" w:sz="4" w:space="0" w:color="auto"/>
              <w:right w:val="single" w:sz="4" w:space="0" w:color="auto"/>
            </w:tcBorders>
            <w:vAlign w:val="center"/>
          </w:tcPr>
          <w:p w14:paraId="712802C9"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10EF4">
              <w:rPr>
                <w:rFonts w:ascii="Times New Roman" w:hAnsi="Times New Roman" w:cs="Times New Roman"/>
              </w:rPr>
              <w:t>Atbulinės eigos signalas</w:t>
            </w:r>
          </w:p>
        </w:tc>
        <w:tc>
          <w:tcPr>
            <w:tcW w:w="4253" w:type="dxa"/>
          </w:tcPr>
          <w:p w14:paraId="26FFCCC9"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10EF4">
              <w:rPr>
                <w:rFonts w:ascii="Times New Roman" w:hAnsi="Times New Roman" w:cs="Times New Roman"/>
                <w:color w:val="000000"/>
                <w:spacing w:val="-9"/>
              </w:rPr>
              <w:t xml:space="preserve">Garsinis atbulinės eigos signalas (Baltasis triukšmas </w:t>
            </w:r>
            <w:r>
              <w:rPr>
                <w:rFonts w:ascii="Times New Roman" w:hAnsi="Times New Roman" w:cs="Times New Roman"/>
                <w:color w:val="000000"/>
                <w:spacing w:val="-9"/>
              </w:rPr>
              <w:t>-</w:t>
            </w:r>
            <w:proofErr w:type="spellStart"/>
            <w:r w:rsidRPr="00910EF4">
              <w:rPr>
                <w:rFonts w:ascii="Times New Roman" w:hAnsi="Times New Roman" w:cs="Times New Roman"/>
                <w:color w:val="000000"/>
                <w:spacing w:val="-9"/>
              </w:rPr>
              <w:t>White</w:t>
            </w:r>
            <w:proofErr w:type="spellEnd"/>
            <w:r w:rsidRPr="00910EF4">
              <w:rPr>
                <w:rFonts w:ascii="Times New Roman" w:hAnsi="Times New Roman" w:cs="Times New Roman"/>
                <w:color w:val="000000"/>
                <w:spacing w:val="-9"/>
              </w:rPr>
              <w:t xml:space="preserve"> </w:t>
            </w:r>
            <w:proofErr w:type="spellStart"/>
            <w:r w:rsidRPr="00910EF4">
              <w:rPr>
                <w:rFonts w:ascii="Times New Roman" w:hAnsi="Times New Roman" w:cs="Times New Roman"/>
                <w:color w:val="000000"/>
                <w:spacing w:val="-9"/>
              </w:rPr>
              <w:t>Noise</w:t>
            </w:r>
            <w:proofErr w:type="spellEnd"/>
            <w:r w:rsidRPr="00910EF4">
              <w:rPr>
                <w:rFonts w:ascii="Times New Roman" w:hAnsi="Times New Roman" w:cs="Times New Roman"/>
                <w:color w:val="000000"/>
                <w:spacing w:val="-9"/>
              </w:rPr>
              <w:t>), įsijungiantis automatiškai perjungus atbulinės eigos režimą.</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E6006EC"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 xml:space="preserve">Taip/Ne </w:t>
            </w:r>
            <w:r w:rsidRPr="00200ED2">
              <w:rPr>
                <w:rFonts w:ascii="Times New Roman" w:eastAsia="Arial Unicode MS" w:hAnsi="Times New Roman" w:cs="Times New Roman"/>
                <w:i/>
                <w:iCs/>
              </w:rPr>
              <w:t>(nereikalingą išbraukti)</w:t>
            </w:r>
          </w:p>
          <w:p w14:paraId="04F665A7"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47538263" w14:textId="77777777" w:rsidTr="006617CB">
        <w:tc>
          <w:tcPr>
            <w:tcW w:w="578" w:type="dxa"/>
            <w:tcBorders>
              <w:top w:val="single" w:sz="4" w:space="0" w:color="000000"/>
              <w:left w:val="single" w:sz="4" w:space="0" w:color="000000"/>
              <w:bottom w:val="single" w:sz="4" w:space="0" w:color="000000"/>
            </w:tcBorders>
            <w:shd w:val="clear" w:color="auto" w:fill="auto"/>
          </w:tcPr>
          <w:p w14:paraId="3A3B3E2F"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4.</w:t>
            </w:r>
            <w:r>
              <w:rPr>
                <w:rFonts w:ascii="Times New Roman" w:eastAsia="Times New Roman" w:hAnsi="Times New Roman" w:cs="Times New Roman"/>
                <w:lang w:eastAsia="ar-SA"/>
              </w:rPr>
              <w:t>4</w:t>
            </w:r>
            <w:r w:rsidRPr="00200ED2">
              <w:rPr>
                <w:rFonts w:ascii="Times New Roman" w:eastAsia="Times New Roman" w:hAnsi="Times New Roman" w:cs="Times New Roman"/>
                <w:lang w:eastAsia="ar-SA"/>
              </w:rPr>
              <w:t>.1</w:t>
            </w:r>
          </w:p>
        </w:tc>
        <w:tc>
          <w:tcPr>
            <w:tcW w:w="1857" w:type="dxa"/>
            <w:tcBorders>
              <w:top w:val="single" w:sz="4" w:space="0" w:color="000000"/>
              <w:left w:val="single" w:sz="4" w:space="0" w:color="000000"/>
              <w:bottom w:val="single" w:sz="4" w:space="0" w:color="000000"/>
              <w:right w:val="single" w:sz="4" w:space="0" w:color="000000"/>
            </w:tcBorders>
          </w:tcPr>
          <w:p w14:paraId="0DCD5FD4"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Perspėjimo ir saugumo sistema</w:t>
            </w:r>
          </w:p>
        </w:tc>
        <w:tc>
          <w:tcPr>
            <w:tcW w:w="4253" w:type="dxa"/>
            <w:tcBorders>
              <w:top w:val="single" w:sz="4" w:space="0" w:color="000000"/>
              <w:left w:val="single" w:sz="4" w:space="0" w:color="000000"/>
              <w:bottom w:val="single" w:sz="4" w:space="0" w:color="000000"/>
            </w:tcBorders>
            <w:shd w:val="clear" w:color="auto" w:fill="auto"/>
          </w:tcPr>
          <w:p w14:paraId="1AE1F7D3"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Ne vėliau kaip Prekės perdavimo dieną Pardavėjo kaštais turi būti įrengtas perspėjimo ir saugomo sistemos komplektas, kurį sudaro išmaniosios kameros (ne mažiau 2 </w:t>
            </w:r>
            <w:proofErr w:type="spellStart"/>
            <w:r w:rsidRPr="00200ED2">
              <w:rPr>
                <w:rFonts w:ascii="Times New Roman" w:eastAsia="Times New Roman" w:hAnsi="Times New Roman" w:cs="Times New Roman"/>
                <w:lang w:eastAsia="ar-SA"/>
              </w:rPr>
              <w:t>vnt</w:t>
            </w:r>
            <w:proofErr w:type="spellEnd"/>
            <w:r w:rsidRPr="00200ED2">
              <w:rPr>
                <w:rFonts w:ascii="Times New Roman" w:eastAsia="Times New Roman" w:hAnsi="Times New Roman" w:cs="Times New Roman"/>
                <w:lang w:eastAsia="ar-SA"/>
              </w:rPr>
              <w:t>) ir visa papildomai reikalinga įranga (monitorius, išorinis ir vidinis aliarmo moduliai, valdymo modulis, komplektuojama montavimo armatūra) sudaranti galimybę individualiai nustatyti (programuoti) pavojaus zonas ir apsaugos ribas  frontalinio krautuvo prieigose.</w:t>
            </w:r>
          </w:p>
          <w:p w14:paraId="69ED08C8"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Kamerų vaizdas realiu laiku transliuojamas operatoriaus darbo vietoje įrengtame monitoriuje. Objektams patekus į aptikimo zonas aktyvuojamas įspėjamasis garsinis (programuojamas) signalas tiek operatoriui, tiek išorės objektui.</w:t>
            </w:r>
          </w:p>
          <w:p w14:paraId="4576C429" w14:textId="77777777" w:rsidR="00E45B56" w:rsidRPr="009443FF" w:rsidRDefault="00E45B56" w:rsidP="006617CB">
            <w:pPr>
              <w:suppressAutoHyphens/>
              <w:spacing w:after="0" w:line="240" w:lineRule="auto"/>
              <w:rPr>
                <w:rFonts w:ascii="Times New Roman" w:eastAsia="Times New Roman" w:hAnsi="Times New Roman" w:cs="Times New Roman"/>
                <w:highlight w:val="yellow"/>
                <w:lang w:eastAsia="ar-SA"/>
              </w:rPr>
            </w:pPr>
            <w:r w:rsidRPr="00200ED2">
              <w:rPr>
                <w:rFonts w:ascii="Times New Roman" w:eastAsia="Times New Roman" w:hAnsi="Times New Roman" w:cs="Times New Roman"/>
                <w:lang w:eastAsia="ar-SA"/>
              </w:rPr>
              <w:t>Pirkėjui, ne vėliau kaip prekės perdavimo dieną, suteikiama reikiama informacija apie sistemos veikimą ir suteikiama prieiga valdymo modulio programavimui, bei pateikiama tam reikalinga IT įranga.</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8503B1F" w14:textId="77777777" w:rsidR="00E45B56" w:rsidRPr="00200ED2"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200ED2">
              <w:rPr>
                <w:rFonts w:ascii="Times New Roman" w:eastAsia="Arial Unicode MS" w:hAnsi="Times New Roman" w:cs="Times New Roman"/>
                <w:highlight w:val="lightGray"/>
              </w:rPr>
              <w:t>Taip/Ne</w:t>
            </w:r>
            <w:r w:rsidRPr="00200ED2">
              <w:rPr>
                <w:rFonts w:ascii="Times New Roman" w:eastAsia="Arial Unicode MS" w:hAnsi="Times New Roman" w:cs="Times New Roman"/>
              </w:rPr>
              <w:t xml:space="preserve"> </w:t>
            </w:r>
            <w:r w:rsidRPr="00200ED2">
              <w:rPr>
                <w:rFonts w:ascii="Times New Roman" w:eastAsia="Arial Unicode MS" w:hAnsi="Times New Roman" w:cs="Times New Roman"/>
                <w:i/>
                <w:iCs/>
              </w:rPr>
              <w:t>(nereikalingą išbraukti)</w:t>
            </w:r>
          </w:p>
          <w:p w14:paraId="38F9197C"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Arial Unicode MS" w:hAnsi="Times New Roman" w:cs="Times New Roman"/>
                <w:i/>
                <w:iCs/>
              </w:rPr>
              <w:t xml:space="preserve">Pateikto dokumento pavadinimas </w:t>
            </w:r>
            <w:r w:rsidRPr="00200ED2">
              <w:rPr>
                <w:rFonts w:ascii="Times New Roman" w:eastAsia="Arial Unicode MS" w:hAnsi="Times New Roman" w:cs="Times New Roman"/>
                <w:i/>
                <w:iCs/>
                <w:highlight w:val="lightGray"/>
              </w:rPr>
              <w:t xml:space="preserve">_________ </w:t>
            </w:r>
            <w:r w:rsidRPr="00200ED2">
              <w:rPr>
                <w:rFonts w:ascii="Times New Roman" w:eastAsia="Arial Unicode MS" w:hAnsi="Times New Roman" w:cs="Times New Roman"/>
                <w:i/>
                <w:iCs/>
              </w:rPr>
              <w:t xml:space="preserve">ir psl. Nr. </w:t>
            </w:r>
            <w:r w:rsidRPr="00200ED2">
              <w:rPr>
                <w:rFonts w:ascii="Times New Roman" w:eastAsia="Arial Unicode MS" w:hAnsi="Times New Roman" w:cs="Times New Roman"/>
                <w:i/>
                <w:iCs/>
                <w:highlight w:val="lightGray"/>
              </w:rPr>
              <w:t>____</w:t>
            </w:r>
            <w:r w:rsidRPr="00200ED2">
              <w:rPr>
                <w:rFonts w:ascii="Times New Roman" w:eastAsia="Arial Unicode MS" w:hAnsi="Times New Roman" w:cs="Times New Roman"/>
                <w:i/>
                <w:iCs/>
              </w:rPr>
              <w:t xml:space="preserve"> </w:t>
            </w:r>
            <w:r w:rsidRPr="00200ED2">
              <w:rPr>
                <w:rFonts w:ascii="Times New Roman" w:eastAsia="Arial Unicode MS" w:hAnsi="Times New Roman" w:cs="Times New Roman"/>
              </w:rPr>
              <w:t xml:space="preserve">arba </w:t>
            </w:r>
            <w:r w:rsidRPr="00200ED2">
              <w:rPr>
                <w:rFonts w:ascii="Times New Roman" w:eastAsia="Arial Unicode MS" w:hAnsi="Times New Roman" w:cs="Times New Roman"/>
                <w:i/>
                <w:iCs/>
              </w:rPr>
              <w:t xml:space="preserve">Nuoroda </w:t>
            </w:r>
            <w:r w:rsidRPr="00200ED2">
              <w:rPr>
                <w:rFonts w:ascii="Times New Roman" w:eastAsia="Arial Unicode MS" w:hAnsi="Times New Roman" w:cs="Times New Roman"/>
                <w:i/>
                <w:iCs/>
                <w:highlight w:val="lightGray"/>
              </w:rPr>
              <w:t>_____________</w:t>
            </w:r>
            <w:r w:rsidRPr="00200ED2">
              <w:rPr>
                <w:rFonts w:ascii="Times New Roman" w:eastAsia="Arial Unicode MS" w:hAnsi="Times New Roman" w:cs="Times New Roman"/>
                <w:i/>
                <w:iCs/>
              </w:rPr>
              <w:t>.</w:t>
            </w:r>
          </w:p>
        </w:tc>
      </w:tr>
      <w:tr w:rsidR="00E45B56" w:rsidRPr="009443FF" w14:paraId="49735653" w14:textId="77777777" w:rsidTr="006617CB">
        <w:tc>
          <w:tcPr>
            <w:tcW w:w="578" w:type="dxa"/>
            <w:tcBorders>
              <w:top w:val="single" w:sz="4" w:space="0" w:color="000000"/>
              <w:left w:val="single" w:sz="4" w:space="0" w:color="000000"/>
              <w:bottom w:val="single" w:sz="4" w:space="0" w:color="000000"/>
            </w:tcBorders>
            <w:shd w:val="clear" w:color="auto" w:fill="auto"/>
          </w:tcPr>
          <w:p w14:paraId="69BDEFB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4.5.</w:t>
            </w:r>
          </w:p>
        </w:tc>
        <w:tc>
          <w:tcPr>
            <w:tcW w:w="1857" w:type="dxa"/>
            <w:tcBorders>
              <w:top w:val="single" w:sz="4" w:space="0" w:color="000000"/>
              <w:left w:val="single" w:sz="4" w:space="0" w:color="000000"/>
              <w:bottom w:val="single" w:sz="4" w:space="0" w:color="000000"/>
              <w:right w:val="single" w:sz="4" w:space="0" w:color="000000"/>
            </w:tcBorders>
          </w:tcPr>
          <w:p w14:paraId="36A26B4B"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Automatinis greičio reguliavimas</w:t>
            </w:r>
          </w:p>
        </w:tc>
        <w:tc>
          <w:tcPr>
            <w:tcW w:w="4253" w:type="dxa"/>
            <w:tcBorders>
              <w:top w:val="single" w:sz="4" w:space="0" w:color="000000"/>
              <w:left w:val="single" w:sz="4" w:space="0" w:color="000000"/>
              <w:bottom w:val="single" w:sz="4" w:space="0" w:color="000000"/>
            </w:tcBorders>
            <w:shd w:val="clear" w:color="auto" w:fill="auto"/>
          </w:tcPr>
          <w:p w14:paraId="0FFAE2FB"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highlight w:val="lightGray"/>
                <w:lang w:eastAsia="ar-SA"/>
              </w:rPr>
              <w:t>Prioritetas teikiamas privažiavimo prie pakraunamo objekto automatiniam kontrolės mechanizmui, automatiškai lėtinančiam krautuvo judėjimo greičio parametrus prasidedant strėlės (kaušo) pakėlimui.</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26E27CA5"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Taip/Ne</w:t>
            </w:r>
            <w:r w:rsidRPr="009443FF">
              <w:rPr>
                <w:rFonts w:ascii="Times New Roman" w:eastAsia="Arial Unicode MS" w:hAnsi="Times New Roman" w:cs="Times New Roman"/>
              </w:rPr>
              <w:t xml:space="preserve"> </w:t>
            </w:r>
            <w:r w:rsidRPr="009443FF">
              <w:rPr>
                <w:rFonts w:ascii="Times New Roman" w:eastAsia="Arial Unicode MS" w:hAnsi="Times New Roman" w:cs="Times New Roman"/>
                <w:i/>
                <w:iCs/>
              </w:rPr>
              <w:t>(nereikalingą išbraukti)</w:t>
            </w:r>
          </w:p>
          <w:p w14:paraId="59D4880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6B098901" w14:textId="77777777" w:rsidTr="005B6567">
        <w:tc>
          <w:tcPr>
            <w:tcW w:w="578" w:type="dxa"/>
            <w:tcBorders>
              <w:top w:val="single" w:sz="4" w:space="0" w:color="000000"/>
              <w:left w:val="single" w:sz="4" w:space="0" w:color="000000"/>
              <w:bottom w:val="single" w:sz="4" w:space="0" w:color="000000"/>
            </w:tcBorders>
            <w:shd w:val="clear" w:color="auto" w:fill="BFBFBF" w:themeFill="background1" w:themeFillShade="BF"/>
          </w:tcPr>
          <w:p w14:paraId="68C38990"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30814A3B"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VAŽIUOKLĖ</w:t>
            </w:r>
          </w:p>
        </w:tc>
      </w:tr>
      <w:tr w:rsidR="00E45B56" w:rsidRPr="009443FF" w14:paraId="0C2E9498" w14:textId="77777777" w:rsidTr="006617CB">
        <w:tc>
          <w:tcPr>
            <w:tcW w:w="578" w:type="dxa"/>
            <w:tcBorders>
              <w:top w:val="single" w:sz="4" w:space="0" w:color="000000"/>
              <w:left w:val="single" w:sz="4" w:space="0" w:color="000000"/>
              <w:bottom w:val="single" w:sz="4" w:space="0" w:color="000000"/>
            </w:tcBorders>
            <w:shd w:val="clear" w:color="auto" w:fill="auto"/>
          </w:tcPr>
          <w:p w14:paraId="67D9E7D1"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5.1.</w:t>
            </w:r>
          </w:p>
        </w:tc>
        <w:tc>
          <w:tcPr>
            <w:tcW w:w="1857" w:type="dxa"/>
            <w:tcBorders>
              <w:top w:val="single" w:sz="4" w:space="0" w:color="000000"/>
              <w:left w:val="single" w:sz="4" w:space="0" w:color="000000"/>
              <w:bottom w:val="single" w:sz="4" w:space="0" w:color="000000"/>
              <w:right w:val="single" w:sz="4" w:space="0" w:color="000000"/>
            </w:tcBorders>
          </w:tcPr>
          <w:p w14:paraId="2D9F31E4"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Važiuoklės tipas</w:t>
            </w:r>
          </w:p>
        </w:tc>
        <w:tc>
          <w:tcPr>
            <w:tcW w:w="4253" w:type="dxa"/>
            <w:tcBorders>
              <w:top w:val="single" w:sz="4" w:space="0" w:color="000000"/>
              <w:left w:val="single" w:sz="4" w:space="0" w:color="000000"/>
              <w:bottom w:val="single" w:sz="4" w:space="0" w:color="000000"/>
            </w:tcBorders>
            <w:shd w:val="clear" w:color="auto" w:fill="auto"/>
          </w:tcPr>
          <w:p w14:paraId="4F49C00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Abi ašys varomosios.</w:t>
            </w:r>
          </w:p>
          <w:p w14:paraId="5B59DD2F"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218736D5"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5B4F4C4A"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38F346AD" w14:textId="77777777" w:rsidTr="006617CB">
        <w:tc>
          <w:tcPr>
            <w:tcW w:w="578" w:type="dxa"/>
            <w:tcBorders>
              <w:top w:val="single" w:sz="4" w:space="0" w:color="000000"/>
              <w:left w:val="single" w:sz="4" w:space="0" w:color="000000"/>
              <w:bottom w:val="single" w:sz="4" w:space="0" w:color="000000"/>
            </w:tcBorders>
            <w:shd w:val="clear" w:color="auto" w:fill="auto"/>
          </w:tcPr>
          <w:p w14:paraId="7207394C"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Pr>
                <w:rFonts w:ascii="Times New Roman" w:eastAsia="Times New Roman" w:hAnsi="Times New Roman" w:cs="Times New Roman"/>
                <w:lang w:eastAsia="ar-SA"/>
              </w:rPr>
              <w:t>5.1.1</w:t>
            </w:r>
          </w:p>
        </w:tc>
        <w:tc>
          <w:tcPr>
            <w:tcW w:w="1857" w:type="dxa"/>
            <w:tcBorders>
              <w:top w:val="single" w:sz="4" w:space="0" w:color="000000"/>
              <w:left w:val="single" w:sz="4" w:space="0" w:color="000000"/>
              <w:bottom w:val="single" w:sz="4" w:space="0" w:color="000000"/>
              <w:right w:val="single" w:sz="4" w:space="0" w:color="000000"/>
            </w:tcBorders>
          </w:tcPr>
          <w:p w14:paraId="1A2E0DA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Ašių alyvos aušintuvas</w:t>
            </w:r>
          </w:p>
        </w:tc>
        <w:tc>
          <w:tcPr>
            <w:tcW w:w="4253" w:type="dxa"/>
            <w:tcBorders>
              <w:top w:val="single" w:sz="4" w:space="0" w:color="000000"/>
              <w:left w:val="single" w:sz="4" w:space="0" w:color="000000"/>
              <w:bottom w:val="single" w:sz="4" w:space="0" w:color="000000"/>
            </w:tcBorders>
            <w:shd w:val="clear" w:color="auto" w:fill="auto"/>
          </w:tcPr>
          <w:p w14:paraId="73CE68A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Gamintojo numatytas ir komplektuojamas papildomas ašių alyvos aušinimo įtaisas, palaikantis optimalią alyvos temperatūrą.</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091B638"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01085D63"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63A640DA" w14:textId="77777777" w:rsidTr="006617CB">
        <w:tc>
          <w:tcPr>
            <w:tcW w:w="578" w:type="dxa"/>
            <w:tcBorders>
              <w:top w:val="single" w:sz="4" w:space="0" w:color="000000"/>
              <w:left w:val="single" w:sz="4" w:space="0" w:color="000000"/>
              <w:bottom w:val="single" w:sz="4" w:space="0" w:color="000000"/>
            </w:tcBorders>
            <w:shd w:val="clear" w:color="auto" w:fill="auto"/>
          </w:tcPr>
          <w:p w14:paraId="67EB3F07"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5.2.</w:t>
            </w:r>
          </w:p>
        </w:tc>
        <w:tc>
          <w:tcPr>
            <w:tcW w:w="1857" w:type="dxa"/>
            <w:tcBorders>
              <w:top w:val="single" w:sz="4" w:space="0" w:color="000000"/>
              <w:left w:val="single" w:sz="4" w:space="0" w:color="000000"/>
              <w:bottom w:val="single" w:sz="4" w:space="0" w:color="000000"/>
              <w:right w:val="single" w:sz="4" w:space="0" w:color="000000"/>
            </w:tcBorders>
          </w:tcPr>
          <w:p w14:paraId="46DDCF3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Padangos</w:t>
            </w:r>
          </w:p>
        </w:tc>
        <w:tc>
          <w:tcPr>
            <w:tcW w:w="4253" w:type="dxa"/>
            <w:tcBorders>
              <w:top w:val="single" w:sz="4" w:space="0" w:color="000000"/>
              <w:left w:val="single" w:sz="4" w:space="0" w:color="000000"/>
              <w:bottom w:val="single" w:sz="4" w:space="0" w:color="000000"/>
            </w:tcBorders>
            <w:shd w:val="clear" w:color="auto" w:fill="auto"/>
          </w:tcPr>
          <w:p w14:paraId="4663BC3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Visos padangos </w:t>
            </w:r>
            <w:proofErr w:type="spellStart"/>
            <w:r w:rsidRPr="009443FF">
              <w:rPr>
                <w:rFonts w:ascii="Times New Roman" w:eastAsia="Times New Roman" w:hAnsi="Times New Roman" w:cs="Times New Roman"/>
                <w:lang w:eastAsia="ar-SA"/>
              </w:rPr>
              <w:t>radialinės</w:t>
            </w:r>
            <w:proofErr w:type="spellEnd"/>
            <w:r w:rsidRPr="009443FF">
              <w:rPr>
                <w:rFonts w:ascii="Times New Roman" w:eastAsia="Times New Roman" w:hAnsi="Times New Roman" w:cs="Times New Roman"/>
                <w:lang w:eastAsia="ar-SA"/>
              </w:rPr>
              <w:t>, išmatavimai 26.5 R25, su industriniu protektoriumi.</w:t>
            </w:r>
          </w:p>
          <w:p w14:paraId="7B37484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Protektorius ne mažesnių kaip L3 parametrų.</w:t>
            </w:r>
          </w:p>
          <w:p w14:paraId="12DD2A5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49ADC4A3"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i/>
                <w:iCs/>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2A5D7F2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i/>
                <w:iCs/>
              </w:rPr>
              <w:t xml:space="preserve">protektoriaus kodas, žymuo    </w:t>
            </w:r>
            <w:r w:rsidRPr="009443FF">
              <w:rPr>
                <w:rFonts w:ascii="Times New Roman" w:eastAsia="Arial Unicode MS" w:hAnsi="Times New Roman" w:cs="Times New Roman"/>
                <w:i/>
                <w:iCs/>
                <w:highlight w:val="lightGray"/>
              </w:rPr>
              <w:t>___________</w:t>
            </w:r>
          </w:p>
          <w:p w14:paraId="5FE4B2A5"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__</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w:t>
            </w:r>
            <w:r w:rsidRPr="009443FF">
              <w:rPr>
                <w:rFonts w:ascii="Times New Roman" w:eastAsia="Arial Unicode MS" w:hAnsi="Times New Roman" w:cs="Times New Roman"/>
                <w:i/>
                <w:iCs/>
              </w:rPr>
              <w:t>.</w:t>
            </w:r>
          </w:p>
        </w:tc>
      </w:tr>
      <w:tr w:rsidR="00E45B56" w:rsidRPr="009443FF" w14:paraId="1D5E4147" w14:textId="77777777" w:rsidTr="006617CB">
        <w:tc>
          <w:tcPr>
            <w:tcW w:w="578" w:type="dxa"/>
            <w:tcBorders>
              <w:top w:val="single" w:sz="4" w:space="0" w:color="000000"/>
              <w:left w:val="single" w:sz="4" w:space="0" w:color="000000"/>
              <w:bottom w:val="single" w:sz="4" w:space="0" w:color="000000"/>
            </w:tcBorders>
            <w:shd w:val="clear" w:color="auto" w:fill="auto"/>
          </w:tcPr>
          <w:p w14:paraId="7C12CE06"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5.3.</w:t>
            </w:r>
          </w:p>
        </w:tc>
        <w:tc>
          <w:tcPr>
            <w:tcW w:w="1857" w:type="dxa"/>
            <w:tcBorders>
              <w:top w:val="single" w:sz="4" w:space="0" w:color="000000"/>
              <w:left w:val="single" w:sz="4" w:space="0" w:color="000000"/>
              <w:bottom w:val="single" w:sz="4" w:space="0" w:color="000000"/>
              <w:right w:val="single" w:sz="4" w:space="0" w:color="000000"/>
            </w:tcBorders>
          </w:tcPr>
          <w:p w14:paraId="7876AC6B"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proofErr w:type="spellStart"/>
            <w:r w:rsidRPr="009443FF">
              <w:rPr>
                <w:rFonts w:ascii="Times New Roman" w:eastAsia="Times New Roman" w:hAnsi="Times New Roman" w:cs="Times New Roman"/>
                <w:lang w:eastAsia="ar-SA"/>
              </w:rPr>
              <w:t>Purvasaugiai</w:t>
            </w:r>
            <w:proofErr w:type="spellEnd"/>
          </w:p>
        </w:tc>
        <w:tc>
          <w:tcPr>
            <w:tcW w:w="4253" w:type="dxa"/>
            <w:tcBorders>
              <w:top w:val="single" w:sz="4" w:space="0" w:color="000000"/>
              <w:left w:val="single" w:sz="4" w:space="0" w:color="000000"/>
              <w:bottom w:val="single" w:sz="4" w:space="0" w:color="000000"/>
            </w:tcBorders>
            <w:shd w:val="clear" w:color="auto" w:fill="auto"/>
          </w:tcPr>
          <w:p w14:paraId="7BC188F7"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Gamintojo įrengti virš priekinių ir galinių ratų.</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4AB074E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6E82720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008F3836" w14:textId="77777777" w:rsidTr="006617CB">
        <w:tc>
          <w:tcPr>
            <w:tcW w:w="578" w:type="dxa"/>
            <w:tcBorders>
              <w:top w:val="single" w:sz="4" w:space="0" w:color="000000"/>
              <w:left w:val="single" w:sz="4" w:space="0" w:color="000000"/>
              <w:bottom w:val="single" w:sz="4" w:space="0" w:color="000000"/>
            </w:tcBorders>
            <w:shd w:val="clear" w:color="auto" w:fill="auto"/>
          </w:tcPr>
          <w:p w14:paraId="43FB11A4"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5.4.</w:t>
            </w:r>
          </w:p>
        </w:tc>
        <w:tc>
          <w:tcPr>
            <w:tcW w:w="1857" w:type="dxa"/>
            <w:tcBorders>
              <w:top w:val="single" w:sz="4" w:space="0" w:color="000000"/>
              <w:left w:val="single" w:sz="4" w:space="0" w:color="000000"/>
              <w:bottom w:val="single" w:sz="4" w:space="0" w:color="000000"/>
              <w:right w:val="single" w:sz="4" w:space="0" w:color="000000"/>
            </w:tcBorders>
          </w:tcPr>
          <w:p w14:paraId="11E09A0C"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Stabdžių sistema</w:t>
            </w:r>
          </w:p>
        </w:tc>
        <w:tc>
          <w:tcPr>
            <w:tcW w:w="4253" w:type="dxa"/>
            <w:tcBorders>
              <w:top w:val="single" w:sz="4" w:space="0" w:color="000000"/>
              <w:left w:val="single" w:sz="4" w:space="0" w:color="000000"/>
              <w:bottom w:val="single" w:sz="4" w:space="0" w:color="000000"/>
            </w:tcBorders>
            <w:shd w:val="clear" w:color="auto" w:fill="auto"/>
          </w:tcPr>
          <w:p w14:paraId="70826D30"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„Šlapio“ tipo, </w:t>
            </w:r>
            <w:proofErr w:type="spellStart"/>
            <w:r w:rsidRPr="009443FF">
              <w:rPr>
                <w:rFonts w:ascii="Times New Roman" w:eastAsia="Times New Roman" w:hAnsi="Times New Roman" w:cs="Times New Roman"/>
                <w:lang w:eastAsia="ar-SA"/>
              </w:rPr>
              <w:t>daugiadiskė</w:t>
            </w:r>
            <w:proofErr w:type="spellEnd"/>
            <w:r w:rsidRPr="009443FF">
              <w:rPr>
                <w:rFonts w:ascii="Times New Roman" w:eastAsia="Times New Roman" w:hAnsi="Times New Roman" w:cs="Times New Roman"/>
                <w:lang w:eastAsia="ar-SA"/>
              </w:rPr>
              <w:t xml:space="preserve"> (visų keturių ratų).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6A3B86E"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61E746AD"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2C8941A8" w14:textId="77777777" w:rsidTr="006617CB">
        <w:tc>
          <w:tcPr>
            <w:tcW w:w="578" w:type="dxa"/>
            <w:tcBorders>
              <w:top w:val="single" w:sz="4" w:space="0" w:color="000000"/>
              <w:left w:val="single" w:sz="4" w:space="0" w:color="000000"/>
              <w:bottom w:val="single" w:sz="4" w:space="0" w:color="000000"/>
            </w:tcBorders>
            <w:shd w:val="clear" w:color="auto" w:fill="auto"/>
          </w:tcPr>
          <w:p w14:paraId="116C2F8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5.5.</w:t>
            </w:r>
          </w:p>
        </w:tc>
        <w:tc>
          <w:tcPr>
            <w:tcW w:w="1857" w:type="dxa"/>
            <w:tcBorders>
              <w:top w:val="single" w:sz="4" w:space="0" w:color="000000"/>
              <w:left w:val="single" w:sz="4" w:space="0" w:color="000000"/>
              <w:bottom w:val="single" w:sz="4" w:space="0" w:color="000000"/>
              <w:right w:val="single" w:sz="4" w:space="0" w:color="000000"/>
            </w:tcBorders>
          </w:tcPr>
          <w:p w14:paraId="7E684BEC"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Patikimumas</w:t>
            </w:r>
          </w:p>
        </w:tc>
        <w:tc>
          <w:tcPr>
            <w:tcW w:w="4253" w:type="dxa"/>
            <w:tcBorders>
              <w:top w:val="single" w:sz="4" w:space="0" w:color="000000"/>
              <w:left w:val="single" w:sz="4" w:space="0" w:color="000000"/>
              <w:bottom w:val="single" w:sz="4" w:space="0" w:color="000000"/>
            </w:tcBorders>
            <w:shd w:val="clear" w:color="auto" w:fill="auto"/>
          </w:tcPr>
          <w:p w14:paraId="02358813"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Stabdžių sistema dviejų nepriklausomų kontūrų.</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5AB1E8F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76441291"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w:t>
            </w:r>
            <w:r w:rsidRPr="009443FF">
              <w:rPr>
                <w:rFonts w:ascii="Times New Roman" w:eastAsia="Arial Unicode MS" w:hAnsi="Times New Roman" w:cs="Times New Roman"/>
                <w:i/>
                <w:iCs/>
              </w:rPr>
              <w:t>.</w:t>
            </w:r>
          </w:p>
        </w:tc>
      </w:tr>
      <w:tr w:rsidR="00E45B56" w:rsidRPr="009443FF" w14:paraId="3B52372C" w14:textId="77777777" w:rsidTr="006617CB">
        <w:tc>
          <w:tcPr>
            <w:tcW w:w="578" w:type="dxa"/>
            <w:tcBorders>
              <w:top w:val="single" w:sz="4" w:space="0" w:color="000000"/>
              <w:left w:val="single" w:sz="4" w:space="0" w:color="000000"/>
              <w:bottom w:val="single" w:sz="4" w:space="0" w:color="000000"/>
            </w:tcBorders>
            <w:shd w:val="clear" w:color="auto" w:fill="auto"/>
          </w:tcPr>
          <w:p w14:paraId="28A8A2F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5.6.</w:t>
            </w:r>
          </w:p>
        </w:tc>
        <w:tc>
          <w:tcPr>
            <w:tcW w:w="1857" w:type="dxa"/>
            <w:tcBorders>
              <w:top w:val="single" w:sz="4" w:space="0" w:color="000000"/>
              <w:left w:val="single" w:sz="4" w:space="0" w:color="000000"/>
              <w:bottom w:val="single" w:sz="4" w:space="0" w:color="000000"/>
              <w:right w:val="single" w:sz="4" w:space="0" w:color="000000"/>
            </w:tcBorders>
          </w:tcPr>
          <w:p w14:paraId="6880F53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Stovėjimo stabdis</w:t>
            </w:r>
          </w:p>
        </w:tc>
        <w:tc>
          <w:tcPr>
            <w:tcW w:w="4253" w:type="dxa"/>
            <w:tcBorders>
              <w:top w:val="single" w:sz="4" w:space="0" w:color="000000"/>
              <w:left w:val="single" w:sz="4" w:space="0" w:color="000000"/>
              <w:bottom w:val="single" w:sz="4" w:space="0" w:color="000000"/>
            </w:tcBorders>
            <w:shd w:val="clear" w:color="auto" w:fill="auto"/>
          </w:tcPr>
          <w:p w14:paraId="364CE34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Nepriklausomas, uždaras arba atviras, diskinis, valdomas mechaniškai rankine svirtimi iš operatoriaus darbo vietos arba elektromechaninis.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EB7E486"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p>
          <w:p w14:paraId="2FC6B854"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(nurodomas konkretus tipas, apibūdinimas)</w:t>
            </w:r>
          </w:p>
          <w:p w14:paraId="759A4B93"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40749779" w14:textId="77777777" w:rsidTr="006617CB">
        <w:tc>
          <w:tcPr>
            <w:tcW w:w="578" w:type="dxa"/>
            <w:tcBorders>
              <w:top w:val="single" w:sz="4" w:space="0" w:color="000000"/>
              <w:left w:val="single" w:sz="4" w:space="0" w:color="000000"/>
              <w:bottom w:val="single" w:sz="4" w:space="0" w:color="000000"/>
            </w:tcBorders>
            <w:shd w:val="clear" w:color="auto" w:fill="auto"/>
          </w:tcPr>
          <w:p w14:paraId="5C1B54B2"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5.7.</w:t>
            </w:r>
          </w:p>
        </w:tc>
        <w:tc>
          <w:tcPr>
            <w:tcW w:w="1857" w:type="dxa"/>
            <w:tcBorders>
              <w:top w:val="single" w:sz="4" w:space="0" w:color="000000"/>
              <w:left w:val="single" w:sz="4" w:space="0" w:color="000000"/>
              <w:bottom w:val="single" w:sz="4" w:space="0" w:color="000000"/>
              <w:right w:val="single" w:sz="4" w:space="0" w:color="000000"/>
            </w:tcBorders>
          </w:tcPr>
          <w:p w14:paraId="1F8D15F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Atraminės kaladėlės</w:t>
            </w:r>
          </w:p>
        </w:tc>
        <w:tc>
          <w:tcPr>
            <w:tcW w:w="4253" w:type="dxa"/>
            <w:tcBorders>
              <w:top w:val="single" w:sz="4" w:space="0" w:color="000000"/>
              <w:left w:val="single" w:sz="4" w:space="0" w:color="000000"/>
              <w:bottom w:val="single" w:sz="4" w:space="0" w:color="000000"/>
            </w:tcBorders>
            <w:shd w:val="clear" w:color="auto" w:fill="auto"/>
          </w:tcPr>
          <w:p w14:paraId="029094C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Atraminės ratų fiksavimo kaladėlės (skirtos krautuvui fiksuoti remonto metu) – 2 </w:t>
            </w:r>
            <w:proofErr w:type="spellStart"/>
            <w:r w:rsidRPr="009443FF">
              <w:rPr>
                <w:rFonts w:ascii="Times New Roman" w:eastAsia="Times New Roman" w:hAnsi="Times New Roman" w:cs="Times New Roman"/>
                <w:lang w:eastAsia="ar-SA"/>
              </w:rPr>
              <w:t>vnt</w:t>
            </w:r>
            <w:proofErr w:type="spellEnd"/>
            <w:r w:rsidRPr="009443FF">
              <w:rPr>
                <w:rFonts w:ascii="Times New Roman" w:eastAsia="Times New Roman" w:hAnsi="Times New Roman" w:cs="Times New Roman"/>
                <w:lang w:eastAsia="ar-SA"/>
              </w:rPr>
              <w:t>, su numatytomis tvirtinimo vietomis.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FA7526D"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51122725"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299FAE1B" w14:textId="77777777" w:rsidTr="006617CB">
        <w:tc>
          <w:tcPr>
            <w:tcW w:w="578" w:type="dxa"/>
            <w:tcBorders>
              <w:top w:val="single" w:sz="4" w:space="0" w:color="000000"/>
              <w:left w:val="single" w:sz="4" w:space="0" w:color="000000"/>
              <w:bottom w:val="single" w:sz="4" w:space="0" w:color="000000"/>
            </w:tcBorders>
            <w:shd w:val="clear" w:color="auto" w:fill="auto"/>
          </w:tcPr>
          <w:p w14:paraId="53E3DF6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5.8.</w:t>
            </w:r>
          </w:p>
        </w:tc>
        <w:tc>
          <w:tcPr>
            <w:tcW w:w="1857" w:type="dxa"/>
            <w:tcBorders>
              <w:top w:val="single" w:sz="4" w:space="0" w:color="000000"/>
              <w:left w:val="single" w:sz="4" w:space="0" w:color="000000"/>
              <w:bottom w:val="single" w:sz="4" w:space="0" w:color="000000"/>
              <w:right w:val="single" w:sz="4" w:space="0" w:color="000000"/>
            </w:tcBorders>
          </w:tcPr>
          <w:p w14:paraId="67FEB2E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Svyravimų slopinimo sistema</w:t>
            </w:r>
          </w:p>
        </w:tc>
        <w:tc>
          <w:tcPr>
            <w:tcW w:w="4253" w:type="dxa"/>
            <w:tcBorders>
              <w:top w:val="single" w:sz="4" w:space="0" w:color="000000"/>
              <w:left w:val="single" w:sz="4" w:space="0" w:color="000000"/>
              <w:bottom w:val="single" w:sz="4" w:space="0" w:color="000000"/>
            </w:tcBorders>
            <w:shd w:val="clear" w:color="auto" w:fill="auto"/>
          </w:tcPr>
          <w:p w14:paraId="31226079"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Įrengta gamintojo, neleidžianti mašinai įsisiūbuoti važiuojant, aktyvuojama automatiškai arba įjungiama operatoriaus.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0EDBD4E8"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22837EAE"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2799DA87" w14:textId="77777777" w:rsidTr="006617CB">
        <w:tc>
          <w:tcPr>
            <w:tcW w:w="578" w:type="dxa"/>
            <w:tcBorders>
              <w:top w:val="single" w:sz="4" w:space="0" w:color="000000"/>
              <w:left w:val="single" w:sz="4" w:space="0" w:color="000000"/>
              <w:bottom w:val="single" w:sz="4" w:space="0" w:color="000000"/>
            </w:tcBorders>
            <w:shd w:val="clear" w:color="auto" w:fill="auto"/>
          </w:tcPr>
          <w:p w14:paraId="6DE713ED"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5.9.</w:t>
            </w:r>
          </w:p>
        </w:tc>
        <w:tc>
          <w:tcPr>
            <w:tcW w:w="1857" w:type="dxa"/>
            <w:tcBorders>
              <w:top w:val="single" w:sz="4" w:space="0" w:color="000000"/>
              <w:left w:val="single" w:sz="4" w:space="0" w:color="000000"/>
              <w:bottom w:val="single" w:sz="4" w:space="0" w:color="000000"/>
              <w:right w:val="single" w:sz="4" w:space="0" w:color="000000"/>
            </w:tcBorders>
          </w:tcPr>
          <w:p w14:paraId="54F46E4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Rėmo konstrukcija</w:t>
            </w:r>
          </w:p>
        </w:tc>
        <w:tc>
          <w:tcPr>
            <w:tcW w:w="4253" w:type="dxa"/>
            <w:tcBorders>
              <w:top w:val="single" w:sz="4" w:space="0" w:color="000000"/>
              <w:left w:val="single" w:sz="4" w:space="0" w:color="000000"/>
              <w:bottom w:val="single" w:sz="4" w:space="0" w:color="000000"/>
            </w:tcBorders>
            <w:shd w:val="clear" w:color="auto" w:fill="auto"/>
          </w:tcPr>
          <w:p w14:paraId="4038358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Krautuvo rėmas – besilankstantis, šarnyrinis rėmas naudojamas vairavimui.</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476B10D4"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71716E1A"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306680DB" w14:textId="77777777" w:rsidTr="006617CB">
        <w:tc>
          <w:tcPr>
            <w:tcW w:w="578" w:type="dxa"/>
            <w:tcBorders>
              <w:top w:val="single" w:sz="4" w:space="0" w:color="000000"/>
              <w:left w:val="single" w:sz="4" w:space="0" w:color="000000"/>
              <w:bottom w:val="single" w:sz="4" w:space="0" w:color="000000"/>
            </w:tcBorders>
            <w:shd w:val="clear" w:color="auto" w:fill="auto"/>
          </w:tcPr>
          <w:p w14:paraId="546122EA"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5.9.1</w:t>
            </w:r>
          </w:p>
        </w:tc>
        <w:tc>
          <w:tcPr>
            <w:tcW w:w="1857" w:type="dxa"/>
            <w:tcBorders>
              <w:top w:val="single" w:sz="4" w:space="0" w:color="000000"/>
              <w:left w:val="single" w:sz="4" w:space="0" w:color="000000"/>
              <w:bottom w:val="single" w:sz="4" w:space="0" w:color="000000"/>
              <w:right w:val="single" w:sz="4" w:space="0" w:color="000000"/>
            </w:tcBorders>
          </w:tcPr>
          <w:p w14:paraId="2D855BDA"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Vairavimas</w:t>
            </w:r>
          </w:p>
        </w:tc>
        <w:tc>
          <w:tcPr>
            <w:tcW w:w="4253" w:type="dxa"/>
            <w:tcBorders>
              <w:top w:val="single" w:sz="4" w:space="0" w:color="000000"/>
              <w:left w:val="single" w:sz="4" w:space="0" w:color="000000"/>
              <w:bottom w:val="single" w:sz="4" w:space="0" w:color="000000"/>
            </w:tcBorders>
            <w:shd w:val="clear" w:color="auto" w:fill="auto"/>
          </w:tcPr>
          <w:p w14:paraId="702182CC"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Krautuvo vairavimui įrengtas vairo ratas.</w:t>
            </w:r>
          </w:p>
          <w:p w14:paraId="50A3CCB0"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highlight w:val="lightGray"/>
                <w:lang w:eastAsia="ar-SA"/>
              </w:rPr>
              <w:t>Prioritetas teikiamas papildomai</w:t>
            </w:r>
            <w:r>
              <w:rPr>
                <w:rFonts w:ascii="Times New Roman" w:eastAsia="Times New Roman" w:hAnsi="Times New Roman" w:cs="Times New Roman"/>
                <w:highlight w:val="lightGray"/>
                <w:lang w:eastAsia="ar-SA"/>
              </w:rPr>
              <w:t xml:space="preserve"> gamintojo komplektuojamai</w:t>
            </w:r>
            <w:r w:rsidRPr="009443FF">
              <w:rPr>
                <w:rFonts w:ascii="Times New Roman" w:eastAsia="Times New Roman" w:hAnsi="Times New Roman" w:cs="Times New Roman"/>
                <w:highlight w:val="lightGray"/>
                <w:lang w:eastAsia="ar-SA"/>
              </w:rPr>
              <w:t xml:space="preserve"> vairalazdei, skirtai krautuvo vairavimui krovos metu.</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6F04A17" w14:textId="77777777" w:rsidR="00E45B56" w:rsidRPr="009443FF" w:rsidRDefault="00E45B56" w:rsidP="006617CB">
            <w:pPr>
              <w:spacing w:after="0" w:line="240" w:lineRule="auto"/>
              <w:rPr>
                <w:rFonts w:ascii="Times New Roman" w:eastAsia="Times New Roman" w:hAnsi="Times New Roman" w:cs="Times New Roman"/>
                <w:i/>
                <w:iCs/>
                <w:sz w:val="20"/>
                <w:szCs w:val="20"/>
                <w:lang w:eastAsia="ar-SA"/>
              </w:rPr>
            </w:pPr>
            <w:r w:rsidRPr="009443FF">
              <w:rPr>
                <w:rFonts w:ascii="Times New Roman" w:eastAsia="Times New Roman" w:hAnsi="Times New Roman" w:cs="Times New Roman"/>
                <w:i/>
                <w:iCs/>
                <w:sz w:val="20"/>
                <w:szCs w:val="20"/>
              </w:rPr>
              <w:t>Siūlomas parametras -</w:t>
            </w:r>
          </w:p>
          <w:p w14:paraId="3B571924" w14:textId="77777777" w:rsidR="00E45B56" w:rsidRPr="009443FF" w:rsidRDefault="00E45B56" w:rsidP="006617CB">
            <w:pPr>
              <w:spacing w:after="0" w:line="240" w:lineRule="auto"/>
              <w:rPr>
                <w:rFonts w:ascii="Times New Roman" w:eastAsia="Times New Roman" w:hAnsi="Times New Roman" w:cs="Times New Roman"/>
                <w:i/>
                <w:iCs/>
                <w:sz w:val="20"/>
                <w:szCs w:val="20"/>
              </w:rPr>
            </w:pPr>
            <w:r w:rsidRPr="009443FF">
              <w:rPr>
                <w:rFonts w:ascii="Times New Roman" w:eastAsia="Times New Roman" w:hAnsi="Times New Roman" w:cs="Times New Roman"/>
                <w:i/>
                <w:iCs/>
                <w:sz w:val="20"/>
                <w:szCs w:val="20"/>
                <w:lang w:eastAsia="ar-SA"/>
              </w:rPr>
              <w:t xml:space="preserve"> </w:t>
            </w:r>
            <w:r w:rsidRPr="009443FF">
              <w:rPr>
                <w:rFonts w:ascii="Times New Roman" w:eastAsia="Times New Roman" w:hAnsi="Times New Roman" w:cs="Times New Roman"/>
                <w:i/>
                <w:iCs/>
                <w:sz w:val="20"/>
                <w:szCs w:val="20"/>
                <w:highlight w:val="lightGray"/>
              </w:rPr>
              <w:t>_________</w:t>
            </w:r>
            <w:r w:rsidRPr="009443FF">
              <w:rPr>
                <w:rFonts w:ascii="Times New Roman" w:eastAsia="Times New Roman" w:hAnsi="Times New Roman" w:cs="Times New Roman"/>
                <w:i/>
                <w:iCs/>
                <w:sz w:val="20"/>
                <w:szCs w:val="20"/>
              </w:rPr>
              <w:t>.</w:t>
            </w:r>
          </w:p>
          <w:p w14:paraId="176C4A2E"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sz w:val="20"/>
                <w:szCs w:val="20"/>
              </w:rPr>
              <w:t xml:space="preserve">Pateikto dokumento pavadinimas </w:t>
            </w:r>
            <w:r w:rsidRPr="009443FF">
              <w:rPr>
                <w:rFonts w:ascii="Times New Roman" w:eastAsia="Times New Roman" w:hAnsi="Times New Roman" w:cs="Times New Roman"/>
                <w:i/>
                <w:iCs/>
                <w:sz w:val="20"/>
                <w:szCs w:val="20"/>
                <w:highlight w:val="lightGray"/>
              </w:rPr>
              <w:t xml:space="preserve">_________ </w:t>
            </w:r>
            <w:r w:rsidRPr="009443FF">
              <w:rPr>
                <w:rFonts w:ascii="Times New Roman" w:eastAsia="Times New Roman" w:hAnsi="Times New Roman" w:cs="Times New Roman"/>
                <w:i/>
                <w:iCs/>
                <w:sz w:val="20"/>
                <w:szCs w:val="20"/>
              </w:rPr>
              <w:t xml:space="preserve">ir psl. Nr. </w:t>
            </w:r>
            <w:r w:rsidRPr="009443FF">
              <w:rPr>
                <w:rFonts w:ascii="Times New Roman" w:eastAsia="Times New Roman" w:hAnsi="Times New Roman" w:cs="Times New Roman"/>
                <w:i/>
                <w:iCs/>
                <w:sz w:val="20"/>
                <w:szCs w:val="20"/>
                <w:highlight w:val="lightGray"/>
              </w:rPr>
              <w:t>______</w:t>
            </w:r>
            <w:r w:rsidRPr="009443FF">
              <w:rPr>
                <w:rFonts w:ascii="Times New Roman" w:eastAsia="Times New Roman" w:hAnsi="Times New Roman" w:cs="Times New Roman"/>
                <w:i/>
                <w:iCs/>
                <w:sz w:val="20"/>
                <w:szCs w:val="20"/>
              </w:rPr>
              <w:t xml:space="preserve"> </w:t>
            </w:r>
            <w:r w:rsidRPr="009443FF">
              <w:rPr>
                <w:rFonts w:ascii="Times New Roman" w:eastAsia="Times New Roman" w:hAnsi="Times New Roman" w:cs="Times New Roman"/>
                <w:sz w:val="20"/>
                <w:szCs w:val="20"/>
              </w:rPr>
              <w:t xml:space="preserve">arba </w:t>
            </w:r>
            <w:r w:rsidRPr="009443FF">
              <w:rPr>
                <w:rFonts w:ascii="Times New Roman" w:eastAsia="Times New Roman" w:hAnsi="Times New Roman" w:cs="Times New Roman"/>
                <w:i/>
                <w:iCs/>
                <w:sz w:val="20"/>
                <w:szCs w:val="20"/>
              </w:rPr>
              <w:t xml:space="preserve">Nuoroda </w:t>
            </w:r>
            <w:r w:rsidRPr="009443FF">
              <w:rPr>
                <w:rFonts w:ascii="Times New Roman" w:eastAsia="Times New Roman" w:hAnsi="Times New Roman" w:cs="Times New Roman"/>
                <w:i/>
                <w:iCs/>
                <w:sz w:val="20"/>
                <w:szCs w:val="20"/>
                <w:highlight w:val="lightGray"/>
              </w:rPr>
              <w:t>____________</w:t>
            </w:r>
            <w:r w:rsidRPr="009443FF">
              <w:rPr>
                <w:rFonts w:ascii="Times New Roman" w:eastAsia="Times New Roman" w:hAnsi="Times New Roman" w:cs="Times New Roman"/>
                <w:i/>
                <w:iCs/>
                <w:sz w:val="20"/>
                <w:szCs w:val="20"/>
              </w:rPr>
              <w:t>.</w:t>
            </w:r>
          </w:p>
        </w:tc>
      </w:tr>
      <w:tr w:rsidR="00E45B56" w:rsidRPr="009443FF" w14:paraId="1C8C0E72" w14:textId="77777777" w:rsidTr="006617CB">
        <w:tc>
          <w:tcPr>
            <w:tcW w:w="578" w:type="dxa"/>
            <w:tcBorders>
              <w:top w:val="single" w:sz="4" w:space="0" w:color="000000"/>
              <w:left w:val="single" w:sz="4" w:space="0" w:color="000000"/>
              <w:bottom w:val="single" w:sz="4" w:space="0" w:color="000000"/>
            </w:tcBorders>
            <w:shd w:val="clear" w:color="auto" w:fill="auto"/>
          </w:tcPr>
          <w:p w14:paraId="676A299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5.10.</w:t>
            </w:r>
          </w:p>
        </w:tc>
        <w:tc>
          <w:tcPr>
            <w:tcW w:w="1857" w:type="dxa"/>
            <w:tcBorders>
              <w:top w:val="single" w:sz="4" w:space="0" w:color="000000"/>
              <w:left w:val="single" w:sz="4" w:space="0" w:color="000000"/>
              <w:bottom w:val="single" w:sz="4" w:space="0" w:color="000000"/>
              <w:right w:val="single" w:sz="4" w:space="0" w:color="000000"/>
            </w:tcBorders>
          </w:tcPr>
          <w:p w14:paraId="6ECABCD4"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Rėmo pasisukimo kampai</w:t>
            </w:r>
          </w:p>
        </w:tc>
        <w:tc>
          <w:tcPr>
            <w:tcW w:w="4253" w:type="dxa"/>
            <w:tcBorders>
              <w:top w:val="single" w:sz="4" w:space="0" w:color="000000"/>
              <w:left w:val="single" w:sz="4" w:space="0" w:color="000000"/>
              <w:bottom w:val="single" w:sz="4" w:space="0" w:color="000000"/>
            </w:tcBorders>
            <w:shd w:val="clear" w:color="auto" w:fill="auto"/>
          </w:tcPr>
          <w:p w14:paraId="72BB009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Rėmo pasukimo kampas į abi puses  ne mažiau 3</w:t>
            </w:r>
            <w:r>
              <w:rPr>
                <w:rFonts w:ascii="Times New Roman" w:eastAsia="Times New Roman" w:hAnsi="Times New Roman" w:cs="Times New Roman"/>
                <w:lang w:eastAsia="ar-SA"/>
              </w:rPr>
              <w:t>7</w:t>
            </w:r>
            <w:r w:rsidRPr="009443FF">
              <w:rPr>
                <w:rFonts w:ascii="Times New Roman" w:eastAsia="Times New Roman" w:hAnsi="Times New Roman" w:cs="Times New Roman"/>
                <w:lang w:eastAsia="ar-SA"/>
              </w:rPr>
              <w:t xml:space="preserve">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0B123FCE"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lang w:eastAsia="ar-SA"/>
              </w:rPr>
              <w:t>į abi puses</w:t>
            </w:r>
            <w:r w:rsidRPr="009443FF">
              <w:rPr>
                <w:rFonts w:ascii="Times New Roman" w:eastAsia="Times New Roman" w:hAnsi="Times New Roman" w:cs="Times New Roman"/>
                <w:lang w:eastAsia="ar-SA"/>
              </w:rPr>
              <w:t xml:space="preserve">  </w:t>
            </w:r>
            <w:r w:rsidRPr="009443FF">
              <w:rPr>
                <w:rFonts w:ascii="Times New Roman" w:eastAsia="Times New Roman" w:hAnsi="Times New Roman" w:cs="Times New Roman"/>
                <w:i/>
                <w:iCs/>
                <w:highlight w:val="lightGray"/>
              </w:rPr>
              <w:t xml:space="preserve">   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lang w:eastAsia="ar-SA"/>
              </w:rPr>
              <w:t>°.</w:t>
            </w:r>
          </w:p>
          <w:p w14:paraId="5626760F"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w:t>
            </w:r>
          </w:p>
        </w:tc>
      </w:tr>
      <w:tr w:rsidR="00E45B56" w:rsidRPr="009443FF" w14:paraId="2FE85534" w14:textId="77777777" w:rsidTr="006617CB">
        <w:tc>
          <w:tcPr>
            <w:tcW w:w="578" w:type="dxa"/>
            <w:tcBorders>
              <w:top w:val="single" w:sz="4" w:space="0" w:color="000000"/>
              <w:left w:val="single" w:sz="4" w:space="0" w:color="000000"/>
              <w:bottom w:val="single" w:sz="4" w:space="0" w:color="000000"/>
            </w:tcBorders>
            <w:shd w:val="clear" w:color="auto" w:fill="auto"/>
          </w:tcPr>
          <w:p w14:paraId="4412DB9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5.11.</w:t>
            </w:r>
          </w:p>
        </w:tc>
        <w:tc>
          <w:tcPr>
            <w:tcW w:w="1857" w:type="dxa"/>
            <w:tcBorders>
              <w:top w:val="single" w:sz="4" w:space="0" w:color="000000"/>
              <w:left w:val="single" w:sz="4" w:space="0" w:color="000000"/>
              <w:bottom w:val="single" w:sz="4" w:space="0" w:color="000000"/>
              <w:right w:val="single" w:sz="4" w:space="0" w:color="000000"/>
            </w:tcBorders>
          </w:tcPr>
          <w:p w14:paraId="227F283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Tepimo sistema.</w:t>
            </w:r>
          </w:p>
        </w:tc>
        <w:tc>
          <w:tcPr>
            <w:tcW w:w="4253" w:type="dxa"/>
            <w:tcBorders>
              <w:top w:val="single" w:sz="4" w:space="0" w:color="000000"/>
              <w:left w:val="single" w:sz="4" w:space="0" w:color="000000"/>
              <w:bottom w:val="single" w:sz="4" w:space="0" w:color="000000"/>
            </w:tcBorders>
            <w:shd w:val="clear" w:color="auto" w:fill="auto"/>
          </w:tcPr>
          <w:p w14:paraId="0335AEB4"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Gamintojo numatyta ir įrengta visų paslankių jungčių (strėlės, kaušo įvorių, posūkio atraminių guolių, tiltų svyravimo  ir pan.) centrinė automatinė tepimo sistema.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D7BED22"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rPr>
              <w:t xml:space="preserve">Taip/Ne </w:t>
            </w:r>
            <w:r w:rsidRPr="009443FF">
              <w:rPr>
                <w:rFonts w:ascii="Times New Roman" w:eastAsia="Arial Unicode MS" w:hAnsi="Times New Roman" w:cs="Times New Roman"/>
                <w:i/>
                <w:iCs/>
                <w:highlight w:val="lightGray"/>
              </w:rPr>
              <w:t>(nereikalingą išbraukti)</w:t>
            </w:r>
          </w:p>
          <w:p w14:paraId="5644FE9B"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 </w:t>
            </w:r>
            <w:r w:rsidRPr="009443FF">
              <w:rPr>
                <w:rFonts w:ascii="Times New Roman" w:eastAsia="Arial Unicode MS" w:hAnsi="Times New Roman" w:cs="Times New Roman"/>
                <w:i/>
                <w:iCs/>
              </w:rPr>
              <w:t xml:space="preserve"> ir psl. Nr. </w:t>
            </w:r>
            <w:r w:rsidRPr="009443FF">
              <w:rPr>
                <w:rFonts w:ascii="Times New Roman" w:eastAsia="Arial Unicode MS" w:hAnsi="Times New Roman" w:cs="Times New Roman"/>
                <w:i/>
                <w:iCs/>
                <w:highlight w:val="lightGray"/>
              </w:rPr>
              <w:t>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w:t>
            </w:r>
            <w:r w:rsidRPr="009443FF">
              <w:rPr>
                <w:rFonts w:ascii="Times New Roman" w:eastAsia="Arial Unicode MS" w:hAnsi="Times New Roman" w:cs="Times New Roman"/>
                <w:i/>
                <w:iCs/>
              </w:rPr>
              <w:t>.</w:t>
            </w:r>
          </w:p>
        </w:tc>
      </w:tr>
      <w:tr w:rsidR="00E45B56" w:rsidRPr="009443FF" w14:paraId="07CA010A" w14:textId="77777777" w:rsidTr="002512ED">
        <w:tc>
          <w:tcPr>
            <w:tcW w:w="578" w:type="dxa"/>
            <w:tcBorders>
              <w:top w:val="single" w:sz="4" w:space="0" w:color="000000"/>
              <w:left w:val="single" w:sz="4" w:space="0" w:color="000000"/>
              <w:bottom w:val="single" w:sz="4" w:space="0" w:color="000000"/>
            </w:tcBorders>
            <w:shd w:val="clear" w:color="auto" w:fill="BFBFBF" w:themeFill="background1" w:themeFillShade="BF"/>
          </w:tcPr>
          <w:p w14:paraId="7F197E02"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6.</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100415EE"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KROVIMO KAUŠAS</w:t>
            </w:r>
          </w:p>
        </w:tc>
      </w:tr>
      <w:tr w:rsidR="00E45B56" w:rsidRPr="009443FF" w14:paraId="55467484" w14:textId="77777777" w:rsidTr="006617CB">
        <w:tc>
          <w:tcPr>
            <w:tcW w:w="578" w:type="dxa"/>
            <w:tcBorders>
              <w:top w:val="single" w:sz="4" w:space="0" w:color="000000"/>
              <w:left w:val="single" w:sz="4" w:space="0" w:color="000000"/>
              <w:bottom w:val="single" w:sz="4" w:space="0" w:color="000000"/>
            </w:tcBorders>
            <w:shd w:val="clear" w:color="auto" w:fill="auto"/>
          </w:tcPr>
          <w:p w14:paraId="6B968B3C"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6.1.</w:t>
            </w:r>
          </w:p>
        </w:tc>
        <w:tc>
          <w:tcPr>
            <w:tcW w:w="1857" w:type="dxa"/>
            <w:tcBorders>
              <w:top w:val="single" w:sz="4" w:space="0" w:color="000000"/>
              <w:left w:val="single" w:sz="4" w:space="0" w:color="000000"/>
              <w:bottom w:val="single" w:sz="4" w:space="0" w:color="000000"/>
              <w:right w:val="single" w:sz="4" w:space="0" w:color="000000"/>
            </w:tcBorders>
          </w:tcPr>
          <w:p w14:paraId="09687C4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Konstrukcija, tūris, paskirtis</w:t>
            </w:r>
          </w:p>
        </w:tc>
        <w:tc>
          <w:tcPr>
            <w:tcW w:w="4253" w:type="dxa"/>
            <w:tcBorders>
              <w:top w:val="single" w:sz="4" w:space="0" w:color="000000"/>
              <w:left w:val="single" w:sz="4" w:space="0" w:color="000000"/>
              <w:bottom w:val="single" w:sz="4" w:space="0" w:color="000000"/>
            </w:tcBorders>
            <w:shd w:val="clear" w:color="auto" w:fill="auto"/>
          </w:tcPr>
          <w:p w14:paraId="08737C0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Krautuvo kaušas ne mažesnis kaip 4,</w:t>
            </w:r>
            <w:r>
              <w:rPr>
                <w:rFonts w:ascii="Times New Roman" w:eastAsia="Times New Roman" w:hAnsi="Times New Roman" w:cs="Times New Roman"/>
                <w:lang w:eastAsia="ar-SA"/>
              </w:rPr>
              <w:t>1</w:t>
            </w:r>
            <w:r w:rsidRPr="009443FF">
              <w:rPr>
                <w:rFonts w:ascii="Times New Roman" w:eastAsia="Times New Roman" w:hAnsi="Times New Roman" w:cs="Times New Roman"/>
                <w:lang w:eastAsia="ar-SA"/>
              </w:rPr>
              <w:t xml:space="preserve"> m</w:t>
            </w:r>
            <w:r w:rsidRPr="009443FF">
              <w:rPr>
                <w:rFonts w:ascii="Times New Roman" w:eastAsia="Times New Roman" w:hAnsi="Times New Roman" w:cs="Times New Roman"/>
                <w:vertAlign w:val="superscript"/>
                <w:lang w:eastAsia="ar-SA"/>
              </w:rPr>
              <w:t>3</w:t>
            </w:r>
            <w:r w:rsidRPr="009443FF">
              <w:rPr>
                <w:rFonts w:ascii="Times New Roman" w:eastAsia="Times New Roman" w:hAnsi="Times New Roman" w:cs="Times New Roman"/>
                <w:lang w:eastAsia="ar-SA"/>
              </w:rPr>
              <w:t xml:space="preserve"> talpos (kai kraunamos medžiagos tankis iki 1700 kg/m³), su tiesia, keičiama (tvirtinama varžtais) briauna, pagaminta iš dilimui atsparaus plieno, kaušo plotis ne daugiau 3 000 mm. </w:t>
            </w:r>
          </w:p>
          <w:p w14:paraId="516A6ED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Kaušo funkcijos:</w:t>
            </w:r>
          </w:p>
          <w:p w14:paraId="7B2AF47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kasti ir krauti birias medžiagas;</w:t>
            </w:r>
          </w:p>
          <w:p w14:paraId="39F1423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-profiliuoti (lyginti, perstumti) medžiagas</w:t>
            </w:r>
            <w:r>
              <w:rPr>
                <w:rFonts w:ascii="Times New Roman" w:eastAsia="Times New Roman" w:hAnsi="Times New Roman" w:cs="Times New Roman"/>
                <w:lang w:eastAsia="ar-SA"/>
              </w:rPr>
              <w:t xml:space="preserve">, </w:t>
            </w:r>
            <w:r w:rsidRPr="009443FF">
              <w:rPr>
                <w:rFonts w:ascii="Times New Roman" w:eastAsia="Times New Roman" w:hAnsi="Times New Roman" w:cs="Times New Roman"/>
                <w:lang w:eastAsia="ar-SA"/>
              </w:rPr>
              <w:t xml:space="preserve"> grunto paviršių;</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785E875" w14:textId="77777777" w:rsidR="00E45B56" w:rsidRPr="009443FF" w:rsidRDefault="00E45B56" w:rsidP="006617CB">
            <w:pPr>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i/>
                <w:iCs/>
                <w:lang w:eastAsia="ar-SA"/>
              </w:rPr>
              <w:t>m³.</w:t>
            </w:r>
          </w:p>
          <w:p w14:paraId="6733BE59"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lang w:eastAsia="ar-SA"/>
              </w:rPr>
              <w:t xml:space="preserve">plotis </w:t>
            </w:r>
            <w:r w:rsidRPr="009443FF">
              <w:rPr>
                <w:rFonts w:ascii="Times New Roman" w:eastAsia="Times New Roman" w:hAnsi="Times New Roman" w:cs="Times New Roman"/>
                <w:i/>
                <w:iCs/>
                <w:highlight w:val="lightGray"/>
              </w:rPr>
              <w:t>_________</w:t>
            </w:r>
            <w:r w:rsidRPr="009443FF">
              <w:rPr>
                <w:rFonts w:ascii="Times New Roman" w:eastAsia="Times New Roman" w:hAnsi="Times New Roman" w:cs="Times New Roman"/>
                <w:i/>
                <w:iCs/>
              </w:rPr>
              <w:t xml:space="preserve"> mm.</w:t>
            </w:r>
          </w:p>
          <w:p w14:paraId="471A4143"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4CDE2BA2" w14:textId="77777777" w:rsidTr="006617CB">
        <w:tc>
          <w:tcPr>
            <w:tcW w:w="578" w:type="dxa"/>
            <w:tcBorders>
              <w:top w:val="single" w:sz="4" w:space="0" w:color="000000"/>
              <w:left w:val="single" w:sz="4" w:space="0" w:color="000000"/>
              <w:bottom w:val="single" w:sz="4" w:space="0" w:color="000000"/>
            </w:tcBorders>
            <w:shd w:val="clear" w:color="auto" w:fill="auto"/>
          </w:tcPr>
          <w:p w14:paraId="0AF0C93E"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6.1.1</w:t>
            </w:r>
          </w:p>
        </w:tc>
        <w:tc>
          <w:tcPr>
            <w:tcW w:w="1857" w:type="dxa"/>
            <w:tcBorders>
              <w:top w:val="single" w:sz="4" w:space="0" w:color="000000"/>
              <w:left w:val="single" w:sz="4" w:space="0" w:color="000000"/>
              <w:bottom w:val="single" w:sz="4" w:space="0" w:color="000000"/>
              <w:right w:val="single" w:sz="4" w:space="0" w:color="000000"/>
            </w:tcBorders>
          </w:tcPr>
          <w:p w14:paraId="5265087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Kaušo forma</w:t>
            </w:r>
          </w:p>
        </w:tc>
        <w:tc>
          <w:tcPr>
            <w:tcW w:w="4253" w:type="dxa"/>
            <w:tcBorders>
              <w:top w:val="single" w:sz="4" w:space="0" w:color="000000"/>
              <w:left w:val="single" w:sz="4" w:space="0" w:color="000000"/>
              <w:bottom w:val="single" w:sz="4" w:space="0" w:color="000000"/>
            </w:tcBorders>
            <w:shd w:val="clear" w:color="auto" w:fill="auto"/>
          </w:tcPr>
          <w:p w14:paraId="0902BF3C" w14:textId="77777777" w:rsidR="00E45B56" w:rsidRPr="009443FF" w:rsidRDefault="00E45B56" w:rsidP="006617CB">
            <w:pPr>
              <w:suppressAutoHyphens/>
              <w:spacing w:after="0" w:line="240" w:lineRule="auto"/>
              <w:jc w:val="both"/>
              <w:rPr>
                <w:rFonts w:ascii="Times New Roman" w:eastAsia="Times New Roman" w:hAnsi="Times New Roman" w:cs="Times New Roman"/>
                <w:highlight w:val="green"/>
                <w:lang w:eastAsia="ar-SA"/>
              </w:rPr>
            </w:pPr>
            <w:r w:rsidRPr="009443FF">
              <w:rPr>
                <w:rFonts w:ascii="Times New Roman" w:eastAsia="Times New Roman" w:hAnsi="Times New Roman" w:cs="Times New Roman"/>
                <w:lang w:eastAsia="ar-SA"/>
              </w:rPr>
              <w:t>Kaušo dugnas – apvalios formos.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496F19E4"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46412967"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4A7B4689" w14:textId="77777777" w:rsidTr="006617CB">
        <w:tc>
          <w:tcPr>
            <w:tcW w:w="578" w:type="dxa"/>
            <w:tcBorders>
              <w:top w:val="single" w:sz="4" w:space="0" w:color="000000"/>
              <w:left w:val="single" w:sz="4" w:space="0" w:color="000000"/>
              <w:bottom w:val="single" w:sz="4" w:space="0" w:color="000000"/>
            </w:tcBorders>
            <w:shd w:val="clear" w:color="auto" w:fill="auto"/>
          </w:tcPr>
          <w:p w14:paraId="023CD02E"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6.2.</w:t>
            </w:r>
          </w:p>
        </w:tc>
        <w:tc>
          <w:tcPr>
            <w:tcW w:w="1857" w:type="dxa"/>
            <w:tcBorders>
              <w:top w:val="single" w:sz="4" w:space="0" w:color="000000"/>
              <w:left w:val="single" w:sz="4" w:space="0" w:color="000000"/>
              <w:bottom w:val="single" w:sz="4" w:space="0" w:color="000000"/>
              <w:right w:val="single" w:sz="4" w:space="0" w:color="000000"/>
            </w:tcBorders>
          </w:tcPr>
          <w:p w14:paraId="720B1E85" w14:textId="77777777" w:rsidR="00E45B56" w:rsidRPr="009443FF" w:rsidRDefault="00E45B56" w:rsidP="006617CB">
            <w:pPr>
              <w:suppressAutoHyphens/>
              <w:spacing w:after="0" w:line="240" w:lineRule="auto"/>
              <w:jc w:val="both"/>
              <w:rPr>
                <w:rFonts w:ascii="Times New Roman" w:eastAsia="Times New Roman" w:hAnsi="Times New Roman" w:cs="Times New Roman"/>
                <w:color w:val="FF0000"/>
                <w:lang w:eastAsia="ar-SA"/>
              </w:rPr>
            </w:pPr>
            <w:r w:rsidRPr="009443FF">
              <w:rPr>
                <w:rFonts w:ascii="Times New Roman" w:eastAsia="Times New Roman" w:hAnsi="Times New Roman" w:cs="Times New Roman"/>
                <w:lang w:eastAsia="ar-SA"/>
              </w:rPr>
              <w:t>Krovimo aukštis</w:t>
            </w:r>
          </w:p>
        </w:tc>
        <w:tc>
          <w:tcPr>
            <w:tcW w:w="4253" w:type="dxa"/>
            <w:tcBorders>
              <w:top w:val="single" w:sz="4" w:space="0" w:color="000000"/>
              <w:left w:val="single" w:sz="4" w:space="0" w:color="000000"/>
              <w:bottom w:val="single" w:sz="4" w:space="0" w:color="000000"/>
            </w:tcBorders>
            <w:shd w:val="clear" w:color="auto" w:fill="auto"/>
          </w:tcPr>
          <w:p w14:paraId="2F9EBBCC"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Krovimo kaušo lanksto ašies maksimalus aukštis ne mažiau  nei 4 3</w:t>
            </w:r>
            <w:r>
              <w:rPr>
                <w:rFonts w:ascii="Times New Roman" w:eastAsia="Times New Roman" w:hAnsi="Times New Roman" w:cs="Times New Roman"/>
                <w:lang w:eastAsia="ar-SA"/>
              </w:rPr>
              <w:t>5</w:t>
            </w:r>
            <w:r w:rsidRPr="009443FF">
              <w:rPr>
                <w:rFonts w:ascii="Times New Roman" w:eastAsia="Times New Roman" w:hAnsi="Times New Roman" w:cs="Times New Roman"/>
                <w:lang w:eastAsia="ar-SA"/>
              </w:rPr>
              <w:t>0</w:t>
            </w:r>
            <w:r w:rsidRPr="009443FF">
              <w:rPr>
                <w:rFonts w:ascii="Times New Roman" w:eastAsia="Times New Roman" w:hAnsi="Times New Roman" w:cs="Times New Roman"/>
                <w:color w:val="FF0000"/>
                <w:lang w:eastAsia="ar-SA"/>
              </w:rPr>
              <w:t xml:space="preserve"> </w:t>
            </w:r>
            <w:r w:rsidRPr="009443FF">
              <w:rPr>
                <w:rFonts w:ascii="Times New Roman" w:eastAsia="Times New Roman" w:hAnsi="Times New Roman" w:cs="Times New Roman"/>
                <w:lang w:eastAsia="ar-SA"/>
              </w:rPr>
              <w:t xml:space="preserve">mm. </w:t>
            </w:r>
          </w:p>
          <w:p w14:paraId="779745AA" w14:textId="77777777" w:rsidR="00E45B56" w:rsidRPr="009443FF" w:rsidRDefault="00E45B56" w:rsidP="006617CB">
            <w:pPr>
              <w:suppressAutoHyphens/>
              <w:spacing w:after="0" w:line="240" w:lineRule="auto"/>
              <w:jc w:val="both"/>
              <w:rPr>
                <w:rFonts w:ascii="Times New Roman" w:eastAsia="Times New Roman" w:hAnsi="Times New Roman" w:cs="Times New Roman"/>
                <w:color w:val="FF0000"/>
                <w:lang w:eastAsia="ar-SA"/>
              </w:rPr>
            </w:pPr>
            <w:r w:rsidRPr="009443FF">
              <w:rPr>
                <w:rFonts w:ascii="Times New Roman" w:eastAsia="Times New Roman" w:hAnsi="Times New Roman" w:cs="Times New Roman"/>
                <w:lang w:eastAsia="ar-SA"/>
              </w:rPr>
              <w:t>Aukštis iki kaušo apatinės briaunos (kai kaušas pakreiptas žemyn 45° kampu) ne mažiau nei</w:t>
            </w:r>
            <w:r w:rsidRPr="009443FF">
              <w:rPr>
                <w:rFonts w:ascii="Times New Roman" w:eastAsia="Times New Roman" w:hAnsi="Times New Roman" w:cs="Times New Roman"/>
                <w:color w:val="FF0000"/>
                <w:lang w:eastAsia="ar-SA"/>
              </w:rPr>
              <w:t xml:space="preserve">   </w:t>
            </w:r>
            <w:r>
              <w:rPr>
                <w:rFonts w:ascii="Times New Roman" w:eastAsia="Times New Roman" w:hAnsi="Times New Roman" w:cs="Times New Roman"/>
                <w:color w:val="FF0000"/>
                <w:lang w:eastAsia="ar-SA"/>
              </w:rPr>
              <w:t xml:space="preserve">    </w:t>
            </w:r>
            <w:r w:rsidRPr="009443FF">
              <w:rPr>
                <w:rFonts w:ascii="Times New Roman" w:eastAsia="Times New Roman" w:hAnsi="Times New Roman" w:cs="Times New Roman"/>
                <w:color w:val="FF0000"/>
                <w:lang w:eastAsia="ar-SA"/>
              </w:rPr>
              <w:t xml:space="preserve"> </w:t>
            </w:r>
            <w:r w:rsidRPr="009443FF">
              <w:rPr>
                <w:rFonts w:ascii="Times New Roman" w:eastAsia="Times New Roman" w:hAnsi="Times New Roman" w:cs="Times New Roman"/>
                <w:lang w:eastAsia="ar-SA"/>
              </w:rPr>
              <w:t>3 0</w:t>
            </w:r>
            <w:r>
              <w:rPr>
                <w:rFonts w:ascii="Times New Roman" w:eastAsia="Times New Roman" w:hAnsi="Times New Roman" w:cs="Times New Roman"/>
                <w:lang w:eastAsia="ar-SA"/>
              </w:rPr>
              <w:t>5</w:t>
            </w:r>
            <w:r w:rsidRPr="009443FF">
              <w:rPr>
                <w:rFonts w:ascii="Times New Roman" w:eastAsia="Times New Roman" w:hAnsi="Times New Roman" w:cs="Times New Roman"/>
                <w:lang w:eastAsia="ar-SA"/>
              </w:rPr>
              <w:t>0 mm.</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015892AF" w14:textId="77777777" w:rsidR="00E45B56" w:rsidRPr="009443FF" w:rsidRDefault="00E45B56" w:rsidP="006617CB">
            <w:pPr>
              <w:spacing w:after="0" w:line="240" w:lineRule="auto"/>
              <w:rPr>
                <w:rFonts w:ascii="Times New Roman" w:eastAsia="Times New Roman" w:hAnsi="Times New Roman" w:cs="Times New Roman"/>
                <w:i/>
                <w:iCs/>
                <w:lang w:eastAsia="ar-SA"/>
              </w:rPr>
            </w:pPr>
            <w:r w:rsidRPr="009443FF">
              <w:rPr>
                <w:rFonts w:ascii="Times New Roman" w:eastAsia="Times New Roman" w:hAnsi="Times New Roman" w:cs="Times New Roman"/>
                <w:i/>
                <w:iCs/>
              </w:rPr>
              <w:t xml:space="preserve">Siūlomas parametras – aukštis iki kaušo lanksto ašies    </w:t>
            </w:r>
            <w:r w:rsidRPr="009443FF">
              <w:rPr>
                <w:rFonts w:ascii="Times New Roman" w:eastAsia="Times New Roman" w:hAnsi="Times New Roman" w:cs="Times New Roman"/>
                <w:i/>
                <w:iCs/>
                <w:highlight w:val="lightGray"/>
              </w:rPr>
              <w:t>_  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i/>
                <w:iCs/>
                <w:lang w:eastAsia="ar-SA"/>
              </w:rPr>
              <w:t>mm.</w:t>
            </w:r>
          </w:p>
          <w:p w14:paraId="3DFFE3DE"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lang w:eastAsia="ar-SA"/>
              </w:rPr>
              <w:t xml:space="preserve">aukštis iki briaunos  </w:t>
            </w:r>
            <w:r w:rsidRPr="009443FF">
              <w:rPr>
                <w:rFonts w:ascii="Times New Roman" w:eastAsia="Times New Roman" w:hAnsi="Times New Roman" w:cs="Times New Roman"/>
                <w:i/>
                <w:iCs/>
                <w:highlight w:val="lightGray"/>
              </w:rPr>
              <w:t>_________</w:t>
            </w:r>
            <w:r w:rsidRPr="009443FF">
              <w:rPr>
                <w:rFonts w:ascii="Times New Roman" w:eastAsia="Times New Roman" w:hAnsi="Times New Roman" w:cs="Times New Roman"/>
                <w:i/>
                <w:iCs/>
              </w:rPr>
              <w:t xml:space="preserve"> mm.</w:t>
            </w:r>
          </w:p>
          <w:p w14:paraId="1CD5A081"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06F03F05" w14:textId="77777777" w:rsidTr="002512ED">
        <w:tc>
          <w:tcPr>
            <w:tcW w:w="578" w:type="dxa"/>
            <w:tcBorders>
              <w:top w:val="single" w:sz="4" w:space="0" w:color="000000"/>
              <w:left w:val="single" w:sz="4" w:space="0" w:color="000000"/>
              <w:bottom w:val="single" w:sz="4" w:space="0" w:color="000000"/>
            </w:tcBorders>
            <w:shd w:val="clear" w:color="auto" w:fill="BFBFBF" w:themeFill="background1" w:themeFillShade="BF"/>
          </w:tcPr>
          <w:p w14:paraId="764DCF2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FF006F">
              <w:rPr>
                <w:rFonts w:ascii="Times New Roman" w:eastAsia="Times New Roman" w:hAnsi="Times New Roman" w:cs="Times New Roman"/>
                <w:lang w:eastAsia="ar-SA"/>
              </w:rPr>
              <w:t>7</w:t>
            </w:r>
            <w:r w:rsidRPr="009443FF">
              <w:rPr>
                <w:rFonts w:ascii="Times New Roman" w:eastAsia="Times New Roman" w:hAnsi="Times New Roman" w:cs="Times New Roman"/>
                <w:lang w:eastAsia="ar-SA"/>
              </w:rPr>
              <w:t>.</w:t>
            </w:r>
          </w:p>
        </w:tc>
        <w:tc>
          <w:tcPr>
            <w:tcW w:w="9213" w:type="dxa"/>
            <w:gridSpan w:val="3"/>
            <w:tcBorders>
              <w:top w:val="single" w:sz="4" w:space="0" w:color="000000"/>
              <w:left w:val="single" w:sz="4" w:space="0" w:color="000000"/>
              <w:bottom w:val="single" w:sz="4" w:space="0" w:color="000000"/>
              <w:right w:val="single" w:sz="4" w:space="0" w:color="000000"/>
            </w:tcBorders>
            <w:shd w:val="clear" w:color="auto" w:fill="BFBFBF" w:themeFill="background1" w:themeFillShade="BF"/>
          </w:tcPr>
          <w:p w14:paraId="2211261F" w14:textId="77777777" w:rsidR="00E45B56" w:rsidRPr="009443FF" w:rsidRDefault="00E45B56" w:rsidP="006617CB">
            <w:pPr>
              <w:suppressAutoHyphens/>
              <w:snapToGrid w:val="0"/>
              <w:spacing w:after="0" w:line="240" w:lineRule="auto"/>
              <w:rPr>
                <w:rFonts w:ascii="Times New Roman" w:eastAsia="Times New Roman" w:hAnsi="Times New Roman" w:cs="Times New Roman"/>
                <w:b/>
                <w:lang w:eastAsia="ar-SA"/>
              </w:rPr>
            </w:pPr>
            <w:r w:rsidRPr="009443FF">
              <w:rPr>
                <w:rFonts w:ascii="Times New Roman" w:eastAsia="Times New Roman" w:hAnsi="Times New Roman" w:cs="Times New Roman"/>
                <w:b/>
                <w:lang w:eastAsia="ar-SA"/>
              </w:rPr>
              <w:t>OPERATORIAUS KABINA</w:t>
            </w:r>
          </w:p>
        </w:tc>
      </w:tr>
      <w:tr w:rsidR="00E45B56" w:rsidRPr="009443FF" w14:paraId="576F40FE" w14:textId="77777777" w:rsidTr="006617CB">
        <w:tc>
          <w:tcPr>
            <w:tcW w:w="578" w:type="dxa"/>
            <w:tcBorders>
              <w:top w:val="single" w:sz="4" w:space="0" w:color="000000"/>
              <w:left w:val="single" w:sz="4" w:space="0" w:color="000000"/>
              <w:bottom w:val="single" w:sz="4" w:space="0" w:color="000000"/>
            </w:tcBorders>
            <w:shd w:val="clear" w:color="auto" w:fill="auto"/>
          </w:tcPr>
          <w:p w14:paraId="49AE486E" w14:textId="77777777" w:rsidR="00E45B56" w:rsidRPr="009443FF" w:rsidRDefault="00E45B56" w:rsidP="006617CB">
            <w:pPr>
              <w:suppressAutoHyphens/>
              <w:spacing w:after="0" w:line="240" w:lineRule="auto"/>
              <w:jc w:val="center"/>
              <w:rPr>
                <w:rFonts w:ascii="Times New Roman" w:eastAsia="Times New Roman" w:hAnsi="Times New Roman" w:cs="Times New Roman"/>
                <w:b/>
                <w:lang w:eastAsia="ar-SA"/>
              </w:rPr>
            </w:pPr>
            <w:r w:rsidRPr="009443FF">
              <w:rPr>
                <w:rFonts w:ascii="Times New Roman" w:eastAsia="Times New Roman" w:hAnsi="Times New Roman" w:cs="Times New Roman"/>
                <w:lang w:eastAsia="ar-SA"/>
              </w:rPr>
              <w:t>8.1.</w:t>
            </w:r>
          </w:p>
        </w:tc>
        <w:tc>
          <w:tcPr>
            <w:tcW w:w="1857" w:type="dxa"/>
            <w:tcBorders>
              <w:top w:val="single" w:sz="4" w:space="0" w:color="000000"/>
              <w:left w:val="single" w:sz="4" w:space="0" w:color="000000"/>
              <w:bottom w:val="single" w:sz="4" w:space="0" w:color="000000"/>
              <w:right w:val="single" w:sz="4" w:space="0" w:color="000000"/>
            </w:tcBorders>
          </w:tcPr>
          <w:p w14:paraId="3E1D84D8" w14:textId="77777777" w:rsidR="00E45B56" w:rsidRPr="00FF006F" w:rsidRDefault="00E45B56" w:rsidP="006617CB">
            <w:pPr>
              <w:suppressAutoHyphens/>
              <w:spacing w:after="0" w:line="240" w:lineRule="auto"/>
              <w:jc w:val="both"/>
              <w:rPr>
                <w:rFonts w:ascii="Times New Roman" w:eastAsia="Times New Roman" w:hAnsi="Times New Roman" w:cs="Times New Roman"/>
                <w:lang w:val="en-US" w:eastAsia="ar-SA"/>
              </w:rPr>
            </w:pPr>
            <w:r w:rsidRPr="009443FF">
              <w:rPr>
                <w:rFonts w:ascii="Times New Roman" w:eastAsia="Times New Roman" w:hAnsi="Times New Roman" w:cs="Times New Roman"/>
                <w:lang w:eastAsia="ar-SA"/>
              </w:rPr>
              <w:t>Konstrukcija</w:t>
            </w:r>
            <w:r w:rsidRPr="00FF006F">
              <w:rPr>
                <w:rFonts w:ascii="Times New Roman" w:eastAsia="Times New Roman" w:hAnsi="Times New Roman" w:cs="Times New Roman"/>
                <w:lang w:eastAsia="ar-SA"/>
              </w:rPr>
              <w:t xml:space="preserve">  </w:t>
            </w:r>
          </w:p>
          <w:p w14:paraId="0D7E26FE" w14:textId="77777777" w:rsidR="00E45B56" w:rsidRPr="00FF006F" w:rsidRDefault="00E45B56" w:rsidP="006617CB">
            <w:pPr>
              <w:suppressAutoHyphens/>
              <w:spacing w:after="0" w:line="240" w:lineRule="auto"/>
              <w:jc w:val="both"/>
              <w:rPr>
                <w:rFonts w:ascii="Times New Roman" w:eastAsia="Times New Roman" w:hAnsi="Times New Roman" w:cs="Times New Roman"/>
                <w:lang w:val="en-US" w:eastAsia="ar-SA"/>
              </w:rPr>
            </w:pPr>
          </w:p>
          <w:p w14:paraId="3BAA8D8E"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p>
        </w:tc>
        <w:tc>
          <w:tcPr>
            <w:tcW w:w="4253" w:type="dxa"/>
            <w:tcBorders>
              <w:top w:val="single" w:sz="4" w:space="0" w:color="000000"/>
              <w:left w:val="single" w:sz="4" w:space="0" w:color="000000"/>
              <w:bottom w:val="single" w:sz="4" w:space="0" w:color="000000"/>
            </w:tcBorders>
            <w:shd w:val="clear" w:color="auto" w:fill="auto"/>
          </w:tcPr>
          <w:p w14:paraId="19054BAB"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Kabina (rakinama), įrengta pagal ROPS/ FOPS saugumo standartus (ISO 3471/ISO 3449 arba lygiaverčio standarto), apšildoma, su gamykline oro ventiliavimo ir kondicionavimo sistema.</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B3492BE"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p>
          <w:p w14:paraId="2AEE88FF"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(įvardijamas standartas)</w:t>
            </w:r>
          </w:p>
          <w:p w14:paraId="1C0A6FC9"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25E51A14" w14:textId="77777777" w:rsidTr="006617CB">
        <w:tc>
          <w:tcPr>
            <w:tcW w:w="578" w:type="dxa"/>
            <w:tcBorders>
              <w:top w:val="single" w:sz="4" w:space="0" w:color="000000"/>
              <w:left w:val="single" w:sz="4" w:space="0" w:color="000000"/>
              <w:bottom w:val="single" w:sz="4" w:space="0" w:color="000000"/>
            </w:tcBorders>
            <w:shd w:val="clear" w:color="auto" w:fill="auto"/>
          </w:tcPr>
          <w:p w14:paraId="621D3B5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lastRenderedPageBreak/>
              <w:t>8.2.</w:t>
            </w:r>
          </w:p>
        </w:tc>
        <w:tc>
          <w:tcPr>
            <w:tcW w:w="1857" w:type="dxa"/>
            <w:tcBorders>
              <w:top w:val="single" w:sz="4" w:space="0" w:color="000000"/>
              <w:left w:val="single" w:sz="4" w:space="0" w:color="000000"/>
              <w:bottom w:val="single" w:sz="4" w:space="0" w:color="000000"/>
              <w:right w:val="single" w:sz="4" w:space="0" w:color="000000"/>
            </w:tcBorders>
          </w:tcPr>
          <w:p w14:paraId="167A8E77"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Triukšmo lygis</w:t>
            </w:r>
          </w:p>
        </w:tc>
        <w:tc>
          <w:tcPr>
            <w:tcW w:w="4253" w:type="dxa"/>
            <w:tcBorders>
              <w:top w:val="single" w:sz="4" w:space="0" w:color="000000"/>
              <w:left w:val="single" w:sz="4" w:space="0" w:color="000000"/>
              <w:bottom w:val="single" w:sz="4" w:space="0" w:color="000000"/>
            </w:tcBorders>
            <w:shd w:val="clear" w:color="auto" w:fill="auto"/>
          </w:tcPr>
          <w:p w14:paraId="76B8297E"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Triukšmo lygis kabinos viduje - ne didesnis 70 </w:t>
            </w:r>
            <w:proofErr w:type="spellStart"/>
            <w:r w:rsidRPr="009443FF">
              <w:rPr>
                <w:rFonts w:ascii="Times New Roman" w:eastAsia="Times New Roman" w:hAnsi="Times New Roman" w:cs="Times New Roman"/>
                <w:lang w:eastAsia="ar-SA"/>
              </w:rPr>
              <w:t>dB</w:t>
            </w:r>
            <w:proofErr w:type="spellEnd"/>
            <w:r w:rsidRPr="009443FF">
              <w:rPr>
                <w:rFonts w:ascii="Times New Roman" w:eastAsia="Times New Roman" w:hAnsi="Times New Roman" w:cs="Times New Roman"/>
                <w:lang w:eastAsia="ar-SA"/>
              </w:rPr>
              <w:t xml:space="preserve"> pagal ISO 6396 arba lygiaverčio standarto reikalavimus.</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21CC4CE"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Siūlomas parametras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proofErr w:type="spellStart"/>
            <w:r w:rsidRPr="009443FF">
              <w:rPr>
                <w:rFonts w:ascii="Times New Roman" w:eastAsia="Times New Roman" w:hAnsi="Times New Roman" w:cs="Times New Roman"/>
                <w:i/>
                <w:iCs/>
              </w:rPr>
              <w:t>dB</w:t>
            </w:r>
            <w:proofErr w:type="spellEnd"/>
          </w:p>
          <w:p w14:paraId="74B6DA64"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i/>
                <w:iCs/>
              </w:rPr>
              <w:t xml:space="preserve">Pateikto dokumento pavadinimas </w:t>
            </w:r>
            <w:r w:rsidRPr="009443FF">
              <w:rPr>
                <w:rFonts w:ascii="Times New Roman" w:eastAsia="Times New Roman" w:hAnsi="Times New Roman" w:cs="Times New Roman"/>
                <w:i/>
                <w:iCs/>
                <w:highlight w:val="lightGray"/>
              </w:rPr>
              <w:t xml:space="preserve">_________ </w:t>
            </w:r>
            <w:r w:rsidRPr="009443FF">
              <w:rPr>
                <w:rFonts w:ascii="Times New Roman" w:eastAsia="Times New Roman" w:hAnsi="Times New Roman" w:cs="Times New Roman"/>
                <w:i/>
                <w:iCs/>
              </w:rPr>
              <w:t xml:space="preserve">ir psl. Nr. </w:t>
            </w:r>
            <w:r w:rsidRPr="009443FF">
              <w:rPr>
                <w:rFonts w:ascii="Times New Roman" w:eastAsia="Times New Roman" w:hAnsi="Times New Roman" w:cs="Times New Roman"/>
                <w:i/>
                <w:iCs/>
                <w:highlight w:val="lightGray"/>
              </w:rPr>
              <w:t>_____</w:t>
            </w:r>
            <w:r w:rsidRPr="009443FF">
              <w:rPr>
                <w:rFonts w:ascii="Times New Roman" w:eastAsia="Times New Roman" w:hAnsi="Times New Roman" w:cs="Times New Roman"/>
                <w:i/>
                <w:iCs/>
              </w:rPr>
              <w:t xml:space="preserve"> </w:t>
            </w:r>
            <w:r w:rsidRPr="009443FF">
              <w:rPr>
                <w:rFonts w:ascii="Times New Roman" w:eastAsia="Times New Roman" w:hAnsi="Times New Roman" w:cs="Times New Roman"/>
              </w:rPr>
              <w:t xml:space="preserve">arba </w:t>
            </w:r>
            <w:r w:rsidRPr="009443FF">
              <w:rPr>
                <w:rFonts w:ascii="Times New Roman" w:eastAsia="Times New Roman" w:hAnsi="Times New Roman" w:cs="Times New Roman"/>
                <w:i/>
                <w:iCs/>
              </w:rPr>
              <w:t xml:space="preserve">Nuoroda </w:t>
            </w:r>
            <w:r w:rsidRPr="009443FF">
              <w:rPr>
                <w:rFonts w:ascii="Times New Roman" w:eastAsia="Times New Roman" w:hAnsi="Times New Roman" w:cs="Times New Roman"/>
                <w:i/>
                <w:iCs/>
                <w:highlight w:val="lightGray"/>
              </w:rPr>
              <w:t>____________</w:t>
            </w:r>
            <w:r w:rsidRPr="009443FF">
              <w:rPr>
                <w:rFonts w:ascii="Times New Roman" w:eastAsia="Times New Roman" w:hAnsi="Times New Roman" w:cs="Times New Roman"/>
                <w:i/>
                <w:iCs/>
              </w:rPr>
              <w:t>.</w:t>
            </w:r>
          </w:p>
        </w:tc>
      </w:tr>
      <w:tr w:rsidR="00E45B56" w:rsidRPr="009443FF" w14:paraId="7156AF2C" w14:textId="77777777" w:rsidTr="006617CB">
        <w:trPr>
          <w:trHeight w:val="546"/>
        </w:trPr>
        <w:tc>
          <w:tcPr>
            <w:tcW w:w="578" w:type="dxa"/>
            <w:tcBorders>
              <w:top w:val="single" w:sz="4" w:space="0" w:color="000000"/>
              <w:left w:val="single" w:sz="4" w:space="0" w:color="000000"/>
              <w:bottom w:val="single" w:sz="4" w:space="0" w:color="000000"/>
            </w:tcBorders>
            <w:shd w:val="clear" w:color="auto" w:fill="auto"/>
          </w:tcPr>
          <w:p w14:paraId="61262C8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8.3.</w:t>
            </w:r>
          </w:p>
        </w:tc>
        <w:tc>
          <w:tcPr>
            <w:tcW w:w="1857" w:type="dxa"/>
            <w:tcBorders>
              <w:top w:val="single" w:sz="4" w:space="0" w:color="000000"/>
              <w:left w:val="single" w:sz="4" w:space="0" w:color="000000"/>
              <w:bottom w:val="single" w:sz="4" w:space="0" w:color="000000"/>
              <w:right w:val="single" w:sz="4" w:space="0" w:color="000000"/>
            </w:tcBorders>
          </w:tcPr>
          <w:p w14:paraId="10875140"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Stiklo valytuvai</w:t>
            </w:r>
          </w:p>
        </w:tc>
        <w:tc>
          <w:tcPr>
            <w:tcW w:w="4253" w:type="dxa"/>
            <w:tcBorders>
              <w:top w:val="single" w:sz="4" w:space="0" w:color="000000"/>
              <w:left w:val="single" w:sz="4" w:space="0" w:color="000000"/>
              <w:bottom w:val="single" w:sz="4" w:space="0" w:color="000000"/>
            </w:tcBorders>
            <w:shd w:val="clear" w:color="auto" w:fill="auto"/>
          </w:tcPr>
          <w:p w14:paraId="3244B0AF"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Priekinis ir galinis (elektriniai) stiklų valytuvai su integruota apiplovimo sistema.</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03AF867"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41583E31"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7D2C3D2C" w14:textId="77777777" w:rsidTr="006617CB">
        <w:trPr>
          <w:trHeight w:val="356"/>
        </w:trPr>
        <w:tc>
          <w:tcPr>
            <w:tcW w:w="578" w:type="dxa"/>
            <w:tcBorders>
              <w:top w:val="single" w:sz="4" w:space="0" w:color="000000"/>
              <w:left w:val="single" w:sz="4" w:space="0" w:color="000000"/>
              <w:bottom w:val="single" w:sz="4" w:space="0" w:color="000000"/>
            </w:tcBorders>
            <w:shd w:val="clear" w:color="auto" w:fill="auto"/>
          </w:tcPr>
          <w:p w14:paraId="258B0EDE"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8.4.</w:t>
            </w:r>
          </w:p>
        </w:tc>
        <w:tc>
          <w:tcPr>
            <w:tcW w:w="1857" w:type="dxa"/>
            <w:tcBorders>
              <w:top w:val="single" w:sz="4" w:space="0" w:color="000000"/>
              <w:left w:val="single" w:sz="4" w:space="0" w:color="000000"/>
              <w:bottom w:val="single" w:sz="4" w:space="0" w:color="000000"/>
              <w:right w:val="single" w:sz="4" w:space="0" w:color="000000"/>
            </w:tcBorders>
          </w:tcPr>
          <w:p w14:paraId="62C61311"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Radijas ir įgarsinimas</w:t>
            </w:r>
          </w:p>
        </w:tc>
        <w:tc>
          <w:tcPr>
            <w:tcW w:w="4253" w:type="dxa"/>
            <w:tcBorders>
              <w:top w:val="single" w:sz="4" w:space="0" w:color="000000"/>
              <w:left w:val="single" w:sz="4" w:space="0" w:color="000000"/>
              <w:bottom w:val="single" w:sz="4" w:space="0" w:color="000000"/>
            </w:tcBorders>
            <w:shd w:val="clear" w:color="auto" w:fill="auto"/>
          </w:tcPr>
          <w:p w14:paraId="63D66AC2"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Kabinoje įrengtas, </w:t>
            </w:r>
            <w:r w:rsidRPr="009443FF">
              <w:rPr>
                <w:rFonts w:ascii="Times New Roman" w:eastAsia="Times New Roman" w:hAnsi="Times New Roman" w:cs="Times New Roman"/>
              </w:rPr>
              <w:t xml:space="preserve">integruotas </w:t>
            </w:r>
            <w:r w:rsidRPr="009443FF">
              <w:rPr>
                <w:rFonts w:ascii="Times New Roman" w:eastAsia="Times New Roman" w:hAnsi="Times New Roman" w:cs="Times New Roman"/>
                <w:lang w:eastAsia="ar-SA"/>
              </w:rPr>
              <w:t xml:space="preserve">radijo grotuvas su garsiakalbiais, turintis </w:t>
            </w:r>
            <w:r w:rsidRPr="009443FF">
              <w:rPr>
                <w:rFonts w:ascii="Times New Roman" w:eastAsia="Times New Roman" w:hAnsi="Times New Roman" w:cs="Times New Roman"/>
              </w:rPr>
              <w:t>Bluetooth sąsają mobiliajam telefonui, USB jungtį.</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3CA90C9"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7D212F9B"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46A95580" w14:textId="77777777" w:rsidTr="006617CB">
        <w:trPr>
          <w:trHeight w:val="276"/>
        </w:trPr>
        <w:tc>
          <w:tcPr>
            <w:tcW w:w="578" w:type="dxa"/>
            <w:tcBorders>
              <w:top w:val="single" w:sz="4" w:space="0" w:color="000000"/>
              <w:left w:val="single" w:sz="4" w:space="0" w:color="000000"/>
              <w:bottom w:val="single" w:sz="4" w:space="0" w:color="000000"/>
            </w:tcBorders>
            <w:shd w:val="clear" w:color="auto" w:fill="auto"/>
          </w:tcPr>
          <w:p w14:paraId="2533C888"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8.5.</w:t>
            </w:r>
          </w:p>
        </w:tc>
        <w:tc>
          <w:tcPr>
            <w:tcW w:w="1857" w:type="dxa"/>
            <w:tcBorders>
              <w:top w:val="single" w:sz="4" w:space="0" w:color="000000"/>
              <w:left w:val="single" w:sz="4" w:space="0" w:color="000000"/>
              <w:bottom w:val="single" w:sz="4" w:space="0" w:color="000000"/>
              <w:right w:val="single" w:sz="4" w:space="0" w:color="000000"/>
            </w:tcBorders>
          </w:tcPr>
          <w:p w14:paraId="4EA0D382" w14:textId="77777777" w:rsidR="00E45B56" w:rsidRPr="009443FF" w:rsidRDefault="00E45B56" w:rsidP="006617CB">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Galinio vaizdo stebėsena</w:t>
            </w:r>
          </w:p>
        </w:tc>
        <w:tc>
          <w:tcPr>
            <w:tcW w:w="4253" w:type="dxa"/>
            <w:tcBorders>
              <w:top w:val="single" w:sz="4" w:space="0" w:color="000000"/>
              <w:left w:val="single" w:sz="4" w:space="0" w:color="000000"/>
              <w:bottom w:val="single" w:sz="4" w:space="0" w:color="000000"/>
            </w:tcBorders>
            <w:shd w:val="clear" w:color="auto" w:fill="auto"/>
          </w:tcPr>
          <w:p w14:paraId="0ADF14B8"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Išoriniai šoniniai galinio vaizdo veidrodėliai - ne mažiau 2 vnt. </w:t>
            </w:r>
          </w:p>
          <w:p w14:paraId="2B2A9F4D"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Vidinis galinio vaizdo veidrodis - ne mažiau 1 vnt.</w:t>
            </w:r>
          </w:p>
          <w:p w14:paraId="1D2E1941"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highlight w:val="lightGray"/>
                <w:lang w:eastAsia="ar-SA"/>
              </w:rPr>
              <w:t>Prioritetas teikiamas veidrodžiams ir galinio vaizdo kamerai.</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0C8B82A5"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Siūlomi parametrai:</w:t>
            </w:r>
          </w:p>
          <w:p w14:paraId="5F1FB7FA"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vnt.</w:t>
            </w:r>
          </w:p>
          <w:p w14:paraId="5EE1C8F6" w14:textId="77777777" w:rsidR="00E45B56" w:rsidRPr="009443FF" w:rsidRDefault="00E45B56" w:rsidP="006617CB">
            <w:pPr>
              <w:spacing w:after="0" w:line="240" w:lineRule="auto"/>
              <w:rPr>
                <w:rFonts w:ascii="Times New Roman" w:eastAsia="Times New Roman" w:hAnsi="Times New Roman" w:cs="Times New Roman"/>
                <w:i/>
                <w:iCs/>
              </w:rPr>
            </w:pPr>
            <w:r w:rsidRPr="009443FF">
              <w:rPr>
                <w:rFonts w:ascii="Times New Roman" w:eastAsia="Times New Roman" w:hAnsi="Times New Roman" w:cs="Times New Roman"/>
                <w:i/>
                <w:iCs/>
              </w:rPr>
              <w:t xml:space="preserve"> -    </w:t>
            </w:r>
            <w:r w:rsidRPr="009443FF">
              <w:rPr>
                <w:rFonts w:ascii="Times New Roman" w:eastAsia="Times New Roman" w:hAnsi="Times New Roman" w:cs="Times New Roman"/>
                <w:i/>
                <w:iCs/>
                <w:highlight w:val="lightGray"/>
              </w:rPr>
              <w:t>____</w:t>
            </w:r>
            <w:r w:rsidRPr="009443FF">
              <w:rPr>
                <w:rFonts w:ascii="Times New Roman" w:eastAsia="Times New Roman" w:hAnsi="Times New Roman" w:cs="Times New Roman"/>
                <w:i/>
                <w:iCs/>
              </w:rPr>
              <w:t xml:space="preserve"> </w:t>
            </w:r>
            <w:proofErr w:type="spellStart"/>
            <w:r w:rsidRPr="009443FF">
              <w:rPr>
                <w:rFonts w:ascii="Times New Roman" w:eastAsia="Times New Roman" w:hAnsi="Times New Roman" w:cs="Times New Roman"/>
                <w:i/>
                <w:iCs/>
              </w:rPr>
              <w:t>vnt.</w:t>
            </w:r>
            <w:r>
              <w:rPr>
                <w:rFonts w:ascii="Times New Roman" w:eastAsia="Times New Roman" w:hAnsi="Times New Roman" w:cs="Times New Roman"/>
                <w:i/>
                <w:iCs/>
              </w:rPr>
              <w:t>b</w:t>
            </w:r>
            <w:proofErr w:type="spellEnd"/>
            <w:r>
              <w:rPr>
                <w:rFonts w:ascii="Times New Roman" w:eastAsia="Times New Roman" w:hAnsi="Times New Roman" w:cs="Times New Roman"/>
                <w:i/>
                <w:iCs/>
              </w:rPr>
              <w:t xml:space="preserve"> </w:t>
            </w:r>
          </w:p>
          <w:p w14:paraId="16E768BA"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r w:rsidR="00E45B56" w:rsidRPr="009443FF" w14:paraId="759320FC" w14:textId="77777777" w:rsidTr="006617CB">
        <w:trPr>
          <w:trHeight w:val="546"/>
        </w:trPr>
        <w:tc>
          <w:tcPr>
            <w:tcW w:w="578" w:type="dxa"/>
            <w:tcBorders>
              <w:top w:val="single" w:sz="4" w:space="0" w:color="000000"/>
              <w:left w:val="single" w:sz="4" w:space="0" w:color="000000"/>
              <w:bottom w:val="single" w:sz="4" w:space="0" w:color="000000"/>
            </w:tcBorders>
            <w:shd w:val="clear" w:color="auto" w:fill="auto"/>
          </w:tcPr>
          <w:p w14:paraId="6941F699"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8.6.</w:t>
            </w:r>
          </w:p>
        </w:tc>
        <w:tc>
          <w:tcPr>
            <w:tcW w:w="1857" w:type="dxa"/>
            <w:tcBorders>
              <w:top w:val="single" w:sz="4" w:space="0" w:color="000000"/>
              <w:left w:val="single" w:sz="4" w:space="0" w:color="000000"/>
              <w:bottom w:val="single" w:sz="4" w:space="0" w:color="000000"/>
              <w:right w:val="single" w:sz="4" w:space="0" w:color="000000"/>
            </w:tcBorders>
          </w:tcPr>
          <w:p w14:paraId="229E4964"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Monitoringo sistema</w:t>
            </w:r>
          </w:p>
        </w:tc>
        <w:tc>
          <w:tcPr>
            <w:tcW w:w="4253" w:type="dxa"/>
            <w:tcBorders>
              <w:top w:val="single" w:sz="4" w:space="0" w:color="000000"/>
              <w:left w:val="single" w:sz="4" w:space="0" w:color="000000"/>
              <w:bottom w:val="single" w:sz="4" w:space="0" w:color="000000"/>
            </w:tcBorders>
            <w:shd w:val="clear" w:color="auto" w:fill="auto"/>
          </w:tcPr>
          <w:p w14:paraId="2D7233D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 xml:space="preserve">Monitoringo sistema (kompiuterinė mechanizmo gedimų informavimo, diagnostikos ir vairuotojo informacinė sistema - CAN), pateikianti gedimų kodus, mechanizmo darbo laiką,  momentines degalų sąnaudas, sumines degalų sąnaudas nuo eksploatacijos pradžios ir už tam tikrą mechanizmo darbo laikotarpį, duomenis apie krauto krovinio svorį nuo eksploatacijos pradžios ir už tam tikrą mechanizmo darbo laikotarpį. Suderinimas ir prijungimas prie transporto kontrolės sistemos, naudojamos pirkėjo </w:t>
            </w:r>
            <w:proofErr w:type="spellStart"/>
            <w:r w:rsidRPr="009443FF">
              <w:rPr>
                <w:rFonts w:ascii="Times New Roman" w:eastAsia="Times New Roman" w:hAnsi="Times New Roman" w:cs="Times New Roman"/>
                <w:lang w:eastAsia="ar-SA"/>
              </w:rPr>
              <w:t>telemetrinės</w:t>
            </w:r>
            <w:proofErr w:type="spellEnd"/>
            <w:r w:rsidRPr="009443FF">
              <w:rPr>
                <w:rFonts w:ascii="Times New Roman" w:eastAsia="Times New Roman" w:hAnsi="Times New Roman" w:cs="Times New Roman"/>
                <w:lang w:eastAsia="ar-SA"/>
              </w:rPr>
              <w:t xml:space="preserve"> įrangos, GPS/GSM pagrindu – tiekėjo sąskaita, iki prekės perdavimo pirkėjui dienos.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113B3631"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279AB80A" w14:textId="77777777" w:rsidR="00E45B56" w:rsidRPr="009443FF" w:rsidRDefault="00E45B56" w:rsidP="006617CB">
            <w:pPr>
              <w:suppressAutoHyphens/>
              <w:snapToGrid w:val="0"/>
              <w:spacing w:after="0" w:line="240" w:lineRule="auto"/>
              <w:rPr>
                <w:rFonts w:ascii="Times New Roman" w:eastAsia="Times New Roman" w:hAnsi="Times New Roman" w:cs="Times New Roman"/>
                <w:lang w:eastAsia="ar-SA"/>
              </w:rPr>
            </w:pPr>
          </w:p>
        </w:tc>
      </w:tr>
      <w:tr w:rsidR="00E45B56" w:rsidRPr="009443FF" w14:paraId="181B7E24" w14:textId="77777777" w:rsidTr="006617CB">
        <w:trPr>
          <w:trHeight w:val="546"/>
        </w:trPr>
        <w:tc>
          <w:tcPr>
            <w:tcW w:w="578" w:type="dxa"/>
            <w:tcBorders>
              <w:top w:val="single" w:sz="4" w:space="0" w:color="000000"/>
              <w:left w:val="single" w:sz="4" w:space="0" w:color="000000"/>
              <w:bottom w:val="single" w:sz="4" w:space="0" w:color="000000"/>
            </w:tcBorders>
            <w:shd w:val="clear" w:color="auto" w:fill="auto"/>
          </w:tcPr>
          <w:p w14:paraId="28655D15" w14:textId="77777777" w:rsidR="00E45B56" w:rsidRPr="009443FF" w:rsidRDefault="00E45B56" w:rsidP="006617CB">
            <w:pPr>
              <w:suppressAutoHyphens/>
              <w:spacing w:after="0" w:line="240" w:lineRule="auto"/>
              <w:jc w:val="center"/>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8.7.</w:t>
            </w:r>
          </w:p>
        </w:tc>
        <w:tc>
          <w:tcPr>
            <w:tcW w:w="1857" w:type="dxa"/>
            <w:tcBorders>
              <w:top w:val="single" w:sz="4" w:space="0" w:color="000000"/>
              <w:left w:val="single" w:sz="4" w:space="0" w:color="000000"/>
              <w:bottom w:val="single" w:sz="4" w:space="0" w:color="000000"/>
              <w:right w:val="single" w:sz="4" w:space="0" w:color="000000"/>
            </w:tcBorders>
          </w:tcPr>
          <w:p w14:paraId="53B0BA15"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Operatoriaus sėdynė</w:t>
            </w:r>
          </w:p>
        </w:tc>
        <w:tc>
          <w:tcPr>
            <w:tcW w:w="4253" w:type="dxa"/>
            <w:tcBorders>
              <w:top w:val="single" w:sz="4" w:space="0" w:color="000000"/>
              <w:left w:val="single" w:sz="4" w:space="0" w:color="000000"/>
              <w:bottom w:val="single" w:sz="4" w:space="0" w:color="000000"/>
            </w:tcBorders>
            <w:shd w:val="clear" w:color="auto" w:fill="auto"/>
          </w:tcPr>
          <w:p w14:paraId="3DDF8E19"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sidRPr="00200ED2">
              <w:rPr>
                <w:rFonts w:ascii="Times New Roman" w:eastAsia="Times New Roman" w:hAnsi="Times New Roman" w:cs="Times New Roman"/>
                <w:lang w:eastAsia="ar-SA"/>
              </w:rPr>
              <w:t xml:space="preserve">Sėdynės pakaba su tampriuoju elementu (spyruoklė, lingė ar kitas amortizuojantis įtaisas). </w:t>
            </w:r>
          </w:p>
          <w:p w14:paraId="445B2016" w14:textId="77777777" w:rsidR="00E45B56" w:rsidRPr="009443FF" w:rsidRDefault="00E45B56" w:rsidP="006617CB">
            <w:pPr>
              <w:suppressAutoHyphens/>
              <w:spacing w:after="0" w:line="240" w:lineRule="auto"/>
              <w:jc w:val="both"/>
              <w:rPr>
                <w:rFonts w:ascii="Times New Roman" w:eastAsia="Times New Roman" w:hAnsi="Times New Roman" w:cs="Times New Roman"/>
                <w:lang w:eastAsia="ar-SA"/>
              </w:rPr>
            </w:pPr>
            <w:r w:rsidRPr="00FF006F">
              <w:rPr>
                <w:rFonts w:ascii="Times New Roman" w:eastAsia="Times New Roman" w:hAnsi="Times New Roman" w:cs="Times New Roman"/>
                <w:highlight w:val="lightGray"/>
                <w:lang w:eastAsia="ar-SA"/>
              </w:rPr>
              <w:t>Prioritetas teikiamas pneumatinei operatoriaus sėdynės pakabai, sėdynei  ant oro pagalvės.</w:t>
            </w:r>
            <w:r w:rsidRPr="00200ED2">
              <w:rPr>
                <w:rFonts w:ascii="Times New Roman" w:eastAsia="Times New Roman" w:hAnsi="Times New Roman" w:cs="Times New Roman"/>
                <w:lang w:eastAsia="ar-SA"/>
              </w:rPr>
              <w:t xml:space="preserve"> </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76EABF02" w14:textId="77777777" w:rsidR="00E45B56" w:rsidRPr="00200ED2" w:rsidRDefault="00E45B56" w:rsidP="006617CB">
            <w:pPr>
              <w:spacing w:after="0" w:line="240" w:lineRule="auto"/>
              <w:rPr>
                <w:rFonts w:ascii="Times New Roman" w:eastAsia="Times New Roman" w:hAnsi="Times New Roman" w:cs="Times New Roman"/>
                <w:i/>
                <w:iCs/>
              </w:rPr>
            </w:pPr>
            <w:r w:rsidRPr="00200ED2">
              <w:rPr>
                <w:rFonts w:ascii="Times New Roman" w:eastAsia="Times New Roman" w:hAnsi="Times New Roman" w:cs="Times New Roman"/>
                <w:i/>
                <w:iCs/>
              </w:rPr>
              <w:t xml:space="preserve">Siūlomas parametras -   </w:t>
            </w:r>
            <w:r w:rsidRPr="00200ED2">
              <w:rPr>
                <w:rFonts w:ascii="Times New Roman" w:eastAsia="Times New Roman" w:hAnsi="Times New Roman" w:cs="Times New Roman"/>
                <w:i/>
                <w:iCs/>
                <w:highlight w:val="lightGray"/>
              </w:rPr>
              <w:t>_      ___</w:t>
            </w:r>
            <w:r w:rsidRPr="00200ED2">
              <w:rPr>
                <w:rFonts w:ascii="Times New Roman" w:eastAsia="Times New Roman" w:hAnsi="Times New Roman" w:cs="Times New Roman"/>
                <w:i/>
                <w:iCs/>
              </w:rPr>
              <w:t xml:space="preserve"> </w:t>
            </w:r>
          </w:p>
          <w:p w14:paraId="26AEB9D2"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200ED2">
              <w:rPr>
                <w:rFonts w:ascii="Times New Roman" w:eastAsia="Times New Roman" w:hAnsi="Times New Roman" w:cs="Times New Roman"/>
                <w:i/>
                <w:iCs/>
              </w:rPr>
              <w:t xml:space="preserve">Pateikto dokumento pavadinimas </w:t>
            </w:r>
            <w:r w:rsidRPr="00200ED2">
              <w:rPr>
                <w:rFonts w:ascii="Times New Roman" w:eastAsia="Times New Roman" w:hAnsi="Times New Roman" w:cs="Times New Roman"/>
                <w:i/>
                <w:iCs/>
                <w:highlight w:val="lightGray"/>
              </w:rPr>
              <w:t xml:space="preserve">_________ </w:t>
            </w:r>
            <w:r w:rsidRPr="00200ED2">
              <w:rPr>
                <w:rFonts w:ascii="Times New Roman" w:eastAsia="Times New Roman" w:hAnsi="Times New Roman" w:cs="Times New Roman"/>
                <w:i/>
                <w:iCs/>
              </w:rPr>
              <w:t xml:space="preserve">ir psl. Nr. </w:t>
            </w:r>
            <w:r w:rsidRPr="00200ED2">
              <w:rPr>
                <w:rFonts w:ascii="Times New Roman" w:eastAsia="Times New Roman" w:hAnsi="Times New Roman" w:cs="Times New Roman"/>
                <w:i/>
                <w:iCs/>
                <w:highlight w:val="lightGray"/>
              </w:rPr>
              <w:t>_____</w:t>
            </w:r>
            <w:r w:rsidRPr="00200ED2">
              <w:rPr>
                <w:rFonts w:ascii="Times New Roman" w:eastAsia="Times New Roman" w:hAnsi="Times New Roman" w:cs="Times New Roman"/>
                <w:i/>
                <w:iCs/>
              </w:rPr>
              <w:t xml:space="preserve"> </w:t>
            </w:r>
            <w:r w:rsidRPr="00200ED2">
              <w:rPr>
                <w:rFonts w:ascii="Times New Roman" w:eastAsia="Times New Roman" w:hAnsi="Times New Roman" w:cs="Times New Roman"/>
              </w:rPr>
              <w:t xml:space="preserve">arba </w:t>
            </w:r>
            <w:r w:rsidRPr="00200ED2">
              <w:rPr>
                <w:rFonts w:ascii="Times New Roman" w:eastAsia="Times New Roman" w:hAnsi="Times New Roman" w:cs="Times New Roman"/>
                <w:i/>
                <w:iCs/>
              </w:rPr>
              <w:t xml:space="preserve">Nuoroda </w:t>
            </w:r>
            <w:r w:rsidRPr="00200ED2">
              <w:rPr>
                <w:rFonts w:ascii="Times New Roman" w:eastAsia="Times New Roman" w:hAnsi="Times New Roman" w:cs="Times New Roman"/>
                <w:i/>
                <w:iCs/>
                <w:highlight w:val="lightGray"/>
              </w:rPr>
              <w:t>____________</w:t>
            </w:r>
            <w:r w:rsidRPr="00200ED2">
              <w:rPr>
                <w:rFonts w:ascii="Times New Roman" w:eastAsia="Times New Roman" w:hAnsi="Times New Roman" w:cs="Times New Roman"/>
                <w:i/>
                <w:iCs/>
              </w:rPr>
              <w:t>.</w:t>
            </w:r>
          </w:p>
        </w:tc>
      </w:tr>
      <w:tr w:rsidR="00E45B56" w:rsidRPr="009443FF" w14:paraId="27B22359" w14:textId="77777777" w:rsidTr="006617CB">
        <w:trPr>
          <w:trHeight w:val="546"/>
        </w:trPr>
        <w:tc>
          <w:tcPr>
            <w:tcW w:w="578" w:type="dxa"/>
            <w:tcBorders>
              <w:top w:val="single" w:sz="4" w:space="0" w:color="000000"/>
              <w:left w:val="single" w:sz="4" w:space="0" w:color="000000"/>
              <w:bottom w:val="single" w:sz="4" w:space="0" w:color="000000"/>
            </w:tcBorders>
            <w:shd w:val="clear" w:color="auto" w:fill="auto"/>
          </w:tcPr>
          <w:p w14:paraId="71C2DE2D" w14:textId="77777777" w:rsidR="00E45B56" w:rsidRPr="00200ED2" w:rsidRDefault="00E45B56" w:rsidP="006617CB">
            <w:pPr>
              <w:suppressAutoHyphens/>
              <w:spacing w:after="0" w:line="240" w:lineRule="auto"/>
              <w:jc w:val="center"/>
              <w:rPr>
                <w:rFonts w:ascii="Times New Roman" w:eastAsia="Times New Roman" w:hAnsi="Times New Roman" w:cs="Times New Roman"/>
                <w:lang w:eastAsia="ar-SA"/>
              </w:rPr>
            </w:pPr>
            <w:r>
              <w:rPr>
                <w:rFonts w:ascii="Times New Roman" w:eastAsia="Times New Roman" w:hAnsi="Times New Roman" w:cs="Times New Roman"/>
                <w:lang w:eastAsia="ar-SA"/>
              </w:rPr>
              <w:t>8.8.</w:t>
            </w:r>
          </w:p>
        </w:tc>
        <w:tc>
          <w:tcPr>
            <w:tcW w:w="1857" w:type="dxa"/>
            <w:tcBorders>
              <w:top w:val="single" w:sz="4" w:space="0" w:color="000000"/>
              <w:left w:val="single" w:sz="4" w:space="0" w:color="000000"/>
              <w:bottom w:val="single" w:sz="4" w:space="0" w:color="000000"/>
              <w:right w:val="single" w:sz="4" w:space="0" w:color="000000"/>
            </w:tcBorders>
          </w:tcPr>
          <w:p w14:paraId="5BD25FE7" w14:textId="77777777" w:rsidR="00E45B56" w:rsidRPr="00200ED2"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Darbiniai žibintai</w:t>
            </w:r>
          </w:p>
        </w:tc>
        <w:tc>
          <w:tcPr>
            <w:tcW w:w="4253" w:type="dxa"/>
            <w:tcBorders>
              <w:top w:val="single" w:sz="4" w:space="0" w:color="000000"/>
              <w:left w:val="single" w:sz="4" w:space="0" w:color="000000"/>
              <w:bottom w:val="single" w:sz="4" w:space="0" w:color="000000"/>
            </w:tcBorders>
            <w:shd w:val="clear" w:color="auto" w:fill="auto"/>
          </w:tcPr>
          <w:p w14:paraId="30B60EFD" w14:textId="77777777" w:rsidR="00E45B56" w:rsidRDefault="00E45B56" w:rsidP="006617CB">
            <w:p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Kabinos viršutiniuose kampuose įrengti darbiniai LED žibintai:</w:t>
            </w:r>
          </w:p>
          <w:p w14:paraId="5369D33B" w14:textId="024B2270" w:rsidR="00E45B56" w:rsidRPr="00317304" w:rsidRDefault="00E45B56" w:rsidP="00E45B56">
            <w:pPr>
              <w:pStyle w:val="Sraopastraipa"/>
              <w:numPr>
                <w:ilvl w:val="0"/>
                <w:numId w:val="20"/>
              </w:num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 xml:space="preserve">4 </w:t>
            </w:r>
            <w:r w:rsidRPr="00317304">
              <w:rPr>
                <w:rFonts w:ascii="Times New Roman" w:eastAsia="Times New Roman" w:hAnsi="Times New Roman" w:cs="Times New Roman"/>
                <w:lang w:eastAsia="ar-SA"/>
              </w:rPr>
              <w:t>vnt</w:t>
            </w:r>
            <w:r w:rsidR="00D11D63">
              <w:rPr>
                <w:rFonts w:ascii="Times New Roman" w:eastAsia="Times New Roman" w:hAnsi="Times New Roman" w:cs="Times New Roman"/>
                <w:lang w:eastAsia="ar-SA"/>
              </w:rPr>
              <w:t>.</w:t>
            </w:r>
            <w:r w:rsidRPr="00317304">
              <w:rPr>
                <w:rFonts w:ascii="Times New Roman" w:eastAsia="Times New Roman" w:hAnsi="Times New Roman" w:cs="Times New Roman"/>
                <w:lang w:eastAsia="ar-SA"/>
              </w:rPr>
              <w:t xml:space="preserve"> priekyje;</w:t>
            </w:r>
          </w:p>
          <w:p w14:paraId="1DD957AD" w14:textId="1774C96E" w:rsidR="00E45B56" w:rsidRPr="00317304" w:rsidRDefault="00E45B56" w:rsidP="00E45B56">
            <w:pPr>
              <w:pStyle w:val="Sraopastraipa"/>
              <w:numPr>
                <w:ilvl w:val="0"/>
                <w:numId w:val="20"/>
              </w:numPr>
              <w:suppressAutoHyphens/>
              <w:spacing w:after="0" w:line="240" w:lineRule="auto"/>
              <w:jc w:val="both"/>
              <w:rPr>
                <w:rFonts w:ascii="Times New Roman" w:eastAsia="Times New Roman" w:hAnsi="Times New Roman" w:cs="Times New Roman"/>
                <w:lang w:eastAsia="ar-SA"/>
              </w:rPr>
            </w:pPr>
            <w:r>
              <w:rPr>
                <w:rFonts w:ascii="Times New Roman" w:eastAsia="Times New Roman" w:hAnsi="Times New Roman" w:cs="Times New Roman"/>
                <w:lang w:eastAsia="ar-SA"/>
              </w:rPr>
              <w:t>ne mažiau kaip 2 vnt</w:t>
            </w:r>
            <w:r w:rsidR="00D11D63">
              <w:rPr>
                <w:rFonts w:ascii="Times New Roman" w:eastAsia="Times New Roman" w:hAnsi="Times New Roman" w:cs="Times New Roman"/>
                <w:lang w:eastAsia="ar-SA"/>
              </w:rPr>
              <w:t>.</w:t>
            </w:r>
            <w:r>
              <w:rPr>
                <w:rFonts w:ascii="Times New Roman" w:eastAsia="Times New Roman" w:hAnsi="Times New Roman" w:cs="Times New Roman"/>
                <w:lang w:eastAsia="ar-SA"/>
              </w:rPr>
              <w:t xml:space="preserve"> gale.</w:t>
            </w:r>
          </w:p>
        </w:tc>
        <w:tc>
          <w:tcPr>
            <w:tcW w:w="3103" w:type="dxa"/>
            <w:tcBorders>
              <w:top w:val="single" w:sz="4" w:space="0" w:color="000000"/>
              <w:left w:val="single" w:sz="4" w:space="0" w:color="000000"/>
              <w:bottom w:val="single" w:sz="4" w:space="0" w:color="000000"/>
              <w:right w:val="single" w:sz="4" w:space="0" w:color="000000"/>
            </w:tcBorders>
            <w:shd w:val="clear" w:color="auto" w:fill="auto"/>
          </w:tcPr>
          <w:p w14:paraId="36054823" w14:textId="77777777" w:rsidR="00E45B56" w:rsidRPr="009443FF" w:rsidRDefault="00E45B56" w:rsidP="006617CB">
            <w:pPr>
              <w:pBdr>
                <w:top w:val="none" w:sz="0" w:space="0" w:color="000000"/>
                <w:left w:val="none" w:sz="0" w:space="0" w:color="000000"/>
                <w:bottom w:val="none" w:sz="0" w:space="0" w:color="000000"/>
                <w:right w:val="none" w:sz="0" w:space="0" w:color="000000"/>
              </w:pBdr>
              <w:suppressAutoHyphens/>
              <w:spacing w:after="0" w:line="240" w:lineRule="auto"/>
              <w:rPr>
                <w:rFonts w:ascii="Times New Roman" w:eastAsia="Arial Unicode MS" w:hAnsi="Times New Roman" w:cs="Times New Roman"/>
                <w:highlight w:val="lightGray"/>
              </w:rPr>
            </w:pPr>
            <w:r w:rsidRPr="009443FF">
              <w:rPr>
                <w:rFonts w:ascii="Times New Roman" w:eastAsia="Arial Unicode MS" w:hAnsi="Times New Roman" w:cs="Times New Roman"/>
                <w:highlight w:val="lightGray"/>
              </w:rPr>
              <w:t xml:space="preserve">Taip/Ne </w:t>
            </w:r>
            <w:r w:rsidRPr="009443FF">
              <w:rPr>
                <w:rFonts w:ascii="Times New Roman" w:eastAsia="Arial Unicode MS" w:hAnsi="Times New Roman" w:cs="Times New Roman"/>
                <w:i/>
                <w:iCs/>
              </w:rPr>
              <w:t>(nereikalingą išbraukti)</w:t>
            </w:r>
          </w:p>
          <w:p w14:paraId="03AD3AB7" w14:textId="77777777" w:rsidR="00E45B56" w:rsidRPr="00200ED2" w:rsidRDefault="00E45B56" w:rsidP="006617CB">
            <w:pPr>
              <w:spacing w:after="0" w:line="240" w:lineRule="auto"/>
              <w:rPr>
                <w:rFonts w:ascii="Times New Roman" w:eastAsia="Times New Roman" w:hAnsi="Times New Roman" w:cs="Times New Roman"/>
                <w:i/>
                <w:iCs/>
              </w:rPr>
            </w:pPr>
            <w:r w:rsidRPr="009443FF">
              <w:rPr>
                <w:rFonts w:ascii="Times New Roman" w:eastAsia="Arial Unicode MS" w:hAnsi="Times New Roman" w:cs="Times New Roman"/>
                <w:i/>
                <w:iCs/>
              </w:rPr>
              <w:t xml:space="preserve">Pateikto dokumento pavadinimas </w:t>
            </w:r>
            <w:r w:rsidRPr="009443FF">
              <w:rPr>
                <w:rFonts w:ascii="Times New Roman" w:eastAsia="Arial Unicode MS" w:hAnsi="Times New Roman" w:cs="Times New Roman"/>
                <w:i/>
                <w:iCs/>
                <w:highlight w:val="lightGray"/>
              </w:rPr>
              <w:t xml:space="preserve">_________ </w:t>
            </w:r>
            <w:r w:rsidRPr="009443FF">
              <w:rPr>
                <w:rFonts w:ascii="Times New Roman" w:eastAsia="Arial Unicode MS" w:hAnsi="Times New Roman" w:cs="Times New Roman"/>
                <w:i/>
                <w:iCs/>
              </w:rPr>
              <w:t xml:space="preserve">ir psl. Nr. </w:t>
            </w:r>
            <w:r w:rsidRPr="009443FF">
              <w:rPr>
                <w:rFonts w:ascii="Times New Roman" w:eastAsia="Arial Unicode MS" w:hAnsi="Times New Roman" w:cs="Times New Roman"/>
                <w:i/>
                <w:iCs/>
                <w:highlight w:val="lightGray"/>
              </w:rPr>
              <w:t>_____</w:t>
            </w:r>
            <w:r w:rsidRPr="009443FF">
              <w:rPr>
                <w:rFonts w:ascii="Times New Roman" w:eastAsia="Arial Unicode MS" w:hAnsi="Times New Roman" w:cs="Times New Roman"/>
                <w:i/>
                <w:iCs/>
              </w:rPr>
              <w:t xml:space="preserve"> </w:t>
            </w:r>
            <w:r w:rsidRPr="009443FF">
              <w:rPr>
                <w:rFonts w:ascii="Times New Roman" w:eastAsia="Arial Unicode MS" w:hAnsi="Times New Roman" w:cs="Times New Roman"/>
              </w:rPr>
              <w:t xml:space="preserve">arba </w:t>
            </w:r>
            <w:r w:rsidRPr="009443FF">
              <w:rPr>
                <w:rFonts w:ascii="Times New Roman" w:eastAsia="Arial Unicode MS" w:hAnsi="Times New Roman" w:cs="Times New Roman"/>
                <w:i/>
                <w:iCs/>
              </w:rPr>
              <w:t xml:space="preserve">Nuoroda </w:t>
            </w:r>
            <w:r w:rsidRPr="009443FF">
              <w:rPr>
                <w:rFonts w:ascii="Times New Roman" w:eastAsia="Arial Unicode MS" w:hAnsi="Times New Roman" w:cs="Times New Roman"/>
                <w:i/>
                <w:iCs/>
                <w:highlight w:val="lightGray"/>
              </w:rPr>
              <w:t>_____________</w:t>
            </w:r>
            <w:r w:rsidRPr="009443FF">
              <w:rPr>
                <w:rFonts w:ascii="Times New Roman" w:eastAsia="Arial Unicode MS" w:hAnsi="Times New Roman" w:cs="Times New Roman"/>
                <w:i/>
                <w:iCs/>
              </w:rPr>
              <w:t>.</w:t>
            </w:r>
          </w:p>
        </w:tc>
      </w:tr>
    </w:tbl>
    <w:p w14:paraId="7802CEE4" w14:textId="77777777" w:rsidR="00E45B56" w:rsidRPr="009443FF" w:rsidRDefault="00E45B56" w:rsidP="00E45B56">
      <w:pPr>
        <w:suppressAutoHyphens/>
        <w:spacing w:after="0" w:line="240" w:lineRule="auto"/>
        <w:rPr>
          <w:rFonts w:ascii="Times New Roman" w:eastAsia="Times New Roman" w:hAnsi="Times New Roman" w:cs="Times New Roman"/>
          <w:lang w:eastAsia="ar-SA"/>
        </w:rPr>
      </w:pPr>
    </w:p>
    <w:p w14:paraId="1EC7FE8F" w14:textId="77777777" w:rsidR="00E45B56" w:rsidRPr="009443FF" w:rsidRDefault="00E45B56" w:rsidP="00E45B56">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______________</w:t>
      </w:r>
      <w:r w:rsidRPr="009443FF">
        <w:rPr>
          <w:rFonts w:ascii="Times New Roman" w:eastAsia="Times New Roman" w:hAnsi="Times New Roman" w:cs="Times New Roman"/>
          <w:lang w:eastAsia="ar-SA"/>
        </w:rPr>
        <w:tab/>
        <w:t>______________________________</w:t>
      </w:r>
      <w:r w:rsidRPr="009443FF">
        <w:rPr>
          <w:rFonts w:ascii="Times New Roman" w:eastAsia="Times New Roman" w:hAnsi="Times New Roman" w:cs="Times New Roman"/>
          <w:lang w:eastAsia="ar-SA"/>
        </w:rPr>
        <w:tab/>
        <w:t xml:space="preserve">           _______________________</w:t>
      </w:r>
    </w:p>
    <w:p w14:paraId="797D85FE" w14:textId="367F7A5E" w:rsidR="00D11D63" w:rsidRDefault="00E45B56" w:rsidP="00E45B56">
      <w:pPr>
        <w:suppressAutoHyphens/>
        <w:spacing w:after="0" w:line="240" w:lineRule="auto"/>
        <w:rPr>
          <w:rFonts w:ascii="Times New Roman" w:eastAsia="Times New Roman" w:hAnsi="Times New Roman" w:cs="Times New Roman"/>
          <w:lang w:eastAsia="ar-SA"/>
        </w:rPr>
      </w:pPr>
      <w:r w:rsidRPr="009443FF">
        <w:rPr>
          <w:rFonts w:ascii="Times New Roman" w:eastAsia="Times New Roman" w:hAnsi="Times New Roman" w:cs="Times New Roman"/>
          <w:lang w:eastAsia="ar-SA"/>
        </w:rPr>
        <w:t>(pareigos)</w:t>
      </w:r>
      <w:r w:rsidRPr="009443FF">
        <w:rPr>
          <w:rFonts w:ascii="Times New Roman" w:eastAsia="Times New Roman" w:hAnsi="Times New Roman" w:cs="Times New Roman"/>
          <w:lang w:eastAsia="ar-SA"/>
        </w:rPr>
        <w:tab/>
      </w:r>
      <w:r w:rsidRPr="009443FF">
        <w:rPr>
          <w:rFonts w:ascii="Times New Roman" w:eastAsia="Times New Roman" w:hAnsi="Times New Roman" w:cs="Times New Roman"/>
          <w:lang w:eastAsia="ar-SA"/>
        </w:rPr>
        <w:tab/>
        <w:t>(parašas vadovo arba įgalioto asmens)</w:t>
      </w:r>
      <w:r w:rsidRPr="009443FF">
        <w:rPr>
          <w:rFonts w:ascii="Times New Roman" w:eastAsia="Times New Roman" w:hAnsi="Times New Roman" w:cs="Times New Roman"/>
          <w:lang w:eastAsia="ar-SA"/>
        </w:rPr>
        <w:tab/>
      </w:r>
      <w:r w:rsidRPr="009443FF">
        <w:rPr>
          <w:rFonts w:ascii="Times New Roman" w:eastAsia="Times New Roman" w:hAnsi="Times New Roman" w:cs="Times New Roman"/>
          <w:lang w:eastAsia="ar-SA"/>
        </w:rPr>
        <w:tab/>
        <w:t>(vardas pavardė)</w:t>
      </w:r>
    </w:p>
    <w:p w14:paraId="53863BD8" w14:textId="77777777" w:rsidR="00D11D63" w:rsidRDefault="00D11D63">
      <w:pPr>
        <w:rPr>
          <w:rFonts w:ascii="Times New Roman" w:eastAsia="Times New Roman" w:hAnsi="Times New Roman" w:cs="Times New Roman"/>
          <w:lang w:eastAsia="ar-SA"/>
        </w:rPr>
      </w:pPr>
      <w:r>
        <w:rPr>
          <w:rFonts w:ascii="Times New Roman" w:eastAsia="Times New Roman" w:hAnsi="Times New Roman" w:cs="Times New Roman"/>
          <w:lang w:eastAsia="ar-SA"/>
        </w:rPr>
        <w:br w:type="page"/>
      </w:r>
    </w:p>
    <w:p w14:paraId="7BFBFE31" w14:textId="77777777" w:rsidR="00D11D63" w:rsidRPr="00735494" w:rsidRDefault="00D11D63" w:rsidP="00D11D63">
      <w:pPr>
        <w:ind w:left="5184" w:firstLine="1296"/>
        <w:jc w:val="center"/>
        <w:rPr>
          <w:rFonts w:ascii="Times New Roman" w:hAnsi="Times New Roman" w:cs="Times New Roman"/>
          <w:b/>
        </w:rPr>
      </w:pPr>
      <w:r w:rsidRPr="00735494">
        <w:rPr>
          <w:rFonts w:ascii="Times New Roman" w:hAnsi="Times New Roman" w:cs="Times New Roman"/>
        </w:rPr>
        <w:lastRenderedPageBreak/>
        <w:t>Priedas Nr. 3</w:t>
      </w:r>
    </w:p>
    <w:p w14:paraId="0D53A653" w14:textId="77777777" w:rsidR="00D11D63" w:rsidRPr="00735494" w:rsidRDefault="00D11D63" w:rsidP="00D11D63">
      <w:pPr>
        <w:pStyle w:val="Paantrat"/>
        <w:jc w:val="center"/>
        <w:rPr>
          <w:rFonts w:ascii="Times New Roman" w:hAnsi="Times New Roman" w:cs="Times New Roman"/>
          <w:bCs/>
          <w:smallCaps/>
          <w:sz w:val="24"/>
          <w:szCs w:val="24"/>
        </w:rPr>
      </w:pPr>
      <w:r w:rsidRPr="00735494">
        <w:rPr>
          <w:rFonts w:ascii="Times New Roman" w:hAnsi="Times New Roman" w:cs="Times New Roman"/>
          <w:sz w:val="24"/>
          <w:szCs w:val="24"/>
        </w:rPr>
        <w:t>PASIŪLYMŲ VERTINIMO KRITERIJAI ir Sąlygos</w:t>
      </w:r>
    </w:p>
    <w:p w14:paraId="5D206FD4" w14:textId="77777777" w:rsidR="00D11D63" w:rsidRPr="00735494" w:rsidRDefault="00D11D63" w:rsidP="00D11D63">
      <w:pPr>
        <w:tabs>
          <w:tab w:val="left" w:pos="567"/>
        </w:tabs>
        <w:spacing w:after="0" w:line="240" w:lineRule="auto"/>
        <w:ind w:right="72"/>
        <w:jc w:val="both"/>
        <w:rPr>
          <w:rFonts w:ascii="Times New Roman" w:eastAsia="Calibri" w:hAnsi="Times New Roman" w:cs="Times New Roman"/>
        </w:rPr>
      </w:pPr>
      <w:r w:rsidRPr="00735494">
        <w:rPr>
          <w:rFonts w:ascii="Times New Roman" w:eastAsia="Calibri" w:hAnsi="Times New Roman" w:cs="Times New Roman"/>
        </w:rPr>
        <w:t xml:space="preserve">Perkančioji organizacija ekonomiškai naudingiausią pasiūlymą išrenka žemiau nurodytais kriterijais ir tvarka: </w:t>
      </w:r>
      <w:bookmarkStart w:id="13" w:name="_Hlk125976401"/>
    </w:p>
    <w:p w14:paraId="406F0244" w14:textId="77777777" w:rsidR="00D11D63" w:rsidRDefault="00D11D63" w:rsidP="00D11D63">
      <w:pPr>
        <w:tabs>
          <w:tab w:val="left" w:pos="567"/>
        </w:tabs>
        <w:spacing w:after="0" w:line="240" w:lineRule="auto"/>
        <w:ind w:right="72"/>
        <w:jc w:val="both"/>
        <w:rPr>
          <w:rFonts w:ascii="Times New Roman" w:eastAsia="Calibri" w:hAnsi="Times New Roman" w:cs="Times New Roman"/>
          <w:b/>
          <w:bCs/>
        </w:rPr>
      </w:pPr>
    </w:p>
    <w:p w14:paraId="7DB6B3E8" w14:textId="77777777" w:rsidR="00D11D63" w:rsidRDefault="00D11D63" w:rsidP="00D11D63">
      <w:pPr>
        <w:tabs>
          <w:tab w:val="left" w:pos="567"/>
        </w:tabs>
        <w:spacing w:after="0" w:line="240" w:lineRule="auto"/>
        <w:ind w:left="284" w:right="72"/>
        <w:jc w:val="both"/>
        <w:rPr>
          <w:rFonts w:ascii="Times New Roman" w:eastAsia="Calibri" w:hAnsi="Times New Roman" w:cs="Times New Roman"/>
          <w:b/>
          <w:bCs/>
        </w:rPr>
      </w:pPr>
      <w:r w:rsidRPr="00735494">
        <w:rPr>
          <w:rFonts w:ascii="Times New Roman" w:eastAsia="Calibri" w:hAnsi="Times New Roman" w:cs="Times New Roman"/>
          <w:b/>
          <w:bCs/>
        </w:rPr>
        <w:t>I pirkimo dalis</w:t>
      </w:r>
      <w:r>
        <w:rPr>
          <w:rFonts w:ascii="Times New Roman" w:eastAsia="Calibri" w:hAnsi="Times New Roman" w:cs="Times New Roman"/>
          <w:b/>
          <w:bCs/>
        </w:rPr>
        <w:t>:</w:t>
      </w:r>
    </w:p>
    <w:p w14:paraId="6520B6E0" w14:textId="77777777" w:rsidR="00D11D63" w:rsidRPr="00735494" w:rsidRDefault="00D11D63" w:rsidP="00D11D63">
      <w:pPr>
        <w:tabs>
          <w:tab w:val="left" w:pos="567"/>
        </w:tabs>
        <w:spacing w:after="0" w:line="240" w:lineRule="auto"/>
        <w:ind w:right="72"/>
        <w:jc w:val="both"/>
        <w:rPr>
          <w:rFonts w:ascii="Times New Roman" w:eastAsia="Times New Roman" w:hAnsi="Times New Roman" w:cs="Times New Roman"/>
          <w:b/>
          <w:bCs/>
        </w:rPr>
      </w:pPr>
    </w:p>
    <w:tbl>
      <w:tblPr>
        <w:tblW w:w="9296" w:type="dxa"/>
        <w:tblInd w:w="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55" w:type="dxa"/>
          <w:left w:w="55" w:type="dxa"/>
          <w:bottom w:w="55" w:type="dxa"/>
          <w:right w:w="55" w:type="dxa"/>
        </w:tblCellMar>
        <w:tblLook w:val="0000" w:firstRow="0" w:lastRow="0" w:firstColumn="0" w:lastColumn="0" w:noHBand="0" w:noVBand="0"/>
      </w:tblPr>
      <w:tblGrid>
        <w:gridCol w:w="436"/>
        <w:gridCol w:w="3332"/>
        <w:gridCol w:w="1984"/>
        <w:gridCol w:w="2126"/>
        <w:gridCol w:w="1418"/>
      </w:tblGrid>
      <w:tr w:rsidR="00D11D63" w:rsidRPr="00735494" w14:paraId="16958788" w14:textId="77777777" w:rsidTr="006617CB">
        <w:trPr>
          <w:trHeight w:val="1372"/>
        </w:trPr>
        <w:tc>
          <w:tcPr>
            <w:tcW w:w="3768" w:type="dxa"/>
            <w:gridSpan w:val="2"/>
          </w:tcPr>
          <w:p w14:paraId="3314A949" w14:textId="77777777" w:rsidR="00D11D63" w:rsidRPr="00735494" w:rsidRDefault="00D11D63" w:rsidP="006617CB">
            <w:pPr>
              <w:autoSpaceDE w:val="0"/>
              <w:snapToGrid w:val="0"/>
              <w:spacing w:after="0" w:line="240" w:lineRule="auto"/>
              <w:rPr>
                <w:rFonts w:ascii="Times New Roman" w:eastAsia="TimesNewRomanPSMT" w:hAnsi="Times New Roman" w:cs="Times New Roman"/>
                <w:shd w:val="clear" w:color="auto" w:fill="FFFFFF"/>
              </w:rPr>
            </w:pPr>
            <w:bookmarkStart w:id="14" w:name="_Hlk164839570"/>
            <w:r w:rsidRPr="00735494">
              <w:rPr>
                <w:rFonts w:ascii="Times New Roman" w:eastAsia="Calibri" w:hAnsi="Times New Roman" w:cs="Times New Roman"/>
                <w:shd w:val="clear" w:color="auto" w:fill="FFFFFF"/>
              </w:rPr>
              <w:t>Vertinimo kriterijai</w:t>
            </w:r>
          </w:p>
        </w:tc>
        <w:tc>
          <w:tcPr>
            <w:tcW w:w="1984" w:type="dxa"/>
          </w:tcPr>
          <w:p w14:paraId="3AAF1D4D" w14:textId="77777777" w:rsidR="00D11D63" w:rsidRPr="00735494" w:rsidRDefault="00D11D63" w:rsidP="006617CB">
            <w:pPr>
              <w:autoSpaceDE w:val="0"/>
              <w:snapToGrid w:val="0"/>
              <w:spacing w:after="0" w:line="240" w:lineRule="auto"/>
              <w:jc w:val="center"/>
              <w:rPr>
                <w:rFonts w:ascii="Times New Roman" w:eastAsia="TimesNewRomanPSMT" w:hAnsi="Times New Roman" w:cs="Times New Roman"/>
                <w:shd w:val="clear" w:color="auto" w:fill="FFFFFF"/>
              </w:rPr>
            </w:pPr>
            <w:r w:rsidRPr="00735494">
              <w:rPr>
                <w:rFonts w:ascii="Times New Roman" w:eastAsia="TimesNewRomanPSMT" w:hAnsi="Times New Roman" w:cs="Times New Roman"/>
                <w:shd w:val="clear" w:color="auto" w:fill="FFFFFF"/>
              </w:rPr>
              <w:t>Privaloma parametro vertė</w:t>
            </w:r>
          </w:p>
        </w:tc>
        <w:tc>
          <w:tcPr>
            <w:tcW w:w="2126" w:type="dxa"/>
          </w:tcPr>
          <w:p w14:paraId="6B03ED42" w14:textId="77777777" w:rsidR="00D11D63" w:rsidRPr="00735494" w:rsidRDefault="00D11D63" w:rsidP="006617CB">
            <w:pPr>
              <w:autoSpaceDE w:val="0"/>
              <w:snapToGrid w:val="0"/>
              <w:spacing w:after="0" w:line="240" w:lineRule="auto"/>
              <w:jc w:val="center"/>
              <w:rPr>
                <w:rFonts w:ascii="Times New Roman" w:eastAsia="TimesNewRomanPSMT" w:hAnsi="Times New Roman" w:cs="Times New Roman"/>
                <w:shd w:val="clear" w:color="auto" w:fill="FFFFFF"/>
              </w:rPr>
            </w:pPr>
            <w:r w:rsidRPr="00735494">
              <w:rPr>
                <w:rFonts w:ascii="Times New Roman" w:eastAsia="TimesNewRomanPSMT" w:hAnsi="Times New Roman" w:cs="Times New Roman"/>
                <w:shd w:val="clear" w:color="auto" w:fill="FFFFFF"/>
              </w:rPr>
              <w:t>Geriausia kriterijaus reikšmė</w:t>
            </w:r>
          </w:p>
        </w:tc>
        <w:tc>
          <w:tcPr>
            <w:tcW w:w="1418" w:type="dxa"/>
          </w:tcPr>
          <w:p w14:paraId="10B1F876" w14:textId="77777777" w:rsidR="00D11D63" w:rsidRPr="00735494" w:rsidRDefault="00D11D63" w:rsidP="006617CB">
            <w:pPr>
              <w:autoSpaceDE w:val="0"/>
              <w:snapToGrid w:val="0"/>
              <w:spacing w:after="0" w:line="240" w:lineRule="auto"/>
              <w:jc w:val="center"/>
              <w:rPr>
                <w:rFonts w:ascii="Times New Roman" w:eastAsia="TimesNewRomanPSMT" w:hAnsi="Times New Roman" w:cs="Times New Roman"/>
                <w:shd w:val="clear" w:color="auto" w:fill="FFFFFF"/>
              </w:rPr>
            </w:pPr>
            <w:r w:rsidRPr="00735494">
              <w:rPr>
                <w:rFonts w:ascii="Times New Roman" w:eastAsia="TimesNewRomanPSMT" w:hAnsi="Times New Roman" w:cs="Times New Roman"/>
                <w:shd w:val="clear" w:color="auto" w:fill="FFFFFF"/>
              </w:rPr>
              <w:t>Lyginamasis svoris ekonominio naudingumo įvertinime</w:t>
            </w:r>
          </w:p>
        </w:tc>
      </w:tr>
      <w:tr w:rsidR="00D11D63" w:rsidRPr="00735494" w14:paraId="010E3236" w14:textId="77777777" w:rsidTr="006617CB">
        <w:trPr>
          <w:trHeight w:val="214"/>
        </w:trPr>
        <w:tc>
          <w:tcPr>
            <w:tcW w:w="3768" w:type="dxa"/>
            <w:gridSpan w:val="2"/>
          </w:tcPr>
          <w:p w14:paraId="017D3CE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Prekės kaina C=C1+C2+C3</w:t>
            </w:r>
          </w:p>
          <w:p w14:paraId="3C9560B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z w:val="20"/>
                <w:szCs w:val="20"/>
                <w:shd w:val="clear" w:color="auto" w:fill="FFFFFF"/>
                <w:lang w:eastAsia="zh-CN"/>
              </w:rPr>
            </w:pPr>
            <w:r w:rsidRPr="00735494">
              <w:rPr>
                <w:rFonts w:ascii="Times New Roman" w:eastAsia="Arial Unicode MS" w:hAnsi="Times New Roman" w:cs="Times New Roman"/>
                <w:color w:val="000000"/>
                <w:sz w:val="20"/>
                <w:szCs w:val="20"/>
                <w:shd w:val="clear" w:color="auto" w:fill="FFFFFF"/>
                <w:lang w:eastAsia="zh-CN"/>
              </w:rPr>
              <w:t xml:space="preserve">C1 – Frontalinio krautuvo ir  komplektuojamos papildomos  įrangos (krovimo kaušas, palečių krovimo šakės, </w:t>
            </w:r>
            <w:r w:rsidRPr="00735494">
              <w:rPr>
                <w:rFonts w:ascii="Times New Roman" w:eastAsia="Times New Roman" w:hAnsi="Times New Roman" w:cs="Times New Roman"/>
                <w:sz w:val="20"/>
                <w:szCs w:val="20"/>
                <w:lang w:eastAsia="ar-SA"/>
              </w:rPr>
              <w:t>krovinio jutimo (svėrimo) sistema)</w:t>
            </w:r>
            <w:r w:rsidRPr="00735494">
              <w:rPr>
                <w:rFonts w:ascii="Times New Roman" w:eastAsia="Arial Unicode MS" w:hAnsi="Times New Roman" w:cs="Times New Roman"/>
                <w:color w:val="000000"/>
                <w:sz w:val="20"/>
                <w:szCs w:val="20"/>
                <w:shd w:val="clear" w:color="auto" w:fill="FFFFFF"/>
                <w:lang w:eastAsia="zh-CN"/>
              </w:rPr>
              <w:t xml:space="preserve"> kaina;</w:t>
            </w:r>
          </w:p>
          <w:p w14:paraId="49AC830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z w:val="20"/>
                <w:szCs w:val="20"/>
                <w:shd w:val="clear" w:color="auto" w:fill="FFFFFF"/>
                <w:lang w:eastAsia="zh-CN"/>
              </w:rPr>
            </w:pPr>
            <w:r w:rsidRPr="00735494">
              <w:rPr>
                <w:rFonts w:ascii="Times New Roman" w:eastAsia="Arial Unicode MS" w:hAnsi="Times New Roman" w:cs="Times New Roman"/>
                <w:color w:val="000000"/>
                <w:sz w:val="20"/>
                <w:szCs w:val="20"/>
                <w:shd w:val="clear" w:color="auto" w:fill="FFFFFF"/>
                <w:lang w:eastAsia="zh-CN"/>
              </w:rPr>
              <w:t>C2 – Tiekėjo siūlomų atlikti frontalinio krautuvo privalomų techninių aptarnavimų kaina.</w:t>
            </w:r>
          </w:p>
          <w:p w14:paraId="7A2AB4F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z w:val="20"/>
                <w:szCs w:val="20"/>
                <w:shd w:val="clear" w:color="auto" w:fill="FFFFFF"/>
                <w:lang w:eastAsia="zh-CN"/>
              </w:rPr>
              <w:t>C3 – Tiekėjo siūlomų atlikti svėrimo įrangos privalomų techninių aptarnavimų ir metrologinių patikrų kaina.</w:t>
            </w:r>
          </w:p>
        </w:tc>
        <w:tc>
          <w:tcPr>
            <w:tcW w:w="1984" w:type="dxa"/>
            <w:shd w:val="clear" w:color="auto" w:fill="BFBFBF" w:themeFill="background1" w:themeFillShade="BF"/>
          </w:tcPr>
          <w:p w14:paraId="536CA438" w14:textId="77777777" w:rsidR="00D11D63" w:rsidRPr="00735494" w:rsidRDefault="00D11D63" w:rsidP="006617CB">
            <w:pPr>
              <w:spacing w:after="0" w:line="240" w:lineRule="auto"/>
              <w:jc w:val="both"/>
              <w:rPr>
                <w:rFonts w:ascii="Times New Roman" w:eastAsia="Calibri" w:hAnsi="Times New Roman" w:cs="Times New Roman"/>
              </w:rPr>
            </w:pPr>
          </w:p>
        </w:tc>
        <w:tc>
          <w:tcPr>
            <w:tcW w:w="2126" w:type="dxa"/>
          </w:tcPr>
          <w:p w14:paraId="09E4DF6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mažiausia reikšmė</w:t>
            </w:r>
          </w:p>
        </w:tc>
        <w:tc>
          <w:tcPr>
            <w:tcW w:w="1418" w:type="dxa"/>
          </w:tcPr>
          <w:p w14:paraId="2C5A0FF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X=58</w:t>
            </w:r>
          </w:p>
          <w:p w14:paraId="16241389"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p>
        </w:tc>
      </w:tr>
      <w:tr w:rsidR="00D11D63" w:rsidRPr="00735494" w14:paraId="21CD0E0E" w14:textId="77777777" w:rsidTr="006617CB">
        <w:trPr>
          <w:trHeight w:val="214"/>
        </w:trPr>
        <w:tc>
          <w:tcPr>
            <w:tcW w:w="9296" w:type="dxa"/>
            <w:gridSpan w:val="5"/>
          </w:tcPr>
          <w:p w14:paraId="18A8E10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 xml:space="preserve">Kiti </w:t>
            </w:r>
            <w:r w:rsidRPr="00735494">
              <w:rPr>
                <w:rFonts w:ascii="Times New Roman" w:eastAsia="TimesNewRomanPSMT" w:hAnsi="Times New Roman" w:cs="Times New Roman"/>
                <w:color w:val="000000"/>
                <w:shd w:val="clear" w:color="auto" w:fill="FFFFFF"/>
                <w:lang w:eastAsia="zh-CN"/>
              </w:rPr>
              <w:t>kriterijai:</w:t>
            </w:r>
          </w:p>
        </w:tc>
      </w:tr>
      <w:tr w:rsidR="00D11D63" w:rsidRPr="00735494" w14:paraId="4CE6ABFF" w14:textId="77777777" w:rsidTr="006617CB">
        <w:trPr>
          <w:trHeight w:val="376"/>
        </w:trPr>
        <w:tc>
          <w:tcPr>
            <w:tcW w:w="436" w:type="dxa"/>
          </w:tcPr>
          <w:p w14:paraId="52A0E58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vertAlign w:val="subscript"/>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w:t>
            </w:r>
          </w:p>
        </w:tc>
        <w:tc>
          <w:tcPr>
            <w:tcW w:w="3332" w:type="dxa"/>
          </w:tcPr>
          <w:p w14:paraId="01920AE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lang w:eastAsia="zh-CN"/>
              </w:rPr>
            </w:pPr>
            <w:r w:rsidRPr="00735494">
              <w:rPr>
                <w:rFonts w:ascii="Times New Roman" w:eastAsia="Arial Unicode MS" w:hAnsi="Times New Roman" w:cs="Times New Roman"/>
                <w:color w:val="000000"/>
                <w:lang w:eastAsia="zh-CN"/>
              </w:rPr>
              <w:t>Suteikiamas pilnos garantijos terminas</w:t>
            </w:r>
            <w:r w:rsidRPr="00735494">
              <w:rPr>
                <w:rFonts w:ascii="Times New Roman" w:eastAsia="Arial Unicode MS" w:hAnsi="Times New Roman" w:cs="Times New Roman"/>
                <w:lang w:eastAsia="zh-CN"/>
              </w:rPr>
              <w:t xml:space="preserve"> frontaliniam  krautuvui</w:t>
            </w:r>
            <w:r w:rsidRPr="00735494">
              <w:rPr>
                <w:rFonts w:ascii="Times New Roman" w:eastAsia="Times New Roman" w:hAnsi="Times New Roman" w:cs="Times New Roman"/>
              </w:rPr>
              <w:t xml:space="preserve"> (įskaitant kartu komplektuojamą įrangą, išskyrus svėrimo įrangą) </w:t>
            </w:r>
          </w:p>
        </w:tc>
        <w:tc>
          <w:tcPr>
            <w:tcW w:w="1984" w:type="dxa"/>
          </w:tcPr>
          <w:p w14:paraId="5AB8169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mažiau 24 mėn.,</w:t>
            </w:r>
          </w:p>
          <w:p w14:paraId="6347187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 xml:space="preserve">darant prielaidą, kad išdirbis kas metai neviršys 1500 darbo valandų </w:t>
            </w:r>
          </w:p>
        </w:tc>
        <w:tc>
          <w:tcPr>
            <w:tcW w:w="2126" w:type="dxa"/>
          </w:tcPr>
          <w:p w14:paraId="398347D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didžiausia reikšmė</w:t>
            </w:r>
          </w:p>
        </w:tc>
        <w:tc>
          <w:tcPr>
            <w:tcW w:w="1418" w:type="dxa"/>
          </w:tcPr>
          <w:p w14:paraId="7C686B3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w:t>
            </w:r>
            <w:r w:rsidRPr="00735494">
              <w:rPr>
                <w:rFonts w:ascii="Times New Roman" w:eastAsia="Arial Unicode MS" w:hAnsi="Times New Roman" w:cs="Times New Roman"/>
                <w:color w:val="000000"/>
                <w:shd w:val="clear" w:color="auto" w:fill="FFFFFF"/>
                <w:lang w:eastAsia="zh-CN"/>
              </w:rPr>
              <w:t xml:space="preserve">=5 </w:t>
            </w:r>
          </w:p>
        </w:tc>
      </w:tr>
      <w:tr w:rsidR="00D11D63" w:rsidRPr="00735494" w14:paraId="6C51FB23" w14:textId="77777777" w:rsidTr="006617CB">
        <w:trPr>
          <w:trHeight w:val="376"/>
        </w:trPr>
        <w:tc>
          <w:tcPr>
            <w:tcW w:w="436" w:type="dxa"/>
          </w:tcPr>
          <w:p w14:paraId="48612F5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2</w:t>
            </w:r>
          </w:p>
        </w:tc>
        <w:tc>
          <w:tcPr>
            <w:tcW w:w="3332" w:type="dxa"/>
            <w:vAlign w:val="center"/>
          </w:tcPr>
          <w:p w14:paraId="53616D4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Suteikiamas pilnos garantinis terminas svėrimo įrangai (pagrindiniams svėrimo įrangos komponentams)</w:t>
            </w:r>
          </w:p>
        </w:tc>
        <w:tc>
          <w:tcPr>
            <w:tcW w:w="1984" w:type="dxa"/>
            <w:vAlign w:val="center"/>
          </w:tcPr>
          <w:p w14:paraId="5BA911E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 xml:space="preserve">Ne mažiau 24 mėn. </w:t>
            </w:r>
          </w:p>
        </w:tc>
        <w:tc>
          <w:tcPr>
            <w:tcW w:w="2126" w:type="dxa"/>
            <w:vAlign w:val="center"/>
          </w:tcPr>
          <w:p w14:paraId="001FD89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didžiausia reikšmė</w:t>
            </w:r>
          </w:p>
        </w:tc>
        <w:tc>
          <w:tcPr>
            <w:tcW w:w="1418" w:type="dxa"/>
            <w:vAlign w:val="center"/>
          </w:tcPr>
          <w:p w14:paraId="60C4788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2</w:t>
            </w:r>
            <w:r w:rsidRPr="00735494">
              <w:rPr>
                <w:rFonts w:ascii="Times New Roman" w:eastAsia="Arial Unicode MS" w:hAnsi="Times New Roman" w:cs="Times New Roman"/>
                <w:shd w:val="clear" w:color="auto" w:fill="FFFFFF"/>
                <w:lang w:eastAsia="zh-CN"/>
              </w:rPr>
              <w:t>=2</w:t>
            </w:r>
          </w:p>
        </w:tc>
      </w:tr>
      <w:tr w:rsidR="00D11D63" w:rsidRPr="00735494" w14:paraId="7620B6CC" w14:textId="77777777" w:rsidTr="006617CB">
        <w:trPr>
          <w:trHeight w:val="376"/>
        </w:trPr>
        <w:tc>
          <w:tcPr>
            <w:tcW w:w="436" w:type="dxa"/>
          </w:tcPr>
          <w:p w14:paraId="201C593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3</w:t>
            </w:r>
          </w:p>
        </w:tc>
        <w:tc>
          <w:tcPr>
            <w:tcW w:w="3332" w:type="dxa"/>
          </w:tcPr>
          <w:p w14:paraId="7A9845C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strike/>
                <w:color w:val="000000"/>
                <w:lang w:eastAsia="zh-CN"/>
              </w:rPr>
            </w:pPr>
            <w:r w:rsidRPr="00735494">
              <w:rPr>
                <w:rFonts w:ascii="Times New Roman" w:eastAsia="Arial Unicode MS" w:hAnsi="Times New Roman" w:cs="Times New Roman"/>
                <w:color w:val="000000"/>
                <w:lang w:eastAsia="zh-CN"/>
              </w:rPr>
              <w:t>Aušinimo sistemos ventiliatorius</w:t>
            </w:r>
          </w:p>
        </w:tc>
        <w:tc>
          <w:tcPr>
            <w:tcW w:w="1984" w:type="dxa"/>
          </w:tcPr>
          <w:p w14:paraId="3EBB0F6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highlight w:val="yellow"/>
                <w:shd w:val="clear" w:color="auto" w:fill="FFFFFF"/>
                <w:lang w:eastAsia="zh-CN"/>
              </w:rPr>
            </w:pPr>
            <w:proofErr w:type="spellStart"/>
            <w:r w:rsidRPr="00735494">
              <w:rPr>
                <w:rFonts w:ascii="Times New Roman" w:eastAsia="Times New Roman" w:hAnsi="Times New Roman" w:cs="Times New Roman"/>
                <w:lang w:eastAsia="ar-SA"/>
              </w:rPr>
              <w:t>Reversuojamas</w:t>
            </w:r>
            <w:proofErr w:type="spellEnd"/>
            <w:r w:rsidRPr="00735494">
              <w:rPr>
                <w:rFonts w:ascii="Times New Roman" w:eastAsia="Times New Roman" w:hAnsi="Times New Roman" w:cs="Times New Roman"/>
                <w:lang w:eastAsia="ar-SA"/>
              </w:rPr>
              <w:t xml:space="preserve"> aušinimo sistemos ventiliatorius, turintis hidraulinę pavarą</w:t>
            </w:r>
          </w:p>
        </w:tc>
        <w:tc>
          <w:tcPr>
            <w:tcW w:w="2126" w:type="dxa"/>
          </w:tcPr>
          <w:p w14:paraId="294BEB4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Times New Roman" w:hAnsi="Times New Roman" w:cs="Times New Roman"/>
                <w:sz w:val="20"/>
                <w:szCs w:val="20"/>
                <w:lang w:eastAsia="ar-SA"/>
              </w:rPr>
            </w:pPr>
            <w:proofErr w:type="spellStart"/>
            <w:r w:rsidRPr="00735494">
              <w:rPr>
                <w:rFonts w:ascii="Times New Roman" w:eastAsia="Times New Roman" w:hAnsi="Times New Roman" w:cs="Times New Roman"/>
                <w:sz w:val="20"/>
                <w:szCs w:val="20"/>
                <w:lang w:eastAsia="ar-SA"/>
              </w:rPr>
              <w:t>Reversuojamas</w:t>
            </w:r>
            <w:proofErr w:type="spellEnd"/>
            <w:r w:rsidRPr="00735494">
              <w:rPr>
                <w:rFonts w:ascii="Times New Roman" w:eastAsia="Times New Roman" w:hAnsi="Times New Roman" w:cs="Times New Roman"/>
                <w:sz w:val="20"/>
                <w:szCs w:val="20"/>
                <w:lang w:eastAsia="ar-SA"/>
              </w:rPr>
              <w:t xml:space="preserve"> aušinimo sistemos ventiliatorius, turintis hidraulinę pavarą.</w:t>
            </w:r>
          </w:p>
          <w:p w14:paraId="608D76A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highlight w:val="yellow"/>
                <w:shd w:val="clear" w:color="auto" w:fill="FFFFFF"/>
                <w:lang w:eastAsia="zh-CN"/>
              </w:rPr>
            </w:pPr>
            <w:r w:rsidRPr="00735494">
              <w:rPr>
                <w:rFonts w:ascii="Times New Roman" w:eastAsia="Times New Roman" w:hAnsi="Times New Roman" w:cs="Times New Roman"/>
                <w:sz w:val="20"/>
                <w:szCs w:val="20"/>
                <w:lang w:eastAsia="ar-SA"/>
              </w:rPr>
              <w:t>Pavaros valdymas – rankinis ir automatinis</w:t>
            </w:r>
            <w:r w:rsidRPr="00735494">
              <w:rPr>
                <w:rFonts w:ascii="Times New Roman" w:eastAsia="Times New Roman" w:hAnsi="Times New Roman" w:cs="Times New Roman"/>
                <w:lang w:eastAsia="ar-SA"/>
              </w:rPr>
              <w:t xml:space="preserve"> </w:t>
            </w:r>
          </w:p>
        </w:tc>
        <w:tc>
          <w:tcPr>
            <w:tcW w:w="1418" w:type="dxa"/>
          </w:tcPr>
          <w:p w14:paraId="2E0DD48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bookmarkStart w:id="15" w:name="_Hlk127874887"/>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3</w:t>
            </w:r>
            <w:r w:rsidRPr="00735494">
              <w:rPr>
                <w:rFonts w:ascii="Times New Roman" w:eastAsia="Arial Unicode MS" w:hAnsi="Times New Roman" w:cs="Times New Roman"/>
                <w:shd w:val="clear" w:color="auto" w:fill="FFFFFF"/>
                <w:lang w:eastAsia="zh-CN"/>
              </w:rPr>
              <w:t>=</w:t>
            </w:r>
            <w:bookmarkEnd w:id="15"/>
            <w:r w:rsidRPr="00735494">
              <w:rPr>
                <w:rFonts w:ascii="Times New Roman" w:eastAsia="Arial Unicode MS" w:hAnsi="Times New Roman" w:cs="Times New Roman"/>
                <w:shd w:val="clear" w:color="auto" w:fill="FFFFFF"/>
                <w:lang w:eastAsia="zh-CN"/>
              </w:rPr>
              <w:t xml:space="preserve">2 </w:t>
            </w:r>
          </w:p>
          <w:p w14:paraId="639F6CE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p>
        </w:tc>
      </w:tr>
      <w:tr w:rsidR="00D11D63" w:rsidRPr="00735494" w14:paraId="1640E3BD" w14:textId="77777777" w:rsidTr="006617CB">
        <w:trPr>
          <w:trHeight w:val="376"/>
        </w:trPr>
        <w:tc>
          <w:tcPr>
            <w:tcW w:w="436" w:type="dxa"/>
          </w:tcPr>
          <w:p w14:paraId="60119FC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4</w:t>
            </w:r>
          </w:p>
        </w:tc>
        <w:tc>
          <w:tcPr>
            <w:tcW w:w="3332" w:type="dxa"/>
          </w:tcPr>
          <w:p w14:paraId="1F2A7B78"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strike/>
                <w:color w:val="000000"/>
                <w:lang w:eastAsia="zh-CN"/>
              </w:rPr>
            </w:pPr>
            <w:r w:rsidRPr="00735494">
              <w:rPr>
                <w:rFonts w:ascii="Times New Roman" w:eastAsia="Arial Unicode MS" w:hAnsi="Times New Roman" w:cs="Times New Roman"/>
                <w:color w:val="000000"/>
                <w:lang w:eastAsia="zh-CN"/>
              </w:rPr>
              <w:t>Kilimo kampo kontrolės sistema</w:t>
            </w:r>
          </w:p>
        </w:tc>
        <w:tc>
          <w:tcPr>
            <w:tcW w:w="1984" w:type="dxa"/>
          </w:tcPr>
          <w:p w14:paraId="3BCF619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Nėra</w:t>
            </w:r>
          </w:p>
        </w:tc>
        <w:tc>
          <w:tcPr>
            <w:tcW w:w="2126" w:type="dxa"/>
          </w:tcPr>
          <w:p w14:paraId="1DDFC42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z w:val="20"/>
                <w:szCs w:val="20"/>
                <w:shd w:val="clear" w:color="auto" w:fill="FFFFFF"/>
                <w:lang w:eastAsia="zh-CN"/>
              </w:rPr>
            </w:pPr>
            <w:r w:rsidRPr="00735494">
              <w:rPr>
                <w:rFonts w:ascii="Times New Roman" w:eastAsia="Times New Roman" w:hAnsi="Times New Roman" w:cs="Times New Roman"/>
                <w:sz w:val="20"/>
                <w:szCs w:val="20"/>
                <w:lang w:eastAsia="ar-SA"/>
              </w:rPr>
              <w:t xml:space="preserve">Gamintojo numatyta ir įrengta įkalnės kampo kontrolės sistema, optimizuojanti krautuvo traukos  parametrus, vykdant krovimo darbus </w:t>
            </w:r>
            <w:r w:rsidRPr="00735494">
              <w:rPr>
                <w:rFonts w:ascii="Times New Roman" w:eastAsia="Arial Unicode MS" w:hAnsi="Times New Roman" w:cs="Times New Roman"/>
                <w:color w:val="000000"/>
                <w:sz w:val="20"/>
                <w:szCs w:val="20"/>
                <w:shd w:val="clear" w:color="auto" w:fill="FFFFFF"/>
                <w:lang w:eastAsia="zh-CN"/>
              </w:rPr>
              <w:t xml:space="preserve"> </w:t>
            </w:r>
          </w:p>
        </w:tc>
        <w:tc>
          <w:tcPr>
            <w:tcW w:w="1418" w:type="dxa"/>
          </w:tcPr>
          <w:p w14:paraId="2C7423D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4</w:t>
            </w:r>
            <w:r w:rsidRPr="00735494">
              <w:rPr>
                <w:rFonts w:ascii="Times New Roman" w:eastAsia="Arial Unicode MS" w:hAnsi="Times New Roman" w:cs="Times New Roman"/>
                <w:shd w:val="clear" w:color="auto" w:fill="FFFFFF"/>
                <w:lang w:eastAsia="zh-CN"/>
              </w:rPr>
              <w:t xml:space="preserve">=4 </w:t>
            </w:r>
          </w:p>
          <w:p w14:paraId="7E90DB7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p>
        </w:tc>
      </w:tr>
      <w:tr w:rsidR="00D11D63" w:rsidRPr="00735494" w14:paraId="63870A97" w14:textId="77777777" w:rsidTr="006617CB">
        <w:trPr>
          <w:trHeight w:val="376"/>
        </w:trPr>
        <w:tc>
          <w:tcPr>
            <w:tcW w:w="436" w:type="dxa"/>
          </w:tcPr>
          <w:p w14:paraId="526D8C6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5</w:t>
            </w:r>
          </w:p>
        </w:tc>
        <w:tc>
          <w:tcPr>
            <w:tcW w:w="3332" w:type="dxa"/>
          </w:tcPr>
          <w:p w14:paraId="4FB0DF0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Automatinė greičio kontrolės sistema</w:t>
            </w:r>
          </w:p>
          <w:p w14:paraId="4F68060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B050"/>
                <w:lang w:eastAsia="zh-CN"/>
              </w:rPr>
            </w:pPr>
          </w:p>
        </w:tc>
        <w:tc>
          <w:tcPr>
            <w:tcW w:w="1984" w:type="dxa"/>
          </w:tcPr>
          <w:p w14:paraId="64BCEEA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Nėra</w:t>
            </w:r>
          </w:p>
        </w:tc>
        <w:tc>
          <w:tcPr>
            <w:tcW w:w="2126" w:type="dxa"/>
          </w:tcPr>
          <w:p w14:paraId="3F1C2C8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Times New Roman" w:hAnsi="Times New Roman" w:cs="Times New Roman"/>
                <w:sz w:val="20"/>
                <w:szCs w:val="20"/>
                <w:lang w:eastAsia="ar-SA"/>
              </w:rPr>
            </w:pPr>
            <w:r w:rsidRPr="00735494">
              <w:rPr>
                <w:rFonts w:ascii="Times New Roman" w:eastAsia="Times New Roman" w:hAnsi="Times New Roman" w:cs="Times New Roman"/>
                <w:sz w:val="20"/>
                <w:szCs w:val="20"/>
                <w:lang w:eastAsia="ar-SA"/>
              </w:rPr>
              <w:t>Gamintojo numatyta ir įrengta judėjimo greičio kontrolės sistema, automatiškai lėtinanti krautuvo judėjimo greičio parametrus prasidedant strėlės su kaušu pakėlimui.</w:t>
            </w:r>
            <w:r w:rsidRPr="00735494">
              <w:rPr>
                <w:rFonts w:ascii="Times New Roman" w:eastAsia="Arial Unicode MS" w:hAnsi="Times New Roman" w:cs="Times New Roman"/>
                <w:color w:val="000000"/>
                <w:sz w:val="20"/>
                <w:szCs w:val="20"/>
                <w:shd w:val="clear" w:color="auto" w:fill="FFFFFF"/>
                <w:lang w:eastAsia="zh-CN"/>
              </w:rPr>
              <w:t xml:space="preserve">   </w:t>
            </w:r>
            <w:r w:rsidRPr="00735494">
              <w:rPr>
                <w:rFonts w:ascii="Times New Roman" w:eastAsia="Times New Roman" w:hAnsi="Times New Roman" w:cs="Times New Roman"/>
                <w:sz w:val="20"/>
                <w:szCs w:val="20"/>
                <w:lang w:eastAsia="ar-SA"/>
              </w:rPr>
              <w:t xml:space="preserve"> </w:t>
            </w:r>
          </w:p>
        </w:tc>
        <w:tc>
          <w:tcPr>
            <w:tcW w:w="1418" w:type="dxa"/>
          </w:tcPr>
          <w:p w14:paraId="36E5D35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5</w:t>
            </w:r>
            <w:r w:rsidRPr="00735494">
              <w:rPr>
                <w:rFonts w:ascii="Times New Roman" w:eastAsia="Arial Unicode MS" w:hAnsi="Times New Roman" w:cs="Times New Roman"/>
                <w:shd w:val="clear" w:color="auto" w:fill="FFFFFF"/>
                <w:lang w:eastAsia="zh-CN"/>
              </w:rPr>
              <w:t xml:space="preserve">=2 </w:t>
            </w:r>
          </w:p>
          <w:p w14:paraId="29E8D02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highlight w:val="yellow"/>
                <w:shd w:val="clear" w:color="auto" w:fill="FFFFFF"/>
                <w:lang w:eastAsia="zh-CN"/>
              </w:rPr>
            </w:pPr>
          </w:p>
        </w:tc>
      </w:tr>
      <w:tr w:rsidR="00D11D63" w:rsidRPr="00735494" w14:paraId="303D78B8" w14:textId="77777777" w:rsidTr="006617CB">
        <w:trPr>
          <w:trHeight w:val="376"/>
        </w:trPr>
        <w:tc>
          <w:tcPr>
            <w:tcW w:w="436" w:type="dxa"/>
          </w:tcPr>
          <w:p w14:paraId="4EAE1E3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highlight w:val="red"/>
                <w:shd w:val="clear" w:color="auto" w:fill="FFFFFF"/>
                <w:lang w:eastAsia="zh-CN"/>
              </w:rPr>
            </w:pPr>
            <w:bookmarkStart w:id="16" w:name="_Hlk130805310"/>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6</w:t>
            </w:r>
          </w:p>
        </w:tc>
        <w:tc>
          <w:tcPr>
            <w:tcW w:w="3332" w:type="dxa"/>
          </w:tcPr>
          <w:p w14:paraId="08C927C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highlight w:val="red"/>
                <w:lang w:eastAsia="zh-CN"/>
              </w:rPr>
            </w:pPr>
            <w:r w:rsidRPr="00735494">
              <w:rPr>
                <w:rFonts w:ascii="Times New Roman" w:eastAsia="Times New Roman" w:hAnsi="Times New Roman" w:cs="Times New Roman"/>
              </w:rPr>
              <w:t>Krautuvo vairavimas</w:t>
            </w:r>
          </w:p>
        </w:tc>
        <w:tc>
          <w:tcPr>
            <w:tcW w:w="1984" w:type="dxa"/>
          </w:tcPr>
          <w:p w14:paraId="2806C47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Vairavimui įrengtas vairo ratas</w:t>
            </w:r>
          </w:p>
        </w:tc>
        <w:tc>
          <w:tcPr>
            <w:tcW w:w="2126" w:type="dxa"/>
          </w:tcPr>
          <w:p w14:paraId="26AB1F2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bCs/>
                <w:color w:val="000000"/>
                <w:lang w:eastAsia="zh-CN"/>
              </w:rPr>
              <w:t>Vairavimui įrengtas vairo ratas</w:t>
            </w:r>
            <w:r w:rsidRPr="00735494">
              <w:rPr>
                <w:rFonts w:ascii="Times New Roman" w:eastAsia="Times New Roman" w:hAnsi="Times New Roman" w:cs="Times New Roman"/>
                <w:lang w:eastAsia="ar-SA"/>
              </w:rPr>
              <w:t xml:space="preserve"> ir </w:t>
            </w:r>
            <w:r w:rsidRPr="00735494">
              <w:rPr>
                <w:rFonts w:ascii="Times New Roman" w:eastAsia="Times New Roman" w:hAnsi="Times New Roman" w:cs="Times New Roman"/>
                <w:lang w:eastAsia="ar-SA"/>
              </w:rPr>
              <w:lastRenderedPageBreak/>
              <w:t xml:space="preserve">papildomai įrengta vairalazdė, skirta krautuvo vairavimui krovos metu </w:t>
            </w:r>
            <w:r w:rsidRPr="00735494">
              <w:rPr>
                <w:rFonts w:ascii="Times New Roman" w:eastAsia="Arial Unicode MS" w:hAnsi="Times New Roman" w:cs="Times New Roman"/>
                <w:color w:val="000000"/>
                <w:shd w:val="clear" w:color="auto" w:fill="FFFFFF"/>
                <w:lang w:eastAsia="zh-CN"/>
              </w:rPr>
              <w:t xml:space="preserve">   </w:t>
            </w:r>
          </w:p>
        </w:tc>
        <w:tc>
          <w:tcPr>
            <w:tcW w:w="1418" w:type="dxa"/>
          </w:tcPr>
          <w:p w14:paraId="0DD62D6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lastRenderedPageBreak/>
              <w:t>Y</w:t>
            </w:r>
            <w:r w:rsidRPr="00735494">
              <w:rPr>
                <w:rFonts w:ascii="Times New Roman" w:eastAsia="Arial Unicode MS" w:hAnsi="Times New Roman" w:cs="Times New Roman"/>
                <w:shd w:val="clear" w:color="auto" w:fill="FFFFFF"/>
                <w:vertAlign w:val="subscript"/>
                <w:lang w:eastAsia="zh-CN"/>
              </w:rPr>
              <w:t>6</w:t>
            </w:r>
            <w:r w:rsidRPr="00735494">
              <w:rPr>
                <w:rFonts w:ascii="Times New Roman" w:eastAsia="Arial Unicode MS" w:hAnsi="Times New Roman" w:cs="Times New Roman"/>
                <w:shd w:val="clear" w:color="auto" w:fill="FFFFFF"/>
                <w:lang w:eastAsia="zh-CN"/>
              </w:rPr>
              <w:t>=3</w:t>
            </w:r>
          </w:p>
          <w:p w14:paraId="6C9877E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shd w:val="clear" w:color="auto" w:fill="FFFFFF"/>
                <w:lang w:eastAsia="zh-CN"/>
              </w:rPr>
            </w:pPr>
          </w:p>
        </w:tc>
      </w:tr>
      <w:bookmarkEnd w:id="16"/>
      <w:tr w:rsidR="00D11D63" w:rsidRPr="00735494" w14:paraId="1FF01451" w14:textId="77777777" w:rsidTr="006617CB">
        <w:trPr>
          <w:trHeight w:val="376"/>
        </w:trPr>
        <w:tc>
          <w:tcPr>
            <w:tcW w:w="436" w:type="dxa"/>
          </w:tcPr>
          <w:p w14:paraId="414CF88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7</w:t>
            </w:r>
          </w:p>
        </w:tc>
        <w:tc>
          <w:tcPr>
            <w:tcW w:w="3332" w:type="dxa"/>
          </w:tcPr>
          <w:p w14:paraId="40E7D43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Aušinimo ir hidraulinės sistemų  temperatūrinių parametrų kontrolės sistema</w:t>
            </w:r>
          </w:p>
        </w:tc>
        <w:tc>
          <w:tcPr>
            <w:tcW w:w="1984" w:type="dxa"/>
          </w:tcPr>
          <w:p w14:paraId="18C46AFE"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Nėra</w:t>
            </w:r>
          </w:p>
        </w:tc>
        <w:tc>
          <w:tcPr>
            <w:tcW w:w="2126" w:type="dxa"/>
          </w:tcPr>
          <w:p w14:paraId="42494A2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z w:val="20"/>
                <w:szCs w:val="20"/>
                <w:shd w:val="clear" w:color="auto" w:fill="FFFFFF"/>
                <w:lang w:eastAsia="zh-CN"/>
              </w:rPr>
            </w:pPr>
            <w:r w:rsidRPr="00735494">
              <w:rPr>
                <w:rFonts w:ascii="Times New Roman" w:eastAsia="Times New Roman" w:hAnsi="Times New Roman" w:cs="Times New Roman"/>
                <w:sz w:val="20"/>
                <w:szCs w:val="20"/>
                <w:lang w:eastAsia="ar-SA"/>
              </w:rPr>
              <w:t xml:space="preserve">Gamintojo numatyta ir įrengta automatinė aušinimo ir hidraulinės sistemų spartesnio pašildymo sistema, aktyvuojama kai  aušinimo skysčio ir hidraulinės alyvos temperatūriniai parametrai yra žemiau  darbinių </w:t>
            </w:r>
            <w:r w:rsidRPr="00735494">
              <w:rPr>
                <w:rFonts w:ascii="Times New Roman" w:eastAsia="Arial Unicode MS" w:hAnsi="Times New Roman" w:cs="Times New Roman"/>
                <w:color w:val="000000"/>
                <w:sz w:val="20"/>
                <w:szCs w:val="20"/>
                <w:shd w:val="clear" w:color="auto" w:fill="FFFFFF"/>
                <w:lang w:eastAsia="zh-CN"/>
              </w:rPr>
              <w:t xml:space="preserve">  </w:t>
            </w:r>
          </w:p>
        </w:tc>
        <w:tc>
          <w:tcPr>
            <w:tcW w:w="1418" w:type="dxa"/>
          </w:tcPr>
          <w:p w14:paraId="10AF40C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7</w:t>
            </w:r>
            <w:r w:rsidRPr="00735494">
              <w:rPr>
                <w:rFonts w:ascii="Times New Roman" w:eastAsia="Arial Unicode MS" w:hAnsi="Times New Roman" w:cs="Times New Roman"/>
                <w:shd w:val="clear" w:color="auto" w:fill="FFFFFF"/>
                <w:lang w:eastAsia="zh-CN"/>
              </w:rPr>
              <w:t xml:space="preserve">=1 </w:t>
            </w:r>
          </w:p>
          <w:p w14:paraId="2E55782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p>
        </w:tc>
      </w:tr>
      <w:tr w:rsidR="00D11D63" w:rsidRPr="00735494" w14:paraId="2DAD3B43" w14:textId="77777777" w:rsidTr="006617CB">
        <w:trPr>
          <w:trHeight w:val="376"/>
        </w:trPr>
        <w:tc>
          <w:tcPr>
            <w:tcW w:w="436" w:type="dxa"/>
          </w:tcPr>
          <w:p w14:paraId="58482338"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highlight w:val="green"/>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8</w:t>
            </w:r>
          </w:p>
        </w:tc>
        <w:tc>
          <w:tcPr>
            <w:tcW w:w="3332" w:type="dxa"/>
          </w:tcPr>
          <w:p w14:paraId="627BF33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Triukšmo lygis kabinoje</w:t>
            </w:r>
          </w:p>
        </w:tc>
        <w:tc>
          <w:tcPr>
            <w:tcW w:w="1984" w:type="dxa"/>
          </w:tcPr>
          <w:p w14:paraId="482F211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Times New Roman" w:hAnsi="Times New Roman" w:cs="Times New Roman"/>
                <w:strike/>
                <w:lang w:eastAsia="ar-SA"/>
              </w:rPr>
            </w:pPr>
            <w:r w:rsidRPr="00735494">
              <w:rPr>
                <w:rFonts w:ascii="Times New Roman" w:eastAsia="Arial Unicode MS" w:hAnsi="Times New Roman" w:cs="Times New Roman"/>
                <w:bCs/>
                <w:color w:val="000000"/>
                <w:lang w:eastAsia="zh-CN"/>
              </w:rPr>
              <w:t xml:space="preserve">Ne didesnis 70 </w:t>
            </w:r>
            <w:proofErr w:type="spellStart"/>
            <w:r w:rsidRPr="00735494">
              <w:rPr>
                <w:rFonts w:ascii="Times New Roman" w:eastAsia="Arial Unicode MS" w:hAnsi="Times New Roman" w:cs="Times New Roman"/>
                <w:bCs/>
                <w:color w:val="000000"/>
                <w:lang w:eastAsia="zh-CN"/>
              </w:rPr>
              <w:t>dB</w:t>
            </w:r>
            <w:proofErr w:type="spellEnd"/>
          </w:p>
        </w:tc>
        <w:tc>
          <w:tcPr>
            <w:tcW w:w="2126" w:type="dxa"/>
          </w:tcPr>
          <w:p w14:paraId="5316009E"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mažiausia reikšmė</w:t>
            </w:r>
          </w:p>
          <w:p w14:paraId="0E22984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 xml:space="preserve">   </w:t>
            </w:r>
          </w:p>
        </w:tc>
        <w:tc>
          <w:tcPr>
            <w:tcW w:w="1418" w:type="dxa"/>
          </w:tcPr>
          <w:p w14:paraId="60378379"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8</w:t>
            </w:r>
            <w:r w:rsidRPr="00735494">
              <w:rPr>
                <w:rFonts w:ascii="Times New Roman" w:eastAsia="Arial Unicode MS" w:hAnsi="Times New Roman" w:cs="Times New Roman"/>
                <w:shd w:val="clear" w:color="auto" w:fill="FFFFFF"/>
                <w:lang w:eastAsia="zh-CN"/>
              </w:rPr>
              <w:t xml:space="preserve">=3 </w:t>
            </w:r>
          </w:p>
          <w:p w14:paraId="4CBBA9F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p>
          <w:p w14:paraId="5673A5D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p>
        </w:tc>
      </w:tr>
      <w:tr w:rsidR="00D11D63" w:rsidRPr="00735494" w14:paraId="18EB9654" w14:textId="77777777" w:rsidTr="006617CB">
        <w:trPr>
          <w:trHeight w:val="376"/>
        </w:trPr>
        <w:tc>
          <w:tcPr>
            <w:tcW w:w="436" w:type="dxa"/>
          </w:tcPr>
          <w:p w14:paraId="69C7483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9</w:t>
            </w:r>
          </w:p>
        </w:tc>
        <w:tc>
          <w:tcPr>
            <w:tcW w:w="3332" w:type="dxa"/>
          </w:tcPr>
          <w:p w14:paraId="1D2B304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Galinio vaizdo stebėsena</w:t>
            </w:r>
          </w:p>
        </w:tc>
        <w:tc>
          <w:tcPr>
            <w:tcW w:w="1984" w:type="dxa"/>
          </w:tcPr>
          <w:p w14:paraId="1CE76DF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Vidinis ir išoriniai galinio vaizdo veidrodžiai</w:t>
            </w:r>
          </w:p>
        </w:tc>
        <w:tc>
          <w:tcPr>
            <w:tcW w:w="2126" w:type="dxa"/>
          </w:tcPr>
          <w:p w14:paraId="75720DE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lang w:eastAsia="zh-CN"/>
              </w:rPr>
            </w:pPr>
            <w:r w:rsidRPr="00735494">
              <w:rPr>
                <w:rFonts w:ascii="Times New Roman" w:eastAsia="Arial Unicode MS" w:hAnsi="Times New Roman" w:cs="Times New Roman"/>
                <w:bCs/>
                <w:color w:val="000000"/>
                <w:lang w:eastAsia="zh-CN"/>
              </w:rPr>
              <w:t xml:space="preserve">Vidinis ir išoriniai galinio vaizdo </w:t>
            </w:r>
            <w:r w:rsidRPr="00735494">
              <w:rPr>
                <w:rFonts w:ascii="Times New Roman" w:eastAsia="Arial Unicode MS" w:hAnsi="Times New Roman" w:cs="Times New Roman"/>
                <w:color w:val="000000"/>
                <w:lang w:eastAsia="zh-CN"/>
              </w:rPr>
              <w:t xml:space="preserve">veidrodžiai ir galinio vaizdo kamera </w:t>
            </w:r>
            <w:r w:rsidRPr="00735494">
              <w:rPr>
                <w:rFonts w:ascii="Times New Roman" w:eastAsia="Arial Unicode MS" w:hAnsi="Times New Roman" w:cs="Times New Roman"/>
                <w:color w:val="000000"/>
                <w:shd w:val="clear" w:color="auto" w:fill="FFFFFF"/>
                <w:lang w:eastAsia="zh-CN"/>
              </w:rPr>
              <w:t xml:space="preserve">   </w:t>
            </w:r>
          </w:p>
        </w:tc>
        <w:tc>
          <w:tcPr>
            <w:tcW w:w="1418" w:type="dxa"/>
          </w:tcPr>
          <w:p w14:paraId="338BE56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9</w:t>
            </w:r>
            <w:r w:rsidRPr="00735494">
              <w:rPr>
                <w:rFonts w:ascii="Times New Roman" w:eastAsia="Arial Unicode MS" w:hAnsi="Times New Roman" w:cs="Times New Roman"/>
                <w:shd w:val="clear" w:color="auto" w:fill="FFFFFF"/>
                <w:lang w:eastAsia="zh-CN"/>
              </w:rPr>
              <w:t>=2</w:t>
            </w:r>
          </w:p>
        </w:tc>
      </w:tr>
      <w:tr w:rsidR="00D11D63" w:rsidRPr="00735494" w14:paraId="21CBC2BE" w14:textId="77777777" w:rsidTr="006617CB">
        <w:trPr>
          <w:trHeight w:val="376"/>
        </w:trPr>
        <w:tc>
          <w:tcPr>
            <w:tcW w:w="436" w:type="dxa"/>
          </w:tcPr>
          <w:p w14:paraId="20F2D10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10</w:t>
            </w:r>
          </w:p>
        </w:tc>
        <w:tc>
          <w:tcPr>
            <w:tcW w:w="3332" w:type="dxa"/>
          </w:tcPr>
          <w:p w14:paraId="1E4AFD4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strike/>
                <w:color w:val="000000"/>
                <w:lang w:eastAsia="zh-CN"/>
              </w:rPr>
            </w:pPr>
            <w:r w:rsidRPr="00735494">
              <w:rPr>
                <w:rFonts w:ascii="Times New Roman" w:eastAsia="Arial Unicode MS" w:hAnsi="Times New Roman" w:cs="Times New Roman"/>
                <w:color w:val="000000"/>
                <w:lang w:eastAsia="zh-CN"/>
              </w:rPr>
              <w:t>Svėrimo sistemos ekrano/ monitoriaus dydis</w:t>
            </w:r>
          </w:p>
        </w:tc>
        <w:tc>
          <w:tcPr>
            <w:tcW w:w="1984" w:type="dxa"/>
          </w:tcPr>
          <w:p w14:paraId="3DE4261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strike/>
                <w:color w:val="000000"/>
                <w:lang w:eastAsia="zh-CN"/>
              </w:rPr>
            </w:pPr>
            <w:r w:rsidRPr="00735494">
              <w:rPr>
                <w:rFonts w:ascii="Times New Roman" w:eastAsia="Arial Unicode MS" w:hAnsi="Times New Roman" w:cs="Times New Roman"/>
                <w:bCs/>
                <w:color w:val="000000"/>
                <w:lang w:eastAsia="zh-CN"/>
              </w:rPr>
              <w:t>Ne mažiau 5” (colių) įstrižainės</w:t>
            </w:r>
          </w:p>
        </w:tc>
        <w:tc>
          <w:tcPr>
            <w:tcW w:w="2126" w:type="dxa"/>
          </w:tcPr>
          <w:p w14:paraId="74957C18"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lang w:eastAsia="zh-CN"/>
              </w:rPr>
              <w:t xml:space="preserve">7 “(colių) įstrižainės ir didesnis </w:t>
            </w:r>
          </w:p>
        </w:tc>
        <w:tc>
          <w:tcPr>
            <w:tcW w:w="1418" w:type="dxa"/>
          </w:tcPr>
          <w:p w14:paraId="25C692B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10</w:t>
            </w:r>
            <w:r w:rsidRPr="00735494">
              <w:rPr>
                <w:rFonts w:ascii="Times New Roman" w:eastAsia="Arial Unicode MS" w:hAnsi="Times New Roman" w:cs="Times New Roman"/>
                <w:shd w:val="clear" w:color="auto" w:fill="FFFFFF"/>
                <w:lang w:eastAsia="zh-CN"/>
              </w:rPr>
              <w:t>=2</w:t>
            </w:r>
          </w:p>
          <w:p w14:paraId="4DF742D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shd w:val="clear" w:color="auto" w:fill="FFFFFF"/>
                <w:lang w:eastAsia="zh-CN"/>
              </w:rPr>
            </w:pPr>
          </w:p>
        </w:tc>
      </w:tr>
      <w:tr w:rsidR="00D11D63" w:rsidRPr="00735494" w14:paraId="5EFC5CAE" w14:textId="77777777" w:rsidTr="006617CB">
        <w:trPr>
          <w:trHeight w:val="376"/>
        </w:trPr>
        <w:tc>
          <w:tcPr>
            <w:tcW w:w="436" w:type="dxa"/>
          </w:tcPr>
          <w:p w14:paraId="20FAB2F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11</w:t>
            </w:r>
          </w:p>
        </w:tc>
        <w:tc>
          <w:tcPr>
            <w:tcW w:w="3332" w:type="dxa"/>
          </w:tcPr>
          <w:p w14:paraId="4CAF78B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 xml:space="preserve">Pasiekiamas transportinis greitis </w:t>
            </w:r>
          </w:p>
        </w:tc>
        <w:tc>
          <w:tcPr>
            <w:tcW w:w="1984" w:type="dxa"/>
          </w:tcPr>
          <w:p w14:paraId="02B6713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mažiau 36 km/h</w:t>
            </w:r>
          </w:p>
        </w:tc>
        <w:tc>
          <w:tcPr>
            <w:tcW w:w="2126" w:type="dxa"/>
          </w:tcPr>
          <w:p w14:paraId="2C227DC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highlight w:val="yellow"/>
                <w:lang w:eastAsia="zh-CN"/>
              </w:rPr>
            </w:pPr>
            <w:r w:rsidRPr="00735494">
              <w:rPr>
                <w:rFonts w:ascii="Times New Roman" w:eastAsia="Arial Unicode MS" w:hAnsi="Times New Roman" w:cs="Times New Roman"/>
                <w:color w:val="000000"/>
                <w:shd w:val="clear" w:color="auto" w:fill="FFFFFF"/>
                <w:lang w:eastAsia="zh-CN"/>
              </w:rPr>
              <w:t>Yra didžiausia reikšmė</w:t>
            </w:r>
          </w:p>
        </w:tc>
        <w:tc>
          <w:tcPr>
            <w:tcW w:w="1418" w:type="dxa"/>
          </w:tcPr>
          <w:p w14:paraId="423F647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11</w:t>
            </w:r>
            <w:r w:rsidRPr="00735494">
              <w:rPr>
                <w:rFonts w:ascii="Times New Roman" w:eastAsia="Arial Unicode MS" w:hAnsi="Times New Roman" w:cs="Times New Roman"/>
                <w:shd w:val="clear" w:color="auto" w:fill="FFFFFF"/>
                <w:lang w:eastAsia="zh-CN"/>
              </w:rPr>
              <w:t xml:space="preserve">=1 </w:t>
            </w:r>
          </w:p>
          <w:p w14:paraId="14FD92F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p>
        </w:tc>
      </w:tr>
      <w:tr w:rsidR="00D11D63" w:rsidRPr="00735494" w14:paraId="3D1E76EC" w14:textId="77777777" w:rsidTr="006617CB">
        <w:trPr>
          <w:trHeight w:val="376"/>
        </w:trPr>
        <w:tc>
          <w:tcPr>
            <w:tcW w:w="436" w:type="dxa"/>
          </w:tcPr>
          <w:p w14:paraId="127C739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12</w:t>
            </w:r>
          </w:p>
        </w:tc>
        <w:tc>
          <w:tcPr>
            <w:tcW w:w="3332" w:type="dxa"/>
          </w:tcPr>
          <w:p w14:paraId="4B6AAB9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Krautuvo apsisukimo spindulys, matuojant pagal kaušo išorinį kampą (krovinio pervežimo padėtyje)</w:t>
            </w:r>
          </w:p>
        </w:tc>
        <w:tc>
          <w:tcPr>
            <w:tcW w:w="1984" w:type="dxa"/>
          </w:tcPr>
          <w:p w14:paraId="56467E6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daugiau 7 200 mm</w:t>
            </w:r>
          </w:p>
        </w:tc>
        <w:tc>
          <w:tcPr>
            <w:tcW w:w="2126" w:type="dxa"/>
          </w:tcPr>
          <w:p w14:paraId="696B08A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shd w:val="clear" w:color="auto" w:fill="FFFFFF"/>
                <w:lang w:eastAsia="zh-CN"/>
              </w:rPr>
              <w:t>Yra mažiausia reikšmė</w:t>
            </w:r>
          </w:p>
        </w:tc>
        <w:tc>
          <w:tcPr>
            <w:tcW w:w="1418" w:type="dxa"/>
          </w:tcPr>
          <w:p w14:paraId="4A370DE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12</w:t>
            </w:r>
            <w:r w:rsidRPr="00735494">
              <w:rPr>
                <w:rFonts w:ascii="Times New Roman" w:eastAsia="Arial Unicode MS" w:hAnsi="Times New Roman" w:cs="Times New Roman"/>
                <w:color w:val="000000"/>
                <w:shd w:val="clear" w:color="auto" w:fill="FFFFFF"/>
                <w:lang w:eastAsia="zh-CN"/>
              </w:rPr>
              <w:t>=2</w:t>
            </w:r>
          </w:p>
        </w:tc>
      </w:tr>
      <w:tr w:rsidR="00D11D63" w:rsidRPr="00735494" w14:paraId="23EBCB8B" w14:textId="77777777" w:rsidTr="006617CB">
        <w:trPr>
          <w:trHeight w:val="376"/>
        </w:trPr>
        <w:tc>
          <w:tcPr>
            <w:tcW w:w="436" w:type="dxa"/>
          </w:tcPr>
          <w:p w14:paraId="54C5013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13</w:t>
            </w:r>
          </w:p>
        </w:tc>
        <w:tc>
          <w:tcPr>
            <w:tcW w:w="3332" w:type="dxa"/>
          </w:tcPr>
          <w:p w14:paraId="24CB9D4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Times New Roman" w:hAnsi="Times New Roman" w:cs="Times New Roman"/>
                <w:lang w:eastAsia="ar-SA"/>
              </w:rPr>
              <w:t xml:space="preserve">Krovimo aukštis iki kaušo apatinės briaunos (kai kaušas pakreiptas žemyn 45° kampu) </w:t>
            </w:r>
          </w:p>
        </w:tc>
        <w:tc>
          <w:tcPr>
            <w:tcW w:w="1984" w:type="dxa"/>
          </w:tcPr>
          <w:p w14:paraId="325C8208"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mažiau 2 740 mm</w:t>
            </w:r>
          </w:p>
        </w:tc>
        <w:tc>
          <w:tcPr>
            <w:tcW w:w="2126" w:type="dxa"/>
          </w:tcPr>
          <w:p w14:paraId="21F5485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didžiausia reikšmė</w:t>
            </w:r>
          </w:p>
        </w:tc>
        <w:tc>
          <w:tcPr>
            <w:tcW w:w="1418" w:type="dxa"/>
          </w:tcPr>
          <w:p w14:paraId="59E43C5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13</w:t>
            </w:r>
            <w:r w:rsidRPr="00735494">
              <w:rPr>
                <w:rFonts w:ascii="Times New Roman" w:eastAsia="Arial Unicode MS" w:hAnsi="Times New Roman" w:cs="Times New Roman"/>
                <w:color w:val="000000"/>
                <w:shd w:val="clear" w:color="auto" w:fill="FFFFFF"/>
                <w:lang w:eastAsia="zh-CN"/>
              </w:rPr>
              <w:t>=2</w:t>
            </w:r>
          </w:p>
        </w:tc>
      </w:tr>
      <w:tr w:rsidR="00D11D63" w:rsidRPr="00735494" w14:paraId="52ECE1DA" w14:textId="77777777" w:rsidTr="006617CB">
        <w:trPr>
          <w:trHeight w:val="376"/>
        </w:trPr>
        <w:tc>
          <w:tcPr>
            <w:tcW w:w="436" w:type="dxa"/>
          </w:tcPr>
          <w:p w14:paraId="27EC699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14</w:t>
            </w:r>
          </w:p>
        </w:tc>
        <w:tc>
          <w:tcPr>
            <w:tcW w:w="3332" w:type="dxa"/>
          </w:tcPr>
          <w:p w14:paraId="339B946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Times New Roman" w:hAnsi="Times New Roman" w:cs="Times New Roman"/>
                <w:lang w:eastAsia="ar-SA"/>
              </w:rPr>
            </w:pPr>
            <w:r w:rsidRPr="00735494">
              <w:rPr>
                <w:rFonts w:ascii="Times New Roman" w:eastAsia="Times New Roman" w:hAnsi="Times New Roman" w:cs="Times New Roman"/>
                <w:lang w:eastAsia="ar-SA"/>
              </w:rPr>
              <w:t>Operatoriaus sėdynės pakaba</w:t>
            </w:r>
            <w:r w:rsidRPr="00735494">
              <w:rPr>
                <w:rFonts w:ascii="Times New Roman" w:eastAsia="Times New Roman" w:hAnsi="Times New Roman" w:cs="Times New Roman"/>
                <w:lang w:eastAsia="ar-SA"/>
              </w:rPr>
              <w:tab/>
              <w:t xml:space="preserve"> </w:t>
            </w:r>
          </w:p>
          <w:p w14:paraId="729834D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p>
        </w:tc>
        <w:tc>
          <w:tcPr>
            <w:tcW w:w="1984" w:type="dxa"/>
          </w:tcPr>
          <w:p w14:paraId="5430E42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Times New Roman" w:hAnsi="Times New Roman" w:cs="Times New Roman"/>
                <w:lang w:eastAsia="ar-SA"/>
              </w:rPr>
              <w:t>Sėdynės pakaba su tampriuoju elementu (spyruoklė, lingė ar kitas amortizuojantis įtaisas).</w:t>
            </w:r>
          </w:p>
        </w:tc>
        <w:tc>
          <w:tcPr>
            <w:tcW w:w="2126" w:type="dxa"/>
          </w:tcPr>
          <w:p w14:paraId="72AD1B9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Times New Roman" w:hAnsi="Times New Roman" w:cs="Times New Roman"/>
                <w:lang w:eastAsia="ar-SA"/>
              </w:rPr>
              <w:t>Pneumatinė operatoriaus sėdynės pakaba, sėdynė  ant oro pagalvės.</w:t>
            </w:r>
          </w:p>
        </w:tc>
        <w:tc>
          <w:tcPr>
            <w:tcW w:w="1418" w:type="dxa"/>
          </w:tcPr>
          <w:p w14:paraId="7609040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14</w:t>
            </w:r>
            <w:r w:rsidRPr="00735494">
              <w:rPr>
                <w:rFonts w:ascii="Times New Roman" w:eastAsia="Arial Unicode MS" w:hAnsi="Times New Roman" w:cs="Times New Roman"/>
                <w:color w:val="000000"/>
                <w:shd w:val="clear" w:color="auto" w:fill="FFFFFF"/>
                <w:lang w:eastAsia="zh-CN"/>
              </w:rPr>
              <w:t>=2</w:t>
            </w:r>
          </w:p>
        </w:tc>
      </w:tr>
      <w:tr w:rsidR="00D11D63" w:rsidRPr="00735494" w14:paraId="6634D60E" w14:textId="77777777" w:rsidTr="006617CB">
        <w:trPr>
          <w:trHeight w:val="376"/>
        </w:trPr>
        <w:tc>
          <w:tcPr>
            <w:tcW w:w="436" w:type="dxa"/>
          </w:tcPr>
          <w:p w14:paraId="64A14986"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15</w:t>
            </w:r>
          </w:p>
        </w:tc>
        <w:tc>
          <w:tcPr>
            <w:tcW w:w="3332" w:type="dxa"/>
          </w:tcPr>
          <w:p w14:paraId="1A8E980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Times New Roman" w:hAnsi="Times New Roman" w:cs="Times New Roman"/>
                <w:lang w:eastAsia="ar-SA"/>
              </w:rPr>
            </w:pPr>
            <w:r w:rsidRPr="00735494">
              <w:rPr>
                <w:rFonts w:ascii="Times New Roman" w:eastAsia="Times New Roman" w:hAnsi="Times New Roman" w:cs="Times New Roman"/>
                <w:lang w:eastAsia="ar-SA"/>
              </w:rPr>
              <w:t>Prekių pristatymo terminas</w:t>
            </w:r>
          </w:p>
        </w:tc>
        <w:tc>
          <w:tcPr>
            <w:tcW w:w="1984" w:type="dxa"/>
          </w:tcPr>
          <w:p w14:paraId="6B6A680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daugiau 150 kalendorinių dienų</w:t>
            </w:r>
          </w:p>
        </w:tc>
        <w:tc>
          <w:tcPr>
            <w:tcW w:w="2126" w:type="dxa"/>
          </w:tcPr>
          <w:p w14:paraId="6C24E20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mažiausia reikšmė</w:t>
            </w:r>
          </w:p>
        </w:tc>
        <w:tc>
          <w:tcPr>
            <w:tcW w:w="1418" w:type="dxa"/>
          </w:tcPr>
          <w:p w14:paraId="5E00F7F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15</w:t>
            </w:r>
            <w:r w:rsidRPr="00735494">
              <w:rPr>
                <w:rFonts w:ascii="Times New Roman" w:eastAsia="Arial Unicode MS" w:hAnsi="Times New Roman" w:cs="Times New Roman"/>
                <w:color w:val="000000"/>
                <w:shd w:val="clear" w:color="auto" w:fill="FFFFFF"/>
                <w:lang w:eastAsia="zh-CN"/>
              </w:rPr>
              <w:t>=10</w:t>
            </w:r>
          </w:p>
        </w:tc>
      </w:tr>
    </w:tbl>
    <w:p w14:paraId="1404BA72" w14:textId="77777777" w:rsidR="00D11D63" w:rsidRPr="00735494" w:rsidRDefault="00D11D63" w:rsidP="00D11D63">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shd w:val="clear" w:color="auto" w:fill="FFFFFF"/>
          <w:lang w:eastAsia="zh-CN"/>
        </w:rPr>
      </w:pPr>
    </w:p>
    <w:p w14:paraId="14715559"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r w:rsidRPr="00735494">
        <w:rPr>
          <w:rFonts w:ascii="Times New Roman" w:eastAsia="Times New Roman" w:hAnsi="Times New Roman" w:cs="Times New Roman"/>
          <w:b/>
          <w:bCs/>
        </w:rPr>
        <w:t>Ekonominis naudingumas (S)</w:t>
      </w:r>
      <w:r w:rsidRPr="00735494">
        <w:rPr>
          <w:rFonts w:ascii="Times New Roman" w:eastAsia="Times New Roman" w:hAnsi="Times New Roman" w:cs="Times New Roman"/>
        </w:rPr>
        <w:t xml:space="preserve"> apskaičiuojamas sudedant tiekėjo pasiūlymo kainos (C) ir kitų kriterijų (T) balus:</w:t>
      </w:r>
    </w:p>
    <w:p w14:paraId="5AE3F812" w14:textId="77777777" w:rsidR="00D11D63" w:rsidRPr="00735494" w:rsidRDefault="00D11D63" w:rsidP="00D11D63">
      <w:pPr>
        <w:numPr>
          <w:ilvl w:val="0"/>
          <w:numId w:val="4"/>
        </w:numPr>
        <w:tabs>
          <w:tab w:val="num" w:pos="0"/>
        </w:tabs>
        <w:spacing w:after="0" w:line="240" w:lineRule="auto"/>
        <w:ind w:left="0" w:firstLine="0"/>
        <w:contextualSpacing/>
        <w:jc w:val="center"/>
        <w:rPr>
          <w:rFonts w:ascii="Times New Roman" w:eastAsia="Times New Roman" w:hAnsi="Times New Roman" w:cs="Times New Roman"/>
        </w:rPr>
      </w:pPr>
      <w:r w:rsidRPr="00735494">
        <w:rPr>
          <w:rFonts w:ascii="Times New Roman" w:eastAsia="Times New Roman" w:hAnsi="Times New Roman" w:cs="Times New Roman"/>
        </w:rPr>
        <w:t>S = C + T</w:t>
      </w:r>
    </w:p>
    <w:p w14:paraId="76B0A1FA" w14:textId="77777777" w:rsidR="00D11D63" w:rsidRPr="00735494" w:rsidRDefault="00D11D63" w:rsidP="00D11D63">
      <w:pPr>
        <w:pStyle w:val="Sraopastraipa"/>
        <w:numPr>
          <w:ilvl w:val="0"/>
          <w:numId w:val="4"/>
        </w:numPr>
        <w:tabs>
          <w:tab w:val="num" w:pos="0"/>
        </w:tabs>
        <w:spacing w:after="160"/>
        <w:jc w:val="both"/>
        <w:rPr>
          <w:rFonts w:ascii="Times New Roman" w:hAnsi="Times New Roman" w:cs="Times New Roman"/>
        </w:rPr>
      </w:pPr>
      <w:r w:rsidRPr="00735494">
        <w:rPr>
          <w:rFonts w:ascii="Times New Roman" w:hAnsi="Times New Roman" w:cs="Times New Roman"/>
          <w:b/>
          <w:bCs/>
        </w:rPr>
        <w:t>Pasiūlymo kainos (C)</w:t>
      </w:r>
      <w:r w:rsidRPr="00735494">
        <w:rPr>
          <w:rFonts w:ascii="Times New Roman" w:hAnsi="Times New Roman" w:cs="Times New Roman"/>
        </w:rPr>
        <w:t xml:space="preserve"> vertė apskaičiuojama sudedant atskirų kriterijų (</w:t>
      </w:r>
      <w:proofErr w:type="spellStart"/>
      <w:r w:rsidRPr="00735494">
        <w:rPr>
          <w:rFonts w:ascii="Times New Roman" w:hAnsi="Times New Roman" w:cs="Times New Roman"/>
        </w:rPr>
        <w:t>C</w:t>
      </w:r>
      <w:r w:rsidRPr="00735494">
        <w:rPr>
          <w:rFonts w:ascii="Times New Roman" w:hAnsi="Times New Roman" w:cs="Times New Roman"/>
          <w:vertAlign w:val="subscript"/>
        </w:rPr>
        <w:t>i</w:t>
      </w:r>
      <w:proofErr w:type="spellEnd"/>
      <w:r w:rsidRPr="00735494">
        <w:rPr>
          <w:rFonts w:ascii="Times New Roman" w:hAnsi="Times New Roman" w:cs="Times New Roman"/>
        </w:rPr>
        <w:t>) reikšmes:</w:t>
      </w:r>
    </w:p>
    <w:p w14:paraId="7142F30C" w14:textId="77777777" w:rsidR="00D11D63" w:rsidRPr="00735494" w:rsidRDefault="00D11D63" w:rsidP="00D11D63">
      <w:pPr>
        <w:pStyle w:val="Sraopastraipa"/>
        <w:numPr>
          <w:ilvl w:val="0"/>
          <w:numId w:val="4"/>
        </w:numPr>
        <w:tabs>
          <w:tab w:val="num" w:pos="0"/>
        </w:tabs>
        <w:spacing w:after="160"/>
        <w:jc w:val="center"/>
        <w:rPr>
          <w:rFonts w:ascii="Times New Roman" w:hAnsi="Times New Roman" w:cs="Times New Roman"/>
          <w:vertAlign w:val="subscript"/>
        </w:rPr>
      </w:pPr>
      <w:r w:rsidRPr="00735494">
        <w:rPr>
          <w:rFonts w:ascii="Times New Roman" w:hAnsi="Times New Roman" w:cs="Times New Roman"/>
        </w:rPr>
        <w:t>C= C</w:t>
      </w:r>
      <w:r w:rsidRPr="00735494">
        <w:rPr>
          <w:rFonts w:ascii="Times New Roman" w:hAnsi="Times New Roman" w:cs="Times New Roman"/>
          <w:vertAlign w:val="subscript"/>
        </w:rPr>
        <w:t xml:space="preserve">1 </w:t>
      </w:r>
      <w:r w:rsidRPr="00735494">
        <w:rPr>
          <w:rFonts w:ascii="Times New Roman" w:hAnsi="Times New Roman" w:cs="Times New Roman"/>
        </w:rPr>
        <w:t>+ C</w:t>
      </w:r>
      <w:r w:rsidRPr="00735494">
        <w:rPr>
          <w:rFonts w:ascii="Times New Roman" w:hAnsi="Times New Roman" w:cs="Times New Roman"/>
          <w:vertAlign w:val="subscript"/>
        </w:rPr>
        <w:t>2</w:t>
      </w:r>
      <w:r w:rsidRPr="00735494">
        <w:rPr>
          <w:rFonts w:ascii="Times New Roman" w:hAnsi="Times New Roman" w:cs="Times New Roman"/>
        </w:rPr>
        <w:t xml:space="preserve"> + C</w:t>
      </w:r>
      <w:r w:rsidRPr="00735494">
        <w:rPr>
          <w:rFonts w:ascii="Times New Roman" w:hAnsi="Times New Roman" w:cs="Times New Roman"/>
          <w:vertAlign w:val="subscript"/>
        </w:rPr>
        <w:t>3</w:t>
      </w:r>
    </w:p>
    <w:p w14:paraId="3072FDAF" w14:textId="77777777" w:rsidR="00D11D63" w:rsidRPr="00735494" w:rsidRDefault="00D11D63" w:rsidP="00D11D63">
      <w:pPr>
        <w:pStyle w:val="Sraopastraipa"/>
        <w:numPr>
          <w:ilvl w:val="0"/>
          <w:numId w:val="4"/>
        </w:numPr>
        <w:tabs>
          <w:tab w:val="clear" w:pos="432"/>
        </w:tabs>
        <w:spacing w:after="160"/>
        <w:ind w:left="0" w:firstLine="0"/>
        <w:rPr>
          <w:rFonts w:ascii="Times New Roman" w:eastAsia="Times New Roman" w:hAnsi="Times New Roman" w:cs="Times New Roman"/>
        </w:rPr>
      </w:pPr>
      <w:bookmarkStart w:id="17" w:name="_Hlk160048363"/>
      <w:r w:rsidRPr="00735494">
        <w:rPr>
          <w:rFonts w:ascii="Times New Roman" w:eastAsia="Times New Roman" w:hAnsi="Times New Roman" w:cs="Times New Roman"/>
        </w:rPr>
        <w:t>Pasiūlymo kainos (C) balai apskaičiuojami mažiausios pasiūlytos kainos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min</w:t>
      </w:r>
      <w:proofErr w:type="spellEnd"/>
      <w:r w:rsidRPr="00735494">
        <w:rPr>
          <w:rFonts w:ascii="Times New Roman" w:eastAsia="Times New Roman" w:hAnsi="Times New Roman" w:cs="Times New Roman"/>
        </w:rPr>
        <w:t>) ir vertinamo pasiūlymo kainos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p</w:t>
      </w:r>
      <w:proofErr w:type="spellEnd"/>
      <w:r w:rsidRPr="00735494">
        <w:rPr>
          <w:rFonts w:ascii="Times New Roman" w:eastAsia="Times New Roman" w:hAnsi="Times New Roman" w:cs="Times New Roman"/>
        </w:rPr>
        <w:t xml:space="preserve">) santykį padauginant iš kainos lyginamojo svorio (X): </w:t>
      </w:r>
    </w:p>
    <w:p w14:paraId="467AF2D3" w14:textId="77777777" w:rsidR="00D11D63" w:rsidRPr="00735494" w:rsidRDefault="00D11D63" w:rsidP="00D11D63">
      <w:pPr>
        <w:numPr>
          <w:ilvl w:val="0"/>
          <w:numId w:val="4"/>
        </w:numPr>
        <w:tabs>
          <w:tab w:val="num" w:pos="0"/>
        </w:tabs>
        <w:spacing w:after="0" w:line="240" w:lineRule="auto"/>
        <w:ind w:left="0" w:firstLine="0"/>
        <w:contextualSpacing/>
        <w:jc w:val="center"/>
        <w:rPr>
          <w:rFonts w:ascii="Times New Roman" w:eastAsia="Times New Roman" w:hAnsi="Times New Roman" w:cs="Times New Roman"/>
        </w:rPr>
      </w:pPr>
      <w:r w:rsidRPr="00735494">
        <w:rPr>
          <w:rFonts w:ascii="Times New Roman" w:eastAsia="Times New Roman" w:hAnsi="Times New Roman" w:cs="Times New Roman"/>
        </w:rPr>
        <w:t>C =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min</w:t>
      </w:r>
      <w:proofErr w:type="spellEnd"/>
      <w:r w:rsidRPr="00735494">
        <w:rPr>
          <w:rFonts w:ascii="Times New Roman" w:eastAsia="Times New Roman" w:hAnsi="Times New Roman" w:cs="Times New Roman"/>
        </w:rPr>
        <w:t xml:space="preserve"> /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p</w:t>
      </w:r>
      <w:proofErr w:type="spellEnd"/>
      <w:r w:rsidRPr="00735494">
        <w:rPr>
          <w:rFonts w:ascii="Times New Roman" w:eastAsia="Times New Roman" w:hAnsi="Times New Roman" w:cs="Times New Roman"/>
        </w:rPr>
        <w:t>) * X</w:t>
      </w:r>
    </w:p>
    <w:bookmarkEnd w:id="17"/>
    <w:p w14:paraId="75C250BB"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p>
    <w:p w14:paraId="3AA00C19"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r w:rsidRPr="00735494">
        <w:rPr>
          <w:rFonts w:ascii="Times New Roman" w:eastAsia="Times New Roman" w:hAnsi="Times New Roman" w:cs="Times New Roman"/>
          <w:b/>
          <w:bCs/>
        </w:rPr>
        <w:t>Kriterijų (T) balai</w:t>
      </w:r>
      <w:r w:rsidRPr="00735494">
        <w:rPr>
          <w:rFonts w:ascii="Times New Roman" w:eastAsia="Times New Roman" w:hAnsi="Times New Roman" w:cs="Times New Roman"/>
        </w:rPr>
        <w:t xml:space="preserve"> apskaičiuojami sudedant atskirų kriterijų (</w:t>
      </w:r>
      <w:proofErr w:type="spellStart"/>
      <w:r w:rsidRPr="00735494">
        <w:rPr>
          <w:rFonts w:ascii="Times New Roman" w:eastAsia="Times New Roman" w:hAnsi="Times New Roman" w:cs="Times New Roman"/>
        </w:rPr>
        <w:t>T</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 balus:</w:t>
      </w:r>
    </w:p>
    <w:p w14:paraId="28FCDFCB" w14:textId="77777777" w:rsidR="00D11D63" w:rsidRPr="00735494" w:rsidRDefault="00D11D63" w:rsidP="00D11D63">
      <w:pPr>
        <w:pStyle w:val="Sraopastraipa"/>
        <w:numPr>
          <w:ilvl w:val="0"/>
          <w:numId w:val="4"/>
        </w:numPr>
        <w:tabs>
          <w:tab w:val="clear" w:pos="432"/>
          <w:tab w:val="num" w:pos="0"/>
        </w:tabs>
        <w:spacing w:after="0" w:line="240" w:lineRule="auto"/>
        <w:ind w:left="0" w:firstLine="0"/>
        <w:jc w:val="center"/>
        <w:rPr>
          <w:rFonts w:ascii="Times New Roman" w:hAnsi="Times New Roman" w:cs="Times New Roman"/>
          <w:highlight w:val="yellow"/>
          <w:vertAlign w:val="subscript"/>
        </w:rPr>
      </w:pPr>
      <w:r w:rsidRPr="00735494">
        <w:rPr>
          <w:rFonts w:ascii="Times New Roman" w:hAnsi="Times New Roman" w:cs="Times New Roman"/>
        </w:rPr>
        <w:t>T= T</w:t>
      </w:r>
      <w:r w:rsidRPr="00735494">
        <w:rPr>
          <w:rFonts w:ascii="Times New Roman" w:hAnsi="Times New Roman" w:cs="Times New Roman"/>
          <w:vertAlign w:val="subscript"/>
        </w:rPr>
        <w:t>1</w:t>
      </w:r>
      <w:r w:rsidRPr="00735494">
        <w:rPr>
          <w:rFonts w:ascii="Times New Roman" w:hAnsi="Times New Roman" w:cs="Times New Roman"/>
        </w:rPr>
        <w:t xml:space="preserve"> +...+ </w:t>
      </w:r>
      <w:proofErr w:type="spellStart"/>
      <w:r w:rsidRPr="00735494">
        <w:rPr>
          <w:rFonts w:ascii="Times New Roman" w:hAnsi="Times New Roman" w:cs="Times New Roman"/>
        </w:rPr>
        <w:t>T</w:t>
      </w:r>
      <w:r w:rsidRPr="00735494">
        <w:rPr>
          <w:rFonts w:ascii="Times New Roman" w:hAnsi="Times New Roman" w:cs="Times New Roman"/>
          <w:vertAlign w:val="subscript"/>
        </w:rPr>
        <w:t>n</w:t>
      </w:r>
      <w:proofErr w:type="spellEnd"/>
      <w:r w:rsidRPr="00735494">
        <w:rPr>
          <w:rFonts w:ascii="Times New Roman" w:hAnsi="Times New Roman" w:cs="Times New Roman"/>
        </w:rPr>
        <w:t xml:space="preserve"> </w:t>
      </w:r>
    </w:p>
    <w:p w14:paraId="082237E1" w14:textId="77777777" w:rsidR="00D11D63" w:rsidRPr="00735494" w:rsidRDefault="00D11D63" w:rsidP="00D11D63">
      <w:pPr>
        <w:numPr>
          <w:ilvl w:val="0"/>
          <w:numId w:val="83"/>
        </w:numPr>
        <w:spacing w:after="0" w:line="240" w:lineRule="auto"/>
        <w:jc w:val="both"/>
        <w:rPr>
          <w:rFonts w:ascii="Times New Roman" w:eastAsia="Times New Roman" w:hAnsi="Times New Roman" w:cs="Times New Roman"/>
        </w:rPr>
      </w:pPr>
      <w:bookmarkStart w:id="18" w:name="_Hlk130908398"/>
      <w:r w:rsidRPr="00735494">
        <w:rPr>
          <w:rFonts w:ascii="Times New Roman" w:eastAsia="Times New Roman" w:hAnsi="Times New Roman" w:cs="Times New Roman"/>
          <w:b/>
          <w:bCs/>
        </w:rPr>
        <w:t>Kriterijus</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 xml:space="preserve">1 </w:t>
      </w:r>
      <w:r w:rsidRPr="00735494">
        <w:rPr>
          <w:rFonts w:ascii="Times New Roman" w:eastAsia="Times New Roman" w:hAnsi="Times New Roman" w:cs="Times New Roman"/>
          <w:vertAlign w:val="subscript"/>
        </w:rPr>
        <w:t> </w:t>
      </w:r>
      <w:r w:rsidRPr="00735494">
        <w:rPr>
          <w:rFonts w:ascii="Times New Roman" w:eastAsia="Times New Roman" w:hAnsi="Times New Roman" w:cs="Times New Roman"/>
        </w:rPr>
        <w:t xml:space="preserve">apskaičiuojamas tokia tvarka: </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51"/>
        <w:gridCol w:w="3305"/>
        <w:gridCol w:w="1203"/>
        <w:gridCol w:w="2213"/>
        <w:gridCol w:w="2409"/>
      </w:tblGrid>
      <w:tr w:rsidR="00D11D63" w:rsidRPr="00735494" w14:paraId="59009C73" w14:textId="77777777" w:rsidTr="006617CB">
        <w:trPr>
          <w:trHeight w:val="1260"/>
        </w:trPr>
        <w:tc>
          <w:tcPr>
            <w:tcW w:w="3956" w:type="dxa"/>
            <w:gridSpan w:val="2"/>
            <w:tcMar>
              <w:top w:w="55" w:type="dxa"/>
              <w:left w:w="55" w:type="dxa"/>
              <w:bottom w:w="55" w:type="dxa"/>
              <w:right w:w="55" w:type="dxa"/>
            </w:tcMar>
            <w:vAlign w:val="center"/>
            <w:hideMark/>
          </w:tcPr>
          <w:p w14:paraId="23C67101"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lastRenderedPageBreak/>
              <w:t>Vertinimo kriterijai</w:t>
            </w:r>
          </w:p>
        </w:tc>
        <w:tc>
          <w:tcPr>
            <w:tcW w:w="1203" w:type="dxa"/>
            <w:tcMar>
              <w:top w:w="55" w:type="dxa"/>
              <w:left w:w="55" w:type="dxa"/>
              <w:bottom w:w="55" w:type="dxa"/>
              <w:right w:w="55" w:type="dxa"/>
            </w:tcMar>
            <w:vAlign w:val="center"/>
            <w:hideMark/>
          </w:tcPr>
          <w:p w14:paraId="0EEA0B08"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13" w:type="dxa"/>
            <w:tcMar>
              <w:top w:w="55" w:type="dxa"/>
              <w:left w:w="55" w:type="dxa"/>
              <w:bottom w:w="55" w:type="dxa"/>
              <w:right w:w="55" w:type="dxa"/>
            </w:tcMar>
            <w:vAlign w:val="center"/>
            <w:hideMark/>
          </w:tcPr>
          <w:p w14:paraId="43B5F950"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9" w:type="dxa"/>
            <w:tcMar>
              <w:top w:w="55" w:type="dxa"/>
              <w:left w:w="55" w:type="dxa"/>
              <w:bottom w:w="55" w:type="dxa"/>
              <w:right w:w="55" w:type="dxa"/>
            </w:tcMar>
            <w:vAlign w:val="center"/>
            <w:hideMark/>
          </w:tcPr>
          <w:p w14:paraId="372A4FE0"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w:t>
            </w:r>
          </w:p>
          <w:p w14:paraId="6D4707BC"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balais</w:t>
            </w:r>
          </w:p>
        </w:tc>
      </w:tr>
      <w:tr w:rsidR="00D11D63" w:rsidRPr="00735494" w14:paraId="3CB141EC" w14:textId="77777777" w:rsidTr="006617CB">
        <w:trPr>
          <w:trHeight w:val="190"/>
        </w:trPr>
        <w:tc>
          <w:tcPr>
            <w:tcW w:w="651" w:type="dxa"/>
            <w:vMerge w:val="restart"/>
            <w:tcMar>
              <w:top w:w="55" w:type="dxa"/>
              <w:left w:w="55" w:type="dxa"/>
              <w:bottom w:w="55" w:type="dxa"/>
              <w:right w:w="55" w:type="dxa"/>
            </w:tcMar>
            <w:vAlign w:val="center"/>
            <w:hideMark/>
          </w:tcPr>
          <w:p w14:paraId="077ECA03" w14:textId="77777777" w:rsidR="00D11D63" w:rsidRPr="00735494" w:rsidRDefault="00D11D63" w:rsidP="006617CB">
            <w:pPr>
              <w:snapToGrid w:val="0"/>
              <w:spacing w:after="0"/>
              <w:jc w:val="both"/>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1</w:t>
            </w:r>
          </w:p>
        </w:tc>
        <w:tc>
          <w:tcPr>
            <w:tcW w:w="3305" w:type="dxa"/>
            <w:vMerge w:val="restart"/>
            <w:tcMar>
              <w:top w:w="55" w:type="dxa"/>
              <w:left w:w="55" w:type="dxa"/>
              <w:bottom w:w="55" w:type="dxa"/>
              <w:right w:w="55" w:type="dxa"/>
            </w:tcMar>
            <w:vAlign w:val="center"/>
            <w:hideMark/>
          </w:tcPr>
          <w:p w14:paraId="26188D96"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color w:val="000000"/>
                <w:lang w:eastAsia="zh-CN"/>
              </w:rPr>
              <w:t>Suteikiamas pilnos garantijos terminas frontaliniam  krautuvui (įskaitant kartu komplektuojamą įrangą, išskyrus svėrimo įrangą),</w:t>
            </w:r>
            <w:r w:rsidRPr="00735494">
              <w:rPr>
                <w:rFonts w:ascii="Times New Roman" w:eastAsia="Arial Unicode MS" w:hAnsi="Times New Roman" w:cs="Times New Roman"/>
                <w:b/>
                <w:bCs/>
                <w:color w:val="000000"/>
                <w:lang w:eastAsia="zh-CN"/>
              </w:rPr>
              <w:t xml:space="preserve"> įskaitant</w:t>
            </w:r>
            <w:r w:rsidRPr="00735494">
              <w:rPr>
                <w:rFonts w:ascii="Times New Roman" w:eastAsia="Arial Unicode MS" w:hAnsi="Times New Roman" w:cs="Times New Roman"/>
                <w:color w:val="000000"/>
                <w:lang w:eastAsia="zh-CN"/>
              </w:rPr>
              <w:t xml:space="preserve"> gamintojo numatytus ir rekomenduojamus privalomus techninius aptarnavimus siūlomam laikotarpiui. </w:t>
            </w:r>
          </w:p>
        </w:tc>
        <w:tc>
          <w:tcPr>
            <w:tcW w:w="1203" w:type="dxa"/>
            <w:vMerge w:val="restart"/>
            <w:tcMar>
              <w:top w:w="55" w:type="dxa"/>
              <w:left w:w="55" w:type="dxa"/>
              <w:bottom w:w="55" w:type="dxa"/>
              <w:right w:w="55" w:type="dxa"/>
            </w:tcMar>
            <w:vAlign w:val="center"/>
            <w:hideMark/>
          </w:tcPr>
          <w:p w14:paraId="16FC8BB0" w14:textId="77777777" w:rsidR="00D11D63" w:rsidRPr="00735494" w:rsidRDefault="00D11D63" w:rsidP="006617CB">
            <w:pPr>
              <w:snapToGrid w:val="0"/>
              <w:spacing w:after="0"/>
              <w:jc w:val="center"/>
              <w:rPr>
                <w:rFonts w:ascii="Times New Roman" w:eastAsia="Times New Roman" w:hAnsi="Times New Roman" w:cs="Times New Roman"/>
                <w:lang w:eastAsia="zh-CN"/>
              </w:rPr>
            </w:pPr>
            <w:r w:rsidRPr="00735494">
              <w:rPr>
                <w:rFonts w:ascii="Times New Roman" w:eastAsia="Times New Roman" w:hAnsi="Times New Roman" w:cs="Times New Roman"/>
                <w:lang w:eastAsia="zh-CN"/>
              </w:rPr>
              <w:t>Ne mažiau 24 mėn.,</w:t>
            </w:r>
          </w:p>
          <w:p w14:paraId="71878A65"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lang w:eastAsia="zh-CN"/>
              </w:rPr>
              <w:t>darant prielaidą, kad išdirbis kas metai neviršys 1500 darbo valandų</w:t>
            </w:r>
            <w:r w:rsidRPr="00735494">
              <w:rPr>
                <w:rFonts w:ascii="Times New Roman" w:eastAsia="Times New Roman" w:hAnsi="Times New Roman" w:cs="Times New Roman"/>
                <w:vertAlign w:val="superscript"/>
                <w:lang w:eastAsia="zh-CN"/>
              </w:rPr>
              <w:t>1*</w:t>
            </w:r>
          </w:p>
        </w:tc>
        <w:tc>
          <w:tcPr>
            <w:tcW w:w="2213" w:type="dxa"/>
            <w:tcMar>
              <w:top w:w="55" w:type="dxa"/>
              <w:left w:w="55" w:type="dxa"/>
              <w:bottom w:w="55" w:type="dxa"/>
              <w:right w:w="55" w:type="dxa"/>
            </w:tcMar>
            <w:vAlign w:val="center"/>
            <w:hideMark/>
          </w:tcPr>
          <w:p w14:paraId="77D52C04"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24 mėn.</w:t>
            </w:r>
          </w:p>
        </w:tc>
        <w:tc>
          <w:tcPr>
            <w:tcW w:w="2409" w:type="dxa"/>
            <w:tcMar>
              <w:top w:w="55" w:type="dxa"/>
              <w:left w:w="55" w:type="dxa"/>
              <w:bottom w:w="55" w:type="dxa"/>
              <w:right w:w="55" w:type="dxa"/>
            </w:tcMar>
            <w:vAlign w:val="center"/>
            <w:hideMark/>
          </w:tcPr>
          <w:p w14:paraId="480681E0"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w:t>
            </w:r>
            <w:r w:rsidRPr="00735494">
              <w:rPr>
                <w:rFonts w:ascii="Times New Roman" w:eastAsia="Times New Roman" w:hAnsi="Times New Roman" w:cs="Times New Roman"/>
                <w:color w:val="000000"/>
                <w:shd w:val="clear" w:color="auto" w:fill="FFFFFF"/>
                <w:lang w:eastAsia="zh-CN"/>
              </w:rPr>
              <w:t>= 0</w:t>
            </w:r>
          </w:p>
        </w:tc>
      </w:tr>
      <w:tr w:rsidR="00D11D63" w:rsidRPr="00735494" w14:paraId="1CE008D9" w14:textId="77777777" w:rsidTr="006617CB">
        <w:trPr>
          <w:trHeight w:val="1193"/>
        </w:trPr>
        <w:tc>
          <w:tcPr>
            <w:tcW w:w="651" w:type="dxa"/>
            <w:vMerge/>
            <w:vAlign w:val="center"/>
            <w:hideMark/>
          </w:tcPr>
          <w:p w14:paraId="773AC283"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24451C3E"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0A594BB8"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hideMark/>
          </w:tcPr>
          <w:p w14:paraId="1EBA997A"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 xml:space="preserve">Nuo 25 mėn. iki 48 mėnesių imtinai </w:t>
            </w:r>
          </w:p>
        </w:tc>
        <w:tc>
          <w:tcPr>
            <w:tcW w:w="2409" w:type="dxa"/>
            <w:tcMar>
              <w:top w:w="55" w:type="dxa"/>
              <w:left w:w="55" w:type="dxa"/>
              <w:bottom w:w="55" w:type="dxa"/>
              <w:right w:w="55" w:type="dxa"/>
            </w:tcMar>
            <w:vAlign w:val="center"/>
            <w:hideMark/>
          </w:tcPr>
          <w:p w14:paraId="779EA9A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Už kiekvieną suteikiamą papildomą mėnesį skiriama 0,10 balo</w:t>
            </w:r>
          </w:p>
        </w:tc>
      </w:tr>
      <w:tr w:rsidR="00D11D63" w:rsidRPr="00735494" w14:paraId="13C1CA6D" w14:textId="77777777" w:rsidTr="006617CB">
        <w:trPr>
          <w:trHeight w:val="1192"/>
        </w:trPr>
        <w:tc>
          <w:tcPr>
            <w:tcW w:w="651" w:type="dxa"/>
            <w:vMerge/>
            <w:vAlign w:val="center"/>
          </w:tcPr>
          <w:p w14:paraId="59C02CE5"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tcPr>
          <w:p w14:paraId="3C8732A5"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tcPr>
          <w:p w14:paraId="29AEBB89"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2F5D3736"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 xml:space="preserve">Nuo 49 mėn. iki 59 mėnesių imtinai </w:t>
            </w:r>
          </w:p>
        </w:tc>
        <w:tc>
          <w:tcPr>
            <w:tcW w:w="2409" w:type="dxa"/>
            <w:tcMar>
              <w:top w:w="55" w:type="dxa"/>
              <w:left w:w="55" w:type="dxa"/>
              <w:bottom w:w="55" w:type="dxa"/>
              <w:right w:w="55" w:type="dxa"/>
            </w:tcMar>
            <w:vAlign w:val="center"/>
          </w:tcPr>
          <w:p w14:paraId="261BCE30"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Už kiekvieną suteikiamą papildomą mėnesį skiriama 0,20 balo</w:t>
            </w:r>
          </w:p>
        </w:tc>
      </w:tr>
      <w:tr w:rsidR="00D11D63" w:rsidRPr="00735494" w14:paraId="1AF5C913" w14:textId="77777777" w:rsidTr="006617CB">
        <w:trPr>
          <w:trHeight w:val="240"/>
        </w:trPr>
        <w:tc>
          <w:tcPr>
            <w:tcW w:w="651" w:type="dxa"/>
            <w:vMerge/>
            <w:vAlign w:val="center"/>
            <w:hideMark/>
          </w:tcPr>
          <w:p w14:paraId="0C7F79EA"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1174AFF9"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448F8C25"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5200331E"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60 mėn. ir daugiau*</w:t>
            </w:r>
          </w:p>
        </w:tc>
        <w:tc>
          <w:tcPr>
            <w:tcW w:w="2409" w:type="dxa"/>
            <w:tcMar>
              <w:top w:w="55" w:type="dxa"/>
              <w:left w:w="55" w:type="dxa"/>
              <w:bottom w:w="55" w:type="dxa"/>
              <w:right w:w="55" w:type="dxa"/>
            </w:tcMar>
            <w:vAlign w:val="center"/>
          </w:tcPr>
          <w:p w14:paraId="6CB5F145"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w:t>
            </w:r>
            <w:r w:rsidRPr="00735494">
              <w:rPr>
                <w:rFonts w:ascii="Times New Roman" w:eastAsia="Times New Roman" w:hAnsi="Times New Roman" w:cs="Times New Roman"/>
                <w:color w:val="000000"/>
                <w:shd w:val="clear" w:color="auto" w:fill="FFFFFF"/>
                <w:lang w:eastAsia="zh-CN"/>
              </w:rPr>
              <w:t>=5</w:t>
            </w:r>
          </w:p>
        </w:tc>
      </w:tr>
    </w:tbl>
    <w:p w14:paraId="622F8BAF" w14:textId="77777777" w:rsidR="00D11D63" w:rsidRPr="00735494" w:rsidRDefault="00D11D63" w:rsidP="00D11D63">
      <w:pPr>
        <w:numPr>
          <w:ilvl w:val="0"/>
          <w:numId w:val="82"/>
        </w:numPr>
        <w:tabs>
          <w:tab w:val="clear" w:pos="432"/>
          <w:tab w:val="num" w:pos="0"/>
        </w:tabs>
        <w:spacing w:after="0" w:line="240" w:lineRule="auto"/>
        <w:ind w:left="0" w:firstLine="0"/>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bookmarkEnd w:id="18"/>
    <w:p w14:paraId="550E91BD" w14:textId="77777777" w:rsidR="00D11D63" w:rsidRPr="00735494" w:rsidRDefault="00D11D63" w:rsidP="00D11D63">
      <w:pPr>
        <w:spacing w:after="0" w:line="240" w:lineRule="auto"/>
        <w:contextualSpacing/>
        <w:jc w:val="both"/>
        <w:rPr>
          <w:rFonts w:ascii="Times New Roman" w:eastAsia="Times New Roman" w:hAnsi="Times New Roman" w:cs="Times New Roman"/>
        </w:rPr>
      </w:pPr>
    </w:p>
    <w:p w14:paraId="2AF9DF58" w14:textId="77777777" w:rsidR="00D11D63" w:rsidRPr="00735494" w:rsidRDefault="00D11D63" w:rsidP="00D11D63">
      <w:pPr>
        <w:numPr>
          <w:ilvl w:val="0"/>
          <w:numId w:val="83"/>
        </w:numPr>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 xml:space="preserve">2 </w:t>
      </w:r>
      <w:r w:rsidRPr="00735494">
        <w:rPr>
          <w:rFonts w:ascii="Times New Roman" w:eastAsia="Times New Roman" w:hAnsi="Times New Roman" w:cs="Times New Roman"/>
          <w:vertAlign w:val="subscript"/>
        </w:rPr>
        <w:t> </w:t>
      </w:r>
      <w:r w:rsidRPr="00735494">
        <w:rPr>
          <w:rFonts w:ascii="Times New Roman" w:eastAsia="Times New Roman" w:hAnsi="Times New Roman" w:cs="Times New Roman"/>
        </w:rPr>
        <w:t xml:space="preserve">apskaičiuojamas tokia tvarka: </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51"/>
        <w:gridCol w:w="3305"/>
        <w:gridCol w:w="1203"/>
        <w:gridCol w:w="2213"/>
        <w:gridCol w:w="2409"/>
      </w:tblGrid>
      <w:tr w:rsidR="00D11D63" w:rsidRPr="00735494" w14:paraId="5EC3D1CB" w14:textId="77777777" w:rsidTr="006617CB">
        <w:trPr>
          <w:trHeight w:val="1260"/>
        </w:trPr>
        <w:tc>
          <w:tcPr>
            <w:tcW w:w="3956" w:type="dxa"/>
            <w:gridSpan w:val="2"/>
            <w:tcMar>
              <w:top w:w="55" w:type="dxa"/>
              <w:left w:w="55" w:type="dxa"/>
              <w:bottom w:w="55" w:type="dxa"/>
              <w:right w:w="55" w:type="dxa"/>
            </w:tcMar>
            <w:vAlign w:val="center"/>
            <w:hideMark/>
          </w:tcPr>
          <w:p w14:paraId="4EFA0B15"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03" w:type="dxa"/>
            <w:tcMar>
              <w:top w:w="55" w:type="dxa"/>
              <w:left w:w="55" w:type="dxa"/>
              <w:bottom w:w="55" w:type="dxa"/>
              <w:right w:w="55" w:type="dxa"/>
            </w:tcMar>
            <w:vAlign w:val="center"/>
            <w:hideMark/>
          </w:tcPr>
          <w:p w14:paraId="698815D8"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13" w:type="dxa"/>
            <w:tcMar>
              <w:top w:w="55" w:type="dxa"/>
              <w:left w:w="55" w:type="dxa"/>
              <w:bottom w:w="55" w:type="dxa"/>
              <w:right w:w="55" w:type="dxa"/>
            </w:tcMar>
            <w:vAlign w:val="center"/>
            <w:hideMark/>
          </w:tcPr>
          <w:p w14:paraId="24BAEAEB"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9" w:type="dxa"/>
            <w:tcMar>
              <w:top w:w="55" w:type="dxa"/>
              <w:left w:w="55" w:type="dxa"/>
              <w:bottom w:w="55" w:type="dxa"/>
              <w:right w:w="55" w:type="dxa"/>
            </w:tcMar>
            <w:vAlign w:val="center"/>
            <w:hideMark/>
          </w:tcPr>
          <w:p w14:paraId="31D2FEFB"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w:t>
            </w:r>
          </w:p>
          <w:p w14:paraId="068CB336"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balais</w:t>
            </w:r>
          </w:p>
        </w:tc>
      </w:tr>
      <w:tr w:rsidR="00D11D63" w:rsidRPr="00735494" w14:paraId="61CB0BF8" w14:textId="77777777" w:rsidTr="006617CB">
        <w:trPr>
          <w:trHeight w:val="785"/>
        </w:trPr>
        <w:tc>
          <w:tcPr>
            <w:tcW w:w="651" w:type="dxa"/>
            <w:vMerge w:val="restart"/>
            <w:tcMar>
              <w:top w:w="55" w:type="dxa"/>
              <w:left w:w="55" w:type="dxa"/>
              <w:bottom w:w="55" w:type="dxa"/>
              <w:right w:w="55" w:type="dxa"/>
            </w:tcMar>
            <w:vAlign w:val="center"/>
            <w:hideMark/>
          </w:tcPr>
          <w:p w14:paraId="195434E9" w14:textId="77777777" w:rsidR="00D11D63" w:rsidRPr="00735494" w:rsidRDefault="00D11D63" w:rsidP="006617CB">
            <w:pPr>
              <w:snapToGrid w:val="0"/>
              <w:spacing w:after="0"/>
              <w:jc w:val="both"/>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2</w:t>
            </w:r>
          </w:p>
        </w:tc>
        <w:tc>
          <w:tcPr>
            <w:tcW w:w="3305" w:type="dxa"/>
            <w:vMerge w:val="restart"/>
            <w:tcMar>
              <w:top w:w="55" w:type="dxa"/>
              <w:left w:w="55" w:type="dxa"/>
              <w:bottom w:w="55" w:type="dxa"/>
              <w:right w:w="55" w:type="dxa"/>
            </w:tcMar>
            <w:vAlign w:val="center"/>
            <w:hideMark/>
          </w:tcPr>
          <w:p w14:paraId="4E7E9228"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color w:val="000000"/>
                <w:lang w:eastAsia="zh-CN"/>
              </w:rPr>
              <w:t>Suteikiamas pilnos garantijos terminas svėrimo įrangai (pagrindiniams svėrimo įrangos komponentams),</w:t>
            </w:r>
            <w:r w:rsidRPr="00735494">
              <w:rPr>
                <w:rFonts w:ascii="Times New Roman" w:eastAsia="Arial Unicode MS" w:hAnsi="Times New Roman" w:cs="Times New Roman"/>
                <w:b/>
                <w:bCs/>
                <w:color w:val="000000"/>
                <w:lang w:eastAsia="zh-CN"/>
              </w:rPr>
              <w:t xml:space="preserve"> įskaitant</w:t>
            </w:r>
            <w:r w:rsidRPr="00735494">
              <w:rPr>
                <w:rFonts w:ascii="Times New Roman" w:eastAsia="Arial Unicode MS" w:hAnsi="Times New Roman" w:cs="Times New Roman"/>
                <w:color w:val="000000"/>
                <w:lang w:eastAsia="zh-CN"/>
              </w:rPr>
              <w:t xml:space="preserve"> gamintojo numatytus ir rekomenduojamus privalomus techninius aptarnavimus siūlomam laikotarpiui. </w:t>
            </w:r>
          </w:p>
        </w:tc>
        <w:tc>
          <w:tcPr>
            <w:tcW w:w="1203" w:type="dxa"/>
            <w:vMerge w:val="restart"/>
            <w:tcMar>
              <w:top w:w="55" w:type="dxa"/>
              <w:left w:w="55" w:type="dxa"/>
              <w:bottom w:w="55" w:type="dxa"/>
              <w:right w:w="55" w:type="dxa"/>
            </w:tcMar>
            <w:vAlign w:val="center"/>
            <w:hideMark/>
          </w:tcPr>
          <w:p w14:paraId="68B9D541"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lang w:eastAsia="zh-CN"/>
              </w:rPr>
              <w:t>Ne mažiau 24 mėn.</w:t>
            </w:r>
            <w:r w:rsidRPr="00735494">
              <w:rPr>
                <w:rFonts w:ascii="Times New Roman" w:eastAsia="Times New Roman" w:hAnsi="Times New Roman" w:cs="Times New Roman"/>
                <w:vertAlign w:val="superscript"/>
                <w:lang w:eastAsia="zh-CN"/>
              </w:rPr>
              <w:t>2</w:t>
            </w:r>
            <w:r w:rsidRPr="00735494">
              <w:rPr>
                <w:rFonts w:ascii="Times New Roman" w:eastAsia="Times New Roman" w:hAnsi="Times New Roman" w:cs="Times New Roman"/>
                <w:lang w:eastAsia="zh-CN"/>
              </w:rPr>
              <w:t>*</w:t>
            </w:r>
          </w:p>
        </w:tc>
        <w:tc>
          <w:tcPr>
            <w:tcW w:w="2213" w:type="dxa"/>
            <w:tcMar>
              <w:top w:w="55" w:type="dxa"/>
              <w:left w:w="55" w:type="dxa"/>
              <w:bottom w:w="55" w:type="dxa"/>
              <w:right w:w="55" w:type="dxa"/>
            </w:tcMar>
            <w:vAlign w:val="center"/>
            <w:hideMark/>
          </w:tcPr>
          <w:p w14:paraId="3C371ED1"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24 mėn.</w:t>
            </w:r>
          </w:p>
        </w:tc>
        <w:tc>
          <w:tcPr>
            <w:tcW w:w="2409" w:type="dxa"/>
            <w:tcMar>
              <w:top w:w="55" w:type="dxa"/>
              <w:left w:w="55" w:type="dxa"/>
              <w:bottom w:w="55" w:type="dxa"/>
              <w:right w:w="55" w:type="dxa"/>
            </w:tcMar>
            <w:vAlign w:val="center"/>
            <w:hideMark/>
          </w:tcPr>
          <w:p w14:paraId="29A60999"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2</w:t>
            </w:r>
            <w:r w:rsidRPr="00735494">
              <w:rPr>
                <w:rFonts w:ascii="Times New Roman" w:eastAsia="Times New Roman" w:hAnsi="Times New Roman" w:cs="Times New Roman"/>
                <w:color w:val="000000"/>
                <w:shd w:val="clear" w:color="auto" w:fill="FFFFFF"/>
                <w:lang w:eastAsia="zh-CN"/>
              </w:rPr>
              <w:t>= 0</w:t>
            </w:r>
          </w:p>
        </w:tc>
      </w:tr>
      <w:tr w:rsidR="00D11D63" w:rsidRPr="00735494" w14:paraId="545E7DDD" w14:textId="77777777" w:rsidTr="006617CB">
        <w:trPr>
          <w:trHeight w:val="2505"/>
        </w:trPr>
        <w:tc>
          <w:tcPr>
            <w:tcW w:w="651" w:type="dxa"/>
            <w:vMerge/>
            <w:vAlign w:val="center"/>
          </w:tcPr>
          <w:p w14:paraId="45971DAF"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tcPr>
          <w:p w14:paraId="515A8E53"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tcPr>
          <w:p w14:paraId="1A12F87F"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64D3DAA7"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 xml:space="preserve">Nuo 25 mėn. iki 48 mėnesių imtinai </w:t>
            </w:r>
          </w:p>
        </w:tc>
        <w:tc>
          <w:tcPr>
            <w:tcW w:w="2409" w:type="dxa"/>
            <w:tcMar>
              <w:top w:w="55" w:type="dxa"/>
              <w:left w:w="55" w:type="dxa"/>
              <w:bottom w:w="55" w:type="dxa"/>
              <w:right w:w="55" w:type="dxa"/>
            </w:tcMar>
            <w:vAlign w:val="center"/>
          </w:tcPr>
          <w:p w14:paraId="2E78338D"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Už kiekvieną suteikiamą papildomą mėnesį skiriama 0,04 balo</w:t>
            </w:r>
          </w:p>
        </w:tc>
      </w:tr>
      <w:tr w:rsidR="00D11D63" w:rsidRPr="00735494" w14:paraId="1880B329" w14:textId="77777777" w:rsidTr="006617CB">
        <w:trPr>
          <w:trHeight w:val="849"/>
        </w:trPr>
        <w:tc>
          <w:tcPr>
            <w:tcW w:w="651" w:type="dxa"/>
            <w:vMerge/>
            <w:vAlign w:val="center"/>
            <w:hideMark/>
          </w:tcPr>
          <w:p w14:paraId="480F78BA"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14975190"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0C20BA90"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hideMark/>
          </w:tcPr>
          <w:p w14:paraId="5EA1D118"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 xml:space="preserve">Nuo 49 mėn. iki 59 mėnesių imtinai </w:t>
            </w:r>
          </w:p>
        </w:tc>
        <w:tc>
          <w:tcPr>
            <w:tcW w:w="2409" w:type="dxa"/>
            <w:tcMar>
              <w:top w:w="55" w:type="dxa"/>
              <w:left w:w="55" w:type="dxa"/>
              <w:bottom w:w="55" w:type="dxa"/>
              <w:right w:w="55" w:type="dxa"/>
            </w:tcMar>
            <w:vAlign w:val="center"/>
            <w:hideMark/>
          </w:tcPr>
          <w:p w14:paraId="00DF7B10"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Už kiekvieną suteikiamą papildomą mėnesį skiriama 0,09 balo</w:t>
            </w:r>
          </w:p>
        </w:tc>
      </w:tr>
      <w:tr w:rsidR="00D11D63" w:rsidRPr="00735494" w14:paraId="1E2B9EFE" w14:textId="77777777" w:rsidTr="006617CB">
        <w:trPr>
          <w:trHeight w:val="240"/>
        </w:trPr>
        <w:tc>
          <w:tcPr>
            <w:tcW w:w="651" w:type="dxa"/>
            <w:vMerge/>
            <w:vAlign w:val="center"/>
            <w:hideMark/>
          </w:tcPr>
          <w:p w14:paraId="1C65F507"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0E75D750"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59D1D803"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6258D945"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60 mėn. ir daugiau*</w:t>
            </w:r>
          </w:p>
        </w:tc>
        <w:tc>
          <w:tcPr>
            <w:tcW w:w="2409" w:type="dxa"/>
            <w:tcMar>
              <w:top w:w="55" w:type="dxa"/>
              <w:left w:w="55" w:type="dxa"/>
              <w:bottom w:w="55" w:type="dxa"/>
              <w:right w:w="55" w:type="dxa"/>
            </w:tcMar>
            <w:vAlign w:val="center"/>
          </w:tcPr>
          <w:p w14:paraId="05941D10"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2</w:t>
            </w:r>
            <w:r w:rsidRPr="00735494">
              <w:rPr>
                <w:rFonts w:ascii="Times New Roman" w:eastAsia="Times New Roman" w:hAnsi="Times New Roman" w:cs="Times New Roman"/>
                <w:color w:val="000000"/>
                <w:shd w:val="clear" w:color="auto" w:fill="FFFFFF"/>
                <w:lang w:eastAsia="zh-CN"/>
              </w:rPr>
              <w:t>=2</w:t>
            </w:r>
          </w:p>
        </w:tc>
      </w:tr>
    </w:tbl>
    <w:p w14:paraId="0A7F4840" w14:textId="77777777" w:rsidR="00D11D63" w:rsidRPr="00735494" w:rsidRDefault="00D11D63" w:rsidP="00D11D63">
      <w:pPr>
        <w:numPr>
          <w:ilvl w:val="0"/>
          <w:numId w:val="82"/>
        </w:numPr>
        <w:tabs>
          <w:tab w:val="num" w:pos="0"/>
        </w:tabs>
        <w:spacing w:line="240" w:lineRule="auto"/>
        <w:contextualSpacing/>
        <w:jc w:val="both"/>
        <w:rPr>
          <w:rFonts w:ascii="Times New Roman" w:eastAsia="Times New Roman" w:hAnsi="Times New Roman" w:cs="Times New Roman"/>
          <w:vertAlign w:val="subscript"/>
        </w:rPr>
      </w:pPr>
      <w:bookmarkStart w:id="19" w:name="_Hlk135125450"/>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bookmarkEnd w:id="19"/>
    <w:p w14:paraId="500367C9" w14:textId="77777777" w:rsidR="00D11D63" w:rsidRPr="00735494" w:rsidRDefault="00D11D63" w:rsidP="00D11D63">
      <w:pPr>
        <w:spacing w:after="0" w:line="240" w:lineRule="auto"/>
        <w:contextualSpacing/>
        <w:jc w:val="both"/>
        <w:rPr>
          <w:rFonts w:ascii="Times New Roman" w:eastAsia="Times New Roman" w:hAnsi="Times New Roman" w:cs="Times New Roman"/>
        </w:rPr>
      </w:pPr>
    </w:p>
    <w:p w14:paraId="2DB16E20" w14:textId="77777777" w:rsidR="00D11D63" w:rsidRPr="00735494" w:rsidRDefault="00D11D63" w:rsidP="00D11D63">
      <w:pPr>
        <w:numPr>
          <w:ilvl w:val="0"/>
          <w:numId w:val="83"/>
        </w:numPr>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 xml:space="preserve">8 </w:t>
      </w:r>
      <w:r w:rsidRPr="00735494">
        <w:rPr>
          <w:rFonts w:ascii="Times New Roman" w:eastAsia="Times New Roman" w:hAnsi="Times New Roman" w:cs="Times New Roman"/>
          <w:vertAlign w:val="subscript"/>
        </w:rPr>
        <w:t> </w:t>
      </w:r>
      <w:r w:rsidRPr="00735494">
        <w:rPr>
          <w:rFonts w:ascii="Times New Roman" w:eastAsia="Times New Roman" w:hAnsi="Times New Roman" w:cs="Times New Roman"/>
        </w:rPr>
        <w:t xml:space="preserve">apskaičiuojamas tokia tvarka: </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48"/>
        <w:gridCol w:w="3291"/>
        <w:gridCol w:w="1234"/>
        <w:gridCol w:w="2206"/>
        <w:gridCol w:w="2402"/>
      </w:tblGrid>
      <w:tr w:rsidR="00D11D63" w:rsidRPr="00735494" w14:paraId="40F5C7C8" w14:textId="77777777" w:rsidTr="006617CB">
        <w:trPr>
          <w:trHeight w:val="1260"/>
        </w:trPr>
        <w:tc>
          <w:tcPr>
            <w:tcW w:w="3939" w:type="dxa"/>
            <w:gridSpan w:val="2"/>
            <w:tcMar>
              <w:top w:w="55" w:type="dxa"/>
              <w:left w:w="55" w:type="dxa"/>
              <w:bottom w:w="55" w:type="dxa"/>
              <w:right w:w="55" w:type="dxa"/>
            </w:tcMar>
            <w:vAlign w:val="center"/>
            <w:hideMark/>
          </w:tcPr>
          <w:p w14:paraId="0ADA8EE1"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34" w:type="dxa"/>
            <w:tcMar>
              <w:top w:w="55" w:type="dxa"/>
              <w:left w:w="55" w:type="dxa"/>
              <w:bottom w:w="55" w:type="dxa"/>
              <w:right w:w="55" w:type="dxa"/>
            </w:tcMar>
            <w:vAlign w:val="center"/>
            <w:hideMark/>
          </w:tcPr>
          <w:p w14:paraId="7DA80BA0"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06" w:type="dxa"/>
            <w:tcMar>
              <w:top w:w="55" w:type="dxa"/>
              <w:left w:w="55" w:type="dxa"/>
              <w:bottom w:w="55" w:type="dxa"/>
              <w:right w:w="55" w:type="dxa"/>
            </w:tcMar>
            <w:vAlign w:val="center"/>
            <w:hideMark/>
          </w:tcPr>
          <w:p w14:paraId="32D2FAAD"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2" w:type="dxa"/>
            <w:tcMar>
              <w:top w:w="55" w:type="dxa"/>
              <w:left w:w="55" w:type="dxa"/>
              <w:bottom w:w="55" w:type="dxa"/>
              <w:right w:w="55" w:type="dxa"/>
            </w:tcMar>
            <w:vAlign w:val="center"/>
            <w:hideMark/>
          </w:tcPr>
          <w:p w14:paraId="62E79AEF"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w:t>
            </w:r>
          </w:p>
          <w:p w14:paraId="6A2FA5BA"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balais</w:t>
            </w:r>
          </w:p>
        </w:tc>
      </w:tr>
      <w:tr w:rsidR="00D11D63" w:rsidRPr="00735494" w14:paraId="4A9C18EB" w14:textId="77777777" w:rsidTr="006617CB">
        <w:trPr>
          <w:trHeight w:val="190"/>
        </w:trPr>
        <w:tc>
          <w:tcPr>
            <w:tcW w:w="648" w:type="dxa"/>
            <w:vMerge w:val="restart"/>
            <w:tcMar>
              <w:top w:w="55" w:type="dxa"/>
              <w:left w:w="55" w:type="dxa"/>
              <w:bottom w:w="55" w:type="dxa"/>
              <w:right w:w="55" w:type="dxa"/>
            </w:tcMar>
            <w:vAlign w:val="center"/>
            <w:hideMark/>
          </w:tcPr>
          <w:p w14:paraId="2FFE1D1F" w14:textId="77777777" w:rsidR="00D11D63" w:rsidRPr="00735494" w:rsidRDefault="00D11D63" w:rsidP="006617CB">
            <w:pPr>
              <w:snapToGrid w:val="0"/>
              <w:spacing w:after="0"/>
              <w:jc w:val="both"/>
              <w:rPr>
                <w:rFonts w:ascii="Times New Roman" w:eastAsia="Times New Roman" w:hAnsi="Times New Roman" w:cs="Times New Roman"/>
                <w:vertAlign w:val="subscript"/>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8</w:t>
            </w:r>
          </w:p>
        </w:tc>
        <w:tc>
          <w:tcPr>
            <w:tcW w:w="3291" w:type="dxa"/>
            <w:vMerge w:val="restart"/>
            <w:tcBorders>
              <w:top w:val="single" w:sz="4" w:space="0" w:color="auto"/>
              <w:left w:val="single" w:sz="4" w:space="0" w:color="auto"/>
              <w:bottom w:val="single" w:sz="4" w:space="0" w:color="auto"/>
              <w:right w:val="single" w:sz="4" w:space="0" w:color="auto"/>
            </w:tcBorders>
            <w:tcMar>
              <w:top w:w="55" w:type="dxa"/>
              <w:left w:w="55" w:type="dxa"/>
              <w:bottom w:w="55" w:type="dxa"/>
              <w:right w:w="55" w:type="dxa"/>
            </w:tcMar>
            <w:vAlign w:val="center"/>
            <w:hideMark/>
          </w:tcPr>
          <w:p w14:paraId="42B00375"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hAnsi="Times New Roman" w:cs="Times New Roman"/>
              </w:rPr>
              <w:t>Triukšmo lygis kabinoje</w:t>
            </w:r>
          </w:p>
        </w:tc>
        <w:tc>
          <w:tcPr>
            <w:tcW w:w="1234" w:type="dxa"/>
            <w:vMerge w:val="restart"/>
            <w:tcBorders>
              <w:top w:val="single" w:sz="4" w:space="0" w:color="auto"/>
              <w:left w:val="single" w:sz="4" w:space="0" w:color="auto"/>
              <w:bottom w:val="single" w:sz="4" w:space="0" w:color="auto"/>
              <w:right w:val="single" w:sz="4" w:space="0" w:color="auto"/>
            </w:tcBorders>
            <w:tcMar>
              <w:top w:w="55" w:type="dxa"/>
              <w:left w:w="55" w:type="dxa"/>
              <w:bottom w:w="55" w:type="dxa"/>
              <w:right w:w="55" w:type="dxa"/>
            </w:tcMar>
            <w:vAlign w:val="center"/>
            <w:hideMark/>
          </w:tcPr>
          <w:p w14:paraId="75816722"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hAnsi="Times New Roman" w:cs="Times New Roman"/>
              </w:rPr>
              <w:t xml:space="preserve">Ne didesnis 70 </w:t>
            </w:r>
            <w:proofErr w:type="spellStart"/>
            <w:r w:rsidRPr="00735494">
              <w:rPr>
                <w:rFonts w:ascii="Times New Roman" w:hAnsi="Times New Roman" w:cs="Times New Roman"/>
              </w:rPr>
              <w:t>dB</w:t>
            </w:r>
            <w:proofErr w:type="spellEnd"/>
          </w:p>
        </w:tc>
        <w:tc>
          <w:tcPr>
            <w:tcW w:w="2206" w:type="dxa"/>
            <w:tcMar>
              <w:top w:w="55" w:type="dxa"/>
              <w:left w:w="55" w:type="dxa"/>
              <w:bottom w:w="55" w:type="dxa"/>
              <w:right w:w="55" w:type="dxa"/>
            </w:tcMar>
            <w:vAlign w:val="center"/>
            <w:hideMark/>
          </w:tcPr>
          <w:p w14:paraId="005E7612" w14:textId="77777777" w:rsidR="00D11D63" w:rsidRPr="00735494" w:rsidRDefault="00D11D63" w:rsidP="006617CB">
            <w:pPr>
              <w:snapToGrid w:val="0"/>
              <w:spacing w:after="0"/>
              <w:jc w:val="center"/>
              <w:rPr>
                <w:rFonts w:ascii="Times New Roman" w:eastAsia="Times New Roman" w:hAnsi="Times New Roman" w:cs="Times New Roman"/>
                <w:color w:val="FF0000"/>
              </w:rPr>
            </w:pPr>
            <w:r w:rsidRPr="00735494">
              <w:rPr>
                <w:rFonts w:ascii="Times New Roman" w:eastAsia="Times New Roman" w:hAnsi="Times New Roman" w:cs="Times New Roman"/>
                <w:shd w:val="clear" w:color="auto" w:fill="FFFFFF"/>
                <w:lang w:eastAsia="zh-CN"/>
              </w:rPr>
              <w:t xml:space="preserve">70 </w:t>
            </w:r>
            <w:proofErr w:type="spellStart"/>
            <w:r w:rsidRPr="00735494">
              <w:rPr>
                <w:rFonts w:ascii="Times New Roman" w:eastAsia="Times New Roman" w:hAnsi="Times New Roman" w:cs="Times New Roman"/>
                <w:shd w:val="clear" w:color="auto" w:fill="FFFFFF"/>
                <w:lang w:eastAsia="zh-CN"/>
              </w:rPr>
              <w:t>dB</w:t>
            </w:r>
            <w:proofErr w:type="spellEnd"/>
          </w:p>
        </w:tc>
        <w:tc>
          <w:tcPr>
            <w:tcW w:w="2402" w:type="dxa"/>
            <w:tcMar>
              <w:top w:w="55" w:type="dxa"/>
              <w:left w:w="55" w:type="dxa"/>
              <w:bottom w:w="55" w:type="dxa"/>
              <w:right w:w="55" w:type="dxa"/>
            </w:tcMar>
            <w:vAlign w:val="center"/>
            <w:hideMark/>
          </w:tcPr>
          <w:p w14:paraId="42E4479D"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8</w:t>
            </w:r>
            <w:r w:rsidRPr="00735494">
              <w:rPr>
                <w:rFonts w:ascii="Times New Roman" w:eastAsia="Times New Roman" w:hAnsi="Times New Roman" w:cs="Times New Roman"/>
                <w:color w:val="000000"/>
                <w:shd w:val="clear" w:color="auto" w:fill="FFFFFF"/>
                <w:lang w:eastAsia="zh-CN"/>
              </w:rPr>
              <w:t xml:space="preserve"> = 0</w:t>
            </w:r>
          </w:p>
        </w:tc>
      </w:tr>
      <w:tr w:rsidR="00D11D63" w:rsidRPr="00735494" w14:paraId="4D499814" w14:textId="77777777" w:rsidTr="006617CB">
        <w:trPr>
          <w:trHeight w:val="1253"/>
        </w:trPr>
        <w:tc>
          <w:tcPr>
            <w:tcW w:w="648" w:type="dxa"/>
            <w:vMerge/>
            <w:vAlign w:val="center"/>
            <w:hideMark/>
          </w:tcPr>
          <w:p w14:paraId="6174D127"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vAlign w:val="center"/>
            <w:hideMark/>
          </w:tcPr>
          <w:p w14:paraId="5988A094"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vAlign w:val="center"/>
            <w:hideMark/>
          </w:tcPr>
          <w:p w14:paraId="69853EAE"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Mar>
              <w:top w:w="55" w:type="dxa"/>
              <w:left w:w="55" w:type="dxa"/>
              <w:bottom w:w="55" w:type="dxa"/>
              <w:right w:w="55" w:type="dxa"/>
            </w:tcMar>
            <w:vAlign w:val="center"/>
          </w:tcPr>
          <w:p w14:paraId="37C28F26" w14:textId="77777777" w:rsidR="00D11D63" w:rsidRPr="00735494" w:rsidRDefault="00D11D63" w:rsidP="006617CB">
            <w:pPr>
              <w:snapToGrid w:val="0"/>
              <w:spacing w:after="0"/>
              <w:jc w:val="center"/>
              <w:rPr>
                <w:rFonts w:ascii="Times New Roman" w:eastAsia="Times New Roman" w:hAnsi="Times New Roman" w:cs="Times New Roman"/>
                <w:color w:val="FF0000"/>
              </w:rPr>
            </w:pPr>
            <w:r w:rsidRPr="00735494">
              <w:rPr>
                <w:rFonts w:ascii="Times New Roman" w:eastAsia="Times New Roman" w:hAnsi="Times New Roman" w:cs="Times New Roman"/>
              </w:rPr>
              <w:t xml:space="preserve">Nuo 68 </w:t>
            </w:r>
            <w:proofErr w:type="spellStart"/>
            <w:r w:rsidRPr="00735494">
              <w:rPr>
                <w:rFonts w:ascii="Times New Roman" w:eastAsia="Times New Roman" w:hAnsi="Times New Roman" w:cs="Times New Roman"/>
              </w:rPr>
              <w:t>dB</w:t>
            </w:r>
            <w:proofErr w:type="spellEnd"/>
            <w:r w:rsidRPr="00735494">
              <w:rPr>
                <w:rFonts w:ascii="Times New Roman" w:eastAsia="Times New Roman" w:hAnsi="Times New Roman" w:cs="Times New Roman"/>
              </w:rPr>
              <w:t xml:space="preserve"> iki 69 </w:t>
            </w:r>
            <w:proofErr w:type="spellStart"/>
            <w:r w:rsidRPr="00735494">
              <w:rPr>
                <w:rFonts w:ascii="Times New Roman" w:eastAsia="Times New Roman" w:hAnsi="Times New Roman" w:cs="Times New Roman"/>
              </w:rPr>
              <w:t>dB</w:t>
            </w:r>
            <w:proofErr w:type="spellEnd"/>
          </w:p>
        </w:tc>
        <w:tc>
          <w:tcPr>
            <w:tcW w:w="2402" w:type="dxa"/>
            <w:tcMar>
              <w:top w:w="55" w:type="dxa"/>
              <w:left w:w="55" w:type="dxa"/>
              <w:bottom w:w="55" w:type="dxa"/>
              <w:right w:w="55" w:type="dxa"/>
            </w:tcMar>
            <w:vAlign w:val="center"/>
          </w:tcPr>
          <w:p w14:paraId="3DFA7AE6"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8</w:t>
            </w:r>
            <w:r w:rsidRPr="00735494">
              <w:rPr>
                <w:rFonts w:ascii="Times New Roman" w:eastAsia="Times New Roman" w:hAnsi="Times New Roman" w:cs="Times New Roman"/>
              </w:rPr>
              <w:t xml:space="preserve"> = 2</w:t>
            </w:r>
          </w:p>
        </w:tc>
      </w:tr>
      <w:tr w:rsidR="00D11D63" w:rsidRPr="00735494" w14:paraId="5301B5C9" w14:textId="77777777" w:rsidTr="006617CB">
        <w:trPr>
          <w:trHeight w:val="240"/>
        </w:trPr>
        <w:tc>
          <w:tcPr>
            <w:tcW w:w="648" w:type="dxa"/>
            <w:vMerge/>
            <w:vAlign w:val="center"/>
            <w:hideMark/>
          </w:tcPr>
          <w:p w14:paraId="1B5C1EE5"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vAlign w:val="center"/>
            <w:hideMark/>
          </w:tcPr>
          <w:p w14:paraId="3819F2AF"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vAlign w:val="center"/>
            <w:hideMark/>
          </w:tcPr>
          <w:p w14:paraId="568005F4"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Mar>
              <w:top w:w="55" w:type="dxa"/>
              <w:left w:w="55" w:type="dxa"/>
              <w:bottom w:w="55" w:type="dxa"/>
              <w:right w:w="55" w:type="dxa"/>
            </w:tcMar>
            <w:vAlign w:val="center"/>
          </w:tcPr>
          <w:p w14:paraId="08714E71" w14:textId="77777777" w:rsidR="00D11D63" w:rsidRPr="00735494" w:rsidRDefault="00D11D63" w:rsidP="006617CB">
            <w:pPr>
              <w:snapToGrid w:val="0"/>
              <w:spacing w:after="0"/>
              <w:jc w:val="center"/>
              <w:rPr>
                <w:rFonts w:ascii="Times New Roman" w:eastAsia="Times New Roman" w:hAnsi="Times New Roman" w:cs="Times New Roman"/>
                <w:color w:val="FF0000"/>
                <w:shd w:val="clear" w:color="auto" w:fill="FFFFFF"/>
                <w:lang w:eastAsia="zh-CN"/>
              </w:rPr>
            </w:pPr>
            <w:r w:rsidRPr="00735494">
              <w:rPr>
                <w:rFonts w:ascii="Times New Roman" w:eastAsia="Times New Roman" w:hAnsi="Times New Roman" w:cs="Times New Roman"/>
                <w:shd w:val="clear" w:color="auto" w:fill="FFFFFF"/>
                <w:lang w:eastAsia="zh-CN"/>
              </w:rPr>
              <w:t xml:space="preserve">67 </w:t>
            </w:r>
            <w:proofErr w:type="spellStart"/>
            <w:r w:rsidRPr="00735494">
              <w:rPr>
                <w:rFonts w:ascii="Times New Roman" w:eastAsia="Times New Roman" w:hAnsi="Times New Roman" w:cs="Times New Roman"/>
                <w:shd w:val="clear" w:color="auto" w:fill="FFFFFF"/>
                <w:lang w:eastAsia="zh-CN"/>
              </w:rPr>
              <w:t>dB</w:t>
            </w:r>
            <w:proofErr w:type="spellEnd"/>
            <w:r w:rsidRPr="00735494">
              <w:rPr>
                <w:rFonts w:ascii="Times New Roman" w:eastAsia="Times New Roman" w:hAnsi="Times New Roman" w:cs="Times New Roman"/>
                <w:shd w:val="clear" w:color="auto" w:fill="FFFFFF"/>
                <w:lang w:eastAsia="zh-CN"/>
              </w:rPr>
              <w:t xml:space="preserve"> ir mažiau</w:t>
            </w:r>
          </w:p>
        </w:tc>
        <w:tc>
          <w:tcPr>
            <w:tcW w:w="2402" w:type="dxa"/>
            <w:tcMar>
              <w:top w:w="55" w:type="dxa"/>
              <w:left w:w="55" w:type="dxa"/>
              <w:bottom w:w="55" w:type="dxa"/>
              <w:right w:w="55" w:type="dxa"/>
            </w:tcMar>
            <w:vAlign w:val="center"/>
          </w:tcPr>
          <w:p w14:paraId="7DDAEEA2"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8</w:t>
            </w:r>
            <w:r w:rsidRPr="00735494">
              <w:rPr>
                <w:rFonts w:ascii="Times New Roman" w:eastAsia="Times New Roman" w:hAnsi="Times New Roman" w:cs="Times New Roman"/>
                <w:color w:val="000000"/>
                <w:shd w:val="clear" w:color="auto" w:fill="FFFFFF"/>
                <w:lang w:eastAsia="zh-CN"/>
              </w:rPr>
              <w:t xml:space="preserve"> =3</w:t>
            </w:r>
          </w:p>
        </w:tc>
      </w:tr>
    </w:tbl>
    <w:p w14:paraId="03A7C075" w14:textId="77777777" w:rsidR="00D11D63" w:rsidRPr="00735494" w:rsidRDefault="00D11D63" w:rsidP="00D11D63">
      <w:pPr>
        <w:numPr>
          <w:ilvl w:val="0"/>
          <w:numId w:val="82"/>
        </w:numPr>
        <w:tabs>
          <w:tab w:val="num" w:pos="0"/>
        </w:tabs>
        <w:spacing w:after="0" w:line="240" w:lineRule="auto"/>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558EF336" w14:textId="77777777" w:rsidR="00D11D63" w:rsidRPr="00735494" w:rsidRDefault="00D11D63" w:rsidP="00D11D63">
      <w:pPr>
        <w:numPr>
          <w:ilvl w:val="0"/>
          <w:numId w:val="82"/>
        </w:numPr>
        <w:tabs>
          <w:tab w:val="num" w:pos="0"/>
        </w:tabs>
        <w:spacing w:line="240" w:lineRule="auto"/>
        <w:contextualSpacing/>
        <w:jc w:val="both"/>
        <w:rPr>
          <w:rFonts w:ascii="Times New Roman" w:eastAsia="Times New Roman" w:hAnsi="Times New Roman" w:cs="Times New Roman"/>
          <w:vertAlign w:val="subscript"/>
        </w:rPr>
      </w:pPr>
    </w:p>
    <w:p w14:paraId="68154CFC"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bookmarkStart w:id="20" w:name="_Hlk167364107"/>
      <w:r w:rsidRPr="00735494">
        <w:rPr>
          <w:rFonts w:ascii="Times New Roman" w:eastAsia="Times New Roman" w:hAnsi="Times New Roman" w:cs="Times New Roman"/>
          <w:b/>
          <w:bCs/>
        </w:rPr>
        <w:t>Kriterijus T</w:t>
      </w:r>
      <w:r w:rsidRPr="00735494">
        <w:rPr>
          <w:rFonts w:ascii="Times New Roman" w:eastAsia="Times New Roman" w:hAnsi="Times New Roman" w:cs="Times New Roman"/>
          <w:b/>
          <w:bCs/>
          <w:vertAlign w:val="subscript"/>
        </w:rPr>
        <w:t>11</w:t>
      </w:r>
      <w:r w:rsidRPr="00735494">
        <w:rPr>
          <w:rFonts w:ascii="Times New Roman" w:eastAsia="Times New Roman" w:hAnsi="Times New Roman" w:cs="Times New Roman"/>
        </w:rPr>
        <w:t xml:space="preserve">  apskaičiuojamas tokia tvarka:</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48"/>
        <w:gridCol w:w="3291"/>
        <w:gridCol w:w="1234"/>
        <w:gridCol w:w="2206"/>
        <w:gridCol w:w="2402"/>
      </w:tblGrid>
      <w:tr w:rsidR="00D11D63" w:rsidRPr="00735494" w14:paraId="60C625F0" w14:textId="77777777" w:rsidTr="006617CB">
        <w:trPr>
          <w:trHeight w:val="1260"/>
        </w:trPr>
        <w:tc>
          <w:tcPr>
            <w:tcW w:w="3939" w:type="dxa"/>
            <w:gridSpan w:val="2"/>
            <w:tcMar>
              <w:top w:w="55" w:type="dxa"/>
              <w:left w:w="55" w:type="dxa"/>
              <w:bottom w:w="55" w:type="dxa"/>
              <w:right w:w="55" w:type="dxa"/>
            </w:tcMar>
            <w:vAlign w:val="center"/>
            <w:hideMark/>
          </w:tcPr>
          <w:p w14:paraId="14374EBE"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34" w:type="dxa"/>
            <w:tcMar>
              <w:top w:w="55" w:type="dxa"/>
              <w:left w:w="55" w:type="dxa"/>
              <w:bottom w:w="55" w:type="dxa"/>
              <w:right w:w="55" w:type="dxa"/>
            </w:tcMar>
            <w:vAlign w:val="center"/>
            <w:hideMark/>
          </w:tcPr>
          <w:p w14:paraId="28D497C8"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06" w:type="dxa"/>
            <w:tcMar>
              <w:top w:w="55" w:type="dxa"/>
              <w:left w:w="55" w:type="dxa"/>
              <w:bottom w:w="55" w:type="dxa"/>
              <w:right w:w="55" w:type="dxa"/>
            </w:tcMar>
            <w:vAlign w:val="center"/>
            <w:hideMark/>
          </w:tcPr>
          <w:p w14:paraId="7ECF9571"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2" w:type="dxa"/>
            <w:tcMar>
              <w:top w:w="55" w:type="dxa"/>
              <w:left w:w="55" w:type="dxa"/>
              <w:bottom w:w="55" w:type="dxa"/>
              <w:right w:w="55" w:type="dxa"/>
            </w:tcMar>
            <w:vAlign w:val="center"/>
            <w:hideMark/>
          </w:tcPr>
          <w:p w14:paraId="7CA4FC52"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w:t>
            </w:r>
          </w:p>
          <w:p w14:paraId="6070C1C2"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balais</w:t>
            </w:r>
          </w:p>
        </w:tc>
      </w:tr>
      <w:tr w:rsidR="00D11D63" w:rsidRPr="00735494" w14:paraId="09F2F8AE" w14:textId="77777777" w:rsidTr="006617CB">
        <w:trPr>
          <w:trHeight w:val="190"/>
        </w:trPr>
        <w:tc>
          <w:tcPr>
            <w:tcW w:w="648" w:type="dxa"/>
            <w:vMerge w:val="restart"/>
            <w:tcMar>
              <w:top w:w="55" w:type="dxa"/>
              <w:left w:w="55" w:type="dxa"/>
              <w:bottom w:w="55" w:type="dxa"/>
              <w:right w:w="55" w:type="dxa"/>
            </w:tcMar>
            <w:vAlign w:val="center"/>
            <w:hideMark/>
          </w:tcPr>
          <w:p w14:paraId="2CAA48B2" w14:textId="77777777" w:rsidR="00D11D63" w:rsidRPr="00735494" w:rsidRDefault="00D11D63" w:rsidP="006617CB">
            <w:pPr>
              <w:snapToGrid w:val="0"/>
              <w:spacing w:after="0"/>
              <w:jc w:val="both"/>
              <w:rPr>
                <w:rFonts w:ascii="Times New Roman" w:eastAsia="Times New Roman" w:hAnsi="Times New Roman" w:cs="Times New Roman"/>
                <w:vertAlign w:val="subscript"/>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11</w:t>
            </w:r>
          </w:p>
        </w:tc>
        <w:tc>
          <w:tcPr>
            <w:tcW w:w="3291"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1BB3ACB5" w14:textId="77777777" w:rsidR="00D11D63" w:rsidRPr="00735494" w:rsidRDefault="00D11D63" w:rsidP="006617CB">
            <w:pPr>
              <w:snapToGrid w:val="0"/>
              <w:spacing w:after="0"/>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Pasiekiamas transportinis greitis</w:t>
            </w:r>
          </w:p>
          <w:p w14:paraId="56F55FA3"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Times New Roman" w:hAnsi="Times New Roman" w:cs="Times New Roman"/>
                <w:color w:val="000000"/>
              </w:rPr>
              <w:t>(deklaruojamas gamintojo)</w:t>
            </w:r>
          </w:p>
        </w:tc>
        <w:tc>
          <w:tcPr>
            <w:tcW w:w="1234"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1E62DFC9"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Arial Unicode MS" w:hAnsi="Times New Roman" w:cs="Times New Roman"/>
                <w:bCs/>
                <w:lang w:eastAsia="zh-CN"/>
              </w:rPr>
              <w:t>Ne mažiau 36 km/h</w:t>
            </w:r>
          </w:p>
        </w:tc>
        <w:tc>
          <w:tcPr>
            <w:tcW w:w="2206" w:type="dxa"/>
            <w:tcMar>
              <w:top w:w="55" w:type="dxa"/>
              <w:left w:w="55" w:type="dxa"/>
              <w:bottom w:w="55" w:type="dxa"/>
              <w:right w:w="55" w:type="dxa"/>
            </w:tcMar>
            <w:vAlign w:val="center"/>
            <w:hideMark/>
          </w:tcPr>
          <w:p w14:paraId="522FE741"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shd w:val="clear" w:color="auto" w:fill="FFFFFF"/>
                <w:lang w:eastAsia="zh-CN"/>
              </w:rPr>
              <w:t>36 km/h</w:t>
            </w:r>
          </w:p>
        </w:tc>
        <w:tc>
          <w:tcPr>
            <w:tcW w:w="2402" w:type="dxa"/>
            <w:tcMar>
              <w:top w:w="55" w:type="dxa"/>
              <w:left w:w="55" w:type="dxa"/>
              <w:bottom w:w="55" w:type="dxa"/>
              <w:right w:w="55" w:type="dxa"/>
            </w:tcMar>
            <w:vAlign w:val="center"/>
            <w:hideMark/>
          </w:tcPr>
          <w:p w14:paraId="12C77C29"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11</w:t>
            </w:r>
            <w:r w:rsidRPr="00735494">
              <w:rPr>
                <w:rFonts w:ascii="Times New Roman" w:eastAsia="Times New Roman" w:hAnsi="Times New Roman" w:cs="Times New Roman"/>
                <w:color w:val="000000"/>
                <w:shd w:val="clear" w:color="auto" w:fill="FFFFFF"/>
                <w:lang w:eastAsia="zh-CN"/>
              </w:rPr>
              <w:t xml:space="preserve"> = 0</w:t>
            </w:r>
          </w:p>
        </w:tc>
      </w:tr>
      <w:tr w:rsidR="00D11D63" w:rsidRPr="00735494" w14:paraId="10B43925" w14:textId="77777777" w:rsidTr="006617CB">
        <w:trPr>
          <w:trHeight w:val="584"/>
        </w:trPr>
        <w:tc>
          <w:tcPr>
            <w:tcW w:w="648" w:type="dxa"/>
            <w:vMerge/>
            <w:tcBorders>
              <w:right w:val="single" w:sz="4" w:space="0" w:color="auto"/>
            </w:tcBorders>
            <w:vAlign w:val="center"/>
            <w:hideMark/>
          </w:tcPr>
          <w:p w14:paraId="493ADF23"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hideMark/>
          </w:tcPr>
          <w:p w14:paraId="728F16D5"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hideMark/>
          </w:tcPr>
          <w:p w14:paraId="766BD067"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2126F655"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shd w:val="clear" w:color="auto" w:fill="FFFFFF"/>
                <w:lang w:eastAsia="zh-CN"/>
              </w:rPr>
              <w:t>Nuo 36 km/h iki 37 km/h</w:t>
            </w:r>
          </w:p>
        </w:tc>
        <w:tc>
          <w:tcPr>
            <w:tcW w:w="2402" w:type="dxa"/>
            <w:tcMar>
              <w:top w:w="55" w:type="dxa"/>
              <w:left w:w="55" w:type="dxa"/>
              <w:bottom w:w="55" w:type="dxa"/>
              <w:right w:w="55" w:type="dxa"/>
            </w:tcMar>
            <w:vAlign w:val="center"/>
          </w:tcPr>
          <w:p w14:paraId="6EC4D88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11</w:t>
            </w:r>
            <w:r w:rsidRPr="00735494">
              <w:rPr>
                <w:rFonts w:ascii="Times New Roman" w:eastAsia="Times New Roman" w:hAnsi="Times New Roman" w:cs="Times New Roman"/>
              </w:rPr>
              <w:t xml:space="preserve"> = 0,5</w:t>
            </w:r>
          </w:p>
        </w:tc>
      </w:tr>
      <w:tr w:rsidR="00D11D63" w:rsidRPr="00735494" w14:paraId="63FC33A1" w14:textId="77777777" w:rsidTr="006617CB">
        <w:trPr>
          <w:trHeight w:val="580"/>
        </w:trPr>
        <w:tc>
          <w:tcPr>
            <w:tcW w:w="648" w:type="dxa"/>
            <w:vMerge/>
            <w:tcBorders>
              <w:right w:val="single" w:sz="4" w:space="0" w:color="auto"/>
            </w:tcBorders>
            <w:vAlign w:val="center"/>
          </w:tcPr>
          <w:p w14:paraId="6D01029A"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5ACDB6B2"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20E6A21C"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4AE5BEAC"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shd w:val="clear" w:color="auto" w:fill="FFFFFF"/>
                <w:lang w:eastAsia="zh-CN"/>
              </w:rPr>
              <w:t>Nuo 38 km/h ir daugiau</w:t>
            </w:r>
          </w:p>
        </w:tc>
        <w:tc>
          <w:tcPr>
            <w:tcW w:w="2402" w:type="dxa"/>
            <w:tcMar>
              <w:top w:w="55" w:type="dxa"/>
              <w:left w:w="55" w:type="dxa"/>
              <w:bottom w:w="55" w:type="dxa"/>
              <w:right w:w="55" w:type="dxa"/>
            </w:tcMar>
            <w:vAlign w:val="center"/>
          </w:tcPr>
          <w:p w14:paraId="6AD0B6A8"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11</w:t>
            </w:r>
            <w:r w:rsidRPr="00735494">
              <w:rPr>
                <w:rFonts w:ascii="Times New Roman" w:eastAsia="Times New Roman" w:hAnsi="Times New Roman" w:cs="Times New Roman"/>
                <w:color w:val="000000"/>
                <w:shd w:val="clear" w:color="auto" w:fill="FFFFFF"/>
                <w:lang w:eastAsia="zh-CN"/>
              </w:rPr>
              <w:t xml:space="preserve"> = 1</w:t>
            </w:r>
          </w:p>
        </w:tc>
      </w:tr>
    </w:tbl>
    <w:p w14:paraId="5D559734" w14:textId="77777777" w:rsidR="00D11D63" w:rsidRPr="00735494" w:rsidRDefault="00D11D63" w:rsidP="00D11D63">
      <w:pPr>
        <w:numPr>
          <w:ilvl w:val="0"/>
          <w:numId w:val="82"/>
        </w:numPr>
        <w:tabs>
          <w:tab w:val="num" w:pos="0"/>
        </w:tabs>
        <w:spacing w:after="0" w:line="240" w:lineRule="auto"/>
        <w:contextualSpacing/>
        <w:jc w:val="both"/>
        <w:rPr>
          <w:rFonts w:ascii="Times New Roman" w:eastAsia="Times New Roman" w:hAnsi="Times New Roman" w:cs="Times New Roman"/>
          <w:vertAlign w:val="subscript"/>
        </w:rPr>
      </w:pPr>
      <w:bookmarkStart w:id="21" w:name="_Hlk191286935"/>
      <w:bookmarkEnd w:id="20"/>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bookmarkEnd w:id="21"/>
    </w:p>
    <w:p w14:paraId="37969F6D" w14:textId="77777777" w:rsidR="00D11D63" w:rsidRPr="00735494" w:rsidRDefault="00D11D63" w:rsidP="00D11D63">
      <w:pPr>
        <w:tabs>
          <w:tab w:val="num" w:pos="0"/>
        </w:tabs>
        <w:spacing w:after="0" w:line="240" w:lineRule="auto"/>
        <w:jc w:val="both"/>
        <w:rPr>
          <w:rFonts w:ascii="Times New Roman" w:eastAsia="Times New Roman" w:hAnsi="Times New Roman" w:cs="Times New Roman"/>
          <w:b/>
          <w:bCs/>
        </w:rPr>
      </w:pPr>
    </w:p>
    <w:p w14:paraId="286EE3E7" w14:textId="77777777" w:rsidR="00D11D63" w:rsidRPr="00735494" w:rsidRDefault="00D11D63" w:rsidP="00D11D63">
      <w:pPr>
        <w:tabs>
          <w:tab w:val="num" w:pos="0"/>
        </w:tabs>
        <w:spacing w:after="0" w:line="240" w:lineRule="auto"/>
        <w:jc w:val="both"/>
        <w:rPr>
          <w:rFonts w:ascii="Times New Roman" w:eastAsia="Times New Roman" w:hAnsi="Times New Roman" w:cs="Times New Roman"/>
          <w:b/>
          <w:bCs/>
        </w:rPr>
      </w:pPr>
    </w:p>
    <w:p w14:paraId="4129DD73"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 T</w:t>
      </w:r>
      <w:r w:rsidRPr="00735494">
        <w:rPr>
          <w:rFonts w:ascii="Times New Roman" w:eastAsia="Times New Roman" w:hAnsi="Times New Roman" w:cs="Times New Roman"/>
          <w:b/>
          <w:bCs/>
          <w:vertAlign w:val="subscript"/>
        </w:rPr>
        <w:t xml:space="preserve">12 </w:t>
      </w:r>
      <w:r w:rsidRPr="00735494">
        <w:rPr>
          <w:rFonts w:ascii="Times New Roman" w:eastAsia="Times New Roman" w:hAnsi="Times New Roman" w:cs="Times New Roman"/>
        </w:rPr>
        <w:t xml:space="preserve"> apskaičiuojamas tokia tvarka:</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48"/>
        <w:gridCol w:w="3291"/>
        <w:gridCol w:w="1234"/>
        <w:gridCol w:w="2206"/>
        <w:gridCol w:w="2402"/>
      </w:tblGrid>
      <w:tr w:rsidR="00D11D63" w:rsidRPr="00735494" w14:paraId="0EA6EB01" w14:textId="77777777" w:rsidTr="006617CB">
        <w:trPr>
          <w:trHeight w:val="790"/>
        </w:trPr>
        <w:tc>
          <w:tcPr>
            <w:tcW w:w="3939" w:type="dxa"/>
            <w:gridSpan w:val="2"/>
            <w:tcMar>
              <w:top w:w="55" w:type="dxa"/>
              <w:left w:w="55" w:type="dxa"/>
              <w:bottom w:w="55" w:type="dxa"/>
              <w:right w:w="55" w:type="dxa"/>
            </w:tcMar>
            <w:vAlign w:val="center"/>
            <w:hideMark/>
          </w:tcPr>
          <w:p w14:paraId="7E215805"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34" w:type="dxa"/>
            <w:tcMar>
              <w:top w:w="55" w:type="dxa"/>
              <w:left w:w="55" w:type="dxa"/>
              <w:bottom w:w="55" w:type="dxa"/>
              <w:right w:w="55" w:type="dxa"/>
            </w:tcMar>
            <w:vAlign w:val="center"/>
            <w:hideMark/>
          </w:tcPr>
          <w:p w14:paraId="603AB073"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06" w:type="dxa"/>
            <w:tcMar>
              <w:top w:w="55" w:type="dxa"/>
              <w:left w:w="55" w:type="dxa"/>
              <w:bottom w:w="55" w:type="dxa"/>
              <w:right w:w="55" w:type="dxa"/>
            </w:tcMar>
            <w:vAlign w:val="center"/>
            <w:hideMark/>
          </w:tcPr>
          <w:p w14:paraId="469016B3"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2" w:type="dxa"/>
            <w:tcMar>
              <w:top w:w="55" w:type="dxa"/>
              <w:left w:w="55" w:type="dxa"/>
              <w:bottom w:w="55" w:type="dxa"/>
              <w:right w:w="55" w:type="dxa"/>
            </w:tcMar>
            <w:vAlign w:val="center"/>
            <w:hideMark/>
          </w:tcPr>
          <w:p w14:paraId="20C3B296"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 balais</w:t>
            </w:r>
          </w:p>
        </w:tc>
      </w:tr>
      <w:tr w:rsidR="00D11D63" w:rsidRPr="00735494" w14:paraId="37D2FF38" w14:textId="77777777" w:rsidTr="006617CB">
        <w:trPr>
          <w:trHeight w:val="190"/>
        </w:trPr>
        <w:tc>
          <w:tcPr>
            <w:tcW w:w="648" w:type="dxa"/>
            <w:vMerge w:val="restart"/>
            <w:tcMar>
              <w:top w:w="55" w:type="dxa"/>
              <w:left w:w="55" w:type="dxa"/>
              <w:bottom w:w="55" w:type="dxa"/>
              <w:right w:w="55" w:type="dxa"/>
            </w:tcMar>
            <w:vAlign w:val="center"/>
            <w:hideMark/>
          </w:tcPr>
          <w:p w14:paraId="349235EB" w14:textId="77777777" w:rsidR="00D11D63" w:rsidRPr="00735494" w:rsidRDefault="00D11D63" w:rsidP="006617CB">
            <w:pPr>
              <w:snapToGrid w:val="0"/>
              <w:spacing w:after="0"/>
              <w:jc w:val="both"/>
              <w:rPr>
                <w:rFonts w:ascii="Times New Roman" w:eastAsia="Times New Roman" w:hAnsi="Times New Roman" w:cs="Times New Roman"/>
                <w:vertAlign w:val="subscript"/>
              </w:rPr>
            </w:pPr>
            <w:bookmarkStart w:id="22" w:name="_Hlk171933107"/>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12</w:t>
            </w:r>
          </w:p>
        </w:tc>
        <w:tc>
          <w:tcPr>
            <w:tcW w:w="3291"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682B46D2"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lang w:eastAsia="zh-CN"/>
              </w:rPr>
              <w:t xml:space="preserve"> </w:t>
            </w:r>
            <w:r w:rsidRPr="00735494">
              <w:rPr>
                <w:rFonts w:ascii="Times New Roman" w:eastAsia="Times New Roman" w:hAnsi="Times New Roman" w:cs="Times New Roman"/>
                <w:lang w:eastAsia="ar-SA"/>
              </w:rPr>
              <w:t>Krautuvo apsisukimo spindulys, matuojant pagal kaušo išorinį kampą (krovinio pervežimo padėtyje)</w:t>
            </w:r>
          </w:p>
        </w:tc>
        <w:tc>
          <w:tcPr>
            <w:tcW w:w="1234"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5F48C6F2" w14:textId="77777777" w:rsidR="00D11D63" w:rsidRPr="00735494" w:rsidRDefault="00D11D63" w:rsidP="006617CB">
            <w:pPr>
              <w:snapToGrid w:val="0"/>
              <w:spacing w:after="0"/>
              <w:jc w:val="center"/>
              <w:rPr>
                <w:rFonts w:ascii="Times New Roman" w:eastAsia="Arial Unicode MS" w:hAnsi="Times New Roman" w:cs="Times New Roman"/>
                <w:bCs/>
                <w:lang w:eastAsia="zh-CN"/>
              </w:rPr>
            </w:pPr>
            <w:r w:rsidRPr="00735494">
              <w:rPr>
                <w:rFonts w:ascii="Times New Roman" w:eastAsia="Arial Unicode MS" w:hAnsi="Times New Roman" w:cs="Times New Roman"/>
                <w:bCs/>
                <w:lang w:eastAsia="zh-CN"/>
              </w:rPr>
              <w:t xml:space="preserve">Ne daugiau </w:t>
            </w:r>
          </w:p>
          <w:p w14:paraId="060517E5"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Arial Unicode MS" w:hAnsi="Times New Roman" w:cs="Times New Roman"/>
                <w:bCs/>
                <w:lang w:eastAsia="zh-CN"/>
              </w:rPr>
              <w:t>7 200 mm</w:t>
            </w:r>
          </w:p>
        </w:tc>
        <w:tc>
          <w:tcPr>
            <w:tcW w:w="2206" w:type="dxa"/>
            <w:tcMar>
              <w:top w:w="55" w:type="dxa"/>
              <w:left w:w="55" w:type="dxa"/>
              <w:bottom w:w="55" w:type="dxa"/>
              <w:right w:w="55" w:type="dxa"/>
            </w:tcMar>
            <w:vAlign w:val="center"/>
            <w:hideMark/>
          </w:tcPr>
          <w:p w14:paraId="0C7267D6"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shd w:val="clear" w:color="auto" w:fill="FFFFFF"/>
                <w:lang w:eastAsia="zh-CN"/>
              </w:rPr>
              <w:t>Iki 7 200 mm</w:t>
            </w:r>
          </w:p>
        </w:tc>
        <w:tc>
          <w:tcPr>
            <w:tcW w:w="2402" w:type="dxa"/>
            <w:tcMar>
              <w:top w:w="55" w:type="dxa"/>
              <w:left w:w="55" w:type="dxa"/>
              <w:bottom w:w="55" w:type="dxa"/>
              <w:right w:w="55" w:type="dxa"/>
            </w:tcMar>
            <w:vAlign w:val="center"/>
            <w:hideMark/>
          </w:tcPr>
          <w:p w14:paraId="1C0646B3"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12</w:t>
            </w:r>
            <w:r w:rsidRPr="00735494">
              <w:rPr>
                <w:rFonts w:ascii="Times New Roman" w:eastAsia="Times New Roman" w:hAnsi="Times New Roman" w:cs="Times New Roman"/>
                <w:color w:val="000000"/>
                <w:shd w:val="clear" w:color="auto" w:fill="FFFFFF"/>
                <w:lang w:eastAsia="zh-CN"/>
              </w:rPr>
              <w:t xml:space="preserve"> = 0</w:t>
            </w:r>
          </w:p>
        </w:tc>
      </w:tr>
      <w:bookmarkEnd w:id="22"/>
      <w:tr w:rsidR="00D11D63" w:rsidRPr="00735494" w14:paraId="07F878D3" w14:textId="77777777" w:rsidTr="006617CB">
        <w:trPr>
          <w:trHeight w:val="404"/>
        </w:trPr>
        <w:tc>
          <w:tcPr>
            <w:tcW w:w="648" w:type="dxa"/>
            <w:vMerge/>
            <w:tcBorders>
              <w:right w:val="single" w:sz="4" w:space="0" w:color="auto"/>
            </w:tcBorders>
            <w:vAlign w:val="center"/>
            <w:hideMark/>
          </w:tcPr>
          <w:p w14:paraId="3495D80B"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hideMark/>
          </w:tcPr>
          <w:p w14:paraId="738DE985"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hideMark/>
          </w:tcPr>
          <w:p w14:paraId="2644971E"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306620D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7 000 – 7 199 mm</w:t>
            </w:r>
          </w:p>
        </w:tc>
        <w:tc>
          <w:tcPr>
            <w:tcW w:w="2402" w:type="dxa"/>
            <w:tcMar>
              <w:top w:w="55" w:type="dxa"/>
              <w:left w:w="55" w:type="dxa"/>
              <w:bottom w:w="55" w:type="dxa"/>
              <w:right w:w="55" w:type="dxa"/>
            </w:tcMar>
            <w:vAlign w:val="center"/>
          </w:tcPr>
          <w:p w14:paraId="59074BEC"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12</w:t>
            </w:r>
            <w:r w:rsidRPr="00735494">
              <w:rPr>
                <w:rFonts w:ascii="Times New Roman" w:eastAsia="Times New Roman" w:hAnsi="Times New Roman" w:cs="Times New Roman"/>
              </w:rPr>
              <w:t xml:space="preserve"> = 1</w:t>
            </w:r>
          </w:p>
        </w:tc>
      </w:tr>
      <w:tr w:rsidR="00D11D63" w:rsidRPr="00735494" w14:paraId="7E3B913B" w14:textId="77777777" w:rsidTr="006617CB">
        <w:trPr>
          <w:trHeight w:val="312"/>
        </w:trPr>
        <w:tc>
          <w:tcPr>
            <w:tcW w:w="648" w:type="dxa"/>
            <w:vMerge/>
            <w:tcBorders>
              <w:right w:val="single" w:sz="4" w:space="0" w:color="auto"/>
            </w:tcBorders>
            <w:vAlign w:val="center"/>
          </w:tcPr>
          <w:p w14:paraId="623FF331"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4A619603"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1CC4CA8F"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449B7EC8"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6 999 mm arba mažiau</w:t>
            </w:r>
          </w:p>
        </w:tc>
        <w:tc>
          <w:tcPr>
            <w:tcW w:w="2402" w:type="dxa"/>
            <w:tcMar>
              <w:top w:w="55" w:type="dxa"/>
              <w:left w:w="55" w:type="dxa"/>
              <w:bottom w:w="55" w:type="dxa"/>
              <w:right w:w="55" w:type="dxa"/>
            </w:tcMar>
            <w:vAlign w:val="center"/>
          </w:tcPr>
          <w:p w14:paraId="1C5B864A"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12</w:t>
            </w:r>
            <w:r w:rsidRPr="00735494">
              <w:rPr>
                <w:rFonts w:ascii="Times New Roman" w:eastAsia="Times New Roman" w:hAnsi="Times New Roman" w:cs="Times New Roman"/>
                <w:color w:val="000000"/>
                <w:shd w:val="clear" w:color="auto" w:fill="FFFFFF"/>
                <w:lang w:eastAsia="zh-CN"/>
              </w:rPr>
              <w:t xml:space="preserve"> = 2</w:t>
            </w:r>
          </w:p>
        </w:tc>
      </w:tr>
    </w:tbl>
    <w:p w14:paraId="4E3F8828" w14:textId="77777777" w:rsidR="00D11D63" w:rsidRPr="00735494" w:rsidRDefault="00D11D63" w:rsidP="00D11D63">
      <w:pPr>
        <w:numPr>
          <w:ilvl w:val="0"/>
          <w:numId w:val="82"/>
        </w:numPr>
        <w:tabs>
          <w:tab w:val="num" w:pos="0"/>
        </w:tabs>
        <w:spacing w:after="0" w:line="240" w:lineRule="auto"/>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76574CF5"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p>
    <w:p w14:paraId="0E303876"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 T</w:t>
      </w:r>
      <w:r w:rsidRPr="00735494">
        <w:rPr>
          <w:rFonts w:ascii="Times New Roman" w:eastAsia="Times New Roman" w:hAnsi="Times New Roman" w:cs="Times New Roman"/>
          <w:b/>
          <w:bCs/>
          <w:vertAlign w:val="subscript"/>
        </w:rPr>
        <w:t>13</w:t>
      </w:r>
      <w:r w:rsidRPr="00735494">
        <w:rPr>
          <w:rFonts w:ascii="Times New Roman" w:eastAsia="Times New Roman" w:hAnsi="Times New Roman" w:cs="Times New Roman"/>
        </w:rPr>
        <w:t xml:space="preserve">  apskaičiuojamas tokia tvarka:</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48"/>
        <w:gridCol w:w="3291"/>
        <w:gridCol w:w="1234"/>
        <w:gridCol w:w="2206"/>
        <w:gridCol w:w="2402"/>
      </w:tblGrid>
      <w:tr w:rsidR="00D11D63" w:rsidRPr="00735494" w14:paraId="736FFDDC" w14:textId="77777777" w:rsidTr="006617CB">
        <w:trPr>
          <w:trHeight w:val="790"/>
        </w:trPr>
        <w:tc>
          <w:tcPr>
            <w:tcW w:w="3939" w:type="dxa"/>
            <w:gridSpan w:val="2"/>
            <w:tcMar>
              <w:top w:w="55" w:type="dxa"/>
              <w:left w:w="55" w:type="dxa"/>
              <w:bottom w:w="55" w:type="dxa"/>
              <w:right w:w="55" w:type="dxa"/>
            </w:tcMar>
            <w:vAlign w:val="center"/>
            <w:hideMark/>
          </w:tcPr>
          <w:p w14:paraId="6AF2B83E"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34" w:type="dxa"/>
            <w:tcMar>
              <w:top w:w="55" w:type="dxa"/>
              <w:left w:w="55" w:type="dxa"/>
              <w:bottom w:w="55" w:type="dxa"/>
              <w:right w:w="55" w:type="dxa"/>
            </w:tcMar>
            <w:vAlign w:val="center"/>
            <w:hideMark/>
          </w:tcPr>
          <w:p w14:paraId="7C931742"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06" w:type="dxa"/>
            <w:tcMar>
              <w:top w:w="55" w:type="dxa"/>
              <w:left w:w="55" w:type="dxa"/>
              <w:bottom w:w="55" w:type="dxa"/>
              <w:right w:w="55" w:type="dxa"/>
            </w:tcMar>
            <w:vAlign w:val="center"/>
            <w:hideMark/>
          </w:tcPr>
          <w:p w14:paraId="31F03F2E"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2" w:type="dxa"/>
            <w:tcMar>
              <w:top w:w="55" w:type="dxa"/>
              <w:left w:w="55" w:type="dxa"/>
              <w:bottom w:w="55" w:type="dxa"/>
              <w:right w:w="55" w:type="dxa"/>
            </w:tcMar>
            <w:vAlign w:val="center"/>
            <w:hideMark/>
          </w:tcPr>
          <w:p w14:paraId="68B49975"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 balais</w:t>
            </w:r>
          </w:p>
        </w:tc>
      </w:tr>
      <w:tr w:rsidR="00D11D63" w:rsidRPr="00735494" w14:paraId="6E336694" w14:textId="77777777" w:rsidTr="006617CB">
        <w:trPr>
          <w:trHeight w:val="190"/>
        </w:trPr>
        <w:tc>
          <w:tcPr>
            <w:tcW w:w="648" w:type="dxa"/>
            <w:vMerge w:val="restart"/>
            <w:tcMar>
              <w:top w:w="55" w:type="dxa"/>
              <w:left w:w="55" w:type="dxa"/>
              <w:bottom w:w="55" w:type="dxa"/>
              <w:right w:w="55" w:type="dxa"/>
            </w:tcMar>
            <w:vAlign w:val="center"/>
            <w:hideMark/>
          </w:tcPr>
          <w:p w14:paraId="2A6AD164" w14:textId="77777777" w:rsidR="00D11D63" w:rsidRPr="00735494" w:rsidRDefault="00D11D63" w:rsidP="006617CB">
            <w:pPr>
              <w:snapToGrid w:val="0"/>
              <w:spacing w:after="0"/>
              <w:jc w:val="both"/>
              <w:rPr>
                <w:rFonts w:ascii="Times New Roman" w:eastAsia="Times New Roman" w:hAnsi="Times New Roman" w:cs="Times New Roman"/>
                <w:vertAlign w:val="subscript"/>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13</w:t>
            </w:r>
          </w:p>
        </w:tc>
        <w:tc>
          <w:tcPr>
            <w:tcW w:w="3291"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5EEFB587"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lang w:eastAsia="zh-CN"/>
              </w:rPr>
              <w:t xml:space="preserve"> Krovimo aukštis iki kaušo apatinės briaunos (kai kaušas pakreiptas žemyn 45° kampu)</w:t>
            </w:r>
          </w:p>
        </w:tc>
        <w:tc>
          <w:tcPr>
            <w:tcW w:w="1234"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2D13F1D5" w14:textId="77777777" w:rsidR="00D11D63" w:rsidRPr="00735494" w:rsidRDefault="00D11D63" w:rsidP="006617CB">
            <w:pPr>
              <w:snapToGrid w:val="0"/>
              <w:spacing w:after="0"/>
              <w:jc w:val="center"/>
              <w:rPr>
                <w:rFonts w:ascii="Times New Roman" w:eastAsia="Arial Unicode MS" w:hAnsi="Times New Roman" w:cs="Times New Roman"/>
                <w:bCs/>
                <w:lang w:eastAsia="zh-CN"/>
              </w:rPr>
            </w:pPr>
            <w:r w:rsidRPr="00735494">
              <w:rPr>
                <w:rFonts w:ascii="Times New Roman" w:eastAsia="Arial Unicode MS" w:hAnsi="Times New Roman" w:cs="Times New Roman"/>
                <w:bCs/>
                <w:lang w:eastAsia="zh-CN"/>
              </w:rPr>
              <w:t xml:space="preserve">Ne mažiau </w:t>
            </w:r>
          </w:p>
          <w:p w14:paraId="71314088"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Arial Unicode MS" w:hAnsi="Times New Roman" w:cs="Times New Roman"/>
                <w:bCs/>
                <w:lang w:eastAsia="zh-CN"/>
              </w:rPr>
              <w:t>2 740 mm</w:t>
            </w:r>
          </w:p>
        </w:tc>
        <w:tc>
          <w:tcPr>
            <w:tcW w:w="2206" w:type="dxa"/>
            <w:tcMar>
              <w:top w:w="55" w:type="dxa"/>
              <w:left w:w="55" w:type="dxa"/>
              <w:bottom w:w="55" w:type="dxa"/>
              <w:right w:w="55" w:type="dxa"/>
            </w:tcMar>
            <w:vAlign w:val="center"/>
            <w:hideMark/>
          </w:tcPr>
          <w:p w14:paraId="09859E8A"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shd w:val="clear" w:color="auto" w:fill="FFFFFF"/>
                <w:lang w:eastAsia="zh-CN"/>
              </w:rPr>
              <w:t>2 740 mm</w:t>
            </w:r>
          </w:p>
        </w:tc>
        <w:tc>
          <w:tcPr>
            <w:tcW w:w="2402" w:type="dxa"/>
            <w:tcMar>
              <w:top w:w="55" w:type="dxa"/>
              <w:left w:w="55" w:type="dxa"/>
              <w:bottom w:w="55" w:type="dxa"/>
              <w:right w:w="55" w:type="dxa"/>
            </w:tcMar>
            <w:vAlign w:val="center"/>
            <w:hideMark/>
          </w:tcPr>
          <w:p w14:paraId="661FD4C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13</w:t>
            </w:r>
            <w:r w:rsidRPr="00735494">
              <w:rPr>
                <w:rFonts w:ascii="Times New Roman" w:eastAsia="Times New Roman" w:hAnsi="Times New Roman" w:cs="Times New Roman"/>
                <w:color w:val="000000"/>
                <w:shd w:val="clear" w:color="auto" w:fill="FFFFFF"/>
                <w:lang w:eastAsia="zh-CN"/>
              </w:rPr>
              <w:t xml:space="preserve"> = 0</w:t>
            </w:r>
          </w:p>
        </w:tc>
      </w:tr>
      <w:tr w:rsidR="00D11D63" w:rsidRPr="00735494" w14:paraId="748C6B09" w14:textId="77777777" w:rsidTr="006617CB">
        <w:trPr>
          <w:trHeight w:val="404"/>
        </w:trPr>
        <w:tc>
          <w:tcPr>
            <w:tcW w:w="648" w:type="dxa"/>
            <w:vMerge/>
            <w:tcBorders>
              <w:right w:val="single" w:sz="4" w:space="0" w:color="auto"/>
            </w:tcBorders>
            <w:vAlign w:val="center"/>
            <w:hideMark/>
          </w:tcPr>
          <w:p w14:paraId="44F33F1D"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hideMark/>
          </w:tcPr>
          <w:p w14:paraId="42C92569"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hideMark/>
          </w:tcPr>
          <w:p w14:paraId="39ACF9DF"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3BFAB9DA"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2 741 – 2 760 mm</w:t>
            </w:r>
          </w:p>
        </w:tc>
        <w:tc>
          <w:tcPr>
            <w:tcW w:w="2402" w:type="dxa"/>
            <w:tcMar>
              <w:top w:w="55" w:type="dxa"/>
              <w:left w:w="55" w:type="dxa"/>
              <w:bottom w:w="55" w:type="dxa"/>
              <w:right w:w="55" w:type="dxa"/>
            </w:tcMar>
            <w:vAlign w:val="center"/>
          </w:tcPr>
          <w:p w14:paraId="1CB8B1DF"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13</w:t>
            </w:r>
            <w:r w:rsidRPr="00735494">
              <w:rPr>
                <w:rFonts w:ascii="Times New Roman" w:eastAsia="Times New Roman" w:hAnsi="Times New Roman" w:cs="Times New Roman"/>
              </w:rPr>
              <w:t xml:space="preserve"> = 0,5</w:t>
            </w:r>
          </w:p>
        </w:tc>
      </w:tr>
      <w:tr w:rsidR="00D11D63" w:rsidRPr="00735494" w14:paraId="36539687" w14:textId="77777777" w:rsidTr="006617CB">
        <w:trPr>
          <w:trHeight w:val="312"/>
        </w:trPr>
        <w:tc>
          <w:tcPr>
            <w:tcW w:w="648" w:type="dxa"/>
            <w:vMerge/>
            <w:tcBorders>
              <w:right w:val="single" w:sz="4" w:space="0" w:color="auto"/>
            </w:tcBorders>
            <w:vAlign w:val="center"/>
          </w:tcPr>
          <w:p w14:paraId="49F32CDC"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110CBFAD"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31221BD4"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04924E8A"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2 761 – 2 780 mm</w:t>
            </w:r>
          </w:p>
        </w:tc>
        <w:tc>
          <w:tcPr>
            <w:tcW w:w="2402" w:type="dxa"/>
            <w:tcMar>
              <w:top w:w="55" w:type="dxa"/>
              <w:left w:w="55" w:type="dxa"/>
              <w:bottom w:w="55" w:type="dxa"/>
              <w:right w:w="55" w:type="dxa"/>
            </w:tcMar>
            <w:vAlign w:val="center"/>
          </w:tcPr>
          <w:p w14:paraId="7BDBB249"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13</w:t>
            </w:r>
            <w:r w:rsidRPr="00735494">
              <w:rPr>
                <w:rFonts w:ascii="Times New Roman" w:eastAsia="Times New Roman" w:hAnsi="Times New Roman" w:cs="Times New Roman"/>
                <w:color w:val="000000"/>
                <w:shd w:val="clear" w:color="auto" w:fill="FFFFFF"/>
                <w:lang w:eastAsia="zh-CN"/>
              </w:rPr>
              <w:t xml:space="preserve"> = 1</w:t>
            </w:r>
          </w:p>
        </w:tc>
      </w:tr>
      <w:tr w:rsidR="00D11D63" w:rsidRPr="00735494" w14:paraId="11ACAE92" w14:textId="77777777" w:rsidTr="006617CB">
        <w:trPr>
          <w:trHeight w:val="312"/>
        </w:trPr>
        <w:tc>
          <w:tcPr>
            <w:tcW w:w="648" w:type="dxa"/>
            <w:vMerge/>
            <w:tcBorders>
              <w:right w:val="single" w:sz="4" w:space="0" w:color="auto"/>
            </w:tcBorders>
            <w:vAlign w:val="center"/>
          </w:tcPr>
          <w:p w14:paraId="3FC28432"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24565320"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1EBFA7C0"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39934246"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2 781 mm ir daugiau</w:t>
            </w:r>
          </w:p>
        </w:tc>
        <w:tc>
          <w:tcPr>
            <w:tcW w:w="2402" w:type="dxa"/>
            <w:tcMar>
              <w:top w:w="55" w:type="dxa"/>
              <w:left w:w="55" w:type="dxa"/>
              <w:bottom w:w="55" w:type="dxa"/>
              <w:right w:w="55" w:type="dxa"/>
            </w:tcMar>
            <w:vAlign w:val="center"/>
          </w:tcPr>
          <w:p w14:paraId="616242E1"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13</w:t>
            </w:r>
            <w:r w:rsidRPr="00735494">
              <w:rPr>
                <w:rFonts w:ascii="Times New Roman" w:eastAsia="Times New Roman" w:hAnsi="Times New Roman" w:cs="Times New Roman"/>
                <w:color w:val="000000"/>
                <w:shd w:val="clear" w:color="auto" w:fill="FFFFFF"/>
                <w:lang w:eastAsia="zh-CN"/>
              </w:rPr>
              <w:t xml:space="preserve"> = 2</w:t>
            </w:r>
          </w:p>
        </w:tc>
      </w:tr>
    </w:tbl>
    <w:p w14:paraId="28B1E20B" w14:textId="77777777" w:rsidR="00D11D63" w:rsidRPr="00735494" w:rsidRDefault="00D11D63" w:rsidP="00D11D63">
      <w:pPr>
        <w:numPr>
          <w:ilvl w:val="0"/>
          <w:numId w:val="82"/>
        </w:numPr>
        <w:tabs>
          <w:tab w:val="num" w:pos="0"/>
        </w:tabs>
        <w:spacing w:after="0" w:line="240" w:lineRule="auto"/>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4B399304" w14:textId="77777777" w:rsidR="00D11D63" w:rsidRPr="00735494" w:rsidRDefault="00D11D63" w:rsidP="00D11D63">
      <w:pPr>
        <w:numPr>
          <w:ilvl w:val="0"/>
          <w:numId w:val="82"/>
        </w:numPr>
        <w:tabs>
          <w:tab w:val="num" w:pos="0"/>
        </w:tabs>
        <w:spacing w:after="0" w:line="240" w:lineRule="auto"/>
        <w:contextualSpacing/>
        <w:jc w:val="both"/>
        <w:rPr>
          <w:rFonts w:ascii="Times New Roman" w:eastAsia="Times New Roman" w:hAnsi="Times New Roman" w:cs="Times New Roman"/>
          <w:vertAlign w:val="subscript"/>
        </w:rPr>
      </w:pPr>
    </w:p>
    <w:p w14:paraId="7AC9E42E"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 T</w:t>
      </w:r>
      <w:r w:rsidRPr="00735494">
        <w:rPr>
          <w:rFonts w:ascii="Times New Roman" w:eastAsia="Times New Roman" w:hAnsi="Times New Roman" w:cs="Times New Roman"/>
          <w:b/>
          <w:bCs/>
          <w:vertAlign w:val="subscript"/>
        </w:rPr>
        <w:t>15</w:t>
      </w:r>
      <w:r w:rsidRPr="00735494">
        <w:rPr>
          <w:rFonts w:ascii="Times New Roman" w:eastAsia="Times New Roman" w:hAnsi="Times New Roman" w:cs="Times New Roman"/>
        </w:rPr>
        <w:t xml:space="preserve">  apskaičiuojamas tokia tvarka:</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48"/>
        <w:gridCol w:w="3291"/>
        <w:gridCol w:w="1234"/>
        <w:gridCol w:w="2206"/>
        <w:gridCol w:w="2402"/>
      </w:tblGrid>
      <w:tr w:rsidR="00D11D63" w:rsidRPr="00735494" w14:paraId="0BDD003D" w14:textId="77777777" w:rsidTr="006617CB">
        <w:trPr>
          <w:trHeight w:val="790"/>
        </w:trPr>
        <w:tc>
          <w:tcPr>
            <w:tcW w:w="3939" w:type="dxa"/>
            <w:gridSpan w:val="2"/>
            <w:tcMar>
              <w:top w:w="55" w:type="dxa"/>
              <w:left w:w="55" w:type="dxa"/>
              <w:bottom w:w="55" w:type="dxa"/>
              <w:right w:w="55" w:type="dxa"/>
            </w:tcMar>
            <w:vAlign w:val="center"/>
            <w:hideMark/>
          </w:tcPr>
          <w:p w14:paraId="2E43AFD9"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lastRenderedPageBreak/>
              <w:t>Vertinimo kriterijai</w:t>
            </w:r>
          </w:p>
        </w:tc>
        <w:tc>
          <w:tcPr>
            <w:tcW w:w="1234" w:type="dxa"/>
            <w:tcMar>
              <w:top w:w="55" w:type="dxa"/>
              <w:left w:w="55" w:type="dxa"/>
              <w:bottom w:w="55" w:type="dxa"/>
              <w:right w:w="55" w:type="dxa"/>
            </w:tcMar>
            <w:vAlign w:val="center"/>
            <w:hideMark/>
          </w:tcPr>
          <w:p w14:paraId="75BDEA7A"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06" w:type="dxa"/>
            <w:tcMar>
              <w:top w:w="55" w:type="dxa"/>
              <w:left w:w="55" w:type="dxa"/>
              <w:bottom w:w="55" w:type="dxa"/>
              <w:right w:w="55" w:type="dxa"/>
            </w:tcMar>
            <w:vAlign w:val="center"/>
            <w:hideMark/>
          </w:tcPr>
          <w:p w14:paraId="11D93193"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2" w:type="dxa"/>
            <w:tcMar>
              <w:top w:w="55" w:type="dxa"/>
              <w:left w:w="55" w:type="dxa"/>
              <w:bottom w:w="55" w:type="dxa"/>
              <w:right w:w="55" w:type="dxa"/>
            </w:tcMar>
            <w:vAlign w:val="center"/>
            <w:hideMark/>
          </w:tcPr>
          <w:p w14:paraId="544F9391"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 balais</w:t>
            </w:r>
          </w:p>
        </w:tc>
      </w:tr>
      <w:tr w:rsidR="00D11D63" w:rsidRPr="00735494" w14:paraId="067221F2" w14:textId="77777777" w:rsidTr="006617CB">
        <w:trPr>
          <w:trHeight w:val="190"/>
        </w:trPr>
        <w:tc>
          <w:tcPr>
            <w:tcW w:w="648" w:type="dxa"/>
            <w:vMerge w:val="restart"/>
            <w:tcMar>
              <w:top w:w="55" w:type="dxa"/>
              <w:left w:w="55" w:type="dxa"/>
              <w:bottom w:w="55" w:type="dxa"/>
              <w:right w:w="55" w:type="dxa"/>
            </w:tcMar>
            <w:vAlign w:val="center"/>
            <w:hideMark/>
          </w:tcPr>
          <w:p w14:paraId="385EE07A" w14:textId="77777777" w:rsidR="00D11D63" w:rsidRPr="00735494" w:rsidRDefault="00D11D63" w:rsidP="006617CB">
            <w:pPr>
              <w:snapToGrid w:val="0"/>
              <w:spacing w:after="0"/>
              <w:jc w:val="both"/>
              <w:rPr>
                <w:rFonts w:ascii="Times New Roman" w:eastAsia="Times New Roman" w:hAnsi="Times New Roman" w:cs="Times New Roman"/>
                <w:vertAlign w:val="subscript"/>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15</w:t>
            </w:r>
          </w:p>
        </w:tc>
        <w:tc>
          <w:tcPr>
            <w:tcW w:w="3291"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2AD68AA1"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lang w:eastAsia="zh-CN"/>
              </w:rPr>
              <w:t xml:space="preserve"> Prekių pristatymo terminas</w:t>
            </w:r>
          </w:p>
        </w:tc>
        <w:tc>
          <w:tcPr>
            <w:tcW w:w="1234" w:type="dxa"/>
            <w:vMerge w:val="restart"/>
            <w:tcBorders>
              <w:top w:val="single" w:sz="4" w:space="0" w:color="auto"/>
              <w:left w:val="single" w:sz="4" w:space="0" w:color="auto"/>
              <w:right w:val="single" w:sz="4" w:space="0" w:color="auto"/>
            </w:tcBorders>
            <w:tcMar>
              <w:top w:w="55" w:type="dxa"/>
              <w:left w:w="55" w:type="dxa"/>
              <w:bottom w:w="55" w:type="dxa"/>
              <w:right w:w="55" w:type="dxa"/>
            </w:tcMar>
            <w:vAlign w:val="center"/>
            <w:hideMark/>
          </w:tcPr>
          <w:p w14:paraId="039101F5"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Arial Unicode MS" w:hAnsi="Times New Roman" w:cs="Times New Roman"/>
                <w:bCs/>
                <w:lang w:eastAsia="zh-CN"/>
              </w:rPr>
              <w:t>Ne daugiau 150 kalendorinių dienų</w:t>
            </w:r>
          </w:p>
        </w:tc>
        <w:tc>
          <w:tcPr>
            <w:tcW w:w="2206" w:type="dxa"/>
            <w:tcMar>
              <w:top w:w="55" w:type="dxa"/>
              <w:left w:w="55" w:type="dxa"/>
              <w:bottom w:w="55" w:type="dxa"/>
              <w:right w:w="55" w:type="dxa"/>
            </w:tcMar>
            <w:vAlign w:val="center"/>
            <w:hideMark/>
          </w:tcPr>
          <w:p w14:paraId="6D04C1B5"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shd w:val="clear" w:color="auto" w:fill="FFFFFF"/>
                <w:lang w:eastAsia="zh-CN"/>
              </w:rPr>
              <w:t xml:space="preserve">150 </w:t>
            </w:r>
            <w:proofErr w:type="spellStart"/>
            <w:r w:rsidRPr="00735494">
              <w:rPr>
                <w:rFonts w:ascii="Times New Roman" w:eastAsia="Times New Roman" w:hAnsi="Times New Roman" w:cs="Times New Roman"/>
                <w:shd w:val="clear" w:color="auto" w:fill="FFFFFF"/>
                <w:lang w:eastAsia="zh-CN"/>
              </w:rPr>
              <w:t>k.d</w:t>
            </w:r>
            <w:proofErr w:type="spellEnd"/>
            <w:r w:rsidRPr="00735494">
              <w:rPr>
                <w:rFonts w:ascii="Times New Roman" w:eastAsia="Times New Roman" w:hAnsi="Times New Roman" w:cs="Times New Roman"/>
                <w:shd w:val="clear" w:color="auto" w:fill="FFFFFF"/>
                <w:lang w:eastAsia="zh-CN"/>
              </w:rPr>
              <w:t>.</w:t>
            </w:r>
          </w:p>
        </w:tc>
        <w:tc>
          <w:tcPr>
            <w:tcW w:w="2402" w:type="dxa"/>
            <w:tcMar>
              <w:top w:w="55" w:type="dxa"/>
              <w:left w:w="55" w:type="dxa"/>
              <w:bottom w:w="55" w:type="dxa"/>
              <w:right w:w="55" w:type="dxa"/>
            </w:tcMar>
            <w:vAlign w:val="center"/>
            <w:hideMark/>
          </w:tcPr>
          <w:p w14:paraId="6A883550"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15</w:t>
            </w:r>
            <w:r w:rsidRPr="00735494">
              <w:rPr>
                <w:rFonts w:ascii="Times New Roman" w:eastAsia="Times New Roman" w:hAnsi="Times New Roman" w:cs="Times New Roman"/>
                <w:color w:val="000000"/>
                <w:shd w:val="clear" w:color="auto" w:fill="FFFFFF"/>
                <w:lang w:eastAsia="zh-CN"/>
              </w:rPr>
              <w:t xml:space="preserve"> = 0</w:t>
            </w:r>
          </w:p>
        </w:tc>
      </w:tr>
      <w:tr w:rsidR="00D11D63" w:rsidRPr="00735494" w14:paraId="6C42A280" w14:textId="77777777" w:rsidTr="006617CB">
        <w:trPr>
          <w:trHeight w:val="404"/>
        </w:trPr>
        <w:tc>
          <w:tcPr>
            <w:tcW w:w="648" w:type="dxa"/>
            <w:vMerge/>
            <w:tcBorders>
              <w:right w:val="single" w:sz="4" w:space="0" w:color="auto"/>
            </w:tcBorders>
            <w:vAlign w:val="center"/>
            <w:hideMark/>
          </w:tcPr>
          <w:p w14:paraId="638CF942"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hideMark/>
          </w:tcPr>
          <w:p w14:paraId="32434998"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hideMark/>
          </w:tcPr>
          <w:p w14:paraId="5A6B2648"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5BA87EB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 xml:space="preserve">Nuo 120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149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2402" w:type="dxa"/>
            <w:tcMar>
              <w:top w:w="55" w:type="dxa"/>
              <w:left w:w="55" w:type="dxa"/>
              <w:bottom w:w="55" w:type="dxa"/>
              <w:right w:w="55" w:type="dxa"/>
            </w:tcMar>
            <w:vAlign w:val="center"/>
          </w:tcPr>
          <w:p w14:paraId="6A12BF52"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15</w:t>
            </w:r>
            <w:r w:rsidRPr="00735494">
              <w:rPr>
                <w:rFonts w:ascii="Times New Roman" w:eastAsia="Times New Roman" w:hAnsi="Times New Roman" w:cs="Times New Roman"/>
              </w:rPr>
              <w:t xml:space="preserve"> = 1</w:t>
            </w:r>
          </w:p>
        </w:tc>
      </w:tr>
      <w:tr w:rsidR="00D11D63" w:rsidRPr="00735494" w14:paraId="70C2E62A" w14:textId="77777777" w:rsidTr="006617CB">
        <w:trPr>
          <w:trHeight w:val="312"/>
        </w:trPr>
        <w:tc>
          <w:tcPr>
            <w:tcW w:w="648" w:type="dxa"/>
            <w:vMerge/>
            <w:tcBorders>
              <w:right w:val="single" w:sz="4" w:space="0" w:color="auto"/>
            </w:tcBorders>
            <w:vAlign w:val="center"/>
          </w:tcPr>
          <w:p w14:paraId="5360F00D"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48E5FDC3"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3A44EFEA"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tcPr>
          <w:p w14:paraId="01B4C831"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 xml:space="preserve">Nuo 90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119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2402" w:type="dxa"/>
            <w:tcMar>
              <w:top w:w="55" w:type="dxa"/>
              <w:left w:w="55" w:type="dxa"/>
              <w:bottom w:w="55" w:type="dxa"/>
              <w:right w:w="55" w:type="dxa"/>
            </w:tcMar>
            <w:vAlign w:val="center"/>
          </w:tcPr>
          <w:p w14:paraId="0F70ADA9"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15</w:t>
            </w:r>
            <w:r w:rsidRPr="00735494">
              <w:rPr>
                <w:rFonts w:ascii="Times New Roman" w:eastAsia="Times New Roman" w:hAnsi="Times New Roman" w:cs="Times New Roman"/>
                <w:color w:val="000000"/>
                <w:shd w:val="clear" w:color="auto" w:fill="FFFFFF"/>
                <w:lang w:eastAsia="zh-CN"/>
              </w:rPr>
              <w:t xml:space="preserve"> = 2</w:t>
            </w:r>
          </w:p>
        </w:tc>
      </w:tr>
      <w:tr w:rsidR="00D11D63" w:rsidRPr="00735494" w14:paraId="748FBB7D" w14:textId="77777777" w:rsidTr="006617CB">
        <w:trPr>
          <w:trHeight w:val="312"/>
        </w:trPr>
        <w:tc>
          <w:tcPr>
            <w:tcW w:w="648" w:type="dxa"/>
            <w:vMerge/>
            <w:tcBorders>
              <w:right w:val="single" w:sz="4" w:space="0" w:color="auto"/>
            </w:tcBorders>
            <w:vAlign w:val="center"/>
          </w:tcPr>
          <w:p w14:paraId="0004CBD4"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530C2D27"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152D004C"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tcPr>
          <w:p w14:paraId="7A711DC0"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 xml:space="preserve">Nuo 60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89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2402" w:type="dxa"/>
            <w:tcMar>
              <w:top w:w="55" w:type="dxa"/>
              <w:left w:w="55" w:type="dxa"/>
              <w:bottom w:w="55" w:type="dxa"/>
              <w:right w:w="55" w:type="dxa"/>
            </w:tcMar>
            <w:vAlign w:val="center"/>
          </w:tcPr>
          <w:p w14:paraId="608F4D27"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15</w:t>
            </w:r>
            <w:r w:rsidRPr="00735494">
              <w:rPr>
                <w:rFonts w:ascii="Times New Roman" w:eastAsia="Times New Roman" w:hAnsi="Times New Roman" w:cs="Times New Roman"/>
                <w:color w:val="000000"/>
                <w:shd w:val="clear" w:color="auto" w:fill="FFFFFF"/>
                <w:lang w:eastAsia="zh-CN"/>
              </w:rPr>
              <w:t xml:space="preserve"> = 3</w:t>
            </w:r>
          </w:p>
        </w:tc>
      </w:tr>
      <w:tr w:rsidR="00D11D63" w:rsidRPr="00735494" w14:paraId="0BED2C2A" w14:textId="77777777" w:rsidTr="006617CB">
        <w:trPr>
          <w:trHeight w:val="312"/>
        </w:trPr>
        <w:tc>
          <w:tcPr>
            <w:tcW w:w="648" w:type="dxa"/>
            <w:vMerge/>
            <w:tcBorders>
              <w:right w:val="single" w:sz="4" w:space="0" w:color="auto"/>
            </w:tcBorders>
            <w:vAlign w:val="center"/>
          </w:tcPr>
          <w:p w14:paraId="4918A0F2"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50E34B8A"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3AD5CEFD"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3772A24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 xml:space="preserve">Nuo 31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59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2402" w:type="dxa"/>
            <w:tcMar>
              <w:top w:w="55" w:type="dxa"/>
              <w:left w:w="55" w:type="dxa"/>
              <w:bottom w:w="55" w:type="dxa"/>
              <w:right w:w="55" w:type="dxa"/>
            </w:tcMar>
            <w:vAlign w:val="center"/>
          </w:tcPr>
          <w:p w14:paraId="43C8DDAE"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15</w:t>
            </w:r>
            <w:r w:rsidRPr="00735494">
              <w:rPr>
                <w:rFonts w:ascii="Times New Roman" w:eastAsia="Times New Roman" w:hAnsi="Times New Roman" w:cs="Times New Roman"/>
                <w:color w:val="000000"/>
                <w:shd w:val="clear" w:color="auto" w:fill="FFFFFF"/>
                <w:lang w:eastAsia="zh-CN"/>
              </w:rPr>
              <w:t xml:space="preserve"> = 4</w:t>
            </w:r>
          </w:p>
        </w:tc>
      </w:tr>
      <w:tr w:rsidR="00D11D63" w:rsidRPr="00735494" w14:paraId="0BF5CB21" w14:textId="77777777" w:rsidTr="006617CB">
        <w:trPr>
          <w:trHeight w:val="312"/>
        </w:trPr>
        <w:tc>
          <w:tcPr>
            <w:tcW w:w="648" w:type="dxa"/>
            <w:vMerge/>
            <w:tcBorders>
              <w:right w:val="single" w:sz="4" w:space="0" w:color="auto"/>
            </w:tcBorders>
            <w:vAlign w:val="center"/>
          </w:tcPr>
          <w:p w14:paraId="24C3F378" w14:textId="77777777" w:rsidR="00D11D63" w:rsidRPr="00735494" w:rsidRDefault="00D11D63" w:rsidP="006617CB">
            <w:pPr>
              <w:spacing w:after="0" w:line="240" w:lineRule="auto"/>
              <w:rPr>
                <w:rFonts w:ascii="Times New Roman" w:eastAsia="Times New Roman" w:hAnsi="Times New Roman" w:cs="Times New Roman"/>
              </w:rPr>
            </w:pPr>
          </w:p>
        </w:tc>
        <w:tc>
          <w:tcPr>
            <w:tcW w:w="3291" w:type="dxa"/>
            <w:vMerge/>
            <w:tcBorders>
              <w:left w:val="single" w:sz="4" w:space="0" w:color="auto"/>
              <w:right w:val="single" w:sz="4" w:space="0" w:color="auto"/>
            </w:tcBorders>
            <w:vAlign w:val="center"/>
          </w:tcPr>
          <w:p w14:paraId="0C5FFC84" w14:textId="77777777" w:rsidR="00D11D63" w:rsidRPr="00735494" w:rsidRDefault="00D11D63" w:rsidP="006617CB">
            <w:pPr>
              <w:spacing w:after="0" w:line="240" w:lineRule="auto"/>
              <w:rPr>
                <w:rFonts w:ascii="Times New Roman" w:eastAsia="Times New Roman" w:hAnsi="Times New Roman" w:cs="Times New Roman"/>
              </w:rPr>
            </w:pPr>
          </w:p>
        </w:tc>
        <w:tc>
          <w:tcPr>
            <w:tcW w:w="1234" w:type="dxa"/>
            <w:vMerge/>
            <w:tcBorders>
              <w:left w:val="single" w:sz="4" w:space="0" w:color="auto"/>
              <w:right w:val="single" w:sz="4" w:space="0" w:color="auto"/>
            </w:tcBorders>
            <w:vAlign w:val="center"/>
          </w:tcPr>
          <w:p w14:paraId="59671716" w14:textId="77777777" w:rsidR="00D11D63" w:rsidRPr="00735494" w:rsidRDefault="00D11D63" w:rsidP="006617CB">
            <w:pPr>
              <w:spacing w:after="0" w:line="240" w:lineRule="auto"/>
              <w:rPr>
                <w:rFonts w:ascii="Times New Roman" w:eastAsia="Times New Roman" w:hAnsi="Times New Roman" w:cs="Times New Roman"/>
              </w:rPr>
            </w:pPr>
          </w:p>
        </w:tc>
        <w:tc>
          <w:tcPr>
            <w:tcW w:w="2206" w:type="dxa"/>
            <w:tcBorders>
              <w:left w:val="single" w:sz="4" w:space="0" w:color="auto"/>
            </w:tcBorders>
            <w:tcMar>
              <w:top w:w="55" w:type="dxa"/>
              <w:left w:w="55" w:type="dxa"/>
              <w:bottom w:w="55" w:type="dxa"/>
              <w:right w:w="55" w:type="dxa"/>
            </w:tcMar>
            <w:vAlign w:val="center"/>
          </w:tcPr>
          <w:p w14:paraId="62ED9D9A"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rPr>
              <w:t xml:space="preserve">30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arba mažiau</w:t>
            </w:r>
          </w:p>
        </w:tc>
        <w:tc>
          <w:tcPr>
            <w:tcW w:w="2402" w:type="dxa"/>
            <w:tcMar>
              <w:top w:w="55" w:type="dxa"/>
              <w:left w:w="55" w:type="dxa"/>
              <w:bottom w:w="55" w:type="dxa"/>
              <w:right w:w="55" w:type="dxa"/>
            </w:tcMar>
            <w:vAlign w:val="center"/>
          </w:tcPr>
          <w:p w14:paraId="50C40B64"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15</w:t>
            </w:r>
            <w:r w:rsidRPr="00735494">
              <w:rPr>
                <w:rFonts w:ascii="Times New Roman" w:eastAsia="Times New Roman" w:hAnsi="Times New Roman" w:cs="Times New Roman"/>
                <w:color w:val="000000"/>
                <w:shd w:val="clear" w:color="auto" w:fill="FFFFFF"/>
                <w:lang w:eastAsia="zh-CN"/>
              </w:rPr>
              <w:t xml:space="preserve"> = 10</w:t>
            </w:r>
          </w:p>
        </w:tc>
      </w:tr>
    </w:tbl>
    <w:p w14:paraId="6F7E759F" w14:textId="77777777" w:rsidR="00D11D63" w:rsidRPr="00735494" w:rsidRDefault="00D11D63" w:rsidP="00D11D63">
      <w:pPr>
        <w:numPr>
          <w:ilvl w:val="0"/>
          <w:numId w:val="82"/>
        </w:numPr>
        <w:tabs>
          <w:tab w:val="num" w:pos="0"/>
        </w:tabs>
        <w:spacing w:after="0" w:line="240" w:lineRule="auto"/>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61733D49"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p>
    <w:p w14:paraId="1D030259"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r w:rsidRPr="00735494">
        <w:rPr>
          <w:rFonts w:ascii="Times New Roman" w:eastAsia="Times New Roman" w:hAnsi="Times New Roman" w:cs="Times New Roman"/>
          <w:b/>
          <w:bCs/>
        </w:rPr>
        <w:t>Kriterijai T</w:t>
      </w:r>
      <w:r w:rsidRPr="00735494">
        <w:rPr>
          <w:rFonts w:ascii="Times New Roman" w:eastAsia="Times New Roman" w:hAnsi="Times New Roman" w:cs="Times New Roman"/>
          <w:b/>
          <w:bCs/>
          <w:vertAlign w:val="subscript"/>
        </w:rPr>
        <w:t>3</w:t>
      </w:r>
      <w:r w:rsidRPr="00735494">
        <w:rPr>
          <w:rFonts w:ascii="Times New Roman" w:eastAsia="Times New Roman" w:hAnsi="Times New Roman" w:cs="Times New Roman"/>
          <w:b/>
          <w:bCs/>
        </w:rPr>
        <w:t>,</w:t>
      </w:r>
      <w:r w:rsidRPr="00735494">
        <w:rPr>
          <w:rFonts w:ascii="Times New Roman" w:eastAsia="Times New Roman" w:hAnsi="Times New Roman" w:cs="Times New Roman"/>
          <w:b/>
          <w:bCs/>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4</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5</w:t>
      </w:r>
      <w:r w:rsidRPr="00735494">
        <w:rPr>
          <w:rFonts w:ascii="Times New Roman" w:eastAsia="Times New Roman" w:hAnsi="Times New Roman" w:cs="Times New Roman"/>
          <w:b/>
          <w:bCs/>
        </w:rPr>
        <w:t>,</w:t>
      </w:r>
      <w:r w:rsidRPr="00735494">
        <w:rPr>
          <w:rFonts w:ascii="Times New Roman" w:eastAsia="Times New Roman" w:hAnsi="Times New Roman" w:cs="Times New Roman"/>
          <w:b/>
          <w:bCs/>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6</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7</w:t>
      </w:r>
      <w:r w:rsidRPr="00735494">
        <w:rPr>
          <w:rFonts w:ascii="Times New Roman" w:eastAsia="Times New Roman" w:hAnsi="Times New Roman" w:cs="Times New Roman"/>
          <w:b/>
          <w:bCs/>
        </w:rPr>
        <w:t>,</w:t>
      </w:r>
      <w:r w:rsidRPr="00735494">
        <w:rPr>
          <w:rFonts w:ascii="Times New Roman" w:eastAsia="Times New Roman" w:hAnsi="Times New Roman" w:cs="Times New Roman"/>
          <w:b/>
          <w:bCs/>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9</w:t>
      </w:r>
      <w:r w:rsidRPr="00735494">
        <w:rPr>
          <w:rFonts w:ascii="Times New Roman" w:eastAsia="Times New Roman" w:hAnsi="Times New Roman" w:cs="Times New Roman"/>
          <w:b/>
          <w:bCs/>
        </w:rPr>
        <w:t xml:space="preserve">, </w:t>
      </w:r>
      <w:bookmarkStart w:id="23" w:name="_Hlk160048391"/>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10</w:t>
      </w:r>
      <w:bookmarkEnd w:id="23"/>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14</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rPr>
        <w:t xml:space="preserve">apskaičiuojami tokia tvarka: </w:t>
      </w:r>
    </w:p>
    <w:p w14:paraId="177DC83B" w14:textId="77777777" w:rsidR="00D11D63" w:rsidRPr="00735494" w:rsidRDefault="00D11D63" w:rsidP="00D11D63">
      <w:pPr>
        <w:tabs>
          <w:tab w:val="num" w:pos="0"/>
        </w:tabs>
        <w:spacing w:after="0" w:line="240" w:lineRule="auto"/>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Jeigu Tiekėjas siūlo geriausią nustatytą reikšmę (arba dar geresnę, nei nustatyta geriausia reikšmė) – Tiekėjui skiriamas maksimalus atitinkamas balų skaičius – </w:t>
      </w:r>
      <w:proofErr w:type="spellStart"/>
      <w:r w:rsidRPr="00735494">
        <w:rPr>
          <w:rFonts w:ascii="Times New Roman" w:eastAsia="Times New Roman" w:hAnsi="Times New Roman" w:cs="Times New Roman"/>
        </w:rPr>
        <w:t>Yi</w:t>
      </w:r>
      <w:proofErr w:type="spellEnd"/>
      <w:r w:rsidRPr="00735494">
        <w:rPr>
          <w:rFonts w:ascii="Times New Roman" w:eastAsia="Times New Roman" w:hAnsi="Times New Roman" w:cs="Times New Roman"/>
        </w:rPr>
        <w:t>.</w:t>
      </w:r>
    </w:p>
    <w:p w14:paraId="4F77463D"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rPr>
        <w:t>Jeigu Tiekėjo siūloma reikšmė atitinka tik minimalų nustatytą techninį reikalavimą – balai už atitinkama kriterijų neskiriami.</w:t>
      </w:r>
    </w:p>
    <w:p w14:paraId="2DCE84F4"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rPr>
        <w:t>Ekonomiškai naudingiausiu laikomas pasiūlymas, kurio balų suma yra didžiausia.</w:t>
      </w:r>
    </w:p>
    <w:bookmarkEnd w:id="14"/>
    <w:p w14:paraId="66CF429B"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Pr>
          <w:rFonts w:ascii="Times New Roman" w:eastAsia="Times New Roman" w:hAnsi="Times New Roman" w:cs="Times New Roman"/>
        </w:rPr>
        <w:t xml:space="preserve">     </w:t>
      </w:r>
    </w:p>
    <w:p w14:paraId="383B1677"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p>
    <w:bookmarkEnd w:id="13"/>
    <w:p w14:paraId="4DD9AB1F" w14:textId="77777777" w:rsidR="00D11D63" w:rsidRPr="00AC5259" w:rsidRDefault="00D11D63" w:rsidP="00D11D63">
      <w:pPr>
        <w:rPr>
          <w:rFonts w:ascii="Times New Roman" w:eastAsia="Times New Roman" w:hAnsi="Times New Roman" w:cs="Times New Roman"/>
          <w:b/>
          <w:bCs/>
        </w:rPr>
      </w:pPr>
      <w:r w:rsidRPr="00AC5259">
        <w:rPr>
          <w:rFonts w:ascii="Times New Roman" w:eastAsia="Times New Roman" w:hAnsi="Times New Roman" w:cs="Times New Roman"/>
          <w:b/>
          <w:bCs/>
        </w:rPr>
        <w:t>II pirkimo dalis</w:t>
      </w:r>
      <w:r>
        <w:rPr>
          <w:rFonts w:ascii="Times New Roman" w:eastAsia="Times New Roman" w:hAnsi="Times New Roman" w:cs="Times New Roman"/>
          <w:b/>
          <w:bCs/>
        </w:rPr>
        <w:t>:</w:t>
      </w:r>
    </w:p>
    <w:tbl>
      <w:tblPr>
        <w:tblW w:w="9296" w:type="dxa"/>
        <w:tblInd w:w="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55" w:type="dxa"/>
          <w:left w:w="55" w:type="dxa"/>
          <w:bottom w:w="55" w:type="dxa"/>
          <w:right w:w="55" w:type="dxa"/>
        </w:tblCellMar>
        <w:tblLook w:val="0000" w:firstRow="0" w:lastRow="0" w:firstColumn="0" w:lastColumn="0" w:noHBand="0" w:noVBand="0"/>
      </w:tblPr>
      <w:tblGrid>
        <w:gridCol w:w="436"/>
        <w:gridCol w:w="3332"/>
        <w:gridCol w:w="1984"/>
        <w:gridCol w:w="2126"/>
        <w:gridCol w:w="1418"/>
      </w:tblGrid>
      <w:tr w:rsidR="00D11D63" w:rsidRPr="00735494" w14:paraId="24D95AD8" w14:textId="77777777" w:rsidTr="006617CB">
        <w:trPr>
          <w:trHeight w:val="1372"/>
        </w:trPr>
        <w:tc>
          <w:tcPr>
            <w:tcW w:w="3768" w:type="dxa"/>
            <w:gridSpan w:val="2"/>
          </w:tcPr>
          <w:p w14:paraId="3286A093" w14:textId="77777777" w:rsidR="00D11D63" w:rsidRPr="00735494" w:rsidRDefault="00D11D63" w:rsidP="006617CB">
            <w:pPr>
              <w:autoSpaceDE w:val="0"/>
              <w:snapToGrid w:val="0"/>
              <w:spacing w:after="0" w:line="240" w:lineRule="auto"/>
              <w:rPr>
                <w:rFonts w:ascii="Times New Roman" w:eastAsia="TimesNewRomanPSMT" w:hAnsi="Times New Roman" w:cs="Times New Roman"/>
                <w:shd w:val="clear" w:color="auto" w:fill="FFFFFF"/>
              </w:rPr>
            </w:pPr>
            <w:bookmarkStart w:id="24" w:name="_Hlk127784643"/>
            <w:r w:rsidRPr="00735494">
              <w:rPr>
                <w:rFonts w:ascii="Times New Roman" w:eastAsia="Calibri" w:hAnsi="Times New Roman" w:cs="Times New Roman"/>
                <w:shd w:val="clear" w:color="auto" w:fill="FFFFFF"/>
              </w:rPr>
              <w:t>Vertinimo kriterijai</w:t>
            </w:r>
          </w:p>
        </w:tc>
        <w:tc>
          <w:tcPr>
            <w:tcW w:w="1984" w:type="dxa"/>
          </w:tcPr>
          <w:p w14:paraId="71CAF8D9" w14:textId="77777777" w:rsidR="00D11D63" w:rsidRPr="00735494" w:rsidRDefault="00D11D63" w:rsidP="006617CB">
            <w:pPr>
              <w:autoSpaceDE w:val="0"/>
              <w:snapToGrid w:val="0"/>
              <w:spacing w:after="0" w:line="240" w:lineRule="auto"/>
              <w:jc w:val="center"/>
              <w:rPr>
                <w:rFonts w:ascii="Times New Roman" w:eastAsia="TimesNewRomanPSMT" w:hAnsi="Times New Roman" w:cs="Times New Roman"/>
                <w:shd w:val="clear" w:color="auto" w:fill="FFFFFF"/>
              </w:rPr>
            </w:pPr>
            <w:r w:rsidRPr="00735494">
              <w:rPr>
                <w:rFonts w:ascii="Times New Roman" w:eastAsia="TimesNewRomanPSMT" w:hAnsi="Times New Roman" w:cs="Times New Roman"/>
                <w:shd w:val="clear" w:color="auto" w:fill="FFFFFF"/>
              </w:rPr>
              <w:t>Privaloma parametro vertė</w:t>
            </w:r>
          </w:p>
        </w:tc>
        <w:tc>
          <w:tcPr>
            <w:tcW w:w="2126" w:type="dxa"/>
          </w:tcPr>
          <w:p w14:paraId="12B987AF" w14:textId="77777777" w:rsidR="00D11D63" w:rsidRPr="00735494" w:rsidRDefault="00D11D63" w:rsidP="006617CB">
            <w:pPr>
              <w:autoSpaceDE w:val="0"/>
              <w:snapToGrid w:val="0"/>
              <w:spacing w:after="0" w:line="240" w:lineRule="auto"/>
              <w:jc w:val="center"/>
              <w:rPr>
                <w:rFonts w:ascii="Times New Roman" w:eastAsia="TimesNewRomanPSMT" w:hAnsi="Times New Roman" w:cs="Times New Roman"/>
                <w:shd w:val="clear" w:color="auto" w:fill="FFFFFF"/>
              </w:rPr>
            </w:pPr>
            <w:r w:rsidRPr="00735494">
              <w:rPr>
                <w:rFonts w:ascii="Times New Roman" w:eastAsia="TimesNewRomanPSMT" w:hAnsi="Times New Roman" w:cs="Times New Roman"/>
                <w:shd w:val="clear" w:color="auto" w:fill="FFFFFF"/>
              </w:rPr>
              <w:t>Geriausia kriterijaus reikšmė</w:t>
            </w:r>
          </w:p>
        </w:tc>
        <w:tc>
          <w:tcPr>
            <w:tcW w:w="1418" w:type="dxa"/>
          </w:tcPr>
          <w:p w14:paraId="7296F8F2" w14:textId="77777777" w:rsidR="00D11D63" w:rsidRPr="00735494" w:rsidRDefault="00D11D63" w:rsidP="006617CB">
            <w:pPr>
              <w:autoSpaceDE w:val="0"/>
              <w:snapToGrid w:val="0"/>
              <w:spacing w:after="0" w:line="240" w:lineRule="auto"/>
              <w:jc w:val="center"/>
              <w:rPr>
                <w:rFonts w:ascii="Times New Roman" w:eastAsia="TimesNewRomanPSMT" w:hAnsi="Times New Roman" w:cs="Times New Roman"/>
                <w:shd w:val="clear" w:color="auto" w:fill="FFFFFF"/>
              </w:rPr>
            </w:pPr>
            <w:r w:rsidRPr="00735494">
              <w:rPr>
                <w:rFonts w:ascii="Times New Roman" w:eastAsia="TimesNewRomanPSMT" w:hAnsi="Times New Roman" w:cs="Times New Roman"/>
                <w:shd w:val="clear" w:color="auto" w:fill="FFFFFF"/>
              </w:rPr>
              <w:t>Lyginamasis svoris ekonominio naudingumo įvertinime</w:t>
            </w:r>
          </w:p>
        </w:tc>
      </w:tr>
      <w:tr w:rsidR="00D11D63" w:rsidRPr="00735494" w14:paraId="20D91A94" w14:textId="77777777" w:rsidTr="006617CB">
        <w:trPr>
          <w:trHeight w:val="214"/>
        </w:trPr>
        <w:tc>
          <w:tcPr>
            <w:tcW w:w="3768" w:type="dxa"/>
            <w:gridSpan w:val="2"/>
          </w:tcPr>
          <w:p w14:paraId="417EDEE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Prekės kaina C=C1+C2</w:t>
            </w:r>
            <w:r>
              <w:rPr>
                <w:rFonts w:ascii="Times New Roman" w:eastAsia="Arial Unicode MS" w:hAnsi="Times New Roman" w:cs="Times New Roman"/>
                <w:color w:val="000000"/>
                <w:shd w:val="clear" w:color="auto" w:fill="FFFFFF"/>
                <w:lang w:eastAsia="zh-CN"/>
              </w:rPr>
              <w:t>+C3</w:t>
            </w:r>
          </w:p>
          <w:p w14:paraId="3B3ABE0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C1 – Frontalinio krautuvo ir  komplektuojamos papildomos įrangos kaina;</w:t>
            </w:r>
          </w:p>
          <w:p w14:paraId="5798F88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C2 – Tiekėjo siūlomų atlikti frontalinio krautuvo privalomų techninių aptarnavimų kaina</w:t>
            </w:r>
          </w:p>
          <w:p w14:paraId="2282E85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C3 – Tiekėjo siūlomų atlikti svėrimo įrangos privalomų techninių aptarnavimų kaina</w:t>
            </w:r>
          </w:p>
        </w:tc>
        <w:tc>
          <w:tcPr>
            <w:tcW w:w="1984" w:type="dxa"/>
            <w:shd w:val="clear" w:color="auto" w:fill="BFBFBF" w:themeFill="background1" w:themeFillShade="BF"/>
          </w:tcPr>
          <w:p w14:paraId="1317821C" w14:textId="77777777" w:rsidR="00D11D63" w:rsidRPr="00735494" w:rsidRDefault="00D11D63" w:rsidP="006617CB">
            <w:pPr>
              <w:spacing w:after="0" w:line="240" w:lineRule="auto"/>
              <w:jc w:val="both"/>
              <w:rPr>
                <w:rFonts w:ascii="Times New Roman" w:eastAsia="Calibri" w:hAnsi="Times New Roman" w:cs="Times New Roman"/>
              </w:rPr>
            </w:pPr>
          </w:p>
        </w:tc>
        <w:tc>
          <w:tcPr>
            <w:tcW w:w="2126" w:type="dxa"/>
          </w:tcPr>
          <w:p w14:paraId="07E72A5E"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mažiausia reikšmė</w:t>
            </w:r>
          </w:p>
        </w:tc>
        <w:tc>
          <w:tcPr>
            <w:tcW w:w="1418" w:type="dxa"/>
          </w:tcPr>
          <w:p w14:paraId="4A51027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X=64</w:t>
            </w:r>
          </w:p>
        </w:tc>
      </w:tr>
      <w:tr w:rsidR="00D11D63" w:rsidRPr="00735494" w14:paraId="1D593CFD" w14:textId="77777777" w:rsidTr="006617CB">
        <w:trPr>
          <w:trHeight w:val="214"/>
        </w:trPr>
        <w:tc>
          <w:tcPr>
            <w:tcW w:w="9296" w:type="dxa"/>
            <w:gridSpan w:val="5"/>
          </w:tcPr>
          <w:p w14:paraId="43DD56D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 xml:space="preserve">Kiti </w:t>
            </w:r>
            <w:r w:rsidRPr="00735494">
              <w:rPr>
                <w:rFonts w:ascii="Times New Roman" w:eastAsia="TimesNewRomanPSMT" w:hAnsi="Times New Roman" w:cs="Times New Roman"/>
                <w:color w:val="000000"/>
                <w:shd w:val="clear" w:color="auto" w:fill="FFFFFF"/>
                <w:lang w:eastAsia="zh-CN"/>
              </w:rPr>
              <w:t>kriterijai:</w:t>
            </w:r>
          </w:p>
        </w:tc>
      </w:tr>
      <w:tr w:rsidR="00D11D63" w:rsidRPr="00735494" w14:paraId="5E7184B6" w14:textId="77777777" w:rsidTr="006617CB">
        <w:trPr>
          <w:trHeight w:val="376"/>
        </w:trPr>
        <w:tc>
          <w:tcPr>
            <w:tcW w:w="436" w:type="dxa"/>
          </w:tcPr>
          <w:p w14:paraId="0385894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vertAlign w:val="subscript"/>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w:t>
            </w:r>
          </w:p>
        </w:tc>
        <w:tc>
          <w:tcPr>
            <w:tcW w:w="3332" w:type="dxa"/>
          </w:tcPr>
          <w:p w14:paraId="34F1558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lang w:eastAsia="zh-CN"/>
              </w:rPr>
            </w:pPr>
            <w:r w:rsidRPr="00735494">
              <w:rPr>
                <w:rFonts w:ascii="Times New Roman" w:eastAsia="Arial Unicode MS" w:hAnsi="Times New Roman" w:cs="Times New Roman"/>
                <w:color w:val="000000"/>
                <w:lang w:eastAsia="zh-CN"/>
              </w:rPr>
              <w:t>Suteikiamas pilnos garantijos terminas</w:t>
            </w:r>
            <w:r w:rsidRPr="00735494">
              <w:rPr>
                <w:rFonts w:ascii="Times New Roman" w:eastAsia="Arial Unicode MS" w:hAnsi="Times New Roman" w:cs="Times New Roman"/>
                <w:lang w:eastAsia="zh-CN"/>
              </w:rPr>
              <w:t xml:space="preserve"> frontaliniam  krautuvui</w:t>
            </w:r>
            <w:r w:rsidRPr="00735494">
              <w:rPr>
                <w:rFonts w:ascii="Times New Roman" w:eastAsia="Times New Roman" w:hAnsi="Times New Roman" w:cs="Times New Roman"/>
              </w:rPr>
              <w:t xml:space="preserve"> (įskaitant kartu komplektuojamą įrangą, išskyrus svėrimo įrangą ) </w:t>
            </w:r>
          </w:p>
        </w:tc>
        <w:tc>
          <w:tcPr>
            <w:tcW w:w="1984" w:type="dxa"/>
          </w:tcPr>
          <w:p w14:paraId="296B980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mažiau 24 mėn.,</w:t>
            </w:r>
          </w:p>
          <w:p w14:paraId="1FB418E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 xml:space="preserve">darant prielaidą, kad išdirbis kas metai neviršys 1500 darbo valandų </w:t>
            </w:r>
          </w:p>
        </w:tc>
        <w:tc>
          <w:tcPr>
            <w:tcW w:w="2126" w:type="dxa"/>
          </w:tcPr>
          <w:p w14:paraId="5B2C90B6"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didžiausia reikšmė</w:t>
            </w:r>
          </w:p>
        </w:tc>
        <w:tc>
          <w:tcPr>
            <w:tcW w:w="1418" w:type="dxa"/>
          </w:tcPr>
          <w:p w14:paraId="57B88FC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w:t>
            </w:r>
            <w:r w:rsidRPr="00735494">
              <w:rPr>
                <w:rFonts w:ascii="Times New Roman" w:eastAsia="Arial Unicode MS" w:hAnsi="Times New Roman" w:cs="Times New Roman"/>
                <w:color w:val="000000"/>
                <w:shd w:val="clear" w:color="auto" w:fill="FFFFFF"/>
                <w:lang w:eastAsia="zh-CN"/>
              </w:rPr>
              <w:t xml:space="preserve">=5 </w:t>
            </w:r>
          </w:p>
        </w:tc>
      </w:tr>
      <w:tr w:rsidR="00D11D63" w:rsidRPr="00735494" w14:paraId="4B240BD2" w14:textId="77777777" w:rsidTr="006617CB">
        <w:trPr>
          <w:trHeight w:val="376"/>
        </w:trPr>
        <w:tc>
          <w:tcPr>
            <w:tcW w:w="436" w:type="dxa"/>
          </w:tcPr>
          <w:p w14:paraId="43FD20C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2</w:t>
            </w:r>
          </w:p>
        </w:tc>
        <w:tc>
          <w:tcPr>
            <w:tcW w:w="3332" w:type="dxa"/>
            <w:vAlign w:val="center"/>
          </w:tcPr>
          <w:p w14:paraId="60DEF98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Suteikiamas pilnos garantinis terminas svėrimo įrangai (pagrindiniams svėrimo įrangos komponentams)</w:t>
            </w:r>
          </w:p>
        </w:tc>
        <w:tc>
          <w:tcPr>
            <w:tcW w:w="1984" w:type="dxa"/>
            <w:vAlign w:val="center"/>
          </w:tcPr>
          <w:p w14:paraId="6518D48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 xml:space="preserve">Ne mažiau 24 mėn. </w:t>
            </w:r>
          </w:p>
        </w:tc>
        <w:tc>
          <w:tcPr>
            <w:tcW w:w="2126" w:type="dxa"/>
            <w:vAlign w:val="center"/>
          </w:tcPr>
          <w:p w14:paraId="049E9A1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Yra didžiausia reikšmė</w:t>
            </w:r>
          </w:p>
        </w:tc>
        <w:tc>
          <w:tcPr>
            <w:tcW w:w="1418" w:type="dxa"/>
            <w:vAlign w:val="center"/>
          </w:tcPr>
          <w:p w14:paraId="538908D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2</w:t>
            </w:r>
            <w:r w:rsidRPr="00735494">
              <w:rPr>
                <w:rFonts w:ascii="Times New Roman" w:eastAsia="Arial Unicode MS" w:hAnsi="Times New Roman" w:cs="Times New Roman"/>
                <w:shd w:val="clear" w:color="auto" w:fill="FFFFFF"/>
                <w:lang w:eastAsia="zh-CN"/>
              </w:rPr>
              <w:t>=2</w:t>
            </w:r>
          </w:p>
        </w:tc>
      </w:tr>
      <w:tr w:rsidR="00D11D63" w:rsidRPr="00735494" w14:paraId="5781AEA2" w14:textId="77777777" w:rsidTr="006617CB">
        <w:trPr>
          <w:trHeight w:val="376"/>
        </w:trPr>
        <w:tc>
          <w:tcPr>
            <w:tcW w:w="436" w:type="dxa"/>
          </w:tcPr>
          <w:p w14:paraId="40E6659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lastRenderedPageBreak/>
              <w:t>T</w:t>
            </w:r>
            <w:r w:rsidRPr="00735494">
              <w:rPr>
                <w:rFonts w:ascii="Times New Roman" w:eastAsia="Arial Unicode MS" w:hAnsi="Times New Roman" w:cs="Times New Roman"/>
                <w:color w:val="000000"/>
                <w:shd w:val="clear" w:color="auto" w:fill="FFFFFF"/>
                <w:vertAlign w:val="subscript"/>
                <w:lang w:eastAsia="zh-CN"/>
              </w:rPr>
              <w:t>3</w:t>
            </w:r>
          </w:p>
        </w:tc>
        <w:tc>
          <w:tcPr>
            <w:tcW w:w="3332" w:type="dxa"/>
          </w:tcPr>
          <w:p w14:paraId="61D3ED5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Prekių pristatymo terminas</w:t>
            </w:r>
          </w:p>
        </w:tc>
        <w:tc>
          <w:tcPr>
            <w:tcW w:w="1984" w:type="dxa"/>
          </w:tcPr>
          <w:p w14:paraId="1A4588F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bCs/>
                <w:color w:val="000000"/>
                <w:lang w:eastAsia="zh-CN"/>
              </w:rPr>
              <w:t>Ne daugiau 150 kalendorinių dienų</w:t>
            </w:r>
          </w:p>
        </w:tc>
        <w:tc>
          <w:tcPr>
            <w:tcW w:w="2126" w:type="dxa"/>
          </w:tcPr>
          <w:p w14:paraId="78A32099"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 xml:space="preserve">Yra mažiausia reikšmė </w:t>
            </w:r>
          </w:p>
        </w:tc>
        <w:tc>
          <w:tcPr>
            <w:tcW w:w="1418" w:type="dxa"/>
          </w:tcPr>
          <w:p w14:paraId="25267D6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3</w:t>
            </w:r>
            <w:r w:rsidRPr="00735494">
              <w:rPr>
                <w:rFonts w:ascii="Times New Roman" w:eastAsia="Arial Unicode MS" w:hAnsi="Times New Roman" w:cs="Times New Roman"/>
                <w:shd w:val="clear" w:color="auto" w:fill="FFFFFF"/>
                <w:lang w:eastAsia="zh-CN"/>
              </w:rPr>
              <w:t>=12</w:t>
            </w:r>
          </w:p>
          <w:p w14:paraId="50A4A60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p>
        </w:tc>
      </w:tr>
      <w:tr w:rsidR="00D11D63" w:rsidRPr="00735494" w14:paraId="1D53F21D" w14:textId="77777777" w:rsidTr="006617CB">
        <w:trPr>
          <w:trHeight w:val="376"/>
        </w:trPr>
        <w:tc>
          <w:tcPr>
            <w:tcW w:w="436" w:type="dxa"/>
          </w:tcPr>
          <w:p w14:paraId="25156C1F"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4</w:t>
            </w:r>
          </w:p>
        </w:tc>
        <w:tc>
          <w:tcPr>
            <w:tcW w:w="3332" w:type="dxa"/>
          </w:tcPr>
          <w:p w14:paraId="41E1B0F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Transmisijos tipas</w:t>
            </w:r>
          </w:p>
        </w:tc>
        <w:tc>
          <w:tcPr>
            <w:tcW w:w="1984" w:type="dxa"/>
          </w:tcPr>
          <w:p w14:paraId="0A4F979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proofErr w:type="spellStart"/>
            <w:r w:rsidRPr="00735494">
              <w:rPr>
                <w:rFonts w:ascii="Times New Roman" w:eastAsia="Arial Unicode MS" w:hAnsi="Times New Roman" w:cs="Times New Roman"/>
                <w:bCs/>
                <w:color w:val="000000"/>
                <w:lang w:eastAsia="zh-CN"/>
              </w:rPr>
              <w:t>Elektroniškai</w:t>
            </w:r>
            <w:proofErr w:type="spellEnd"/>
            <w:r w:rsidRPr="00735494">
              <w:rPr>
                <w:rFonts w:ascii="Times New Roman" w:eastAsia="Arial Unicode MS" w:hAnsi="Times New Roman" w:cs="Times New Roman"/>
                <w:bCs/>
                <w:color w:val="000000"/>
                <w:lang w:eastAsia="zh-CN"/>
              </w:rPr>
              <w:t xml:space="preserve"> valdoma hidrodinaminė transmisija</w:t>
            </w:r>
          </w:p>
        </w:tc>
        <w:tc>
          <w:tcPr>
            <w:tcW w:w="2126" w:type="dxa"/>
          </w:tcPr>
          <w:p w14:paraId="2A76CF0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lang w:eastAsia="zh-CN"/>
              </w:rPr>
              <w:t xml:space="preserve">Hidrostatinė transmisija </w:t>
            </w:r>
          </w:p>
        </w:tc>
        <w:tc>
          <w:tcPr>
            <w:tcW w:w="1418" w:type="dxa"/>
          </w:tcPr>
          <w:p w14:paraId="2AF1E7B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4</w:t>
            </w:r>
            <w:r w:rsidRPr="00735494">
              <w:rPr>
                <w:rFonts w:ascii="Times New Roman" w:eastAsia="Arial Unicode MS" w:hAnsi="Times New Roman" w:cs="Times New Roman"/>
                <w:shd w:val="clear" w:color="auto" w:fill="FFFFFF"/>
                <w:lang w:eastAsia="zh-CN"/>
              </w:rPr>
              <w:t>=2</w:t>
            </w:r>
          </w:p>
        </w:tc>
      </w:tr>
      <w:tr w:rsidR="00D11D63" w:rsidRPr="00735494" w14:paraId="25888A47" w14:textId="77777777" w:rsidTr="006617CB">
        <w:trPr>
          <w:trHeight w:val="376"/>
        </w:trPr>
        <w:tc>
          <w:tcPr>
            <w:tcW w:w="436" w:type="dxa"/>
          </w:tcPr>
          <w:p w14:paraId="387BFBB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5</w:t>
            </w:r>
          </w:p>
        </w:tc>
        <w:tc>
          <w:tcPr>
            <w:tcW w:w="3332" w:type="dxa"/>
          </w:tcPr>
          <w:p w14:paraId="077418F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Aušinimo sistemos ventiliatorius</w:t>
            </w:r>
          </w:p>
        </w:tc>
        <w:tc>
          <w:tcPr>
            <w:tcW w:w="1984" w:type="dxa"/>
          </w:tcPr>
          <w:p w14:paraId="0BED5BE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proofErr w:type="spellStart"/>
            <w:r w:rsidRPr="00735494">
              <w:rPr>
                <w:rFonts w:ascii="Times New Roman" w:eastAsia="Times New Roman" w:hAnsi="Times New Roman" w:cs="Times New Roman"/>
                <w:lang w:eastAsia="ar-SA"/>
              </w:rPr>
              <w:t>Reversuojamas</w:t>
            </w:r>
            <w:proofErr w:type="spellEnd"/>
            <w:r w:rsidRPr="00735494">
              <w:rPr>
                <w:rFonts w:ascii="Times New Roman" w:eastAsia="Times New Roman" w:hAnsi="Times New Roman" w:cs="Times New Roman"/>
                <w:lang w:eastAsia="ar-SA"/>
              </w:rPr>
              <w:t xml:space="preserve"> aušinimo sistemos ventiliatorius, turintis hidraulinę pavarą</w:t>
            </w:r>
          </w:p>
        </w:tc>
        <w:tc>
          <w:tcPr>
            <w:tcW w:w="2126" w:type="dxa"/>
          </w:tcPr>
          <w:p w14:paraId="2BEC311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Times New Roman" w:hAnsi="Times New Roman" w:cs="Times New Roman"/>
                <w:lang w:eastAsia="ar-SA"/>
              </w:rPr>
            </w:pPr>
            <w:proofErr w:type="spellStart"/>
            <w:r w:rsidRPr="00735494">
              <w:rPr>
                <w:rFonts w:ascii="Times New Roman" w:eastAsia="Times New Roman" w:hAnsi="Times New Roman" w:cs="Times New Roman"/>
                <w:lang w:eastAsia="ar-SA"/>
              </w:rPr>
              <w:t>Reversuojamas</w:t>
            </w:r>
            <w:proofErr w:type="spellEnd"/>
            <w:r w:rsidRPr="00735494">
              <w:rPr>
                <w:rFonts w:ascii="Times New Roman" w:eastAsia="Times New Roman" w:hAnsi="Times New Roman" w:cs="Times New Roman"/>
                <w:lang w:eastAsia="ar-SA"/>
              </w:rPr>
              <w:t xml:space="preserve"> aušinimo sistemos ventiliatorius, turintis hidraulinę pavarą.</w:t>
            </w:r>
          </w:p>
          <w:p w14:paraId="1F234C3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Times New Roman" w:hAnsi="Times New Roman" w:cs="Times New Roman"/>
                <w:lang w:eastAsia="ar-SA"/>
              </w:rPr>
              <w:t xml:space="preserve">Pavaros valdymas – rankinis ir automatinis </w:t>
            </w:r>
          </w:p>
        </w:tc>
        <w:tc>
          <w:tcPr>
            <w:tcW w:w="1418" w:type="dxa"/>
          </w:tcPr>
          <w:p w14:paraId="282EC6A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5</w:t>
            </w:r>
            <w:r w:rsidRPr="00735494">
              <w:rPr>
                <w:rFonts w:ascii="Times New Roman" w:eastAsia="Arial Unicode MS" w:hAnsi="Times New Roman" w:cs="Times New Roman"/>
                <w:shd w:val="clear" w:color="auto" w:fill="FFFFFF"/>
                <w:lang w:eastAsia="zh-CN"/>
              </w:rPr>
              <w:t>=1</w:t>
            </w:r>
          </w:p>
        </w:tc>
      </w:tr>
      <w:tr w:rsidR="00D11D63" w:rsidRPr="00735494" w14:paraId="26FBD272" w14:textId="77777777" w:rsidTr="006617CB">
        <w:trPr>
          <w:trHeight w:val="376"/>
        </w:trPr>
        <w:tc>
          <w:tcPr>
            <w:tcW w:w="436" w:type="dxa"/>
          </w:tcPr>
          <w:p w14:paraId="022D9ED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6</w:t>
            </w:r>
          </w:p>
        </w:tc>
        <w:tc>
          <w:tcPr>
            <w:tcW w:w="3332" w:type="dxa"/>
          </w:tcPr>
          <w:p w14:paraId="2B323CF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Įrangos valdymo konsolė</w:t>
            </w:r>
          </w:p>
        </w:tc>
        <w:tc>
          <w:tcPr>
            <w:tcW w:w="1984" w:type="dxa"/>
          </w:tcPr>
          <w:p w14:paraId="4158F046"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Times New Roman" w:hAnsi="Times New Roman" w:cs="Times New Roman"/>
                <w:lang w:eastAsia="ar-SA"/>
              </w:rPr>
              <w:t>Vairasvirtės, įrengtos valdymo konsolėje, pagalba valdomos kaušo ir papildomos įrangos funkcijos</w:t>
            </w:r>
          </w:p>
        </w:tc>
        <w:tc>
          <w:tcPr>
            <w:tcW w:w="2126" w:type="dxa"/>
          </w:tcPr>
          <w:p w14:paraId="0C068E8A"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lang w:eastAsia="zh-CN"/>
              </w:rPr>
              <w:t xml:space="preserve">Vairasvirtės konsolė juda (aukštyn/žemyn) kartu su operatoriaus sėdyne </w:t>
            </w:r>
            <w:r w:rsidRPr="00735494">
              <w:rPr>
                <w:rFonts w:ascii="Times New Roman" w:eastAsia="Arial Unicode MS" w:hAnsi="Times New Roman" w:cs="Times New Roman"/>
                <w:color w:val="000000"/>
                <w:shd w:val="clear" w:color="auto" w:fill="FFFFFF"/>
                <w:lang w:eastAsia="zh-CN"/>
              </w:rPr>
              <w:t xml:space="preserve">   </w:t>
            </w:r>
          </w:p>
        </w:tc>
        <w:tc>
          <w:tcPr>
            <w:tcW w:w="1418" w:type="dxa"/>
          </w:tcPr>
          <w:p w14:paraId="7297073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6</w:t>
            </w:r>
            <w:r w:rsidRPr="00735494">
              <w:rPr>
                <w:rFonts w:ascii="Times New Roman" w:eastAsia="Arial Unicode MS" w:hAnsi="Times New Roman" w:cs="Times New Roman"/>
                <w:shd w:val="clear" w:color="auto" w:fill="FFFFFF"/>
                <w:lang w:eastAsia="zh-CN"/>
              </w:rPr>
              <w:t>=1</w:t>
            </w:r>
          </w:p>
        </w:tc>
      </w:tr>
      <w:tr w:rsidR="00D11D63" w:rsidRPr="00735494" w14:paraId="1AC853CB" w14:textId="77777777" w:rsidTr="006617CB">
        <w:trPr>
          <w:trHeight w:val="376"/>
        </w:trPr>
        <w:tc>
          <w:tcPr>
            <w:tcW w:w="436" w:type="dxa"/>
          </w:tcPr>
          <w:p w14:paraId="25C52BC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highlight w:val="green"/>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7</w:t>
            </w:r>
          </w:p>
        </w:tc>
        <w:tc>
          <w:tcPr>
            <w:tcW w:w="3332" w:type="dxa"/>
          </w:tcPr>
          <w:p w14:paraId="182CDB9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Times New Roman" w:hAnsi="Times New Roman" w:cs="Times New Roman"/>
              </w:rPr>
              <w:t>Krautuvo vairavimas</w:t>
            </w:r>
          </w:p>
        </w:tc>
        <w:tc>
          <w:tcPr>
            <w:tcW w:w="1984" w:type="dxa"/>
          </w:tcPr>
          <w:p w14:paraId="0BF00998"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Times New Roman" w:hAnsi="Times New Roman" w:cs="Times New Roman"/>
                <w:lang w:eastAsia="ar-SA"/>
              </w:rPr>
            </w:pPr>
            <w:r w:rsidRPr="00735494">
              <w:rPr>
                <w:rFonts w:ascii="Times New Roman" w:eastAsia="Arial Unicode MS" w:hAnsi="Times New Roman" w:cs="Times New Roman"/>
                <w:bCs/>
                <w:color w:val="000000"/>
                <w:lang w:eastAsia="zh-CN"/>
              </w:rPr>
              <w:t>Vairavimui įrengtas vairo ratas</w:t>
            </w:r>
          </w:p>
        </w:tc>
        <w:tc>
          <w:tcPr>
            <w:tcW w:w="2126" w:type="dxa"/>
          </w:tcPr>
          <w:p w14:paraId="12ACBD6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bCs/>
                <w:color w:val="000000"/>
                <w:lang w:eastAsia="zh-CN"/>
              </w:rPr>
              <w:t>Vairavimui įrengtas vairo ratas</w:t>
            </w:r>
            <w:r w:rsidRPr="00735494">
              <w:rPr>
                <w:rFonts w:ascii="Times New Roman" w:eastAsia="Times New Roman" w:hAnsi="Times New Roman" w:cs="Times New Roman"/>
                <w:lang w:eastAsia="ar-SA"/>
              </w:rPr>
              <w:t xml:space="preserve"> ir papildomai įrengta vairalazdė, skirta krautuvo vairavimui krovos metu </w:t>
            </w:r>
            <w:r w:rsidRPr="00735494">
              <w:rPr>
                <w:rFonts w:ascii="Times New Roman" w:eastAsia="Arial Unicode MS" w:hAnsi="Times New Roman" w:cs="Times New Roman"/>
                <w:color w:val="000000"/>
                <w:shd w:val="clear" w:color="auto" w:fill="FFFFFF"/>
                <w:lang w:eastAsia="zh-CN"/>
              </w:rPr>
              <w:t xml:space="preserve">   </w:t>
            </w:r>
          </w:p>
        </w:tc>
        <w:tc>
          <w:tcPr>
            <w:tcW w:w="1418" w:type="dxa"/>
          </w:tcPr>
          <w:p w14:paraId="07E9C559"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7</w:t>
            </w:r>
            <w:r w:rsidRPr="00735494">
              <w:rPr>
                <w:rFonts w:ascii="Times New Roman" w:eastAsia="Arial Unicode MS" w:hAnsi="Times New Roman" w:cs="Times New Roman"/>
                <w:shd w:val="clear" w:color="auto" w:fill="FFFFFF"/>
                <w:lang w:eastAsia="zh-CN"/>
              </w:rPr>
              <w:t>=3</w:t>
            </w:r>
          </w:p>
          <w:p w14:paraId="2E44A706"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p>
        </w:tc>
      </w:tr>
      <w:tr w:rsidR="00D11D63" w:rsidRPr="00735494" w14:paraId="2AD1DBDB" w14:textId="77777777" w:rsidTr="006617CB">
        <w:trPr>
          <w:trHeight w:val="376"/>
        </w:trPr>
        <w:tc>
          <w:tcPr>
            <w:tcW w:w="436" w:type="dxa"/>
          </w:tcPr>
          <w:p w14:paraId="1243589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8</w:t>
            </w:r>
          </w:p>
        </w:tc>
        <w:tc>
          <w:tcPr>
            <w:tcW w:w="3332" w:type="dxa"/>
          </w:tcPr>
          <w:p w14:paraId="3CAA0AB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Kilimo kampo sensorius</w:t>
            </w:r>
          </w:p>
        </w:tc>
        <w:tc>
          <w:tcPr>
            <w:tcW w:w="1984" w:type="dxa"/>
          </w:tcPr>
          <w:p w14:paraId="62691BD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Nėra</w:t>
            </w:r>
          </w:p>
        </w:tc>
        <w:tc>
          <w:tcPr>
            <w:tcW w:w="2126" w:type="dxa"/>
          </w:tcPr>
          <w:p w14:paraId="755DE46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lang w:eastAsia="zh-CN"/>
              </w:rPr>
            </w:pPr>
            <w:r w:rsidRPr="00735494">
              <w:rPr>
                <w:rFonts w:ascii="Times New Roman" w:eastAsia="Times New Roman" w:hAnsi="Times New Roman" w:cs="Times New Roman"/>
                <w:lang w:eastAsia="ar-SA"/>
              </w:rPr>
              <w:t xml:space="preserve">Gamintojo numatytas ir įrengtas įkalnės kampo daviklis, optimizuojantis krautuvo traukos  parametrus, vykdant krovimo darbus </w:t>
            </w:r>
            <w:r w:rsidRPr="00735494">
              <w:rPr>
                <w:rFonts w:ascii="Times New Roman" w:eastAsia="Arial Unicode MS" w:hAnsi="Times New Roman" w:cs="Times New Roman"/>
                <w:color w:val="000000"/>
                <w:shd w:val="clear" w:color="auto" w:fill="FFFFFF"/>
                <w:lang w:eastAsia="zh-CN"/>
              </w:rPr>
              <w:t xml:space="preserve">   </w:t>
            </w:r>
          </w:p>
        </w:tc>
        <w:tc>
          <w:tcPr>
            <w:tcW w:w="1418" w:type="dxa"/>
          </w:tcPr>
          <w:p w14:paraId="2E0FAFA3"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8</w:t>
            </w:r>
            <w:r w:rsidRPr="00735494">
              <w:rPr>
                <w:rFonts w:ascii="Times New Roman" w:eastAsia="Arial Unicode MS" w:hAnsi="Times New Roman" w:cs="Times New Roman"/>
                <w:shd w:val="clear" w:color="auto" w:fill="FFFFFF"/>
                <w:lang w:eastAsia="zh-CN"/>
              </w:rPr>
              <w:t>=4</w:t>
            </w:r>
          </w:p>
        </w:tc>
      </w:tr>
      <w:tr w:rsidR="00D11D63" w:rsidRPr="00735494" w14:paraId="56B4B752" w14:textId="77777777" w:rsidTr="006617CB">
        <w:trPr>
          <w:trHeight w:val="376"/>
        </w:trPr>
        <w:tc>
          <w:tcPr>
            <w:tcW w:w="436" w:type="dxa"/>
          </w:tcPr>
          <w:p w14:paraId="4FEC19A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9</w:t>
            </w:r>
          </w:p>
        </w:tc>
        <w:tc>
          <w:tcPr>
            <w:tcW w:w="3332" w:type="dxa"/>
          </w:tcPr>
          <w:p w14:paraId="2FA1053E"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Automatinis greičio reguliavimas</w:t>
            </w:r>
          </w:p>
        </w:tc>
        <w:tc>
          <w:tcPr>
            <w:tcW w:w="1984" w:type="dxa"/>
          </w:tcPr>
          <w:p w14:paraId="4F52F2BD"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Nėra</w:t>
            </w:r>
          </w:p>
        </w:tc>
        <w:tc>
          <w:tcPr>
            <w:tcW w:w="2126" w:type="dxa"/>
          </w:tcPr>
          <w:p w14:paraId="3C3726FC"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shd w:val="clear" w:color="auto" w:fill="FFFFFF"/>
                <w:lang w:eastAsia="zh-CN"/>
              </w:rPr>
            </w:pPr>
            <w:r w:rsidRPr="00735494">
              <w:rPr>
                <w:rFonts w:ascii="Times New Roman" w:eastAsia="Times New Roman" w:hAnsi="Times New Roman" w:cs="Times New Roman"/>
                <w:lang w:eastAsia="ar-SA"/>
              </w:rPr>
              <w:t>Privažiavimo prie pakraunamo objekto automatinis kontrolės mechanizmas, automatiškai lėtinantis krautuvo judėjimo greičio parametrus prasidedant strėlės (kaušo) pakėlimui.</w:t>
            </w:r>
            <w:r w:rsidRPr="00735494">
              <w:rPr>
                <w:rFonts w:ascii="Times New Roman" w:eastAsia="Arial Unicode MS" w:hAnsi="Times New Roman" w:cs="Times New Roman"/>
                <w:bCs/>
                <w:color w:val="000000"/>
                <w:vertAlign w:val="superscript"/>
                <w:lang w:eastAsia="zh-CN"/>
              </w:rPr>
              <w:t xml:space="preserve"> </w:t>
            </w:r>
            <w:r w:rsidRPr="00735494">
              <w:rPr>
                <w:rFonts w:ascii="Times New Roman" w:eastAsia="Arial Unicode MS" w:hAnsi="Times New Roman" w:cs="Times New Roman"/>
                <w:color w:val="000000"/>
                <w:shd w:val="clear" w:color="auto" w:fill="FFFFFF"/>
                <w:lang w:eastAsia="zh-CN"/>
              </w:rPr>
              <w:t xml:space="preserve">   </w:t>
            </w:r>
            <w:r w:rsidRPr="00735494">
              <w:rPr>
                <w:rFonts w:ascii="Times New Roman" w:eastAsia="Times New Roman" w:hAnsi="Times New Roman" w:cs="Times New Roman"/>
                <w:lang w:eastAsia="ar-SA"/>
              </w:rPr>
              <w:t xml:space="preserve"> </w:t>
            </w:r>
          </w:p>
        </w:tc>
        <w:tc>
          <w:tcPr>
            <w:tcW w:w="1418" w:type="dxa"/>
          </w:tcPr>
          <w:p w14:paraId="2ADF61B9"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9</w:t>
            </w:r>
            <w:r w:rsidRPr="00735494">
              <w:rPr>
                <w:rFonts w:ascii="Times New Roman" w:eastAsia="Arial Unicode MS" w:hAnsi="Times New Roman" w:cs="Times New Roman"/>
                <w:shd w:val="clear" w:color="auto" w:fill="FFFFFF"/>
                <w:lang w:eastAsia="zh-CN"/>
              </w:rPr>
              <w:t>=2</w:t>
            </w:r>
          </w:p>
        </w:tc>
      </w:tr>
      <w:tr w:rsidR="00D11D63" w:rsidRPr="00735494" w14:paraId="0D4DB6A7" w14:textId="77777777" w:rsidTr="006617CB">
        <w:trPr>
          <w:trHeight w:val="376"/>
        </w:trPr>
        <w:tc>
          <w:tcPr>
            <w:tcW w:w="436" w:type="dxa"/>
          </w:tcPr>
          <w:p w14:paraId="6DE998B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10</w:t>
            </w:r>
          </w:p>
        </w:tc>
        <w:tc>
          <w:tcPr>
            <w:tcW w:w="3332" w:type="dxa"/>
          </w:tcPr>
          <w:p w14:paraId="35944261"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Galinio vaizdo stebėsena</w:t>
            </w:r>
          </w:p>
        </w:tc>
        <w:tc>
          <w:tcPr>
            <w:tcW w:w="1984" w:type="dxa"/>
          </w:tcPr>
          <w:p w14:paraId="13C3490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Vidinis ir išoriniai galinio vaizdo veidrodžiai</w:t>
            </w:r>
          </w:p>
        </w:tc>
        <w:tc>
          <w:tcPr>
            <w:tcW w:w="2126" w:type="dxa"/>
          </w:tcPr>
          <w:p w14:paraId="45D43C99"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color w:val="000000"/>
                <w:lang w:eastAsia="zh-CN"/>
              </w:rPr>
            </w:pPr>
            <w:r w:rsidRPr="00735494">
              <w:rPr>
                <w:rFonts w:ascii="Times New Roman" w:eastAsia="Arial Unicode MS" w:hAnsi="Times New Roman" w:cs="Times New Roman"/>
                <w:bCs/>
                <w:color w:val="000000"/>
                <w:lang w:eastAsia="zh-CN"/>
              </w:rPr>
              <w:t xml:space="preserve">Vidinis ir išoriniai galinio vaizdo </w:t>
            </w:r>
            <w:r w:rsidRPr="00735494">
              <w:rPr>
                <w:rFonts w:ascii="Times New Roman" w:eastAsia="Arial Unicode MS" w:hAnsi="Times New Roman" w:cs="Times New Roman"/>
                <w:color w:val="000000"/>
                <w:lang w:eastAsia="zh-CN"/>
              </w:rPr>
              <w:t xml:space="preserve">veidrodžiai ir galinio vaizdo kamera </w:t>
            </w:r>
            <w:r w:rsidRPr="00735494">
              <w:rPr>
                <w:rFonts w:ascii="Times New Roman" w:eastAsia="Arial Unicode MS" w:hAnsi="Times New Roman" w:cs="Times New Roman"/>
                <w:bCs/>
                <w:color w:val="000000"/>
                <w:lang w:eastAsia="zh-CN"/>
              </w:rPr>
              <w:t xml:space="preserve">   </w:t>
            </w:r>
          </w:p>
        </w:tc>
        <w:tc>
          <w:tcPr>
            <w:tcW w:w="1418" w:type="dxa"/>
          </w:tcPr>
          <w:p w14:paraId="7A258AE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10</w:t>
            </w:r>
            <w:r w:rsidRPr="00735494">
              <w:rPr>
                <w:rFonts w:ascii="Times New Roman" w:eastAsia="Arial Unicode MS" w:hAnsi="Times New Roman" w:cs="Times New Roman"/>
                <w:shd w:val="clear" w:color="auto" w:fill="FFFFFF"/>
                <w:lang w:eastAsia="zh-CN"/>
              </w:rPr>
              <w:t>=1</w:t>
            </w:r>
          </w:p>
        </w:tc>
      </w:tr>
      <w:tr w:rsidR="00D11D63" w:rsidRPr="00735494" w14:paraId="13213884" w14:textId="77777777" w:rsidTr="006617CB">
        <w:trPr>
          <w:trHeight w:val="376"/>
        </w:trPr>
        <w:tc>
          <w:tcPr>
            <w:tcW w:w="436" w:type="dxa"/>
          </w:tcPr>
          <w:p w14:paraId="7964E122"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11</w:t>
            </w:r>
          </w:p>
        </w:tc>
        <w:tc>
          <w:tcPr>
            <w:tcW w:w="3332" w:type="dxa"/>
          </w:tcPr>
          <w:p w14:paraId="2E1DC598"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r w:rsidRPr="00735494">
              <w:rPr>
                <w:rFonts w:ascii="Times New Roman" w:eastAsia="Arial Unicode MS" w:hAnsi="Times New Roman" w:cs="Times New Roman"/>
                <w:color w:val="000000"/>
                <w:lang w:eastAsia="zh-CN"/>
              </w:rPr>
              <w:t>Svėrimo sistemos ekrano/ monitoriaus dydis</w:t>
            </w:r>
          </w:p>
        </w:tc>
        <w:tc>
          <w:tcPr>
            <w:tcW w:w="1984" w:type="dxa"/>
          </w:tcPr>
          <w:p w14:paraId="473235F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Arial Unicode MS" w:hAnsi="Times New Roman" w:cs="Times New Roman"/>
                <w:bCs/>
                <w:color w:val="000000"/>
                <w:lang w:eastAsia="zh-CN"/>
              </w:rPr>
              <w:t>Ne mažiau 5” (colių) įstrižainės</w:t>
            </w:r>
          </w:p>
        </w:tc>
        <w:tc>
          <w:tcPr>
            <w:tcW w:w="2126" w:type="dxa"/>
          </w:tcPr>
          <w:p w14:paraId="6C4CB46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lang w:eastAsia="zh-CN"/>
              </w:rPr>
              <w:t xml:space="preserve">7 “(colių) įstrižainės ir didesnis </w:t>
            </w:r>
            <w:r w:rsidRPr="00735494">
              <w:rPr>
                <w:rFonts w:ascii="Times New Roman" w:eastAsia="Arial Unicode MS" w:hAnsi="Times New Roman" w:cs="Times New Roman"/>
                <w:bCs/>
                <w:color w:val="000000"/>
                <w:lang w:eastAsia="zh-CN"/>
              </w:rPr>
              <w:t xml:space="preserve">   </w:t>
            </w:r>
          </w:p>
        </w:tc>
        <w:tc>
          <w:tcPr>
            <w:tcW w:w="1418" w:type="dxa"/>
          </w:tcPr>
          <w:p w14:paraId="55B16FF7"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shd w:val="clear" w:color="auto" w:fill="FFFFFF"/>
                <w:lang w:eastAsia="zh-CN"/>
              </w:rPr>
              <w:t>Y</w:t>
            </w:r>
            <w:r w:rsidRPr="00735494">
              <w:rPr>
                <w:rFonts w:ascii="Times New Roman" w:eastAsia="Arial Unicode MS" w:hAnsi="Times New Roman" w:cs="Times New Roman"/>
                <w:shd w:val="clear" w:color="auto" w:fill="FFFFFF"/>
                <w:vertAlign w:val="subscript"/>
                <w:lang w:eastAsia="zh-CN"/>
              </w:rPr>
              <w:t>11</w:t>
            </w:r>
            <w:r w:rsidRPr="00735494">
              <w:rPr>
                <w:rFonts w:ascii="Times New Roman" w:eastAsia="Arial Unicode MS" w:hAnsi="Times New Roman" w:cs="Times New Roman"/>
                <w:shd w:val="clear" w:color="auto" w:fill="FFFFFF"/>
                <w:lang w:eastAsia="zh-CN"/>
              </w:rPr>
              <w:t>=1</w:t>
            </w:r>
          </w:p>
        </w:tc>
      </w:tr>
      <w:tr w:rsidR="00D11D63" w:rsidRPr="00735494" w14:paraId="6FC4A899" w14:textId="77777777" w:rsidTr="006617CB">
        <w:trPr>
          <w:trHeight w:val="376"/>
        </w:trPr>
        <w:tc>
          <w:tcPr>
            <w:tcW w:w="436" w:type="dxa"/>
          </w:tcPr>
          <w:p w14:paraId="7C81D50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shd w:val="clear" w:color="auto" w:fill="FFFFFF"/>
                <w:lang w:eastAsia="zh-CN"/>
              </w:rPr>
            </w:pPr>
            <w:r w:rsidRPr="00735494">
              <w:rPr>
                <w:rFonts w:ascii="Times New Roman" w:eastAsia="Arial Unicode MS" w:hAnsi="Times New Roman" w:cs="Times New Roman"/>
                <w:color w:val="000000"/>
                <w:shd w:val="clear" w:color="auto" w:fill="FFFFFF"/>
                <w:lang w:eastAsia="zh-CN"/>
              </w:rPr>
              <w:t>T</w:t>
            </w:r>
            <w:r w:rsidRPr="00735494">
              <w:rPr>
                <w:rFonts w:ascii="Times New Roman" w:eastAsia="Arial Unicode MS" w:hAnsi="Times New Roman" w:cs="Times New Roman"/>
                <w:color w:val="000000"/>
                <w:shd w:val="clear" w:color="auto" w:fill="FFFFFF"/>
                <w:vertAlign w:val="subscript"/>
                <w:lang w:eastAsia="zh-CN"/>
              </w:rPr>
              <w:t>12</w:t>
            </w:r>
          </w:p>
        </w:tc>
        <w:tc>
          <w:tcPr>
            <w:tcW w:w="3332" w:type="dxa"/>
          </w:tcPr>
          <w:p w14:paraId="1BD551EB"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Times New Roman" w:hAnsi="Times New Roman" w:cs="Times New Roman"/>
                <w:lang w:eastAsia="ar-SA"/>
              </w:rPr>
            </w:pPr>
            <w:r w:rsidRPr="00735494">
              <w:rPr>
                <w:rFonts w:ascii="Times New Roman" w:eastAsia="Times New Roman" w:hAnsi="Times New Roman" w:cs="Times New Roman"/>
                <w:lang w:eastAsia="ar-SA"/>
              </w:rPr>
              <w:t>Operatoriaus sėdynės pakaba</w:t>
            </w:r>
            <w:r w:rsidRPr="00735494">
              <w:rPr>
                <w:rFonts w:ascii="Times New Roman" w:eastAsia="Times New Roman" w:hAnsi="Times New Roman" w:cs="Times New Roman"/>
                <w:lang w:eastAsia="ar-SA"/>
              </w:rPr>
              <w:tab/>
              <w:t xml:space="preserve"> </w:t>
            </w:r>
          </w:p>
          <w:p w14:paraId="61B4740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color w:val="000000"/>
                <w:lang w:eastAsia="zh-CN"/>
              </w:rPr>
            </w:pPr>
          </w:p>
        </w:tc>
        <w:tc>
          <w:tcPr>
            <w:tcW w:w="1984" w:type="dxa"/>
          </w:tcPr>
          <w:p w14:paraId="62D3C0E0"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bCs/>
                <w:color w:val="000000"/>
                <w:lang w:eastAsia="zh-CN"/>
              </w:rPr>
            </w:pPr>
            <w:r w:rsidRPr="00735494">
              <w:rPr>
                <w:rFonts w:ascii="Times New Roman" w:eastAsia="Times New Roman" w:hAnsi="Times New Roman" w:cs="Times New Roman"/>
                <w:lang w:eastAsia="ar-SA"/>
              </w:rPr>
              <w:t>Sėdynės pakaba su tampriuoju elementu (spyruoklė, lingė ar kitas amortizuojantis įtaisas).</w:t>
            </w:r>
          </w:p>
        </w:tc>
        <w:tc>
          <w:tcPr>
            <w:tcW w:w="2126" w:type="dxa"/>
          </w:tcPr>
          <w:p w14:paraId="709B4224"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Times New Roman" w:hAnsi="Times New Roman" w:cs="Times New Roman"/>
                <w:lang w:eastAsia="ar-SA"/>
              </w:rPr>
            </w:pPr>
            <w:r w:rsidRPr="00735494">
              <w:rPr>
                <w:rFonts w:ascii="Times New Roman" w:eastAsia="Times New Roman" w:hAnsi="Times New Roman" w:cs="Times New Roman"/>
                <w:lang w:eastAsia="ar-SA"/>
              </w:rPr>
              <w:t>Pneumatinė operatoriaus sėdynės pakaba, sėdynė  ant oro pagalvės.</w:t>
            </w:r>
          </w:p>
        </w:tc>
        <w:tc>
          <w:tcPr>
            <w:tcW w:w="1418" w:type="dxa"/>
          </w:tcPr>
          <w:p w14:paraId="0F454715" w14:textId="77777777" w:rsidR="00D11D63" w:rsidRPr="00735494" w:rsidRDefault="00D11D63" w:rsidP="006617CB">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color w:val="000000"/>
                <w:shd w:val="clear" w:color="auto" w:fill="FFFFFF"/>
                <w:lang w:eastAsia="zh-CN"/>
              </w:rPr>
              <w:t>Y</w:t>
            </w:r>
            <w:r w:rsidRPr="00735494">
              <w:rPr>
                <w:rFonts w:ascii="Times New Roman" w:eastAsia="Arial Unicode MS" w:hAnsi="Times New Roman" w:cs="Times New Roman"/>
                <w:color w:val="000000"/>
                <w:shd w:val="clear" w:color="auto" w:fill="FFFFFF"/>
                <w:vertAlign w:val="subscript"/>
                <w:lang w:eastAsia="zh-CN"/>
              </w:rPr>
              <w:t>12</w:t>
            </w:r>
            <w:r w:rsidRPr="00735494">
              <w:rPr>
                <w:rFonts w:ascii="Times New Roman" w:eastAsia="Arial Unicode MS" w:hAnsi="Times New Roman" w:cs="Times New Roman"/>
                <w:color w:val="000000"/>
                <w:shd w:val="clear" w:color="auto" w:fill="FFFFFF"/>
                <w:lang w:eastAsia="zh-CN"/>
              </w:rPr>
              <w:t>=2</w:t>
            </w:r>
          </w:p>
        </w:tc>
      </w:tr>
      <w:bookmarkEnd w:id="24"/>
    </w:tbl>
    <w:p w14:paraId="6684E9B8" w14:textId="77777777" w:rsidR="00D11D63" w:rsidRPr="00735494" w:rsidRDefault="00D11D63" w:rsidP="00D11D63">
      <w:pPr>
        <w:widowControl w:val="0"/>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jc w:val="both"/>
        <w:rPr>
          <w:rFonts w:ascii="Times New Roman" w:eastAsia="Arial Unicode MS" w:hAnsi="Times New Roman" w:cs="Times New Roman"/>
          <w:bCs/>
          <w:color w:val="000000"/>
          <w:lang w:eastAsia="zh-CN"/>
        </w:rPr>
      </w:pPr>
    </w:p>
    <w:p w14:paraId="140726AA"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r w:rsidRPr="00735494">
        <w:rPr>
          <w:rFonts w:ascii="Times New Roman" w:eastAsia="Times New Roman" w:hAnsi="Times New Roman" w:cs="Times New Roman"/>
          <w:b/>
          <w:bCs/>
        </w:rPr>
        <w:lastRenderedPageBreak/>
        <w:t>Ekonominis naudingumas (S)</w:t>
      </w:r>
      <w:r w:rsidRPr="00735494">
        <w:rPr>
          <w:rFonts w:ascii="Times New Roman" w:eastAsia="Times New Roman" w:hAnsi="Times New Roman" w:cs="Times New Roman"/>
        </w:rPr>
        <w:t xml:space="preserve"> apskaičiuojamas sudedant tiekėjo pasiūlymo kainos (C) ir kitų kriterijų (T) balus:</w:t>
      </w:r>
    </w:p>
    <w:p w14:paraId="71631408"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p>
    <w:p w14:paraId="010473AB" w14:textId="77777777" w:rsidR="00D11D63" w:rsidRPr="00735494" w:rsidRDefault="00D11D63" w:rsidP="00D11D63">
      <w:pPr>
        <w:numPr>
          <w:ilvl w:val="0"/>
          <w:numId w:val="4"/>
        </w:numPr>
        <w:tabs>
          <w:tab w:val="num" w:pos="0"/>
        </w:tabs>
        <w:spacing w:after="0" w:line="240" w:lineRule="auto"/>
        <w:ind w:left="0" w:firstLine="0"/>
        <w:contextualSpacing/>
        <w:jc w:val="center"/>
        <w:rPr>
          <w:rFonts w:ascii="Times New Roman" w:eastAsia="Times New Roman" w:hAnsi="Times New Roman" w:cs="Times New Roman"/>
        </w:rPr>
      </w:pPr>
      <w:r w:rsidRPr="00735494">
        <w:rPr>
          <w:rFonts w:ascii="Times New Roman" w:eastAsia="Times New Roman" w:hAnsi="Times New Roman" w:cs="Times New Roman"/>
        </w:rPr>
        <w:t>S = C + T</w:t>
      </w:r>
    </w:p>
    <w:p w14:paraId="22D604DF" w14:textId="77777777" w:rsidR="00D11D63" w:rsidRPr="00735494" w:rsidRDefault="00D11D63" w:rsidP="00D11D63">
      <w:pPr>
        <w:pStyle w:val="Sraopastraipa"/>
        <w:rPr>
          <w:rFonts w:ascii="Times New Roman" w:eastAsia="Times New Roman" w:hAnsi="Times New Roman" w:cs="Times New Roman"/>
        </w:rPr>
      </w:pPr>
    </w:p>
    <w:p w14:paraId="078596C3" w14:textId="77777777" w:rsidR="00D11D63" w:rsidRPr="00735494" w:rsidRDefault="00D11D63" w:rsidP="00D11D63">
      <w:pPr>
        <w:pStyle w:val="Sraopastraipa"/>
        <w:numPr>
          <w:ilvl w:val="0"/>
          <w:numId w:val="4"/>
        </w:numPr>
        <w:tabs>
          <w:tab w:val="num" w:pos="0"/>
        </w:tabs>
        <w:spacing w:after="160"/>
        <w:jc w:val="both"/>
        <w:rPr>
          <w:rFonts w:ascii="Times New Roman" w:hAnsi="Times New Roman" w:cs="Times New Roman"/>
        </w:rPr>
      </w:pPr>
      <w:r w:rsidRPr="00735494">
        <w:rPr>
          <w:rFonts w:ascii="Times New Roman" w:hAnsi="Times New Roman" w:cs="Times New Roman"/>
          <w:b/>
          <w:bCs/>
        </w:rPr>
        <w:t>Pasiūlymo kainos (C)</w:t>
      </w:r>
      <w:r w:rsidRPr="00735494">
        <w:rPr>
          <w:rFonts w:ascii="Times New Roman" w:hAnsi="Times New Roman" w:cs="Times New Roman"/>
        </w:rPr>
        <w:t xml:space="preserve"> vertė apskaičiuojama sudedant atskirų kriterijų (</w:t>
      </w:r>
      <w:proofErr w:type="spellStart"/>
      <w:r w:rsidRPr="00735494">
        <w:rPr>
          <w:rFonts w:ascii="Times New Roman" w:hAnsi="Times New Roman" w:cs="Times New Roman"/>
        </w:rPr>
        <w:t>C</w:t>
      </w:r>
      <w:r w:rsidRPr="00735494">
        <w:rPr>
          <w:rFonts w:ascii="Times New Roman" w:hAnsi="Times New Roman" w:cs="Times New Roman"/>
          <w:vertAlign w:val="subscript"/>
        </w:rPr>
        <w:t>i</w:t>
      </w:r>
      <w:proofErr w:type="spellEnd"/>
      <w:r w:rsidRPr="00735494">
        <w:rPr>
          <w:rFonts w:ascii="Times New Roman" w:hAnsi="Times New Roman" w:cs="Times New Roman"/>
        </w:rPr>
        <w:t>) reikšmes:</w:t>
      </w:r>
    </w:p>
    <w:p w14:paraId="2AF57B37" w14:textId="77777777" w:rsidR="00D11D63" w:rsidRPr="00735494" w:rsidRDefault="00D11D63" w:rsidP="00D11D63">
      <w:pPr>
        <w:pStyle w:val="Sraopastraipa"/>
        <w:numPr>
          <w:ilvl w:val="0"/>
          <w:numId w:val="4"/>
        </w:numPr>
        <w:tabs>
          <w:tab w:val="num" w:pos="0"/>
        </w:tabs>
        <w:spacing w:after="160"/>
        <w:jc w:val="both"/>
        <w:rPr>
          <w:rFonts w:ascii="Times New Roman" w:hAnsi="Times New Roman" w:cs="Times New Roman"/>
        </w:rPr>
      </w:pPr>
    </w:p>
    <w:p w14:paraId="2684A9F0" w14:textId="77777777" w:rsidR="00D11D63" w:rsidRPr="00735494" w:rsidRDefault="00D11D63" w:rsidP="00D11D63">
      <w:pPr>
        <w:pStyle w:val="Sraopastraipa"/>
        <w:numPr>
          <w:ilvl w:val="0"/>
          <w:numId w:val="4"/>
        </w:numPr>
        <w:tabs>
          <w:tab w:val="num" w:pos="0"/>
        </w:tabs>
        <w:spacing w:after="160"/>
        <w:jc w:val="center"/>
        <w:rPr>
          <w:rFonts w:ascii="Times New Roman" w:hAnsi="Times New Roman" w:cs="Times New Roman"/>
          <w:vertAlign w:val="subscript"/>
        </w:rPr>
      </w:pPr>
      <w:r w:rsidRPr="00735494">
        <w:rPr>
          <w:rFonts w:ascii="Times New Roman" w:hAnsi="Times New Roman" w:cs="Times New Roman"/>
        </w:rPr>
        <w:t>C= C</w:t>
      </w:r>
      <w:r w:rsidRPr="00735494">
        <w:rPr>
          <w:rFonts w:ascii="Times New Roman" w:hAnsi="Times New Roman" w:cs="Times New Roman"/>
          <w:vertAlign w:val="subscript"/>
        </w:rPr>
        <w:t xml:space="preserve">1 </w:t>
      </w:r>
      <w:r w:rsidRPr="00735494">
        <w:rPr>
          <w:rFonts w:ascii="Times New Roman" w:hAnsi="Times New Roman" w:cs="Times New Roman"/>
        </w:rPr>
        <w:t>+ C</w:t>
      </w:r>
      <w:r w:rsidRPr="00735494">
        <w:rPr>
          <w:rFonts w:ascii="Times New Roman" w:hAnsi="Times New Roman" w:cs="Times New Roman"/>
          <w:vertAlign w:val="subscript"/>
        </w:rPr>
        <w:t xml:space="preserve">2 </w:t>
      </w:r>
      <w:r w:rsidRPr="00735494">
        <w:rPr>
          <w:rFonts w:ascii="Times New Roman" w:hAnsi="Times New Roman" w:cs="Times New Roman"/>
        </w:rPr>
        <w:t>+ C</w:t>
      </w:r>
      <w:r w:rsidRPr="00735494">
        <w:rPr>
          <w:rFonts w:ascii="Times New Roman" w:hAnsi="Times New Roman" w:cs="Times New Roman"/>
          <w:vertAlign w:val="subscript"/>
        </w:rPr>
        <w:t>3</w:t>
      </w:r>
    </w:p>
    <w:p w14:paraId="4A7819D1" w14:textId="77777777" w:rsidR="00D11D63" w:rsidRPr="00735494" w:rsidRDefault="00D11D63" w:rsidP="00D11D63">
      <w:pPr>
        <w:pStyle w:val="Sraopastraipa"/>
        <w:numPr>
          <w:ilvl w:val="0"/>
          <w:numId w:val="4"/>
        </w:numPr>
        <w:tabs>
          <w:tab w:val="num" w:pos="0"/>
        </w:tabs>
        <w:spacing w:after="160"/>
        <w:jc w:val="center"/>
        <w:rPr>
          <w:rFonts w:ascii="Times New Roman" w:hAnsi="Times New Roman" w:cs="Times New Roman"/>
          <w:vertAlign w:val="subscript"/>
        </w:rPr>
      </w:pPr>
    </w:p>
    <w:p w14:paraId="7C833CE7" w14:textId="77777777" w:rsidR="00D11D63" w:rsidRPr="00735494" w:rsidRDefault="00D11D63" w:rsidP="00D11D63">
      <w:pPr>
        <w:pStyle w:val="Sraopastraipa"/>
        <w:numPr>
          <w:ilvl w:val="0"/>
          <w:numId w:val="4"/>
        </w:numPr>
        <w:tabs>
          <w:tab w:val="clear" w:pos="432"/>
        </w:tabs>
        <w:spacing w:after="160"/>
        <w:ind w:left="0" w:firstLine="0"/>
        <w:rPr>
          <w:rFonts w:ascii="Times New Roman" w:eastAsia="Times New Roman" w:hAnsi="Times New Roman" w:cs="Times New Roman"/>
        </w:rPr>
      </w:pPr>
      <w:r w:rsidRPr="00735494">
        <w:rPr>
          <w:rFonts w:ascii="Times New Roman" w:eastAsia="Times New Roman" w:hAnsi="Times New Roman" w:cs="Times New Roman"/>
        </w:rPr>
        <w:t>Pasiūlymo kainos (C) balai apskaičiuojami mažiausios pasiūlytos kainos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min</w:t>
      </w:r>
      <w:proofErr w:type="spellEnd"/>
      <w:r w:rsidRPr="00735494">
        <w:rPr>
          <w:rFonts w:ascii="Times New Roman" w:eastAsia="Times New Roman" w:hAnsi="Times New Roman" w:cs="Times New Roman"/>
        </w:rPr>
        <w:t>) ir vertinamo pasiūlymo kainos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p</w:t>
      </w:r>
      <w:proofErr w:type="spellEnd"/>
      <w:r w:rsidRPr="00735494">
        <w:rPr>
          <w:rFonts w:ascii="Times New Roman" w:eastAsia="Times New Roman" w:hAnsi="Times New Roman" w:cs="Times New Roman"/>
        </w:rPr>
        <w:t xml:space="preserve">) santykį padauginant iš kainos lyginamojo svorio (X): </w:t>
      </w:r>
    </w:p>
    <w:p w14:paraId="51C4677F" w14:textId="77777777" w:rsidR="00D11D63" w:rsidRPr="00735494" w:rsidRDefault="00D11D63" w:rsidP="00D11D63">
      <w:pPr>
        <w:numPr>
          <w:ilvl w:val="0"/>
          <w:numId w:val="4"/>
        </w:numPr>
        <w:tabs>
          <w:tab w:val="num" w:pos="0"/>
        </w:tabs>
        <w:spacing w:after="0" w:line="240" w:lineRule="auto"/>
        <w:ind w:left="0" w:firstLine="0"/>
        <w:contextualSpacing/>
        <w:jc w:val="center"/>
        <w:rPr>
          <w:rFonts w:ascii="Times New Roman" w:eastAsia="Times New Roman" w:hAnsi="Times New Roman" w:cs="Times New Roman"/>
        </w:rPr>
      </w:pPr>
    </w:p>
    <w:p w14:paraId="76C35D75" w14:textId="77777777" w:rsidR="00D11D63" w:rsidRPr="00735494" w:rsidRDefault="00D11D63" w:rsidP="00D11D63">
      <w:pPr>
        <w:numPr>
          <w:ilvl w:val="0"/>
          <w:numId w:val="4"/>
        </w:numPr>
        <w:tabs>
          <w:tab w:val="num" w:pos="0"/>
        </w:tabs>
        <w:spacing w:after="0" w:line="240" w:lineRule="auto"/>
        <w:ind w:left="0" w:firstLine="0"/>
        <w:contextualSpacing/>
        <w:jc w:val="center"/>
        <w:rPr>
          <w:rFonts w:ascii="Times New Roman" w:eastAsia="Times New Roman" w:hAnsi="Times New Roman" w:cs="Times New Roman"/>
        </w:rPr>
      </w:pPr>
      <w:r w:rsidRPr="00735494">
        <w:rPr>
          <w:rFonts w:ascii="Times New Roman" w:eastAsia="Times New Roman" w:hAnsi="Times New Roman" w:cs="Times New Roman"/>
        </w:rPr>
        <w:t>C =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min</w:t>
      </w:r>
      <w:proofErr w:type="spellEnd"/>
      <w:r w:rsidRPr="00735494">
        <w:rPr>
          <w:rFonts w:ascii="Times New Roman" w:eastAsia="Times New Roman" w:hAnsi="Times New Roman" w:cs="Times New Roman"/>
        </w:rPr>
        <w:t xml:space="preserve"> / </w:t>
      </w:r>
      <w:proofErr w:type="spellStart"/>
      <w:r w:rsidRPr="00735494">
        <w:rPr>
          <w:rFonts w:ascii="Times New Roman" w:eastAsia="Times New Roman" w:hAnsi="Times New Roman" w:cs="Times New Roman"/>
        </w:rPr>
        <w:t>C</w:t>
      </w:r>
      <w:r w:rsidRPr="00735494">
        <w:rPr>
          <w:rFonts w:ascii="Times New Roman" w:eastAsia="Times New Roman" w:hAnsi="Times New Roman" w:cs="Times New Roman"/>
          <w:vertAlign w:val="subscript"/>
        </w:rPr>
        <w:t>p</w:t>
      </w:r>
      <w:proofErr w:type="spellEnd"/>
      <w:r w:rsidRPr="00735494">
        <w:rPr>
          <w:rFonts w:ascii="Times New Roman" w:eastAsia="Times New Roman" w:hAnsi="Times New Roman" w:cs="Times New Roman"/>
        </w:rPr>
        <w:t>) * X</w:t>
      </w:r>
    </w:p>
    <w:p w14:paraId="3FE5480A"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p>
    <w:p w14:paraId="5A098F42"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r w:rsidRPr="00735494">
        <w:rPr>
          <w:rFonts w:ascii="Times New Roman" w:eastAsia="Times New Roman" w:hAnsi="Times New Roman" w:cs="Times New Roman"/>
          <w:b/>
          <w:bCs/>
        </w:rPr>
        <w:t>Kriterijų (T) balai</w:t>
      </w:r>
      <w:r w:rsidRPr="00735494">
        <w:rPr>
          <w:rFonts w:ascii="Times New Roman" w:eastAsia="Times New Roman" w:hAnsi="Times New Roman" w:cs="Times New Roman"/>
        </w:rPr>
        <w:t xml:space="preserve"> apskaičiuojami sudedant atskirų kriterijų (</w:t>
      </w:r>
      <w:proofErr w:type="spellStart"/>
      <w:r w:rsidRPr="00735494">
        <w:rPr>
          <w:rFonts w:ascii="Times New Roman" w:eastAsia="Times New Roman" w:hAnsi="Times New Roman" w:cs="Times New Roman"/>
        </w:rPr>
        <w:t>T</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 balus:</w:t>
      </w:r>
    </w:p>
    <w:p w14:paraId="3BC9B8D5" w14:textId="77777777" w:rsidR="00D11D63" w:rsidRPr="00735494" w:rsidRDefault="00D11D63" w:rsidP="00D11D63">
      <w:pPr>
        <w:numPr>
          <w:ilvl w:val="0"/>
          <w:numId w:val="4"/>
        </w:numPr>
        <w:tabs>
          <w:tab w:val="num" w:pos="0"/>
        </w:tabs>
        <w:spacing w:after="0" w:line="240" w:lineRule="auto"/>
        <w:ind w:left="0" w:firstLine="0"/>
        <w:contextualSpacing/>
        <w:jc w:val="center"/>
        <w:rPr>
          <w:rFonts w:ascii="Times New Roman" w:eastAsia="Times New Roman" w:hAnsi="Times New Roman" w:cs="Times New Roman"/>
          <w:vertAlign w:val="subscript"/>
        </w:rPr>
      </w:pPr>
    </w:p>
    <w:p w14:paraId="44C4A5C3" w14:textId="77777777" w:rsidR="00D11D63" w:rsidRPr="00735494" w:rsidRDefault="00D11D63" w:rsidP="00D11D63">
      <w:pPr>
        <w:pStyle w:val="Sraopastraipa"/>
        <w:numPr>
          <w:ilvl w:val="0"/>
          <w:numId w:val="4"/>
        </w:numPr>
        <w:tabs>
          <w:tab w:val="clear" w:pos="432"/>
          <w:tab w:val="num" w:pos="0"/>
        </w:tabs>
        <w:spacing w:after="0" w:line="240" w:lineRule="auto"/>
        <w:ind w:left="0" w:firstLine="0"/>
        <w:jc w:val="center"/>
        <w:rPr>
          <w:rFonts w:ascii="Times New Roman" w:hAnsi="Times New Roman" w:cs="Times New Roman"/>
          <w:highlight w:val="yellow"/>
          <w:vertAlign w:val="subscript"/>
        </w:rPr>
      </w:pPr>
      <w:r w:rsidRPr="00735494">
        <w:rPr>
          <w:rFonts w:ascii="Times New Roman" w:hAnsi="Times New Roman" w:cs="Times New Roman"/>
        </w:rPr>
        <w:t>T= T</w:t>
      </w:r>
      <w:r w:rsidRPr="00735494">
        <w:rPr>
          <w:rFonts w:ascii="Times New Roman" w:hAnsi="Times New Roman" w:cs="Times New Roman"/>
          <w:vertAlign w:val="subscript"/>
        </w:rPr>
        <w:t>1</w:t>
      </w:r>
      <w:r w:rsidRPr="00735494">
        <w:rPr>
          <w:rFonts w:ascii="Times New Roman" w:hAnsi="Times New Roman" w:cs="Times New Roman"/>
        </w:rPr>
        <w:t xml:space="preserve"> +...+ </w:t>
      </w:r>
      <w:proofErr w:type="spellStart"/>
      <w:r w:rsidRPr="00735494">
        <w:rPr>
          <w:rFonts w:ascii="Times New Roman" w:hAnsi="Times New Roman" w:cs="Times New Roman"/>
        </w:rPr>
        <w:t>T</w:t>
      </w:r>
      <w:r w:rsidRPr="00735494">
        <w:rPr>
          <w:rFonts w:ascii="Times New Roman" w:hAnsi="Times New Roman" w:cs="Times New Roman"/>
          <w:vertAlign w:val="subscript"/>
        </w:rPr>
        <w:t>n</w:t>
      </w:r>
      <w:proofErr w:type="spellEnd"/>
      <w:r w:rsidRPr="00735494">
        <w:rPr>
          <w:rFonts w:ascii="Times New Roman" w:hAnsi="Times New Roman" w:cs="Times New Roman"/>
        </w:rPr>
        <w:t xml:space="preserve"> </w:t>
      </w:r>
    </w:p>
    <w:p w14:paraId="4717F046" w14:textId="77777777" w:rsidR="00D11D63" w:rsidRPr="00735494" w:rsidRDefault="00D11D63" w:rsidP="00D11D63">
      <w:pPr>
        <w:spacing w:after="0" w:line="240" w:lineRule="auto"/>
        <w:contextualSpacing/>
        <w:jc w:val="both"/>
        <w:rPr>
          <w:rFonts w:ascii="Times New Roman" w:eastAsia="Times New Roman" w:hAnsi="Times New Roman" w:cs="Times New Roman"/>
        </w:rPr>
      </w:pPr>
    </w:p>
    <w:p w14:paraId="7C697D60" w14:textId="77777777" w:rsidR="00D11D63" w:rsidRPr="00735494" w:rsidRDefault="00D11D63" w:rsidP="00D11D63">
      <w:pPr>
        <w:numPr>
          <w:ilvl w:val="0"/>
          <w:numId w:val="83"/>
        </w:numPr>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 xml:space="preserve">1 </w:t>
      </w:r>
      <w:r w:rsidRPr="00735494">
        <w:rPr>
          <w:rFonts w:ascii="Times New Roman" w:eastAsia="Times New Roman" w:hAnsi="Times New Roman" w:cs="Times New Roman"/>
          <w:vertAlign w:val="subscript"/>
        </w:rPr>
        <w:t> </w:t>
      </w:r>
      <w:r w:rsidRPr="00735494">
        <w:rPr>
          <w:rFonts w:ascii="Times New Roman" w:eastAsia="Times New Roman" w:hAnsi="Times New Roman" w:cs="Times New Roman"/>
        </w:rPr>
        <w:t xml:space="preserve">apskaičiuojamas tokia tvarka: </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51"/>
        <w:gridCol w:w="3305"/>
        <w:gridCol w:w="1203"/>
        <w:gridCol w:w="2213"/>
        <w:gridCol w:w="2409"/>
      </w:tblGrid>
      <w:tr w:rsidR="00D11D63" w:rsidRPr="00735494" w14:paraId="6CBD3889" w14:textId="77777777" w:rsidTr="006617CB">
        <w:trPr>
          <w:trHeight w:val="1260"/>
        </w:trPr>
        <w:tc>
          <w:tcPr>
            <w:tcW w:w="3956" w:type="dxa"/>
            <w:gridSpan w:val="2"/>
            <w:tcMar>
              <w:top w:w="55" w:type="dxa"/>
              <w:left w:w="55" w:type="dxa"/>
              <w:bottom w:w="55" w:type="dxa"/>
              <w:right w:w="55" w:type="dxa"/>
            </w:tcMar>
            <w:vAlign w:val="center"/>
            <w:hideMark/>
          </w:tcPr>
          <w:p w14:paraId="75FBC4CE"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03" w:type="dxa"/>
            <w:tcMar>
              <w:top w:w="55" w:type="dxa"/>
              <w:left w:w="55" w:type="dxa"/>
              <w:bottom w:w="55" w:type="dxa"/>
              <w:right w:w="55" w:type="dxa"/>
            </w:tcMar>
            <w:vAlign w:val="center"/>
            <w:hideMark/>
          </w:tcPr>
          <w:p w14:paraId="56BA19A2"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13" w:type="dxa"/>
            <w:tcMar>
              <w:top w:w="55" w:type="dxa"/>
              <w:left w:w="55" w:type="dxa"/>
              <w:bottom w:w="55" w:type="dxa"/>
              <w:right w:w="55" w:type="dxa"/>
            </w:tcMar>
            <w:vAlign w:val="center"/>
            <w:hideMark/>
          </w:tcPr>
          <w:p w14:paraId="3C762D00"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9" w:type="dxa"/>
            <w:tcMar>
              <w:top w:w="55" w:type="dxa"/>
              <w:left w:w="55" w:type="dxa"/>
              <w:bottom w:w="55" w:type="dxa"/>
              <w:right w:w="55" w:type="dxa"/>
            </w:tcMar>
            <w:vAlign w:val="center"/>
            <w:hideMark/>
          </w:tcPr>
          <w:p w14:paraId="1CA927FA"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w:t>
            </w:r>
          </w:p>
          <w:p w14:paraId="206F6688"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balais</w:t>
            </w:r>
          </w:p>
        </w:tc>
      </w:tr>
      <w:tr w:rsidR="00D11D63" w:rsidRPr="00735494" w14:paraId="4B5041A1" w14:textId="77777777" w:rsidTr="006617CB">
        <w:trPr>
          <w:trHeight w:val="190"/>
        </w:trPr>
        <w:tc>
          <w:tcPr>
            <w:tcW w:w="651" w:type="dxa"/>
            <w:vMerge w:val="restart"/>
            <w:tcMar>
              <w:top w:w="55" w:type="dxa"/>
              <w:left w:w="55" w:type="dxa"/>
              <w:bottom w:w="55" w:type="dxa"/>
              <w:right w:w="55" w:type="dxa"/>
            </w:tcMar>
            <w:vAlign w:val="center"/>
            <w:hideMark/>
          </w:tcPr>
          <w:p w14:paraId="322EC466" w14:textId="77777777" w:rsidR="00D11D63" w:rsidRPr="00735494" w:rsidRDefault="00D11D63" w:rsidP="006617CB">
            <w:pPr>
              <w:snapToGrid w:val="0"/>
              <w:spacing w:after="0"/>
              <w:jc w:val="both"/>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1</w:t>
            </w:r>
          </w:p>
        </w:tc>
        <w:tc>
          <w:tcPr>
            <w:tcW w:w="3305" w:type="dxa"/>
            <w:vMerge w:val="restart"/>
            <w:tcMar>
              <w:top w:w="55" w:type="dxa"/>
              <w:left w:w="55" w:type="dxa"/>
              <w:bottom w:w="55" w:type="dxa"/>
              <w:right w:w="55" w:type="dxa"/>
            </w:tcMar>
            <w:vAlign w:val="center"/>
            <w:hideMark/>
          </w:tcPr>
          <w:p w14:paraId="473154CC"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color w:val="000000"/>
                <w:lang w:eastAsia="zh-CN"/>
              </w:rPr>
              <w:t>Suteikiamas pilnos garantijos terminas frontaliniam  krautuvui (įskaitant kartu komplektuojamą įrangą, išskyrus svėrimo įrangą),</w:t>
            </w:r>
            <w:r w:rsidRPr="00735494">
              <w:rPr>
                <w:rFonts w:ascii="Times New Roman" w:eastAsia="Arial Unicode MS" w:hAnsi="Times New Roman" w:cs="Times New Roman"/>
                <w:b/>
                <w:bCs/>
                <w:color w:val="000000"/>
                <w:lang w:eastAsia="zh-CN"/>
              </w:rPr>
              <w:t xml:space="preserve"> įskaitant</w:t>
            </w:r>
            <w:r w:rsidRPr="00735494">
              <w:rPr>
                <w:rFonts w:ascii="Times New Roman" w:eastAsia="Arial Unicode MS" w:hAnsi="Times New Roman" w:cs="Times New Roman"/>
                <w:color w:val="000000"/>
                <w:lang w:eastAsia="zh-CN"/>
              </w:rPr>
              <w:t xml:space="preserve"> gamintojo numatytus ir rekomenduojamus privalomus techninius aptarnavimus siūlomam laikotarpiui. </w:t>
            </w:r>
          </w:p>
        </w:tc>
        <w:tc>
          <w:tcPr>
            <w:tcW w:w="1203" w:type="dxa"/>
            <w:vMerge w:val="restart"/>
            <w:tcMar>
              <w:top w:w="55" w:type="dxa"/>
              <w:left w:w="55" w:type="dxa"/>
              <w:bottom w:w="55" w:type="dxa"/>
              <w:right w:w="55" w:type="dxa"/>
            </w:tcMar>
            <w:vAlign w:val="center"/>
            <w:hideMark/>
          </w:tcPr>
          <w:p w14:paraId="4A8EE47C" w14:textId="77777777" w:rsidR="00D11D63" w:rsidRPr="00735494" w:rsidRDefault="00D11D63" w:rsidP="006617CB">
            <w:pPr>
              <w:snapToGrid w:val="0"/>
              <w:spacing w:after="0"/>
              <w:jc w:val="center"/>
              <w:rPr>
                <w:rFonts w:ascii="Times New Roman" w:eastAsia="Times New Roman" w:hAnsi="Times New Roman" w:cs="Times New Roman"/>
                <w:lang w:eastAsia="zh-CN"/>
              </w:rPr>
            </w:pPr>
            <w:r w:rsidRPr="00735494">
              <w:rPr>
                <w:rFonts w:ascii="Times New Roman" w:eastAsia="Times New Roman" w:hAnsi="Times New Roman" w:cs="Times New Roman"/>
                <w:lang w:eastAsia="zh-CN"/>
              </w:rPr>
              <w:t>Ne mažiau 24 mėn.,</w:t>
            </w:r>
          </w:p>
          <w:p w14:paraId="66E042BC"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lang w:eastAsia="zh-CN"/>
              </w:rPr>
              <w:t>darant prielaidą, kad išdirbis kas metai neviršys 1500 darbo valandų</w:t>
            </w:r>
            <w:r w:rsidRPr="00735494">
              <w:rPr>
                <w:rFonts w:ascii="Times New Roman" w:eastAsia="Times New Roman" w:hAnsi="Times New Roman" w:cs="Times New Roman"/>
                <w:vertAlign w:val="superscript"/>
                <w:lang w:eastAsia="zh-CN"/>
              </w:rPr>
              <w:t>1*</w:t>
            </w:r>
          </w:p>
        </w:tc>
        <w:tc>
          <w:tcPr>
            <w:tcW w:w="2213" w:type="dxa"/>
            <w:tcMar>
              <w:top w:w="55" w:type="dxa"/>
              <w:left w:w="55" w:type="dxa"/>
              <w:bottom w:w="55" w:type="dxa"/>
              <w:right w:w="55" w:type="dxa"/>
            </w:tcMar>
            <w:vAlign w:val="center"/>
            <w:hideMark/>
          </w:tcPr>
          <w:p w14:paraId="446D1065"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24 mėn.</w:t>
            </w:r>
          </w:p>
        </w:tc>
        <w:tc>
          <w:tcPr>
            <w:tcW w:w="2409" w:type="dxa"/>
            <w:tcMar>
              <w:top w:w="55" w:type="dxa"/>
              <w:left w:w="55" w:type="dxa"/>
              <w:bottom w:w="55" w:type="dxa"/>
              <w:right w:w="55" w:type="dxa"/>
            </w:tcMar>
            <w:vAlign w:val="center"/>
            <w:hideMark/>
          </w:tcPr>
          <w:p w14:paraId="271AD453"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w:t>
            </w:r>
            <w:r w:rsidRPr="00735494">
              <w:rPr>
                <w:rFonts w:ascii="Times New Roman" w:eastAsia="Times New Roman" w:hAnsi="Times New Roman" w:cs="Times New Roman"/>
                <w:color w:val="000000"/>
                <w:shd w:val="clear" w:color="auto" w:fill="FFFFFF"/>
                <w:lang w:eastAsia="zh-CN"/>
              </w:rPr>
              <w:t>= 0</w:t>
            </w:r>
          </w:p>
        </w:tc>
      </w:tr>
      <w:tr w:rsidR="00D11D63" w:rsidRPr="00735494" w14:paraId="5E9F2C90" w14:textId="77777777" w:rsidTr="006617CB">
        <w:trPr>
          <w:trHeight w:val="869"/>
        </w:trPr>
        <w:tc>
          <w:tcPr>
            <w:tcW w:w="651" w:type="dxa"/>
            <w:vMerge/>
            <w:vAlign w:val="center"/>
            <w:hideMark/>
          </w:tcPr>
          <w:p w14:paraId="60F29048"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54960F58"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1BD7801B"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hideMark/>
          </w:tcPr>
          <w:p w14:paraId="355A5D2F"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 xml:space="preserve">Nuo 25 mėn. iki 48 mėnesių imtinai </w:t>
            </w:r>
          </w:p>
        </w:tc>
        <w:tc>
          <w:tcPr>
            <w:tcW w:w="2409" w:type="dxa"/>
            <w:tcMar>
              <w:top w:w="55" w:type="dxa"/>
              <w:left w:w="55" w:type="dxa"/>
              <w:bottom w:w="55" w:type="dxa"/>
              <w:right w:w="55" w:type="dxa"/>
            </w:tcMar>
            <w:vAlign w:val="center"/>
            <w:hideMark/>
          </w:tcPr>
          <w:p w14:paraId="66B59197"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Už kiekvieną suteikiamą papildomą mėnesį skiriama 0,10 balo</w:t>
            </w:r>
          </w:p>
        </w:tc>
      </w:tr>
      <w:tr w:rsidR="00D11D63" w:rsidRPr="00735494" w14:paraId="715D52AA" w14:textId="77777777" w:rsidTr="006617CB">
        <w:trPr>
          <w:trHeight w:val="841"/>
        </w:trPr>
        <w:tc>
          <w:tcPr>
            <w:tcW w:w="651" w:type="dxa"/>
            <w:vMerge/>
            <w:vAlign w:val="center"/>
          </w:tcPr>
          <w:p w14:paraId="1B7D80EF"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tcPr>
          <w:p w14:paraId="38C80487"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tcPr>
          <w:p w14:paraId="6C626F41"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17530401"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 xml:space="preserve">Nuo 49 mėn. iki 59 mėnesių imtinai </w:t>
            </w:r>
          </w:p>
        </w:tc>
        <w:tc>
          <w:tcPr>
            <w:tcW w:w="2409" w:type="dxa"/>
            <w:tcMar>
              <w:top w:w="55" w:type="dxa"/>
              <w:left w:w="55" w:type="dxa"/>
              <w:bottom w:w="55" w:type="dxa"/>
              <w:right w:w="55" w:type="dxa"/>
            </w:tcMar>
            <w:vAlign w:val="center"/>
          </w:tcPr>
          <w:p w14:paraId="66CD69B6"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Už kiekvieną suteikiamą papildomą mėnesį skiriama 0,20 balo</w:t>
            </w:r>
          </w:p>
        </w:tc>
      </w:tr>
      <w:tr w:rsidR="00D11D63" w:rsidRPr="00735494" w14:paraId="17B507F5" w14:textId="77777777" w:rsidTr="006617CB">
        <w:trPr>
          <w:trHeight w:val="240"/>
        </w:trPr>
        <w:tc>
          <w:tcPr>
            <w:tcW w:w="651" w:type="dxa"/>
            <w:vMerge/>
            <w:vAlign w:val="center"/>
            <w:hideMark/>
          </w:tcPr>
          <w:p w14:paraId="24394503"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4419444E"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185E315D"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70988C22"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60 mėn. ir daugiau*</w:t>
            </w:r>
          </w:p>
        </w:tc>
        <w:tc>
          <w:tcPr>
            <w:tcW w:w="2409" w:type="dxa"/>
            <w:tcMar>
              <w:top w:w="55" w:type="dxa"/>
              <w:left w:w="55" w:type="dxa"/>
              <w:bottom w:w="55" w:type="dxa"/>
              <w:right w:w="55" w:type="dxa"/>
            </w:tcMar>
            <w:vAlign w:val="center"/>
          </w:tcPr>
          <w:p w14:paraId="2744DBE8"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1</w:t>
            </w:r>
            <w:r w:rsidRPr="00735494">
              <w:rPr>
                <w:rFonts w:ascii="Times New Roman" w:eastAsia="Times New Roman" w:hAnsi="Times New Roman" w:cs="Times New Roman"/>
                <w:color w:val="000000"/>
                <w:shd w:val="clear" w:color="auto" w:fill="FFFFFF"/>
                <w:lang w:eastAsia="zh-CN"/>
              </w:rPr>
              <w:t>=5</w:t>
            </w:r>
          </w:p>
        </w:tc>
      </w:tr>
    </w:tbl>
    <w:p w14:paraId="16FF1015" w14:textId="77777777" w:rsidR="00D11D63" w:rsidRPr="00735494" w:rsidRDefault="00D11D63" w:rsidP="00D11D63">
      <w:pPr>
        <w:numPr>
          <w:ilvl w:val="0"/>
          <w:numId w:val="82"/>
        </w:numPr>
        <w:tabs>
          <w:tab w:val="clear" w:pos="432"/>
          <w:tab w:val="num" w:pos="0"/>
        </w:tabs>
        <w:spacing w:after="0" w:line="240" w:lineRule="auto"/>
        <w:ind w:left="0" w:firstLine="0"/>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5218B372" w14:textId="77777777" w:rsidR="00D11D63" w:rsidRPr="00735494" w:rsidRDefault="00D11D63" w:rsidP="00D11D63">
      <w:pPr>
        <w:spacing w:after="0" w:line="240" w:lineRule="auto"/>
        <w:contextualSpacing/>
        <w:jc w:val="both"/>
        <w:rPr>
          <w:rFonts w:ascii="Times New Roman" w:eastAsia="Times New Roman" w:hAnsi="Times New Roman" w:cs="Times New Roman"/>
        </w:rPr>
      </w:pPr>
    </w:p>
    <w:p w14:paraId="18A8F0A3" w14:textId="77777777" w:rsidR="00D11D63" w:rsidRPr="00735494" w:rsidRDefault="00D11D63" w:rsidP="00D11D63">
      <w:pPr>
        <w:numPr>
          <w:ilvl w:val="0"/>
          <w:numId w:val="83"/>
        </w:numPr>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b/>
          <w:bCs/>
        </w:rPr>
        <w:t>Kriterijus</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 xml:space="preserve">2 </w:t>
      </w:r>
      <w:r w:rsidRPr="00735494">
        <w:rPr>
          <w:rFonts w:ascii="Times New Roman" w:eastAsia="Times New Roman" w:hAnsi="Times New Roman" w:cs="Times New Roman"/>
          <w:vertAlign w:val="subscript"/>
        </w:rPr>
        <w:t> </w:t>
      </w:r>
      <w:r w:rsidRPr="00735494">
        <w:rPr>
          <w:rFonts w:ascii="Times New Roman" w:eastAsia="Times New Roman" w:hAnsi="Times New Roman" w:cs="Times New Roman"/>
        </w:rPr>
        <w:t xml:space="preserve">apskaičiuojamas tokia tvarka: </w:t>
      </w:r>
    </w:p>
    <w:tbl>
      <w:tblPr>
        <w:tblW w:w="9781" w:type="dxa"/>
        <w:tblInd w:w="-1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651"/>
        <w:gridCol w:w="3305"/>
        <w:gridCol w:w="1203"/>
        <w:gridCol w:w="2213"/>
        <w:gridCol w:w="2409"/>
      </w:tblGrid>
      <w:tr w:rsidR="00D11D63" w:rsidRPr="00735494" w14:paraId="09189903" w14:textId="77777777" w:rsidTr="006617CB">
        <w:trPr>
          <w:trHeight w:val="1260"/>
        </w:trPr>
        <w:tc>
          <w:tcPr>
            <w:tcW w:w="3956" w:type="dxa"/>
            <w:gridSpan w:val="2"/>
            <w:tcMar>
              <w:top w:w="55" w:type="dxa"/>
              <w:left w:w="55" w:type="dxa"/>
              <w:bottom w:w="55" w:type="dxa"/>
              <w:right w:w="55" w:type="dxa"/>
            </w:tcMar>
            <w:vAlign w:val="center"/>
            <w:hideMark/>
          </w:tcPr>
          <w:p w14:paraId="242456FD" w14:textId="77777777" w:rsidR="00D11D63" w:rsidRPr="00735494" w:rsidRDefault="00D11D63" w:rsidP="006617CB">
            <w:pPr>
              <w:autoSpaceDE w:val="0"/>
              <w:snapToGrid w:val="0"/>
              <w:spacing w:after="0"/>
              <w:ind w:firstLine="116"/>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Vertinimo kriterijai</w:t>
            </w:r>
          </w:p>
        </w:tc>
        <w:tc>
          <w:tcPr>
            <w:tcW w:w="1203" w:type="dxa"/>
            <w:tcMar>
              <w:top w:w="55" w:type="dxa"/>
              <w:left w:w="55" w:type="dxa"/>
              <w:bottom w:w="55" w:type="dxa"/>
              <w:right w:w="55" w:type="dxa"/>
            </w:tcMar>
            <w:vAlign w:val="center"/>
            <w:hideMark/>
          </w:tcPr>
          <w:p w14:paraId="2129DD1D"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Privaloma parametro vertė</w:t>
            </w:r>
          </w:p>
        </w:tc>
        <w:tc>
          <w:tcPr>
            <w:tcW w:w="2213" w:type="dxa"/>
            <w:tcMar>
              <w:top w:w="55" w:type="dxa"/>
              <w:left w:w="55" w:type="dxa"/>
              <w:bottom w:w="55" w:type="dxa"/>
              <w:right w:w="55" w:type="dxa"/>
            </w:tcMar>
            <w:vAlign w:val="center"/>
            <w:hideMark/>
          </w:tcPr>
          <w:p w14:paraId="5E1453A9"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Parametro įverčio intervalai</w:t>
            </w:r>
          </w:p>
        </w:tc>
        <w:tc>
          <w:tcPr>
            <w:tcW w:w="2409" w:type="dxa"/>
            <w:tcMar>
              <w:top w:w="55" w:type="dxa"/>
              <w:left w:w="55" w:type="dxa"/>
              <w:bottom w:w="55" w:type="dxa"/>
              <w:right w:w="55" w:type="dxa"/>
            </w:tcMar>
            <w:vAlign w:val="center"/>
            <w:hideMark/>
          </w:tcPr>
          <w:p w14:paraId="4CDA6817"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Lyginamasis svoris ekonominio naudingumo įvertinime</w:t>
            </w:r>
          </w:p>
          <w:p w14:paraId="71D81132" w14:textId="77777777" w:rsidR="00D11D63" w:rsidRPr="00735494" w:rsidRDefault="00D11D63" w:rsidP="006617CB">
            <w:pPr>
              <w:autoSpaceDE w:val="0"/>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b/>
                <w:bCs/>
                <w:color w:val="000000"/>
                <w:shd w:val="clear" w:color="auto" w:fill="FFFFFF"/>
              </w:rPr>
              <w:t>balais</w:t>
            </w:r>
          </w:p>
        </w:tc>
      </w:tr>
      <w:tr w:rsidR="00D11D63" w:rsidRPr="00735494" w14:paraId="503EC465" w14:textId="77777777" w:rsidTr="006617CB">
        <w:trPr>
          <w:trHeight w:val="254"/>
        </w:trPr>
        <w:tc>
          <w:tcPr>
            <w:tcW w:w="651" w:type="dxa"/>
            <w:vMerge w:val="restart"/>
            <w:tcMar>
              <w:top w:w="55" w:type="dxa"/>
              <w:left w:w="55" w:type="dxa"/>
              <w:bottom w:w="55" w:type="dxa"/>
              <w:right w:w="55" w:type="dxa"/>
            </w:tcMar>
            <w:vAlign w:val="center"/>
            <w:hideMark/>
          </w:tcPr>
          <w:p w14:paraId="0FB2C6A9" w14:textId="77777777" w:rsidR="00D11D63" w:rsidRPr="00735494" w:rsidRDefault="00D11D63" w:rsidP="006617CB">
            <w:pPr>
              <w:snapToGrid w:val="0"/>
              <w:spacing w:after="0"/>
              <w:jc w:val="both"/>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T</w:t>
            </w:r>
            <w:r w:rsidRPr="00735494">
              <w:rPr>
                <w:rFonts w:ascii="Times New Roman" w:eastAsia="Times New Roman" w:hAnsi="Times New Roman" w:cs="Times New Roman"/>
                <w:color w:val="000000"/>
                <w:shd w:val="clear" w:color="auto" w:fill="FFFFFF"/>
                <w:vertAlign w:val="subscript"/>
                <w:lang w:eastAsia="zh-CN"/>
              </w:rPr>
              <w:t>2</w:t>
            </w:r>
          </w:p>
        </w:tc>
        <w:tc>
          <w:tcPr>
            <w:tcW w:w="3305" w:type="dxa"/>
            <w:vMerge w:val="restart"/>
            <w:tcMar>
              <w:top w:w="55" w:type="dxa"/>
              <w:left w:w="55" w:type="dxa"/>
              <w:bottom w:w="55" w:type="dxa"/>
              <w:right w:w="55" w:type="dxa"/>
            </w:tcMar>
            <w:vAlign w:val="center"/>
            <w:hideMark/>
          </w:tcPr>
          <w:p w14:paraId="587BE835" w14:textId="77777777" w:rsidR="00D11D63" w:rsidRPr="00735494" w:rsidRDefault="00D11D63" w:rsidP="006617CB">
            <w:pPr>
              <w:snapToGrid w:val="0"/>
              <w:spacing w:after="0"/>
              <w:rPr>
                <w:rFonts w:ascii="Times New Roman" w:eastAsia="Times New Roman" w:hAnsi="Times New Roman" w:cs="Times New Roman"/>
              </w:rPr>
            </w:pPr>
            <w:r w:rsidRPr="00735494">
              <w:rPr>
                <w:rFonts w:ascii="Times New Roman" w:eastAsia="Arial Unicode MS" w:hAnsi="Times New Roman" w:cs="Times New Roman"/>
                <w:color w:val="000000"/>
                <w:lang w:eastAsia="zh-CN"/>
              </w:rPr>
              <w:t>Suteikiamas pilnos garantijos terminas svėrimo įrangai (pagrindiniams svėrimo įrangos komponentams),</w:t>
            </w:r>
            <w:r w:rsidRPr="00735494">
              <w:rPr>
                <w:rFonts w:ascii="Times New Roman" w:eastAsia="Arial Unicode MS" w:hAnsi="Times New Roman" w:cs="Times New Roman"/>
                <w:b/>
                <w:bCs/>
                <w:color w:val="000000"/>
                <w:lang w:eastAsia="zh-CN"/>
              </w:rPr>
              <w:t xml:space="preserve"> įskaitant</w:t>
            </w:r>
            <w:r w:rsidRPr="00735494">
              <w:rPr>
                <w:rFonts w:ascii="Times New Roman" w:eastAsia="Arial Unicode MS" w:hAnsi="Times New Roman" w:cs="Times New Roman"/>
                <w:color w:val="000000"/>
                <w:lang w:eastAsia="zh-CN"/>
              </w:rPr>
              <w:t xml:space="preserve"> gamintojo numatytus ir rekomenduojamus privalomus techninius aptarnavimus siūlomam laikotarpiui. </w:t>
            </w:r>
          </w:p>
        </w:tc>
        <w:tc>
          <w:tcPr>
            <w:tcW w:w="1203" w:type="dxa"/>
            <w:vMerge w:val="restart"/>
            <w:tcMar>
              <w:top w:w="55" w:type="dxa"/>
              <w:left w:w="55" w:type="dxa"/>
              <w:bottom w:w="55" w:type="dxa"/>
              <w:right w:w="55" w:type="dxa"/>
            </w:tcMar>
            <w:vAlign w:val="center"/>
            <w:hideMark/>
          </w:tcPr>
          <w:p w14:paraId="2488168B"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lang w:eastAsia="zh-CN"/>
              </w:rPr>
              <w:t>Ne mažiau 24 mėn.</w:t>
            </w:r>
            <w:r w:rsidRPr="00735494">
              <w:rPr>
                <w:rFonts w:ascii="Times New Roman" w:eastAsia="Times New Roman" w:hAnsi="Times New Roman" w:cs="Times New Roman"/>
                <w:vertAlign w:val="superscript"/>
                <w:lang w:eastAsia="zh-CN"/>
              </w:rPr>
              <w:t>2</w:t>
            </w:r>
            <w:r w:rsidRPr="00735494">
              <w:rPr>
                <w:rFonts w:ascii="Times New Roman" w:eastAsia="Times New Roman" w:hAnsi="Times New Roman" w:cs="Times New Roman"/>
                <w:lang w:eastAsia="zh-CN"/>
              </w:rPr>
              <w:t>*</w:t>
            </w:r>
          </w:p>
        </w:tc>
        <w:tc>
          <w:tcPr>
            <w:tcW w:w="2213" w:type="dxa"/>
            <w:tcMar>
              <w:top w:w="55" w:type="dxa"/>
              <w:left w:w="55" w:type="dxa"/>
              <w:bottom w:w="55" w:type="dxa"/>
              <w:right w:w="55" w:type="dxa"/>
            </w:tcMar>
            <w:vAlign w:val="center"/>
            <w:hideMark/>
          </w:tcPr>
          <w:p w14:paraId="13D58B72"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24 mėn.</w:t>
            </w:r>
          </w:p>
        </w:tc>
        <w:tc>
          <w:tcPr>
            <w:tcW w:w="2409" w:type="dxa"/>
            <w:tcMar>
              <w:top w:w="55" w:type="dxa"/>
              <w:left w:w="55" w:type="dxa"/>
              <w:bottom w:w="55" w:type="dxa"/>
              <w:right w:w="55" w:type="dxa"/>
            </w:tcMar>
            <w:vAlign w:val="center"/>
            <w:hideMark/>
          </w:tcPr>
          <w:p w14:paraId="025349B1"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2</w:t>
            </w:r>
            <w:r w:rsidRPr="00735494">
              <w:rPr>
                <w:rFonts w:ascii="Times New Roman" w:eastAsia="Times New Roman" w:hAnsi="Times New Roman" w:cs="Times New Roman"/>
                <w:color w:val="000000"/>
                <w:shd w:val="clear" w:color="auto" w:fill="FFFFFF"/>
                <w:lang w:eastAsia="zh-CN"/>
              </w:rPr>
              <w:t>= 0</w:t>
            </w:r>
          </w:p>
        </w:tc>
      </w:tr>
      <w:tr w:rsidR="00D11D63" w:rsidRPr="00735494" w14:paraId="3051CB7E" w14:textId="77777777" w:rsidTr="006617CB">
        <w:trPr>
          <w:trHeight w:val="999"/>
        </w:trPr>
        <w:tc>
          <w:tcPr>
            <w:tcW w:w="651" w:type="dxa"/>
            <w:vMerge/>
            <w:vAlign w:val="center"/>
          </w:tcPr>
          <w:p w14:paraId="13014045"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tcPr>
          <w:p w14:paraId="320B5EEC"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tcPr>
          <w:p w14:paraId="794564FD"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76403545"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 xml:space="preserve">Nuo 25 mėn. iki 48 mėnesių imtinai </w:t>
            </w:r>
          </w:p>
        </w:tc>
        <w:tc>
          <w:tcPr>
            <w:tcW w:w="2409" w:type="dxa"/>
            <w:tcMar>
              <w:top w:w="55" w:type="dxa"/>
              <w:left w:w="55" w:type="dxa"/>
              <w:bottom w:w="55" w:type="dxa"/>
              <w:right w:w="55" w:type="dxa"/>
            </w:tcMar>
            <w:vAlign w:val="center"/>
          </w:tcPr>
          <w:p w14:paraId="18487F8C" w14:textId="77777777" w:rsidR="00D11D63" w:rsidRPr="00735494" w:rsidRDefault="00D11D63" w:rsidP="006617CB">
            <w:pPr>
              <w:snapToGrid w:val="0"/>
              <w:spacing w:after="0"/>
              <w:jc w:val="center"/>
              <w:rPr>
                <w:rFonts w:ascii="Times New Roman" w:eastAsia="Times New Roman" w:hAnsi="Times New Roman" w:cs="Times New Roman"/>
                <w:color w:val="000000"/>
                <w:shd w:val="clear" w:color="auto" w:fill="FFFFFF"/>
                <w:lang w:eastAsia="zh-CN"/>
              </w:rPr>
            </w:pPr>
            <w:r w:rsidRPr="00735494">
              <w:rPr>
                <w:rFonts w:ascii="Times New Roman" w:eastAsia="Times New Roman" w:hAnsi="Times New Roman" w:cs="Times New Roman"/>
                <w:color w:val="000000"/>
                <w:shd w:val="clear" w:color="auto" w:fill="FFFFFF"/>
                <w:lang w:eastAsia="zh-CN"/>
              </w:rPr>
              <w:t>Už kiekvieną suteikiamą papildomą mėnesį skiriama 0,04 balo</w:t>
            </w:r>
          </w:p>
        </w:tc>
      </w:tr>
      <w:tr w:rsidR="00D11D63" w:rsidRPr="00735494" w14:paraId="03CEA162" w14:textId="77777777" w:rsidTr="006617CB">
        <w:trPr>
          <w:trHeight w:val="849"/>
        </w:trPr>
        <w:tc>
          <w:tcPr>
            <w:tcW w:w="651" w:type="dxa"/>
            <w:vMerge/>
            <w:vAlign w:val="center"/>
            <w:hideMark/>
          </w:tcPr>
          <w:p w14:paraId="4CF86C00"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715423EC"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43F31277"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hideMark/>
          </w:tcPr>
          <w:p w14:paraId="5F183146"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 xml:space="preserve">Nuo 49 mėn. iki 59 mėnesių imtinai </w:t>
            </w:r>
          </w:p>
        </w:tc>
        <w:tc>
          <w:tcPr>
            <w:tcW w:w="2409" w:type="dxa"/>
            <w:tcMar>
              <w:top w:w="55" w:type="dxa"/>
              <w:left w:w="55" w:type="dxa"/>
              <w:bottom w:w="55" w:type="dxa"/>
              <w:right w:w="55" w:type="dxa"/>
            </w:tcMar>
            <w:vAlign w:val="center"/>
            <w:hideMark/>
          </w:tcPr>
          <w:p w14:paraId="3E2746A9" w14:textId="77777777" w:rsidR="00D11D63" w:rsidRPr="00735494" w:rsidRDefault="00D11D63" w:rsidP="006617CB">
            <w:pPr>
              <w:snapToGrid w:val="0"/>
              <w:spacing w:after="0"/>
              <w:jc w:val="center"/>
              <w:rPr>
                <w:rFonts w:ascii="Times New Roman" w:eastAsia="Times New Roman" w:hAnsi="Times New Roman" w:cs="Times New Roman"/>
              </w:rPr>
            </w:pPr>
            <w:r w:rsidRPr="00735494">
              <w:rPr>
                <w:rFonts w:ascii="Times New Roman" w:eastAsia="Times New Roman" w:hAnsi="Times New Roman" w:cs="Times New Roman"/>
                <w:color w:val="000000"/>
                <w:shd w:val="clear" w:color="auto" w:fill="FFFFFF"/>
                <w:lang w:eastAsia="zh-CN"/>
              </w:rPr>
              <w:t>Už kiekvieną suteikiamą papildomą mėnesį skiriama 0,09 balo</w:t>
            </w:r>
          </w:p>
        </w:tc>
      </w:tr>
      <w:tr w:rsidR="00D11D63" w:rsidRPr="00735494" w14:paraId="4BF27DC5" w14:textId="77777777" w:rsidTr="006617CB">
        <w:trPr>
          <w:trHeight w:val="240"/>
        </w:trPr>
        <w:tc>
          <w:tcPr>
            <w:tcW w:w="651" w:type="dxa"/>
            <w:vMerge/>
            <w:vAlign w:val="center"/>
            <w:hideMark/>
          </w:tcPr>
          <w:p w14:paraId="2911D3DE" w14:textId="77777777" w:rsidR="00D11D63" w:rsidRPr="00735494" w:rsidRDefault="00D11D63" w:rsidP="006617CB">
            <w:pPr>
              <w:spacing w:after="0" w:line="240" w:lineRule="auto"/>
              <w:rPr>
                <w:rFonts w:ascii="Times New Roman" w:eastAsia="Times New Roman" w:hAnsi="Times New Roman" w:cs="Times New Roman"/>
              </w:rPr>
            </w:pPr>
          </w:p>
        </w:tc>
        <w:tc>
          <w:tcPr>
            <w:tcW w:w="3305" w:type="dxa"/>
            <w:vMerge/>
            <w:vAlign w:val="center"/>
            <w:hideMark/>
          </w:tcPr>
          <w:p w14:paraId="2BF9A605" w14:textId="77777777" w:rsidR="00D11D63" w:rsidRPr="00735494" w:rsidRDefault="00D11D63" w:rsidP="006617CB">
            <w:pPr>
              <w:spacing w:after="0" w:line="240" w:lineRule="auto"/>
              <w:rPr>
                <w:rFonts w:ascii="Times New Roman" w:eastAsia="Times New Roman" w:hAnsi="Times New Roman" w:cs="Times New Roman"/>
              </w:rPr>
            </w:pPr>
          </w:p>
        </w:tc>
        <w:tc>
          <w:tcPr>
            <w:tcW w:w="1203" w:type="dxa"/>
            <w:vMerge/>
            <w:vAlign w:val="center"/>
            <w:hideMark/>
          </w:tcPr>
          <w:p w14:paraId="2362D467" w14:textId="77777777" w:rsidR="00D11D63" w:rsidRPr="00735494" w:rsidRDefault="00D11D63" w:rsidP="006617CB">
            <w:pPr>
              <w:spacing w:after="0" w:line="240" w:lineRule="auto"/>
              <w:rPr>
                <w:rFonts w:ascii="Times New Roman" w:eastAsia="Times New Roman" w:hAnsi="Times New Roman" w:cs="Times New Roman"/>
              </w:rPr>
            </w:pPr>
          </w:p>
        </w:tc>
        <w:tc>
          <w:tcPr>
            <w:tcW w:w="2213" w:type="dxa"/>
            <w:tcMar>
              <w:top w:w="55" w:type="dxa"/>
              <w:left w:w="55" w:type="dxa"/>
              <w:bottom w:w="55" w:type="dxa"/>
              <w:right w:w="55" w:type="dxa"/>
            </w:tcMar>
            <w:vAlign w:val="center"/>
          </w:tcPr>
          <w:p w14:paraId="217B2AF1"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60 mėn. ir daugiau*</w:t>
            </w:r>
          </w:p>
        </w:tc>
        <w:tc>
          <w:tcPr>
            <w:tcW w:w="2409" w:type="dxa"/>
            <w:tcMar>
              <w:top w:w="55" w:type="dxa"/>
              <w:left w:w="55" w:type="dxa"/>
              <w:bottom w:w="55" w:type="dxa"/>
              <w:right w:w="55" w:type="dxa"/>
            </w:tcMar>
            <w:vAlign w:val="center"/>
          </w:tcPr>
          <w:p w14:paraId="0D2B29E2" w14:textId="77777777" w:rsidR="00D11D63" w:rsidRPr="00735494" w:rsidRDefault="00D11D63" w:rsidP="006617CB">
            <w:pPr>
              <w:snapToGrid w:val="0"/>
              <w:spacing w:after="0"/>
              <w:jc w:val="center"/>
              <w:rPr>
                <w:rFonts w:ascii="Times New Roman" w:eastAsia="Times New Roman"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2</w:t>
            </w:r>
            <w:r w:rsidRPr="00735494">
              <w:rPr>
                <w:rFonts w:ascii="Times New Roman" w:eastAsia="Times New Roman" w:hAnsi="Times New Roman" w:cs="Times New Roman"/>
                <w:color w:val="000000"/>
                <w:shd w:val="clear" w:color="auto" w:fill="FFFFFF"/>
                <w:lang w:eastAsia="zh-CN"/>
              </w:rPr>
              <w:t>=2</w:t>
            </w:r>
          </w:p>
        </w:tc>
      </w:tr>
    </w:tbl>
    <w:p w14:paraId="30CFD106" w14:textId="77777777" w:rsidR="00D11D63" w:rsidRPr="00735494" w:rsidRDefault="00D11D63" w:rsidP="00D11D63">
      <w:pPr>
        <w:numPr>
          <w:ilvl w:val="0"/>
          <w:numId w:val="82"/>
        </w:numPr>
        <w:tabs>
          <w:tab w:val="num" w:pos="0"/>
        </w:tabs>
        <w:spacing w:line="240" w:lineRule="auto"/>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2F92A095" w14:textId="77777777" w:rsidR="00D11D63" w:rsidRPr="00735494" w:rsidRDefault="00D11D63" w:rsidP="00D11D63">
      <w:pPr>
        <w:spacing w:after="0" w:line="240" w:lineRule="auto"/>
        <w:contextualSpacing/>
        <w:jc w:val="both"/>
        <w:rPr>
          <w:rFonts w:ascii="Times New Roman" w:eastAsia="Times New Roman" w:hAnsi="Times New Roman" w:cs="Times New Roman"/>
        </w:rPr>
      </w:pPr>
    </w:p>
    <w:p w14:paraId="27273FF5" w14:textId="77777777" w:rsidR="00D11D63" w:rsidRPr="00735494" w:rsidRDefault="00D11D63" w:rsidP="00D11D63">
      <w:pPr>
        <w:tabs>
          <w:tab w:val="num" w:pos="0"/>
        </w:tabs>
        <w:spacing w:after="0"/>
        <w:jc w:val="both"/>
        <w:rPr>
          <w:rFonts w:ascii="Times New Roman" w:hAnsi="Times New Roman" w:cs="Times New Roman"/>
        </w:rPr>
      </w:pPr>
      <w:r w:rsidRPr="00735494">
        <w:rPr>
          <w:rFonts w:ascii="Times New Roman" w:hAnsi="Times New Roman" w:cs="Times New Roman"/>
          <w:b/>
          <w:bCs/>
        </w:rPr>
        <w:t>Kriterijus T</w:t>
      </w:r>
      <w:r w:rsidRPr="00735494">
        <w:rPr>
          <w:rFonts w:ascii="Times New Roman" w:hAnsi="Times New Roman" w:cs="Times New Roman"/>
          <w:b/>
          <w:bCs/>
          <w:vertAlign w:val="subscript"/>
        </w:rPr>
        <w:t>3</w:t>
      </w:r>
      <w:r w:rsidRPr="00735494">
        <w:rPr>
          <w:rFonts w:ascii="Times New Roman" w:hAnsi="Times New Roman" w:cs="Times New Roman"/>
        </w:rPr>
        <w:t xml:space="preserve"> apskaičiuojamas pagal tokią tvarką:</w:t>
      </w:r>
    </w:p>
    <w:tbl>
      <w:tblPr>
        <w:tblW w:w="9781" w:type="dxa"/>
        <w:tblInd w:w="-1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55" w:type="dxa"/>
          <w:left w:w="55" w:type="dxa"/>
          <w:bottom w:w="55" w:type="dxa"/>
          <w:right w:w="55" w:type="dxa"/>
        </w:tblCellMar>
        <w:tblLook w:val="04A0" w:firstRow="1" w:lastRow="0" w:firstColumn="1" w:lastColumn="0" w:noHBand="0" w:noVBand="1"/>
      </w:tblPr>
      <w:tblGrid>
        <w:gridCol w:w="650"/>
        <w:gridCol w:w="1902"/>
        <w:gridCol w:w="1701"/>
        <w:gridCol w:w="1985"/>
        <w:gridCol w:w="3543"/>
      </w:tblGrid>
      <w:tr w:rsidR="00D11D63" w:rsidRPr="00735494" w14:paraId="0DDE6419" w14:textId="77777777" w:rsidTr="006617CB">
        <w:trPr>
          <w:trHeight w:val="1260"/>
        </w:trPr>
        <w:tc>
          <w:tcPr>
            <w:tcW w:w="2552" w:type="dxa"/>
            <w:gridSpan w:val="2"/>
            <w:tcBorders>
              <w:top w:val="single" w:sz="4" w:space="0" w:color="auto"/>
              <w:left w:val="single" w:sz="4" w:space="0" w:color="auto"/>
              <w:bottom w:val="single" w:sz="4" w:space="0" w:color="auto"/>
              <w:right w:val="single" w:sz="4" w:space="0" w:color="auto"/>
            </w:tcBorders>
            <w:vAlign w:val="center"/>
            <w:hideMark/>
          </w:tcPr>
          <w:p w14:paraId="27CD6CF4" w14:textId="77777777" w:rsidR="00D11D63" w:rsidRPr="00735494" w:rsidRDefault="00D11D63" w:rsidP="006617CB">
            <w:pPr>
              <w:autoSpaceDE w:val="0"/>
              <w:snapToGrid w:val="0"/>
              <w:ind w:firstLine="116"/>
              <w:jc w:val="center"/>
              <w:rPr>
                <w:rFonts w:ascii="Times New Roman" w:eastAsia="TimesNewRomanPSMT" w:hAnsi="Times New Roman" w:cs="Times New Roman"/>
                <w:b/>
                <w:bCs/>
                <w:shd w:val="clear" w:color="auto" w:fill="FFFFFF"/>
              </w:rPr>
            </w:pPr>
            <w:r w:rsidRPr="00735494">
              <w:rPr>
                <w:rFonts w:ascii="Times New Roman" w:hAnsi="Times New Roman" w:cs="Times New Roman"/>
                <w:b/>
                <w:bCs/>
                <w:shd w:val="clear" w:color="auto" w:fill="FFFFFF"/>
              </w:rPr>
              <w:t>Vertinimo kriterijai</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ED9830B" w14:textId="77777777" w:rsidR="00D11D63" w:rsidRPr="00735494" w:rsidRDefault="00D11D63" w:rsidP="006617CB">
            <w:pPr>
              <w:autoSpaceDE w:val="0"/>
              <w:snapToGrid w:val="0"/>
              <w:jc w:val="center"/>
              <w:rPr>
                <w:rFonts w:ascii="Times New Roman" w:eastAsia="TimesNewRomanPSMT" w:hAnsi="Times New Roman" w:cs="Times New Roman"/>
                <w:b/>
                <w:bCs/>
                <w:shd w:val="clear" w:color="auto" w:fill="FFFFFF"/>
              </w:rPr>
            </w:pPr>
            <w:r w:rsidRPr="00735494">
              <w:rPr>
                <w:rFonts w:ascii="Times New Roman" w:eastAsia="TimesNewRomanPSMT" w:hAnsi="Times New Roman" w:cs="Times New Roman"/>
                <w:b/>
                <w:bCs/>
                <w:shd w:val="clear" w:color="auto" w:fill="FFFFFF"/>
              </w:rPr>
              <w:t>Privaloma parametro vertė</w:t>
            </w:r>
          </w:p>
        </w:tc>
        <w:tc>
          <w:tcPr>
            <w:tcW w:w="1985" w:type="dxa"/>
            <w:tcBorders>
              <w:top w:val="single" w:sz="4" w:space="0" w:color="auto"/>
              <w:left w:val="single" w:sz="4" w:space="0" w:color="auto"/>
              <w:bottom w:val="single" w:sz="4" w:space="0" w:color="auto"/>
              <w:right w:val="single" w:sz="4" w:space="0" w:color="auto"/>
            </w:tcBorders>
            <w:vAlign w:val="center"/>
            <w:hideMark/>
          </w:tcPr>
          <w:p w14:paraId="4984EB87" w14:textId="77777777" w:rsidR="00D11D63" w:rsidRPr="00735494" w:rsidRDefault="00D11D63" w:rsidP="006617CB">
            <w:pPr>
              <w:autoSpaceDE w:val="0"/>
              <w:snapToGrid w:val="0"/>
              <w:jc w:val="center"/>
              <w:rPr>
                <w:rFonts w:ascii="Times New Roman" w:eastAsia="TimesNewRomanPSMT" w:hAnsi="Times New Roman" w:cs="Times New Roman"/>
                <w:b/>
                <w:bCs/>
                <w:shd w:val="clear" w:color="auto" w:fill="FFFFFF"/>
              </w:rPr>
            </w:pPr>
            <w:r w:rsidRPr="00735494">
              <w:rPr>
                <w:rFonts w:ascii="Times New Roman" w:eastAsia="TimesNewRomanPSMT" w:hAnsi="Times New Roman" w:cs="Times New Roman"/>
                <w:b/>
                <w:bCs/>
                <w:shd w:val="clear" w:color="auto" w:fill="FFFFFF"/>
              </w:rPr>
              <w:t>Parametro įverčio intervalai</w:t>
            </w:r>
          </w:p>
        </w:tc>
        <w:tc>
          <w:tcPr>
            <w:tcW w:w="3543" w:type="dxa"/>
            <w:tcBorders>
              <w:top w:val="single" w:sz="4" w:space="0" w:color="auto"/>
              <w:left w:val="single" w:sz="4" w:space="0" w:color="auto"/>
              <w:bottom w:val="single" w:sz="4" w:space="0" w:color="auto"/>
              <w:right w:val="single" w:sz="4" w:space="0" w:color="auto"/>
            </w:tcBorders>
            <w:vAlign w:val="center"/>
            <w:hideMark/>
          </w:tcPr>
          <w:p w14:paraId="0B4C6C2B" w14:textId="77777777" w:rsidR="00D11D63" w:rsidRPr="00735494" w:rsidRDefault="00D11D63" w:rsidP="006617CB">
            <w:pPr>
              <w:autoSpaceDE w:val="0"/>
              <w:snapToGrid w:val="0"/>
              <w:jc w:val="center"/>
              <w:rPr>
                <w:rFonts w:ascii="Times New Roman" w:eastAsia="TimesNewRomanPSMT" w:hAnsi="Times New Roman" w:cs="Times New Roman"/>
                <w:b/>
                <w:bCs/>
                <w:shd w:val="clear" w:color="auto" w:fill="FFFFFF"/>
              </w:rPr>
            </w:pPr>
            <w:r w:rsidRPr="00735494">
              <w:rPr>
                <w:rFonts w:ascii="Times New Roman" w:eastAsia="TimesNewRomanPSMT" w:hAnsi="Times New Roman" w:cs="Times New Roman"/>
                <w:b/>
                <w:bCs/>
                <w:shd w:val="clear" w:color="auto" w:fill="FFFFFF"/>
              </w:rPr>
              <w:t>Lyginamasis svoris ekonominio naudingumo įvertinime balais</w:t>
            </w:r>
          </w:p>
        </w:tc>
      </w:tr>
      <w:tr w:rsidR="00D11D63" w:rsidRPr="00735494" w14:paraId="4EA9DA04" w14:textId="77777777" w:rsidTr="006617CB">
        <w:trPr>
          <w:trHeight w:val="77"/>
        </w:trPr>
        <w:tc>
          <w:tcPr>
            <w:tcW w:w="650" w:type="dxa"/>
            <w:vMerge w:val="restart"/>
            <w:tcBorders>
              <w:top w:val="single" w:sz="4" w:space="0" w:color="auto"/>
              <w:left w:val="single" w:sz="4" w:space="0" w:color="auto"/>
              <w:right w:val="single" w:sz="4" w:space="0" w:color="auto"/>
            </w:tcBorders>
            <w:vAlign w:val="center"/>
          </w:tcPr>
          <w:p w14:paraId="27B2C895"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shd w:val="clear" w:color="auto" w:fill="FFFFFF"/>
                <w:vertAlign w:val="subscript"/>
                <w:lang w:eastAsia="zh-CN"/>
              </w:rPr>
            </w:pPr>
            <w:r w:rsidRPr="00735494">
              <w:rPr>
                <w:rFonts w:ascii="Times New Roman" w:eastAsia="Arial Unicode MS" w:hAnsi="Times New Roman" w:cs="Times New Roman"/>
                <w:shd w:val="clear" w:color="auto" w:fill="FFFFFF"/>
                <w:lang w:eastAsia="zh-CN"/>
              </w:rPr>
              <w:t>T</w:t>
            </w:r>
            <w:r w:rsidRPr="00735494">
              <w:rPr>
                <w:rFonts w:ascii="Times New Roman" w:eastAsia="Arial Unicode MS" w:hAnsi="Times New Roman" w:cs="Times New Roman"/>
                <w:shd w:val="clear" w:color="auto" w:fill="FFFFFF"/>
                <w:vertAlign w:val="subscript"/>
                <w:lang w:eastAsia="zh-CN"/>
              </w:rPr>
              <w:t>3</w:t>
            </w:r>
          </w:p>
        </w:tc>
        <w:tc>
          <w:tcPr>
            <w:tcW w:w="1902" w:type="dxa"/>
            <w:vMerge w:val="restart"/>
            <w:tcBorders>
              <w:top w:val="single" w:sz="4" w:space="0" w:color="auto"/>
              <w:left w:val="single" w:sz="4" w:space="0" w:color="auto"/>
              <w:right w:val="single" w:sz="4" w:space="0" w:color="auto"/>
            </w:tcBorders>
          </w:tcPr>
          <w:p w14:paraId="10C5CA22"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lang w:eastAsia="zh-CN"/>
              </w:rPr>
            </w:pPr>
            <w:r w:rsidRPr="00735494">
              <w:rPr>
                <w:rFonts w:ascii="Times New Roman" w:eastAsia="Arial Unicode MS" w:hAnsi="Times New Roman" w:cs="Times New Roman"/>
                <w:color w:val="000000"/>
                <w:lang w:eastAsia="zh-CN"/>
              </w:rPr>
              <w:t>Prekių pristatymo terminas (parengtas darbui ir komplektuojamas su kaušu frontalinis krautuvas)</w:t>
            </w:r>
          </w:p>
        </w:tc>
        <w:tc>
          <w:tcPr>
            <w:tcW w:w="1701" w:type="dxa"/>
            <w:vMerge w:val="restart"/>
            <w:tcBorders>
              <w:top w:val="single" w:sz="4" w:space="0" w:color="auto"/>
              <w:left w:val="single" w:sz="4" w:space="0" w:color="auto"/>
              <w:right w:val="single" w:sz="4" w:space="0" w:color="auto"/>
            </w:tcBorders>
          </w:tcPr>
          <w:p w14:paraId="0EE83134"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Arial Unicode MS" w:hAnsi="Times New Roman" w:cs="Times New Roman"/>
                <w:bCs/>
                <w:color w:val="000000"/>
                <w:lang w:eastAsia="zh-CN"/>
              </w:rPr>
              <w:t>Ne daugiau 150 kalendorinių dienų</w:t>
            </w:r>
          </w:p>
        </w:tc>
        <w:tc>
          <w:tcPr>
            <w:tcW w:w="1985" w:type="dxa"/>
            <w:vAlign w:val="center"/>
          </w:tcPr>
          <w:p w14:paraId="7CB449DD"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shd w:val="clear" w:color="auto" w:fill="FFFFFF"/>
                <w:lang w:eastAsia="zh-CN"/>
              </w:rPr>
              <w:t xml:space="preserve">150 </w:t>
            </w:r>
            <w:proofErr w:type="spellStart"/>
            <w:r w:rsidRPr="00735494">
              <w:rPr>
                <w:rFonts w:ascii="Times New Roman" w:eastAsia="Times New Roman" w:hAnsi="Times New Roman" w:cs="Times New Roman"/>
                <w:shd w:val="clear" w:color="auto" w:fill="FFFFFF"/>
                <w:lang w:eastAsia="zh-CN"/>
              </w:rPr>
              <w:t>k.d</w:t>
            </w:r>
            <w:proofErr w:type="spellEnd"/>
            <w:r w:rsidRPr="00735494">
              <w:rPr>
                <w:rFonts w:ascii="Times New Roman" w:eastAsia="Times New Roman" w:hAnsi="Times New Roman" w:cs="Times New Roman"/>
                <w:shd w:val="clear" w:color="auto" w:fill="FFFFFF"/>
                <w:lang w:eastAsia="zh-CN"/>
              </w:rPr>
              <w:t>.</w:t>
            </w:r>
          </w:p>
        </w:tc>
        <w:tc>
          <w:tcPr>
            <w:tcW w:w="3543" w:type="dxa"/>
            <w:vAlign w:val="center"/>
          </w:tcPr>
          <w:p w14:paraId="2B82A969"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3</w:t>
            </w:r>
            <w:r w:rsidRPr="00735494">
              <w:rPr>
                <w:rFonts w:ascii="Times New Roman" w:eastAsia="Times New Roman" w:hAnsi="Times New Roman" w:cs="Times New Roman"/>
                <w:color w:val="000000"/>
                <w:shd w:val="clear" w:color="auto" w:fill="FFFFFF"/>
                <w:lang w:eastAsia="zh-CN"/>
              </w:rPr>
              <w:t xml:space="preserve"> = 0</w:t>
            </w:r>
          </w:p>
        </w:tc>
      </w:tr>
      <w:tr w:rsidR="00D11D63" w:rsidRPr="00735494" w14:paraId="1F9B06E5" w14:textId="77777777" w:rsidTr="006617CB">
        <w:trPr>
          <w:trHeight w:val="173"/>
        </w:trPr>
        <w:tc>
          <w:tcPr>
            <w:tcW w:w="650" w:type="dxa"/>
            <w:vMerge/>
            <w:tcBorders>
              <w:left w:val="single" w:sz="4" w:space="0" w:color="auto"/>
              <w:right w:val="single" w:sz="4" w:space="0" w:color="auto"/>
            </w:tcBorders>
            <w:vAlign w:val="center"/>
          </w:tcPr>
          <w:p w14:paraId="651DA01F"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shd w:val="clear" w:color="auto" w:fill="FFFFFF"/>
                <w:lang w:eastAsia="zh-CN"/>
              </w:rPr>
            </w:pPr>
          </w:p>
        </w:tc>
        <w:tc>
          <w:tcPr>
            <w:tcW w:w="1902" w:type="dxa"/>
            <w:vMerge/>
            <w:tcBorders>
              <w:left w:val="single" w:sz="4" w:space="0" w:color="auto"/>
              <w:right w:val="single" w:sz="4" w:space="0" w:color="auto"/>
            </w:tcBorders>
            <w:vAlign w:val="center"/>
          </w:tcPr>
          <w:p w14:paraId="3C94A8D8"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lang w:eastAsia="zh-CN"/>
              </w:rPr>
            </w:pPr>
          </w:p>
        </w:tc>
        <w:tc>
          <w:tcPr>
            <w:tcW w:w="1701" w:type="dxa"/>
            <w:vMerge/>
            <w:tcBorders>
              <w:left w:val="single" w:sz="4" w:space="0" w:color="auto"/>
              <w:right w:val="single" w:sz="4" w:space="0" w:color="auto"/>
            </w:tcBorders>
            <w:vAlign w:val="center"/>
          </w:tcPr>
          <w:p w14:paraId="2E1E294E"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p>
        </w:tc>
        <w:tc>
          <w:tcPr>
            <w:tcW w:w="1985" w:type="dxa"/>
            <w:tcBorders>
              <w:left w:val="single" w:sz="4" w:space="0" w:color="auto"/>
            </w:tcBorders>
            <w:vAlign w:val="center"/>
          </w:tcPr>
          <w:p w14:paraId="56237013"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rPr>
              <w:t xml:space="preserve">Nuo 120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149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3543" w:type="dxa"/>
            <w:vAlign w:val="center"/>
          </w:tcPr>
          <w:p w14:paraId="288F6178"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3</w:t>
            </w:r>
            <w:r w:rsidRPr="00735494">
              <w:rPr>
                <w:rFonts w:ascii="Times New Roman" w:eastAsia="Times New Roman" w:hAnsi="Times New Roman" w:cs="Times New Roman"/>
              </w:rPr>
              <w:t xml:space="preserve"> = 1</w:t>
            </w:r>
          </w:p>
        </w:tc>
      </w:tr>
      <w:tr w:rsidR="00D11D63" w:rsidRPr="00735494" w14:paraId="3E216D4D" w14:textId="77777777" w:rsidTr="006617CB">
        <w:trPr>
          <w:trHeight w:val="173"/>
        </w:trPr>
        <w:tc>
          <w:tcPr>
            <w:tcW w:w="650" w:type="dxa"/>
            <w:vMerge/>
            <w:tcBorders>
              <w:left w:val="single" w:sz="4" w:space="0" w:color="auto"/>
              <w:right w:val="single" w:sz="4" w:space="0" w:color="auto"/>
            </w:tcBorders>
            <w:vAlign w:val="center"/>
          </w:tcPr>
          <w:p w14:paraId="196451EA"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shd w:val="clear" w:color="auto" w:fill="FFFFFF"/>
                <w:lang w:eastAsia="zh-CN"/>
              </w:rPr>
            </w:pPr>
          </w:p>
        </w:tc>
        <w:tc>
          <w:tcPr>
            <w:tcW w:w="1902" w:type="dxa"/>
            <w:vMerge/>
            <w:tcBorders>
              <w:left w:val="single" w:sz="4" w:space="0" w:color="auto"/>
              <w:right w:val="single" w:sz="4" w:space="0" w:color="auto"/>
            </w:tcBorders>
            <w:vAlign w:val="center"/>
          </w:tcPr>
          <w:p w14:paraId="38A745DD"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lang w:eastAsia="zh-CN"/>
              </w:rPr>
            </w:pPr>
          </w:p>
        </w:tc>
        <w:tc>
          <w:tcPr>
            <w:tcW w:w="1701" w:type="dxa"/>
            <w:vMerge/>
            <w:tcBorders>
              <w:left w:val="single" w:sz="4" w:space="0" w:color="auto"/>
              <w:right w:val="single" w:sz="4" w:space="0" w:color="auto"/>
            </w:tcBorders>
            <w:vAlign w:val="center"/>
          </w:tcPr>
          <w:p w14:paraId="0430108C"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p>
        </w:tc>
        <w:tc>
          <w:tcPr>
            <w:tcW w:w="1985" w:type="dxa"/>
            <w:tcBorders>
              <w:left w:val="single" w:sz="4" w:space="0" w:color="auto"/>
            </w:tcBorders>
          </w:tcPr>
          <w:p w14:paraId="42F7757E"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rPr>
              <w:t xml:space="preserve">Nuo 90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119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3543" w:type="dxa"/>
            <w:vAlign w:val="center"/>
          </w:tcPr>
          <w:p w14:paraId="2A634A2D"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3</w:t>
            </w:r>
            <w:r w:rsidRPr="00735494">
              <w:rPr>
                <w:rFonts w:ascii="Times New Roman" w:eastAsia="Times New Roman" w:hAnsi="Times New Roman" w:cs="Times New Roman"/>
                <w:color w:val="000000"/>
                <w:shd w:val="clear" w:color="auto" w:fill="FFFFFF"/>
                <w:lang w:eastAsia="zh-CN"/>
              </w:rPr>
              <w:t xml:space="preserve"> = 2</w:t>
            </w:r>
          </w:p>
        </w:tc>
      </w:tr>
      <w:tr w:rsidR="00D11D63" w:rsidRPr="00735494" w14:paraId="7960BC3C" w14:textId="77777777" w:rsidTr="006617CB">
        <w:trPr>
          <w:trHeight w:val="173"/>
        </w:trPr>
        <w:tc>
          <w:tcPr>
            <w:tcW w:w="650" w:type="dxa"/>
            <w:vMerge/>
            <w:tcBorders>
              <w:left w:val="single" w:sz="4" w:space="0" w:color="auto"/>
              <w:right w:val="single" w:sz="4" w:space="0" w:color="auto"/>
            </w:tcBorders>
            <w:vAlign w:val="center"/>
          </w:tcPr>
          <w:p w14:paraId="236AEB5B"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shd w:val="clear" w:color="auto" w:fill="FFFFFF"/>
                <w:lang w:eastAsia="zh-CN"/>
              </w:rPr>
            </w:pPr>
          </w:p>
        </w:tc>
        <w:tc>
          <w:tcPr>
            <w:tcW w:w="1902" w:type="dxa"/>
            <w:vMerge/>
            <w:tcBorders>
              <w:left w:val="single" w:sz="4" w:space="0" w:color="auto"/>
              <w:right w:val="single" w:sz="4" w:space="0" w:color="auto"/>
            </w:tcBorders>
            <w:vAlign w:val="center"/>
          </w:tcPr>
          <w:p w14:paraId="57D3C75E"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lang w:eastAsia="zh-CN"/>
              </w:rPr>
            </w:pPr>
          </w:p>
        </w:tc>
        <w:tc>
          <w:tcPr>
            <w:tcW w:w="1701" w:type="dxa"/>
            <w:vMerge/>
            <w:tcBorders>
              <w:left w:val="single" w:sz="4" w:space="0" w:color="auto"/>
              <w:right w:val="single" w:sz="4" w:space="0" w:color="auto"/>
            </w:tcBorders>
            <w:vAlign w:val="center"/>
          </w:tcPr>
          <w:p w14:paraId="72943BA9"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p>
        </w:tc>
        <w:tc>
          <w:tcPr>
            <w:tcW w:w="1985" w:type="dxa"/>
            <w:tcBorders>
              <w:left w:val="single" w:sz="4" w:space="0" w:color="auto"/>
            </w:tcBorders>
          </w:tcPr>
          <w:p w14:paraId="3BC1AC6B"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rPr>
              <w:t xml:space="preserve">Nuo 60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89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3543" w:type="dxa"/>
            <w:vAlign w:val="center"/>
          </w:tcPr>
          <w:p w14:paraId="10005F9D"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3</w:t>
            </w:r>
            <w:r w:rsidRPr="00735494">
              <w:rPr>
                <w:rFonts w:ascii="Times New Roman" w:eastAsia="Times New Roman" w:hAnsi="Times New Roman" w:cs="Times New Roman"/>
                <w:color w:val="000000"/>
                <w:shd w:val="clear" w:color="auto" w:fill="FFFFFF"/>
                <w:lang w:eastAsia="zh-CN"/>
              </w:rPr>
              <w:t xml:space="preserve"> = 3</w:t>
            </w:r>
          </w:p>
        </w:tc>
      </w:tr>
      <w:tr w:rsidR="00D11D63" w:rsidRPr="00735494" w14:paraId="538F0EC8" w14:textId="77777777" w:rsidTr="006617CB">
        <w:trPr>
          <w:trHeight w:val="173"/>
        </w:trPr>
        <w:tc>
          <w:tcPr>
            <w:tcW w:w="650" w:type="dxa"/>
            <w:vMerge/>
            <w:tcBorders>
              <w:left w:val="single" w:sz="4" w:space="0" w:color="auto"/>
              <w:right w:val="single" w:sz="4" w:space="0" w:color="auto"/>
            </w:tcBorders>
            <w:vAlign w:val="center"/>
          </w:tcPr>
          <w:p w14:paraId="0F223E77"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shd w:val="clear" w:color="auto" w:fill="FFFFFF"/>
                <w:lang w:eastAsia="zh-CN"/>
              </w:rPr>
            </w:pPr>
          </w:p>
        </w:tc>
        <w:tc>
          <w:tcPr>
            <w:tcW w:w="1902" w:type="dxa"/>
            <w:vMerge/>
            <w:tcBorders>
              <w:left w:val="single" w:sz="4" w:space="0" w:color="auto"/>
              <w:right w:val="single" w:sz="4" w:space="0" w:color="auto"/>
            </w:tcBorders>
            <w:vAlign w:val="center"/>
          </w:tcPr>
          <w:p w14:paraId="2FC307AA"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lang w:eastAsia="zh-CN"/>
              </w:rPr>
            </w:pPr>
          </w:p>
        </w:tc>
        <w:tc>
          <w:tcPr>
            <w:tcW w:w="1701" w:type="dxa"/>
            <w:vMerge/>
            <w:tcBorders>
              <w:left w:val="single" w:sz="4" w:space="0" w:color="auto"/>
              <w:right w:val="single" w:sz="4" w:space="0" w:color="auto"/>
            </w:tcBorders>
            <w:vAlign w:val="center"/>
          </w:tcPr>
          <w:p w14:paraId="6809D395"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p>
        </w:tc>
        <w:tc>
          <w:tcPr>
            <w:tcW w:w="1985" w:type="dxa"/>
            <w:tcBorders>
              <w:left w:val="single" w:sz="4" w:space="0" w:color="auto"/>
            </w:tcBorders>
            <w:vAlign w:val="center"/>
          </w:tcPr>
          <w:p w14:paraId="5C06D843"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rPr>
              <w:t xml:space="preserve">Nuo 31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xml:space="preserve">. iki 59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w:t>
            </w:r>
          </w:p>
        </w:tc>
        <w:tc>
          <w:tcPr>
            <w:tcW w:w="3543" w:type="dxa"/>
            <w:vAlign w:val="center"/>
          </w:tcPr>
          <w:p w14:paraId="0DA37A14"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3</w:t>
            </w:r>
            <w:r w:rsidRPr="00735494">
              <w:rPr>
                <w:rFonts w:ascii="Times New Roman" w:eastAsia="Times New Roman" w:hAnsi="Times New Roman" w:cs="Times New Roman"/>
                <w:color w:val="000000"/>
                <w:shd w:val="clear" w:color="auto" w:fill="FFFFFF"/>
                <w:lang w:eastAsia="zh-CN"/>
              </w:rPr>
              <w:t xml:space="preserve"> = 4</w:t>
            </w:r>
          </w:p>
        </w:tc>
      </w:tr>
      <w:tr w:rsidR="00D11D63" w:rsidRPr="00735494" w14:paraId="565F5AAA" w14:textId="77777777" w:rsidTr="006617CB">
        <w:trPr>
          <w:trHeight w:val="188"/>
        </w:trPr>
        <w:tc>
          <w:tcPr>
            <w:tcW w:w="650" w:type="dxa"/>
            <w:vMerge/>
            <w:tcBorders>
              <w:left w:val="single" w:sz="4" w:space="0" w:color="auto"/>
              <w:right w:val="single" w:sz="4" w:space="0" w:color="auto"/>
            </w:tcBorders>
            <w:vAlign w:val="center"/>
          </w:tcPr>
          <w:p w14:paraId="3236ED5E"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shd w:val="clear" w:color="auto" w:fill="FFFFFF"/>
                <w:lang w:eastAsia="zh-CN"/>
              </w:rPr>
            </w:pPr>
          </w:p>
        </w:tc>
        <w:tc>
          <w:tcPr>
            <w:tcW w:w="1902" w:type="dxa"/>
            <w:vMerge/>
            <w:tcBorders>
              <w:left w:val="single" w:sz="4" w:space="0" w:color="auto"/>
              <w:right w:val="single" w:sz="4" w:space="0" w:color="auto"/>
            </w:tcBorders>
            <w:vAlign w:val="center"/>
          </w:tcPr>
          <w:p w14:paraId="003CF968" w14:textId="77777777" w:rsidR="00D11D63" w:rsidRPr="00735494" w:rsidRDefault="00D11D63" w:rsidP="006617CB">
            <w:pPr>
              <w:widowControl w:val="0"/>
              <w:suppressLineNumbers/>
              <w:snapToGrid w:val="0"/>
              <w:spacing w:after="0"/>
              <w:jc w:val="both"/>
              <w:rPr>
                <w:rFonts w:ascii="Times New Roman" w:eastAsia="Arial Unicode MS" w:hAnsi="Times New Roman" w:cs="Times New Roman"/>
                <w:lang w:eastAsia="zh-CN"/>
              </w:rPr>
            </w:pPr>
          </w:p>
        </w:tc>
        <w:tc>
          <w:tcPr>
            <w:tcW w:w="1701" w:type="dxa"/>
            <w:vMerge/>
            <w:tcBorders>
              <w:left w:val="single" w:sz="4" w:space="0" w:color="auto"/>
              <w:right w:val="single" w:sz="4" w:space="0" w:color="auto"/>
            </w:tcBorders>
            <w:vAlign w:val="center"/>
          </w:tcPr>
          <w:p w14:paraId="3E38BE7B"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p>
        </w:tc>
        <w:tc>
          <w:tcPr>
            <w:tcW w:w="1985" w:type="dxa"/>
            <w:tcBorders>
              <w:left w:val="single" w:sz="4" w:space="0" w:color="auto"/>
            </w:tcBorders>
            <w:vAlign w:val="center"/>
          </w:tcPr>
          <w:p w14:paraId="21F05B44"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rPr>
              <w:t xml:space="preserve">30 </w:t>
            </w:r>
            <w:proofErr w:type="spellStart"/>
            <w:r w:rsidRPr="00735494">
              <w:rPr>
                <w:rFonts w:ascii="Times New Roman" w:eastAsia="Times New Roman" w:hAnsi="Times New Roman" w:cs="Times New Roman"/>
              </w:rPr>
              <w:t>k.d</w:t>
            </w:r>
            <w:proofErr w:type="spellEnd"/>
            <w:r w:rsidRPr="00735494">
              <w:rPr>
                <w:rFonts w:ascii="Times New Roman" w:eastAsia="Times New Roman" w:hAnsi="Times New Roman" w:cs="Times New Roman"/>
              </w:rPr>
              <w:t>. arba mažiau</w:t>
            </w:r>
          </w:p>
        </w:tc>
        <w:tc>
          <w:tcPr>
            <w:tcW w:w="3543" w:type="dxa"/>
            <w:vAlign w:val="center"/>
          </w:tcPr>
          <w:p w14:paraId="1CE9F4C1" w14:textId="77777777" w:rsidR="00D11D63" w:rsidRPr="00735494" w:rsidRDefault="00D11D63" w:rsidP="006617CB">
            <w:pPr>
              <w:widowControl w:val="0"/>
              <w:suppressLineNumbers/>
              <w:snapToGrid w:val="0"/>
              <w:spacing w:after="0"/>
              <w:jc w:val="center"/>
              <w:rPr>
                <w:rFonts w:ascii="Times New Roman" w:eastAsia="Arial Unicode MS" w:hAnsi="Times New Roman" w:cs="Times New Roman"/>
                <w:shd w:val="clear" w:color="auto" w:fill="FFFFFF"/>
                <w:lang w:eastAsia="zh-CN"/>
              </w:rPr>
            </w:pPr>
            <w:r w:rsidRPr="00735494">
              <w:rPr>
                <w:rFonts w:ascii="Times New Roman" w:eastAsia="Times New Roman" w:hAnsi="Times New Roman" w:cs="Times New Roman"/>
                <w:color w:val="000000"/>
                <w:shd w:val="clear" w:color="auto" w:fill="FFFFFF"/>
                <w:lang w:eastAsia="zh-CN"/>
              </w:rPr>
              <w:t>Y</w:t>
            </w:r>
            <w:r w:rsidRPr="00735494">
              <w:rPr>
                <w:rFonts w:ascii="Times New Roman" w:eastAsia="Times New Roman" w:hAnsi="Times New Roman" w:cs="Times New Roman"/>
                <w:color w:val="000000"/>
                <w:shd w:val="clear" w:color="auto" w:fill="FFFFFF"/>
                <w:vertAlign w:val="subscript"/>
                <w:lang w:eastAsia="zh-CN"/>
              </w:rPr>
              <w:t>3</w:t>
            </w:r>
            <w:r w:rsidRPr="00735494">
              <w:rPr>
                <w:rFonts w:ascii="Times New Roman" w:eastAsia="Times New Roman" w:hAnsi="Times New Roman" w:cs="Times New Roman"/>
                <w:color w:val="000000"/>
                <w:shd w:val="clear" w:color="auto" w:fill="FFFFFF"/>
                <w:lang w:eastAsia="zh-CN"/>
              </w:rPr>
              <w:t xml:space="preserve"> = 12</w:t>
            </w:r>
          </w:p>
        </w:tc>
      </w:tr>
    </w:tbl>
    <w:p w14:paraId="232621B2" w14:textId="77777777" w:rsidR="00D11D63" w:rsidRPr="00735494" w:rsidRDefault="00D11D63" w:rsidP="00D11D63">
      <w:pPr>
        <w:numPr>
          <w:ilvl w:val="0"/>
          <w:numId w:val="83"/>
        </w:numPr>
        <w:spacing w:after="0" w:line="240" w:lineRule="auto"/>
        <w:contextualSpacing/>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Pagal Tiekėjo pasiūlytą parametro skaitinę reikšmę skiriamas atitinkamas balų skaičius – </w:t>
      </w:r>
      <w:proofErr w:type="spellStart"/>
      <w:r w:rsidRPr="00735494">
        <w:rPr>
          <w:rFonts w:ascii="Times New Roman" w:eastAsia="Times New Roman" w:hAnsi="Times New Roman" w:cs="Times New Roman"/>
        </w:rPr>
        <w:t>Y</w:t>
      </w:r>
      <w:r w:rsidRPr="00735494">
        <w:rPr>
          <w:rFonts w:ascii="Times New Roman" w:eastAsia="Times New Roman" w:hAnsi="Times New Roman" w:cs="Times New Roman"/>
          <w:vertAlign w:val="subscript"/>
        </w:rPr>
        <w:t>i</w:t>
      </w:r>
      <w:proofErr w:type="spellEnd"/>
      <w:r w:rsidRPr="00735494">
        <w:rPr>
          <w:rFonts w:ascii="Times New Roman" w:eastAsia="Times New Roman" w:hAnsi="Times New Roman" w:cs="Times New Roman"/>
        </w:rPr>
        <w:t>.</w:t>
      </w:r>
    </w:p>
    <w:p w14:paraId="08E77FC3" w14:textId="77777777" w:rsidR="00D11D63" w:rsidRPr="00735494" w:rsidRDefault="00D11D63" w:rsidP="00D11D63">
      <w:pPr>
        <w:pStyle w:val="Sraopastraipa"/>
        <w:widowControl w:val="0"/>
        <w:numPr>
          <w:ilvl w:val="0"/>
          <w:numId w:val="83"/>
        </w:numPr>
        <w:suppressLineNumbers/>
        <w:pBdr>
          <w:top w:val="none" w:sz="0" w:space="0" w:color="000000"/>
          <w:left w:val="none" w:sz="0" w:space="0" w:color="000000"/>
          <w:bottom w:val="none" w:sz="0" w:space="0" w:color="000000"/>
          <w:right w:val="none" w:sz="0" w:space="0" w:color="000000"/>
        </w:pBdr>
        <w:suppressAutoHyphens/>
        <w:snapToGrid w:val="0"/>
        <w:spacing w:after="0" w:line="240" w:lineRule="auto"/>
        <w:ind w:left="0" w:firstLine="0"/>
        <w:jc w:val="both"/>
        <w:rPr>
          <w:rFonts w:ascii="Times New Roman" w:eastAsia="Times New Roman" w:hAnsi="Times New Roman" w:cs="Times New Roman"/>
          <w:spacing w:val="-6"/>
        </w:rPr>
      </w:pPr>
    </w:p>
    <w:p w14:paraId="341D0401" w14:textId="77777777" w:rsidR="00D11D63" w:rsidRPr="00735494" w:rsidRDefault="00D11D63" w:rsidP="00D11D63">
      <w:pPr>
        <w:numPr>
          <w:ilvl w:val="0"/>
          <w:numId w:val="4"/>
        </w:numPr>
        <w:tabs>
          <w:tab w:val="num" w:pos="0"/>
        </w:tabs>
        <w:spacing w:after="0" w:line="240" w:lineRule="auto"/>
        <w:ind w:left="0" w:firstLine="0"/>
        <w:contextualSpacing/>
        <w:jc w:val="both"/>
        <w:rPr>
          <w:rFonts w:ascii="Times New Roman" w:eastAsia="Times New Roman" w:hAnsi="Times New Roman" w:cs="Times New Roman"/>
        </w:rPr>
      </w:pPr>
      <w:r w:rsidRPr="00735494">
        <w:rPr>
          <w:rFonts w:ascii="Times New Roman" w:eastAsia="Times New Roman" w:hAnsi="Times New Roman" w:cs="Times New Roman"/>
          <w:b/>
          <w:bCs/>
        </w:rPr>
        <w:t>Kriterijai T</w:t>
      </w:r>
      <w:r w:rsidRPr="00735494">
        <w:rPr>
          <w:rFonts w:ascii="Times New Roman" w:eastAsia="Times New Roman" w:hAnsi="Times New Roman" w:cs="Times New Roman"/>
          <w:b/>
          <w:bCs/>
          <w:vertAlign w:val="subscript"/>
        </w:rPr>
        <w:t>4</w:t>
      </w:r>
      <w:r w:rsidRPr="00735494">
        <w:rPr>
          <w:rFonts w:ascii="Times New Roman" w:eastAsia="Times New Roman" w:hAnsi="Times New Roman" w:cs="Times New Roman"/>
          <w:b/>
          <w:bCs/>
        </w:rPr>
        <w:t>,</w:t>
      </w:r>
      <w:r w:rsidRPr="00735494">
        <w:rPr>
          <w:rFonts w:ascii="Times New Roman" w:eastAsia="Times New Roman" w:hAnsi="Times New Roman" w:cs="Times New Roman"/>
          <w:b/>
          <w:bCs/>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5</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6</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7</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8</w:t>
      </w:r>
      <w:r w:rsidRPr="00735494">
        <w:rPr>
          <w:rFonts w:ascii="Times New Roman" w:eastAsia="Times New Roman" w:hAnsi="Times New Roman" w:cs="Times New Roman"/>
          <w:b/>
          <w:bCs/>
        </w:rPr>
        <w:t>,</w:t>
      </w:r>
      <w:r w:rsidRPr="00735494">
        <w:rPr>
          <w:rFonts w:ascii="Times New Roman" w:eastAsia="Times New Roman" w:hAnsi="Times New Roman" w:cs="Times New Roman"/>
          <w:b/>
          <w:bCs/>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9</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10</w:t>
      </w:r>
      <w:r w:rsidRPr="00735494">
        <w:rPr>
          <w:rFonts w:ascii="Times New Roman" w:eastAsia="Times New Roman" w:hAnsi="Times New Roman" w:cs="Times New Roman"/>
          <w:b/>
          <w:bCs/>
        </w:rPr>
        <w:t>, T</w:t>
      </w:r>
      <w:r w:rsidRPr="00735494">
        <w:rPr>
          <w:rFonts w:ascii="Times New Roman" w:eastAsia="Times New Roman" w:hAnsi="Times New Roman" w:cs="Times New Roman"/>
          <w:b/>
          <w:bCs/>
          <w:vertAlign w:val="subscript"/>
        </w:rPr>
        <w:t>11</w:t>
      </w:r>
      <w:r w:rsidRPr="00735494">
        <w:rPr>
          <w:rFonts w:ascii="Times New Roman" w:eastAsia="Times New Roman" w:hAnsi="Times New Roman" w:cs="Times New Roman"/>
          <w:b/>
          <w:bCs/>
        </w:rPr>
        <w:t>,</w:t>
      </w:r>
      <w:r w:rsidRPr="00735494">
        <w:rPr>
          <w:rFonts w:ascii="Times New Roman" w:eastAsia="Times New Roman" w:hAnsi="Times New Roman" w:cs="Times New Roman"/>
          <w:b/>
          <w:bCs/>
          <w:vertAlign w:val="subscript"/>
        </w:rPr>
        <w:t xml:space="preserve"> </w:t>
      </w:r>
      <w:r w:rsidRPr="00735494">
        <w:rPr>
          <w:rFonts w:ascii="Times New Roman" w:eastAsia="Times New Roman" w:hAnsi="Times New Roman" w:cs="Times New Roman"/>
          <w:b/>
          <w:bCs/>
        </w:rPr>
        <w:t>T</w:t>
      </w:r>
      <w:r w:rsidRPr="00735494">
        <w:rPr>
          <w:rFonts w:ascii="Times New Roman" w:eastAsia="Times New Roman" w:hAnsi="Times New Roman" w:cs="Times New Roman"/>
          <w:b/>
          <w:bCs/>
          <w:vertAlign w:val="subscript"/>
        </w:rPr>
        <w:t>12</w:t>
      </w:r>
      <w:r w:rsidRPr="00735494">
        <w:rPr>
          <w:rFonts w:ascii="Times New Roman" w:eastAsia="Times New Roman" w:hAnsi="Times New Roman" w:cs="Times New Roman"/>
          <w:vertAlign w:val="subscript"/>
        </w:rPr>
        <w:t xml:space="preserve">  </w:t>
      </w:r>
      <w:r w:rsidRPr="00735494">
        <w:rPr>
          <w:rFonts w:ascii="Times New Roman" w:eastAsia="Times New Roman" w:hAnsi="Times New Roman" w:cs="Times New Roman"/>
        </w:rPr>
        <w:t xml:space="preserve">apskaičiuojami tokia tvarka: </w:t>
      </w:r>
    </w:p>
    <w:p w14:paraId="582F5BA0" w14:textId="77777777" w:rsidR="00D11D63" w:rsidRPr="00735494" w:rsidRDefault="00D11D63" w:rsidP="00D11D63">
      <w:pPr>
        <w:tabs>
          <w:tab w:val="num" w:pos="0"/>
        </w:tabs>
        <w:spacing w:after="0" w:line="240" w:lineRule="auto"/>
        <w:jc w:val="both"/>
        <w:rPr>
          <w:rFonts w:ascii="Times New Roman" w:eastAsia="Times New Roman" w:hAnsi="Times New Roman" w:cs="Times New Roman"/>
          <w:vertAlign w:val="subscript"/>
        </w:rPr>
      </w:pPr>
      <w:r w:rsidRPr="00735494">
        <w:rPr>
          <w:rFonts w:ascii="Times New Roman" w:eastAsia="Times New Roman" w:hAnsi="Times New Roman" w:cs="Times New Roman"/>
        </w:rPr>
        <w:t xml:space="preserve">Jeigu Tiekėjas siūlo geriausią nustatytą reikšmę (arba dar geresnę, nei nustatyta geriausia reikšmė) – Tiekėjui skiriamas maksimalus atitinkamas balų skaičius – </w:t>
      </w:r>
      <w:proofErr w:type="spellStart"/>
      <w:r w:rsidRPr="00735494">
        <w:rPr>
          <w:rFonts w:ascii="Times New Roman" w:eastAsia="Times New Roman" w:hAnsi="Times New Roman" w:cs="Times New Roman"/>
        </w:rPr>
        <w:t>Yi</w:t>
      </w:r>
      <w:proofErr w:type="spellEnd"/>
      <w:r w:rsidRPr="00735494">
        <w:rPr>
          <w:rFonts w:ascii="Times New Roman" w:eastAsia="Times New Roman" w:hAnsi="Times New Roman" w:cs="Times New Roman"/>
        </w:rPr>
        <w:t>.</w:t>
      </w:r>
    </w:p>
    <w:p w14:paraId="2BDAEAFC"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rPr>
        <w:t>Jeigu Tiekėjo siūloma reikšmė atitinka tik minimalų nustatytą techninį reikalavimą – balai už atitinkama kriterijų neskiriami.</w:t>
      </w:r>
    </w:p>
    <w:p w14:paraId="08758191"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p>
    <w:p w14:paraId="1EF85E1C" w14:textId="77777777" w:rsidR="00D11D63" w:rsidRPr="00735494" w:rsidRDefault="00D11D63" w:rsidP="00D11D63">
      <w:pPr>
        <w:tabs>
          <w:tab w:val="num" w:pos="0"/>
        </w:tabs>
        <w:spacing w:after="0" w:line="240" w:lineRule="auto"/>
        <w:jc w:val="both"/>
        <w:rPr>
          <w:rFonts w:ascii="Times New Roman" w:eastAsia="Times New Roman" w:hAnsi="Times New Roman" w:cs="Times New Roman"/>
        </w:rPr>
      </w:pPr>
      <w:r w:rsidRPr="00735494">
        <w:rPr>
          <w:rFonts w:ascii="Times New Roman" w:eastAsia="Times New Roman" w:hAnsi="Times New Roman" w:cs="Times New Roman"/>
        </w:rPr>
        <w:t>Ekonomiškai naudingiausiu laikomas pasiūlymas, kurio balų suma yra didžiausia.</w:t>
      </w:r>
    </w:p>
    <w:p w14:paraId="393F281F" w14:textId="77777777" w:rsidR="00D11D63" w:rsidRPr="00735494" w:rsidRDefault="00D11D63" w:rsidP="00D11D63">
      <w:pPr>
        <w:rPr>
          <w:rFonts w:ascii="Times New Roman" w:hAnsi="Times New Roman" w:cs="Times New Roman"/>
        </w:rPr>
      </w:pPr>
    </w:p>
    <w:p w14:paraId="4A5B9567" w14:textId="77777777" w:rsidR="00E45B56" w:rsidRPr="009443FF" w:rsidRDefault="00E45B56" w:rsidP="00E45B56">
      <w:pPr>
        <w:suppressAutoHyphens/>
        <w:spacing w:after="0" w:line="240" w:lineRule="auto"/>
        <w:rPr>
          <w:rFonts w:ascii="Times New Roman" w:eastAsia="Times New Roman" w:hAnsi="Times New Roman" w:cs="Times New Roman"/>
          <w:lang w:eastAsia="ar-SA"/>
        </w:rPr>
      </w:pPr>
    </w:p>
    <w:bookmarkEnd w:id="11"/>
    <w:p w14:paraId="409ED90C" w14:textId="77777777" w:rsidR="00E45B56" w:rsidRPr="00A2388C" w:rsidRDefault="00E45B56" w:rsidP="00EE1DCD">
      <w:pPr>
        <w:spacing w:after="0" w:line="240" w:lineRule="auto"/>
        <w:rPr>
          <w:rFonts w:ascii="Times New Roman" w:eastAsia="Times New Roman" w:hAnsi="Times New Roman" w:cs="Times New Roman"/>
          <w:b/>
          <w:lang w:eastAsia="ar-SA"/>
        </w:rPr>
      </w:pPr>
    </w:p>
    <w:sectPr w:rsidR="00E45B56" w:rsidRPr="00A2388C" w:rsidSect="0029339B">
      <w:headerReference w:type="default" r:id="rId18"/>
      <w:headerReference w:type="first" r:id="rId19"/>
      <w:pgSz w:w="11906" w:h="16838"/>
      <w:pgMar w:top="1134" w:right="1134" w:bottom="851" w:left="1134" w:header="567" w:footer="567" w:gutter="0"/>
      <w:cols w:space="1296"/>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541254" w14:textId="77777777" w:rsidR="0014267F" w:rsidRDefault="0014267F" w:rsidP="00313D44">
      <w:pPr>
        <w:spacing w:after="0" w:line="240" w:lineRule="auto"/>
      </w:pPr>
      <w:r>
        <w:separator/>
      </w:r>
    </w:p>
  </w:endnote>
  <w:endnote w:type="continuationSeparator" w:id="0">
    <w:p w14:paraId="2D83DAE8" w14:textId="77777777" w:rsidR="0014267F" w:rsidRDefault="0014267F" w:rsidP="00313D44">
      <w:pPr>
        <w:spacing w:after="0" w:line="240" w:lineRule="auto"/>
      </w:pPr>
      <w:r>
        <w:continuationSeparator/>
      </w:r>
    </w:p>
  </w:endnote>
  <w:endnote w:type="continuationNotice" w:id="1">
    <w:p w14:paraId="45DA177D" w14:textId="77777777" w:rsidR="0014267F" w:rsidRDefault="0014267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BA"/>
    <w:family w:val="swiss"/>
    <w:pitch w:val="variable"/>
    <w:sig w:usb0="E0002EFF" w:usb1="C000785B" w:usb2="00000009" w:usb3="00000000" w:csb0="000001FF" w:csb1="00000000"/>
  </w:font>
  <w:font w:name="Segoe UI">
    <w:panose1 w:val="020B0502040204020203"/>
    <w:charset w:val="BA"/>
    <w:family w:val="swiss"/>
    <w:pitch w:val="variable"/>
    <w:sig w:usb0="E4002EFF" w:usb1="C000E47F" w:usb2="00000009" w:usb3="00000000" w:csb0="000001FF"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Brandon Grotesque Light">
    <w:altName w:val="Arial"/>
    <w:panose1 w:val="00000000000000000000"/>
    <w:charset w:val="EE"/>
    <w:family w:val="swiss"/>
    <w:notTrueType/>
    <w:pitch w:val="default"/>
    <w:sig w:usb0="00000005" w:usb1="00000000" w:usb2="00000000" w:usb3="00000000" w:csb0="00000002" w:csb1="00000000"/>
  </w:font>
  <w:font w:name="Arial Unicode MS">
    <w:panose1 w:val="020B0604020202020204"/>
    <w:charset w:val="00"/>
    <w:family w:val="roman"/>
    <w:notTrueType/>
    <w:pitch w:val="variable"/>
    <w:sig w:usb0="00000003" w:usb1="00000000" w:usb2="00000000" w:usb3="00000000" w:csb0="00000001" w:csb1="00000000"/>
  </w:font>
  <w:font w:name="Helvetica Neue Light">
    <w:altName w:val="Times New Roman"/>
    <w:charset w:val="00"/>
    <w:family w:val="roman"/>
    <w:pitch w:val="default"/>
  </w:font>
  <w:font w:name="Trebuchet MS">
    <w:panose1 w:val="020B0603020202020204"/>
    <w:charset w:val="BA"/>
    <w:family w:val="swiss"/>
    <w:pitch w:val="variable"/>
    <w:sig w:usb0="00000687" w:usb1="00000000" w:usb2="00000000" w:usb3="00000000" w:csb0="0000009F" w:csb1="00000000"/>
  </w:font>
  <w:font w:name="TimesNewRomanPSMT">
    <w:altName w:val="Times New Roman"/>
    <w:charset w:val="00"/>
    <w:family w:val="roman"/>
    <w:pitch w:val="default"/>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CBE819" w14:textId="77777777" w:rsidR="0014267F" w:rsidRDefault="0014267F" w:rsidP="00313D44">
      <w:pPr>
        <w:spacing w:after="0" w:line="240" w:lineRule="auto"/>
      </w:pPr>
      <w:r>
        <w:separator/>
      </w:r>
    </w:p>
  </w:footnote>
  <w:footnote w:type="continuationSeparator" w:id="0">
    <w:p w14:paraId="574C12EA" w14:textId="77777777" w:rsidR="0014267F" w:rsidRDefault="0014267F" w:rsidP="00313D44">
      <w:pPr>
        <w:spacing w:after="0" w:line="240" w:lineRule="auto"/>
      </w:pPr>
      <w:r>
        <w:continuationSeparator/>
      </w:r>
    </w:p>
  </w:footnote>
  <w:footnote w:type="continuationNotice" w:id="1">
    <w:p w14:paraId="3AB1765E" w14:textId="77777777" w:rsidR="0014267F" w:rsidRDefault="0014267F">
      <w:pPr>
        <w:spacing w:after="0" w:line="240" w:lineRule="auto"/>
      </w:pPr>
    </w:p>
  </w:footnote>
  <w:footnote w:id="2">
    <w:p w14:paraId="19767CFF" w14:textId="55C7D907" w:rsidR="00310834" w:rsidRDefault="00310834" w:rsidP="00B72D12">
      <w:pPr>
        <w:pStyle w:val="Puslapioinaostekstas"/>
      </w:pPr>
      <w:r>
        <w:rPr>
          <w:rStyle w:val="Puslapioinaosnuoroda"/>
        </w:rPr>
        <w:footnoteRef/>
      </w:r>
      <w:r>
        <w:t xml:space="preserve"> </w:t>
      </w:r>
      <w:r w:rsidRPr="006F4120">
        <w:rPr>
          <w:sz w:val="18"/>
          <w:szCs w:val="18"/>
          <w:lang w:val="lt-LT"/>
        </w:rPr>
        <w:t xml:space="preserve">Internetinė prieiga: </w:t>
      </w:r>
      <w:hyperlink r:id="rId1" w:history="1">
        <w:r w:rsidR="00E45B56" w:rsidRPr="001F7F86">
          <w:rPr>
            <w:rStyle w:val="Hipersaitas"/>
            <w:sz w:val="18"/>
            <w:szCs w:val="18"/>
            <w:lang w:val="lt-LT"/>
          </w:rPr>
          <w:t>https://viesiejipirkimai.lt</w:t>
        </w:r>
      </w:hyperlink>
      <w:r w:rsidRPr="006F4120">
        <w:rPr>
          <w:sz w:val="18"/>
          <w:szCs w:val="18"/>
          <w:lang w:val="lt-LT"/>
        </w:rPr>
        <w:t>. Registracija CVP IS yra nemokama.</w:t>
      </w:r>
      <w:r w:rsidRPr="006F4120">
        <w:rPr>
          <w:lang w:val="lt-LT"/>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Fonts w:ascii="Segoe UI" w:hAnsi="Segoe UI" w:cs="Segoe UI"/>
        <w:sz w:val="20"/>
      </w:rPr>
      <w:id w:val="-2060543087"/>
      <w:docPartObj>
        <w:docPartGallery w:val="Page Numbers (Top of Page)"/>
        <w:docPartUnique/>
      </w:docPartObj>
    </w:sdtPr>
    <w:sdtContent>
      <w:p w14:paraId="6FFC7868" w14:textId="6D044E23" w:rsidR="00310834" w:rsidRPr="00E5161A" w:rsidRDefault="009D16AE" w:rsidP="00E5161A">
        <w:pPr>
          <w:pStyle w:val="Antrats"/>
          <w:tabs>
            <w:tab w:val="clear" w:pos="4513"/>
            <w:tab w:val="clear" w:pos="9026"/>
          </w:tabs>
          <w:jc w:val="center"/>
          <w:rPr>
            <w:rFonts w:ascii="Segoe UI" w:hAnsi="Segoe UI" w:cs="Segoe UI"/>
            <w:sz w:val="20"/>
          </w:rPr>
        </w:pPr>
        <w:r>
          <w:rPr>
            <w:rFonts w:ascii="Segoe UI" w:hAnsi="Segoe UI" w:cs="Segoe UI"/>
            <w:noProof/>
            <w:sz w:val="20"/>
            <w:lang w:eastAsia="lt-LT"/>
          </w:rPr>
          <mc:AlternateContent>
            <mc:Choice Requires="wps">
              <w:drawing>
                <wp:anchor distT="0" distB="0" distL="114300" distR="114300" simplePos="0" relativeHeight="251659264" behindDoc="0" locked="0" layoutInCell="0" allowOverlap="1" wp14:anchorId="4EB88FEE" wp14:editId="5EFEB8CC">
                  <wp:simplePos x="0" y="0"/>
                  <wp:positionH relativeFrom="page">
                    <wp:posOffset>0</wp:posOffset>
                  </wp:positionH>
                  <wp:positionV relativeFrom="page">
                    <wp:posOffset>190500</wp:posOffset>
                  </wp:positionV>
                  <wp:extent cx="7560310" cy="266700"/>
                  <wp:effectExtent l="0" t="0" r="0" b="0"/>
                  <wp:wrapNone/>
                  <wp:docPr id="1" name="MSIPCM25db438d83fa7f4d369a73d4" descr="{&quot;HashCode&quot;:313115933,&quot;Height&quot;:841.0,&quot;Width&quot;:595.0,&quot;Placement&quot;:&quot;Header&quot;,&quot;Index&quot;:&quot;Primary&quot;,&quot;Section&quot;:1,&quot;Top&quot;:0.0,&quot;Left&quot;: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7560310" cy="2667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0A468106" w14:textId="77777777" w:rsidR="00F22D88" w:rsidRPr="00F22D88" w:rsidRDefault="00F22D88" w:rsidP="00F22D88">
                              <w:pPr>
                                <w:spacing w:after="0"/>
                                <w:jc w:val="right"/>
                                <w:rPr>
                                  <w:rFonts w:ascii="Calibri" w:hAnsi="Calibri" w:cs="Calibri"/>
                                  <w:color w:val="000000"/>
                                </w:rPr>
                              </w:pPr>
                            </w:p>
                          </w:txbxContent>
                        </wps:txbx>
                        <wps:bodyPr rot="0" spcFirstLastPara="0" vertOverflow="overflow" horzOverflow="overflow" vert="horz" wrap="square" lIns="91440" tIns="0" rIns="254000" bIns="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4EB88FEE" id="_x0000_t202" coordsize="21600,21600" o:spt="202" path="m,l,21600r21600,l21600,xe">
                  <v:stroke joinstyle="miter"/>
                  <v:path gradientshapeok="t" o:connecttype="rect"/>
                </v:shapetype>
                <v:shape id="MSIPCM25db438d83fa7f4d369a73d4" o:spid="_x0000_s1026" type="#_x0000_t202" alt="{&quot;HashCode&quot;:313115933,&quot;Height&quot;:841.0,&quot;Width&quot;:595.0,&quot;Placement&quot;:&quot;Header&quot;,&quot;Index&quot;:&quot;Primary&quot;,&quot;Section&quot;:1,&quot;Top&quot;:0.0,&quot;Left&quot;:0.0}" style="position:absolute;left:0;text-align:left;margin-left:0;margin-top:15pt;width:595.3pt;height:21pt;z-index:2516592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YrlegIAAE8FAAAOAAAAZHJzL2Uyb0RvYy54bWysVE1v2zAMvQ/YfxB0X+2kbboZdYqsRYcB&#10;QVssHXpWZKkxKouaxMTOfv0o2U6GbpcOu8i0+Ejx45GXV11j2E75UIMt+eQk50xZCVVtn0v+/fH2&#10;w0fOAgpbCQNWlXyvAr+av3932bpCTWEDplKekRMbitaVfIPoiiwLcqMaEU7AKUtKDb4RSL/+Oau8&#10;aMl7Y7Jpns+yFnzlPEgVAt3e9Eo+T/61VhLvtQ4KmSk5xYbp9OlcxzObX4ri2Qu3qeUQhviHKBpR&#10;W3r04OpGoGBbX//hqqmlhwAaTyQ0GWhdS5VyoGwm+atsVhvhVMqFihPcoUzh/7mVd7uVe/AMu8/Q&#10;UQNTEsEtQb4Eqk3WulAMmFjTUARCx0Q77Zv4pRQYGVJt94d6qg6ZpMuL81l+OiGVJN10NrvIU8Gz&#10;o7XzAb8oaFgUSu6pXykCsVsGjO+LYoTExyzc1saknhnL2pLPTs/zZHDQkIWxEatS9wc3x8iThHuj&#10;IsbYb0qzukoJxIvEO3VtPNsJYoyQUlmcRJYkv4SOKE1BvMVwwB+jeotxn8f4Mlg8GDe1Bd83LI7L&#10;MezqZQxZ9/ihkaHPO5YAu3VHWUVxDdWeGOChH47g5G1N3ViKgA/C0zRQA2nC8Z4ObYCqDoPE2Qb8&#10;z7/dRzyRlLSctTRdJQ8/tsIrzsxXS/T9NDk7i+OYfkjwSZien+VEEbYer+22uQbqw4SWiJNJjGA0&#10;o6g9NE+0ARbxOVIJK+nRkuMoXmM/7LRBpFosEogmzwlc2pWTI+MjyR67J+HdwEQkDt/BOICieEXI&#10;HhsbamGxRdB1YuuxnEPFaWoTdYYNE9fC7/8JddyD818AAAD//wMAUEsDBBQABgAIAAAAIQA3pHo6&#10;3AAAAAcBAAAPAAAAZHJzL2Rvd25yZXYueG1sTI9BT4NAEIXvJv6HzZh4s7tFUy1laFoTbiaGqul1&#10;gRGI7CxhFwr/3u1JT5OX9/LeN8l+Np2YaHCtZYT1SoEgLm3Vco3w+ZE9vIBwXnOlO8uEsJCDfXp7&#10;k+i4shfOaTr5WoQSdrFGaLzvYyld2ZDRbmV74uB928FoH+RQy2rQl1BuOhkptZFGtxwWGt3Ta0Pl&#10;z2k0COPT4VgsNpre3o/nr3zOeMmzM+L93XzYgfA0+78wXPEDOqSBqbAjV050COERj/Cowr26663a&#10;gCgQniMFMk3kf/70FwAA//8DAFBLAQItABQABgAIAAAAIQC2gziS/gAAAOEBAAATAAAAAAAAAAAA&#10;AAAAAAAAAABbQ29udGVudF9UeXBlc10ueG1sUEsBAi0AFAAGAAgAAAAhADj9If/WAAAAlAEAAAsA&#10;AAAAAAAAAAAAAAAALwEAAF9yZWxzLy5yZWxzUEsBAi0AFAAGAAgAAAAhAOYtiuV6AgAATwUAAA4A&#10;AAAAAAAAAAAAAAAALgIAAGRycy9lMm9Eb2MueG1sUEsBAi0AFAAGAAgAAAAhADekejrcAAAABwEA&#10;AA8AAAAAAAAAAAAAAAAA1AQAAGRycy9kb3ducmV2LnhtbFBLBQYAAAAABAAEAPMAAADdBQAAAAA=&#10;" o:allowincell="f" filled="f" stroked="f" strokeweight=".5pt">
                  <v:textbox inset=",0,20pt,0">
                    <w:txbxContent>
                      <w:p w14:paraId="0A468106" w14:textId="77777777" w:rsidR="00F22D88" w:rsidRPr="00F22D88" w:rsidRDefault="00F22D88" w:rsidP="00F22D88">
                        <w:pPr>
                          <w:spacing w:after="0"/>
                          <w:jc w:val="right"/>
                          <w:rPr>
                            <w:rFonts w:ascii="Calibri" w:hAnsi="Calibri" w:cs="Calibri"/>
                            <w:color w:val="000000"/>
                          </w:rPr>
                        </w:pPr>
                      </w:p>
                    </w:txbxContent>
                  </v:textbox>
                  <w10:wrap anchorx="page" anchory="page"/>
                </v:shape>
              </w:pict>
            </mc:Fallback>
          </mc:AlternateContent>
        </w:r>
        <w:r w:rsidR="008147DA" w:rsidRPr="00E5161A">
          <w:rPr>
            <w:rFonts w:ascii="Segoe UI" w:hAnsi="Segoe UI" w:cs="Segoe UI"/>
            <w:sz w:val="20"/>
          </w:rPr>
          <w:fldChar w:fldCharType="begin"/>
        </w:r>
        <w:r w:rsidR="00310834" w:rsidRPr="00E5161A">
          <w:rPr>
            <w:rFonts w:ascii="Segoe UI" w:hAnsi="Segoe UI" w:cs="Segoe UI"/>
            <w:sz w:val="20"/>
          </w:rPr>
          <w:instrText>PAGE   \* MERGEFORMAT</w:instrText>
        </w:r>
        <w:r w:rsidR="008147DA" w:rsidRPr="00E5161A">
          <w:rPr>
            <w:rFonts w:ascii="Segoe UI" w:hAnsi="Segoe UI" w:cs="Segoe UI"/>
            <w:sz w:val="20"/>
          </w:rPr>
          <w:fldChar w:fldCharType="separate"/>
        </w:r>
        <w:r w:rsidR="00EF5925">
          <w:rPr>
            <w:rFonts w:ascii="Segoe UI" w:hAnsi="Segoe UI" w:cs="Segoe UI"/>
            <w:noProof/>
            <w:sz w:val="20"/>
          </w:rPr>
          <w:t>2</w:t>
        </w:r>
        <w:r w:rsidR="008147DA" w:rsidRPr="00E5161A">
          <w:rPr>
            <w:rFonts w:ascii="Segoe UI" w:hAnsi="Segoe UI" w:cs="Segoe UI"/>
            <w:sz w:val="20"/>
          </w:rPr>
          <w:fldChar w:fldCharType="end"/>
        </w:r>
      </w:p>
    </w:sdtContent>
  </w:sdt>
  <w:p w14:paraId="43A41EEC" w14:textId="77777777" w:rsidR="00310834" w:rsidRPr="00E5161A" w:rsidRDefault="00310834" w:rsidP="00E5161A">
    <w:pPr>
      <w:pStyle w:val="Antrats"/>
      <w:tabs>
        <w:tab w:val="clear" w:pos="4513"/>
        <w:tab w:val="clear" w:pos="9026"/>
      </w:tabs>
      <w:jc w:val="center"/>
      <w:rPr>
        <w:rFonts w:ascii="Segoe UI" w:hAnsi="Segoe UI" w:cs="Segoe UI"/>
        <w:sz w:val="2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Lentelstinklelis"/>
      <w:tblW w:w="160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78"/>
      <w:gridCol w:w="5670"/>
      <w:gridCol w:w="5670"/>
    </w:tblGrid>
    <w:tr w:rsidR="002F1711" w14:paraId="005EBDD9" w14:textId="77777777" w:rsidTr="002F1711">
      <w:tc>
        <w:tcPr>
          <w:tcW w:w="4678" w:type="dxa"/>
          <w:hideMark/>
        </w:tcPr>
        <w:p w14:paraId="4D704F73" w14:textId="77777777" w:rsidR="002F1711" w:rsidRDefault="002F1711" w:rsidP="00352F8C">
          <w:pPr>
            <w:pStyle w:val="Pagrindiniotekstotrauka"/>
            <w:tabs>
              <w:tab w:val="left" w:pos="4536"/>
            </w:tabs>
            <w:spacing w:after="60"/>
            <w:ind w:left="0"/>
            <w:rPr>
              <w:rFonts w:ascii="Arial" w:hAnsi="Arial" w:cs="Arial"/>
              <w:i/>
              <w:sz w:val="20"/>
              <w:lang w:eastAsia="lt-LT"/>
            </w:rPr>
          </w:pPr>
        </w:p>
      </w:tc>
      <w:tc>
        <w:tcPr>
          <w:tcW w:w="5670" w:type="dxa"/>
        </w:tcPr>
        <w:p w14:paraId="68A4DC8C" w14:textId="7CE34167" w:rsidR="002F1711" w:rsidRPr="00672EFB" w:rsidRDefault="002F1711" w:rsidP="00672EFB">
          <w:pPr>
            <w:pStyle w:val="Sraopastraipa"/>
            <w:tabs>
              <w:tab w:val="left" w:pos="284"/>
            </w:tabs>
            <w:spacing w:before="60" w:after="60"/>
            <w:ind w:left="0"/>
            <w:contextualSpacing w:val="0"/>
            <w:jc w:val="right"/>
            <w:rPr>
              <w:rFonts w:ascii="Times New Roman" w:hAnsi="Times New Roman" w:cs="Times New Roman"/>
              <w:i/>
              <w:lang w:eastAsia="lt-LT"/>
            </w:rPr>
          </w:pPr>
        </w:p>
      </w:tc>
      <w:tc>
        <w:tcPr>
          <w:tcW w:w="5670" w:type="dxa"/>
        </w:tcPr>
        <w:p w14:paraId="17ADC4AC" w14:textId="77777777" w:rsidR="002F1711" w:rsidRPr="00E624A3" w:rsidRDefault="002F1711" w:rsidP="00352F8C">
          <w:pPr>
            <w:pStyle w:val="Pagrindiniotekstotrauka"/>
            <w:tabs>
              <w:tab w:val="left" w:pos="4536"/>
            </w:tabs>
            <w:spacing w:after="60"/>
            <w:ind w:left="0"/>
            <w:rPr>
              <w:rFonts w:ascii="Arial" w:hAnsi="Arial" w:cs="Arial"/>
              <w:i/>
              <w:sz w:val="20"/>
              <w:lang w:eastAsia="lt-LT"/>
            </w:rPr>
          </w:pPr>
        </w:p>
      </w:tc>
    </w:tr>
  </w:tbl>
  <w:p w14:paraId="4DA5EC9F" w14:textId="77777777" w:rsidR="00310834" w:rsidRDefault="00310834">
    <w:pPr>
      <w:pStyle w:val="Antrats"/>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00000001"/>
    <w:lvl w:ilvl="0">
      <w:start w:val="1"/>
      <w:numFmt w:val="none"/>
      <w:suff w:val="nothing"/>
      <w:lvlText w:val=""/>
      <w:lvlJc w:val="left"/>
      <w:pPr>
        <w:tabs>
          <w:tab w:val="num" w:pos="432"/>
        </w:tabs>
        <w:ind w:left="432" w:hanging="432"/>
      </w:pPr>
    </w:lvl>
    <w:lvl w:ilvl="1">
      <w:start w:val="1"/>
      <w:numFmt w:val="none"/>
      <w:suff w:val="nothing"/>
      <w:lvlText w:val=""/>
      <w:lvlJc w:val="left"/>
      <w:pPr>
        <w:tabs>
          <w:tab w:val="num" w:pos="576"/>
        </w:tabs>
        <w:ind w:left="576" w:hanging="576"/>
      </w:pPr>
    </w:lvl>
    <w:lvl w:ilvl="2">
      <w:start w:val="1"/>
      <w:numFmt w:val="none"/>
      <w:suff w:val="nothing"/>
      <w:lvlText w:val=""/>
      <w:lvlJc w:val="left"/>
      <w:pPr>
        <w:tabs>
          <w:tab w:val="num" w:pos="720"/>
        </w:tabs>
        <w:ind w:left="720" w:hanging="720"/>
      </w:pPr>
    </w:lvl>
    <w:lvl w:ilvl="3">
      <w:start w:val="1"/>
      <w:numFmt w:val="none"/>
      <w:suff w:val="nothing"/>
      <w:lvlText w:val=""/>
      <w:lvlJc w:val="left"/>
      <w:pPr>
        <w:tabs>
          <w:tab w:val="num" w:pos="864"/>
        </w:tabs>
        <w:ind w:left="864" w:hanging="864"/>
      </w:pPr>
    </w:lvl>
    <w:lvl w:ilvl="4">
      <w:start w:val="1"/>
      <w:numFmt w:val="none"/>
      <w:suff w:val="nothing"/>
      <w:lvlText w:val=""/>
      <w:lvlJc w:val="left"/>
      <w:pPr>
        <w:tabs>
          <w:tab w:val="num" w:pos="1008"/>
        </w:tabs>
        <w:ind w:left="1008" w:hanging="1008"/>
      </w:pPr>
    </w:lvl>
    <w:lvl w:ilvl="5">
      <w:start w:val="1"/>
      <w:numFmt w:val="none"/>
      <w:suff w:val="nothing"/>
      <w:lvlText w:val=""/>
      <w:lvlJc w:val="left"/>
      <w:pPr>
        <w:tabs>
          <w:tab w:val="num" w:pos="1152"/>
        </w:tabs>
        <w:ind w:left="1152" w:hanging="1152"/>
      </w:pPr>
    </w:lvl>
    <w:lvl w:ilvl="6">
      <w:start w:val="1"/>
      <w:numFmt w:val="none"/>
      <w:suff w:val="nothing"/>
      <w:lvlText w:val=""/>
      <w:lvlJc w:val="left"/>
      <w:pPr>
        <w:tabs>
          <w:tab w:val="num" w:pos="1296"/>
        </w:tabs>
        <w:ind w:left="1296" w:hanging="1296"/>
      </w:pPr>
    </w:lvl>
    <w:lvl w:ilvl="7">
      <w:start w:val="1"/>
      <w:numFmt w:val="none"/>
      <w:suff w:val="nothing"/>
      <w:lvlText w:val=""/>
      <w:lvlJc w:val="left"/>
      <w:pPr>
        <w:tabs>
          <w:tab w:val="num" w:pos="1440"/>
        </w:tabs>
        <w:ind w:left="1440" w:hanging="1440"/>
      </w:pPr>
    </w:lvl>
    <w:lvl w:ilvl="8">
      <w:start w:val="1"/>
      <w:numFmt w:val="none"/>
      <w:suff w:val="nothing"/>
      <w:lvlText w:val=""/>
      <w:lvlJc w:val="left"/>
      <w:pPr>
        <w:tabs>
          <w:tab w:val="num" w:pos="1584"/>
        </w:tabs>
        <w:ind w:left="1584" w:hanging="1584"/>
      </w:pPr>
    </w:lvl>
  </w:abstractNum>
  <w:abstractNum w:abstractNumId="1" w15:restartNumberingAfterBreak="0">
    <w:nsid w:val="0000000C"/>
    <w:multiLevelType w:val="singleLevel"/>
    <w:tmpl w:val="0000000C"/>
    <w:name w:val="WW8Num17"/>
    <w:lvl w:ilvl="0">
      <w:start w:val="1"/>
      <w:numFmt w:val="decimal"/>
      <w:lvlText w:val="%1."/>
      <w:lvlJc w:val="left"/>
      <w:pPr>
        <w:tabs>
          <w:tab w:val="num" w:pos="2895"/>
        </w:tabs>
        <w:ind w:left="2895" w:hanging="375"/>
      </w:pPr>
      <w:rPr>
        <w:rFonts w:cs="Times New Roman"/>
      </w:rPr>
    </w:lvl>
  </w:abstractNum>
  <w:abstractNum w:abstractNumId="2" w15:restartNumberingAfterBreak="0">
    <w:nsid w:val="008760EE"/>
    <w:multiLevelType w:val="hybridMultilevel"/>
    <w:tmpl w:val="EB1AF9FC"/>
    <w:lvl w:ilvl="0" w:tplc="C3960586">
      <w:start w:val="1"/>
      <w:numFmt w:val="decimal"/>
      <w:lvlText w:val="%1)"/>
      <w:lvlJc w:val="left"/>
      <w:pPr>
        <w:ind w:left="752" w:hanging="360"/>
      </w:pPr>
      <w:rPr>
        <w:color w:val="auto"/>
      </w:rPr>
    </w:lvl>
    <w:lvl w:ilvl="1" w:tplc="04270019" w:tentative="1">
      <w:start w:val="1"/>
      <w:numFmt w:val="lowerLetter"/>
      <w:lvlText w:val="%2."/>
      <w:lvlJc w:val="left"/>
      <w:pPr>
        <w:ind w:left="1472" w:hanging="360"/>
      </w:pPr>
    </w:lvl>
    <w:lvl w:ilvl="2" w:tplc="0427001B" w:tentative="1">
      <w:start w:val="1"/>
      <w:numFmt w:val="lowerRoman"/>
      <w:lvlText w:val="%3."/>
      <w:lvlJc w:val="right"/>
      <w:pPr>
        <w:ind w:left="2192" w:hanging="180"/>
      </w:pPr>
    </w:lvl>
    <w:lvl w:ilvl="3" w:tplc="0427000F" w:tentative="1">
      <w:start w:val="1"/>
      <w:numFmt w:val="decimal"/>
      <w:lvlText w:val="%4."/>
      <w:lvlJc w:val="left"/>
      <w:pPr>
        <w:ind w:left="2912" w:hanging="360"/>
      </w:pPr>
    </w:lvl>
    <w:lvl w:ilvl="4" w:tplc="04270019" w:tentative="1">
      <w:start w:val="1"/>
      <w:numFmt w:val="lowerLetter"/>
      <w:lvlText w:val="%5."/>
      <w:lvlJc w:val="left"/>
      <w:pPr>
        <w:ind w:left="3632" w:hanging="360"/>
      </w:pPr>
    </w:lvl>
    <w:lvl w:ilvl="5" w:tplc="0427001B" w:tentative="1">
      <w:start w:val="1"/>
      <w:numFmt w:val="lowerRoman"/>
      <w:lvlText w:val="%6."/>
      <w:lvlJc w:val="right"/>
      <w:pPr>
        <w:ind w:left="4352" w:hanging="180"/>
      </w:pPr>
    </w:lvl>
    <w:lvl w:ilvl="6" w:tplc="0427000F" w:tentative="1">
      <w:start w:val="1"/>
      <w:numFmt w:val="decimal"/>
      <w:lvlText w:val="%7."/>
      <w:lvlJc w:val="left"/>
      <w:pPr>
        <w:ind w:left="5072" w:hanging="360"/>
      </w:pPr>
    </w:lvl>
    <w:lvl w:ilvl="7" w:tplc="04270019" w:tentative="1">
      <w:start w:val="1"/>
      <w:numFmt w:val="lowerLetter"/>
      <w:lvlText w:val="%8."/>
      <w:lvlJc w:val="left"/>
      <w:pPr>
        <w:ind w:left="5792" w:hanging="360"/>
      </w:pPr>
    </w:lvl>
    <w:lvl w:ilvl="8" w:tplc="0427001B" w:tentative="1">
      <w:start w:val="1"/>
      <w:numFmt w:val="lowerRoman"/>
      <w:lvlText w:val="%9."/>
      <w:lvlJc w:val="right"/>
      <w:pPr>
        <w:ind w:left="6512" w:hanging="180"/>
      </w:pPr>
    </w:lvl>
  </w:abstractNum>
  <w:abstractNum w:abstractNumId="3" w15:restartNumberingAfterBreak="0">
    <w:nsid w:val="0428107E"/>
    <w:multiLevelType w:val="hybridMultilevel"/>
    <w:tmpl w:val="941A17CC"/>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 w15:restartNumberingAfterBreak="0">
    <w:nsid w:val="046E2342"/>
    <w:multiLevelType w:val="multilevel"/>
    <w:tmpl w:val="46F6CF68"/>
    <w:lvl w:ilvl="0">
      <w:start w:val="1"/>
      <w:numFmt w:val="decimal"/>
      <w:pStyle w:val="Lygis"/>
      <w:lvlText w:val="%1."/>
      <w:lvlJc w:val="left"/>
      <w:pPr>
        <w:ind w:left="7874" w:hanging="360"/>
      </w:pPr>
      <w:rPr>
        <w:rFonts w:hint="default"/>
        <w:b/>
      </w:rPr>
    </w:lvl>
    <w:lvl w:ilvl="1">
      <w:start w:val="1"/>
      <w:numFmt w:val="decimal"/>
      <w:lvlText w:val="%1.%2."/>
      <w:lvlJc w:val="left"/>
      <w:pPr>
        <w:ind w:left="716" w:hanging="432"/>
      </w:pPr>
      <w:rPr>
        <w:b w:val="0"/>
        <w:i w: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06005BB1"/>
    <w:multiLevelType w:val="hybridMultilevel"/>
    <w:tmpl w:val="BCA821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6291581"/>
    <w:multiLevelType w:val="multilevel"/>
    <w:tmpl w:val="7B10AFD4"/>
    <w:lvl w:ilvl="0">
      <w:start w:val="6"/>
      <w:numFmt w:val="decimal"/>
      <w:lvlText w:val="%1."/>
      <w:lvlJc w:val="left"/>
      <w:pPr>
        <w:ind w:left="360" w:hanging="360"/>
      </w:pPr>
      <w:rPr>
        <w:rFonts w:hint="default"/>
      </w:rPr>
    </w:lvl>
    <w:lvl w:ilvl="1">
      <w:start w:val="1"/>
      <w:numFmt w:val="decimal"/>
      <w:lvlText w:val="%1.%2."/>
      <w:lvlJc w:val="left"/>
      <w:pPr>
        <w:ind w:left="360" w:hanging="360"/>
      </w:pPr>
      <w:rPr>
        <w:rFonts w:hint="default"/>
        <w:b w:val="0"/>
        <w:bCs w:val="0"/>
        <w:i w:val="0"/>
        <w:i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7" w15:restartNumberingAfterBreak="0">
    <w:nsid w:val="06A4012D"/>
    <w:multiLevelType w:val="multilevel"/>
    <w:tmpl w:val="548850AC"/>
    <w:lvl w:ilvl="0">
      <w:start w:val="2"/>
      <w:numFmt w:val="decimal"/>
      <w:lvlText w:val="%1."/>
      <w:lvlJc w:val="left"/>
      <w:pPr>
        <w:ind w:left="360" w:hanging="360"/>
      </w:pPr>
      <w:rPr>
        <w:rFonts w:hint="default"/>
        <w:b/>
        <w:bCs/>
        <w:color w:val="auto"/>
      </w:rPr>
    </w:lvl>
    <w:lvl w:ilvl="1">
      <w:start w:val="2"/>
      <w:numFmt w:val="decimal"/>
      <w:lvlText w:val="%1.%2."/>
      <w:lvlJc w:val="left"/>
      <w:pPr>
        <w:ind w:left="644" w:hanging="360"/>
      </w:pPr>
      <w:rPr>
        <w:rFonts w:hint="default"/>
        <w:b/>
        <w:bCs/>
        <w:color w:val="auto"/>
      </w:rPr>
    </w:lvl>
    <w:lvl w:ilvl="2">
      <w:start w:val="1"/>
      <w:numFmt w:val="decimal"/>
      <w:lvlText w:val="%1.%2.%3."/>
      <w:lvlJc w:val="left"/>
      <w:pPr>
        <w:ind w:left="1004" w:hanging="720"/>
      </w:pPr>
      <w:rPr>
        <w:rFonts w:hint="default"/>
        <w:b/>
        <w:bCs/>
        <w:color w:val="auto"/>
      </w:rPr>
    </w:lvl>
    <w:lvl w:ilvl="3">
      <w:start w:val="1"/>
      <w:numFmt w:val="decimal"/>
      <w:lvlText w:val="%1.%2.%3.%4."/>
      <w:lvlJc w:val="left"/>
      <w:pPr>
        <w:ind w:left="720" w:hanging="720"/>
      </w:pPr>
      <w:rPr>
        <w:rFonts w:hint="default"/>
        <w:b/>
        <w:bCs/>
        <w:color w:val="auto"/>
      </w:rPr>
    </w:lvl>
    <w:lvl w:ilvl="4">
      <w:start w:val="1"/>
      <w:numFmt w:val="decimal"/>
      <w:lvlText w:val="%1.%2.%3.%4.%5."/>
      <w:lvlJc w:val="left"/>
      <w:pPr>
        <w:ind w:left="1080" w:hanging="1080"/>
      </w:pPr>
      <w:rPr>
        <w:rFonts w:hint="default"/>
        <w:b w:val="0"/>
        <w:color w:val="auto"/>
      </w:rPr>
    </w:lvl>
    <w:lvl w:ilvl="5">
      <w:start w:val="1"/>
      <w:numFmt w:val="decimal"/>
      <w:lvlText w:val="%1.%2.%3.%4.%5.%6."/>
      <w:lvlJc w:val="left"/>
      <w:pPr>
        <w:ind w:left="1080" w:hanging="1080"/>
      </w:pPr>
      <w:rPr>
        <w:rFonts w:hint="default"/>
        <w:b w:val="0"/>
        <w:color w:val="auto"/>
      </w:rPr>
    </w:lvl>
    <w:lvl w:ilvl="6">
      <w:start w:val="1"/>
      <w:numFmt w:val="decimal"/>
      <w:lvlText w:val="%1.%2.%3.%4.%5.%6.%7."/>
      <w:lvlJc w:val="left"/>
      <w:pPr>
        <w:ind w:left="1440" w:hanging="1440"/>
      </w:pPr>
      <w:rPr>
        <w:rFonts w:hint="default"/>
        <w:b w:val="0"/>
        <w:color w:val="auto"/>
      </w:rPr>
    </w:lvl>
    <w:lvl w:ilvl="7">
      <w:start w:val="1"/>
      <w:numFmt w:val="decimal"/>
      <w:lvlText w:val="%1.%2.%3.%4.%5.%6.%7.%8."/>
      <w:lvlJc w:val="left"/>
      <w:pPr>
        <w:ind w:left="1440" w:hanging="1440"/>
      </w:pPr>
      <w:rPr>
        <w:rFonts w:hint="default"/>
        <w:b w:val="0"/>
        <w:color w:val="auto"/>
      </w:rPr>
    </w:lvl>
    <w:lvl w:ilvl="8">
      <w:start w:val="1"/>
      <w:numFmt w:val="decimal"/>
      <w:lvlText w:val="%1.%2.%3.%4.%5.%6.%7.%8.%9."/>
      <w:lvlJc w:val="left"/>
      <w:pPr>
        <w:ind w:left="1800" w:hanging="1800"/>
      </w:pPr>
      <w:rPr>
        <w:rFonts w:hint="default"/>
        <w:b w:val="0"/>
        <w:color w:val="auto"/>
      </w:rPr>
    </w:lvl>
  </w:abstractNum>
  <w:abstractNum w:abstractNumId="8" w15:restartNumberingAfterBreak="0">
    <w:nsid w:val="078A7323"/>
    <w:multiLevelType w:val="multilevel"/>
    <w:tmpl w:val="A1EC4CDE"/>
    <w:lvl w:ilvl="0">
      <w:start w:val="4"/>
      <w:numFmt w:val="decimal"/>
      <w:lvlText w:val="%1"/>
      <w:lvlJc w:val="left"/>
      <w:pPr>
        <w:ind w:left="444" w:hanging="444"/>
      </w:pPr>
      <w:rPr>
        <w:rFonts w:hint="default"/>
      </w:rPr>
    </w:lvl>
    <w:lvl w:ilvl="1">
      <w:start w:val="3"/>
      <w:numFmt w:val="decimal"/>
      <w:lvlText w:val="%1.%2"/>
      <w:lvlJc w:val="left"/>
      <w:pPr>
        <w:ind w:left="624" w:hanging="444"/>
      </w:pPr>
      <w:rPr>
        <w:rFonts w:hint="default"/>
      </w:rPr>
    </w:lvl>
    <w:lvl w:ilvl="2">
      <w:start w:val="1"/>
      <w:numFmt w:val="decimal"/>
      <w:lvlText w:val="%1.%2.%3"/>
      <w:lvlJc w:val="left"/>
      <w:pPr>
        <w:ind w:left="1080" w:hanging="720"/>
      </w:pPr>
      <w:rPr>
        <w:rFonts w:hint="default"/>
      </w:rPr>
    </w:lvl>
    <w:lvl w:ilvl="3">
      <w:start w:val="1"/>
      <w:numFmt w:val="decimal"/>
      <w:lvlText w:val="%1.%2.%3.%4"/>
      <w:lvlJc w:val="left"/>
      <w:pPr>
        <w:ind w:left="1260" w:hanging="720"/>
      </w:pPr>
      <w:rPr>
        <w:rFonts w:hint="default"/>
      </w:rPr>
    </w:lvl>
    <w:lvl w:ilvl="4">
      <w:start w:val="1"/>
      <w:numFmt w:val="decimal"/>
      <w:lvlText w:val="%1.%2.%3.%4.%5"/>
      <w:lvlJc w:val="left"/>
      <w:pPr>
        <w:ind w:left="1800" w:hanging="1080"/>
      </w:pPr>
      <w:rPr>
        <w:rFonts w:hint="default"/>
      </w:rPr>
    </w:lvl>
    <w:lvl w:ilvl="5">
      <w:start w:val="1"/>
      <w:numFmt w:val="decimal"/>
      <w:lvlText w:val="%1.%2.%3.%4.%5.%6"/>
      <w:lvlJc w:val="left"/>
      <w:pPr>
        <w:ind w:left="1980" w:hanging="1080"/>
      </w:pPr>
      <w:rPr>
        <w:rFonts w:hint="default"/>
      </w:rPr>
    </w:lvl>
    <w:lvl w:ilvl="6">
      <w:start w:val="1"/>
      <w:numFmt w:val="decimal"/>
      <w:lvlText w:val="%1.%2.%3.%4.%5.%6.%7"/>
      <w:lvlJc w:val="left"/>
      <w:pPr>
        <w:ind w:left="2160" w:hanging="1080"/>
      </w:pPr>
      <w:rPr>
        <w:rFonts w:hint="default"/>
      </w:rPr>
    </w:lvl>
    <w:lvl w:ilvl="7">
      <w:start w:val="1"/>
      <w:numFmt w:val="decimal"/>
      <w:lvlText w:val="%1.%2.%3.%4.%5.%6.%7.%8"/>
      <w:lvlJc w:val="left"/>
      <w:pPr>
        <w:ind w:left="2700" w:hanging="1440"/>
      </w:pPr>
      <w:rPr>
        <w:rFonts w:hint="default"/>
      </w:rPr>
    </w:lvl>
    <w:lvl w:ilvl="8">
      <w:start w:val="1"/>
      <w:numFmt w:val="decimal"/>
      <w:lvlText w:val="%1.%2.%3.%4.%5.%6.%7.%8.%9"/>
      <w:lvlJc w:val="left"/>
      <w:pPr>
        <w:ind w:left="2880" w:hanging="1440"/>
      </w:pPr>
      <w:rPr>
        <w:rFonts w:hint="default"/>
      </w:rPr>
    </w:lvl>
  </w:abstractNum>
  <w:abstractNum w:abstractNumId="9" w15:restartNumberingAfterBreak="0">
    <w:nsid w:val="087B0D86"/>
    <w:multiLevelType w:val="multilevel"/>
    <w:tmpl w:val="187A445C"/>
    <w:lvl w:ilvl="0">
      <w:start w:val="6"/>
      <w:numFmt w:val="decimal"/>
      <w:lvlText w:val="%1."/>
      <w:lvlJc w:val="left"/>
      <w:pPr>
        <w:ind w:left="360" w:hanging="360"/>
      </w:pPr>
      <w:rPr>
        <w:rFonts w:hint="default"/>
        <w:b w:val="0"/>
        <w:bCs w:val="0"/>
      </w:rPr>
    </w:lvl>
    <w:lvl w:ilvl="1">
      <w:start w:val="1"/>
      <w:numFmt w:val="decimal"/>
      <w:lvlText w:val="%1.%2."/>
      <w:lvlJc w:val="left"/>
      <w:pPr>
        <w:ind w:left="1070" w:hanging="360"/>
      </w:pPr>
      <w:rPr>
        <w:rFonts w:hint="default"/>
        <w:b w:val="0"/>
        <w:bCs w:val="0"/>
        <w:i w:val="0"/>
        <w:iCs w:val="0"/>
        <w:color w:val="auto"/>
      </w:rPr>
    </w:lvl>
    <w:lvl w:ilvl="2">
      <w:start w:val="1"/>
      <w:numFmt w:val="decimal"/>
      <w:lvlText w:val="%1.%2.%3."/>
      <w:lvlJc w:val="left"/>
      <w:pPr>
        <w:ind w:left="2140" w:hanging="720"/>
      </w:pPr>
      <w:rPr>
        <w:rFonts w:hint="default"/>
        <w:i w:val="0"/>
        <w:iCs/>
        <w:color w:val="auto"/>
      </w:rPr>
    </w:lvl>
    <w:lvl w:ilvl="3">
      <w:start w:val="1"/>
      <w:numFmt w:val="decimal"/>
      <w:lvlText w:val="%1.%2.%3.%4."/>
      <w:lvlJc w:val="left"/>
      <w:pPr>
        <w:ind w:left="2850" w:hanging="720"/>
      </w:pPr>
      <w:rPr>
        <w:rFonts w:hint="default"/>
      </w:rPr>
    </w:lvl>
    <w:lvl w:ilvl="4">
      <w:start w:val="1"/>
      <w:numFmt w:val="decimal"/>
      <w:lvlText w:val="%1.%2.%3.%4.%5."/>
      <w:lvlJc w:val="left"/>
      <w:pPr>
        <w:ind w:left="3920" w:hanging="1080"/>
      </w:pPr>
      <w:rPr>
        <w:rFonts w:hint="default"/>
      </w:rPr>
    </w:lvl>
    <w:lvl w:ilvl="5">
      <w:start w:val="1"/>
      <w:numFmt w:val="decimal"/>
      <w:lvlText w:val="%1.%2.%3.%4.%5.%6."/>
      <w:lvlJc w:val="left"/>
      <w:pPr>
        <w:ind w:left="4630" w:hanging="1080"/>
      </w:pPr>
      <w:rPr>
        <w:rFonts w:hint="default"/>
      </w:rPr>
    </w:lvl>
    <w:lvl w:ilvl="6">
      <w:start w:val="1"/>
      <w:numFmt w:val="decimal"/>
      <w:lvlText w:val="%1.%2.%3.%4.%5.%6.%7."/>
      <w:lvlJc w:val="left"/>
      <w:pPr>
        <w:ind w:left="5700" w:hanging="1440"/>
      </w:pPr>
      <w:rPr>
        <w:rFonts w:hint="default"/>
      </w:rPr>
    </w:lvl>
    <w:lvl w:ilvl="7">
      <w:start w:val="1"/>
      <w:numFmt w:val="decimal"/>
      <w:lvlText w:val="%1.%2.%3.%4.%5.%6.%7.%8."/>
      <w:lvlJc w:val="left"/>
      <w:pPr>
        <w:ind w:left="6410" w:hanging="1440"/>
      </w:pPr>
      <w:rPr>
        <w:rFonts w:hint="default"/>
      </w:rPr>
    </w:lvl>
    <w:lvl w:ilvl="8">
      <w:start w:val="1"/>
      <w:numFmt w:val="decimal"/>
      <w:lvlText w:val="%1.%2.%3.%4.%5.%6.%7.%8.%9."/>
      <w:lvlJc w:val="left"/>
      <w:pPr>
        <w:ind w:left="7480" w:hanging="1800"/>
      </w:pPr>
      <w:rPr>
        <w:rFonts w:hint="default"/>
      </w:rPr>
    </w:lvl>
  </w:abstractNum>
  <w:abstractNum w:abstractNumId="10" w15:restartNumberingAfterBreak="0">
    <w:nsid w:val="099308D2"/>
    <w:multiLevelType w:val="multilevel"/>
    <w:tmpl w:val="EC9A6DCA"/>
    <w:lvl w:ilvl="0">
      <w:start w:val="15"/>
      <w:numFmt w:val="decimal"/>
      <w:lvlText w:val="%1."/>
      <w:lvlJc w:val="left"/>
      <w:pPr>
        <w:ind w:left="435" w:hanging="435"/>
      </w:pPr>
      <w:rPr>
        <w:rFonts w:hint="default"/>
      </w:rPr>
    </w:lvl>
    <w:lvl w:ilvl="1">
      <w:start w:val="1"/>
      <w:numFmt w:val="decimal"/>
      <w:lvlText w:val="%1.%2."/>
      <w:lvlJc w:val="left"/>
      <w:pPr>
        <w:ind w:left="1002" w:hanging="435"/>
      </w:pPr>
      <w:rPr>
        <w:rFonts w:hint="default"/>
        <w:color w:val="auto"/>
      </w:rPr>
    </w:lvl>
    <w:lvl w:ilvl="2">
      <w:start w:val="1"/>
      <w:numFmt w:val="decimal"/>
      <w:lvlText w:val="%1.%2.%3."/>
      <w:lvlJc w:val="left"/>
      <w:pPr>
        <w:ind w:left="1854" w:hanging="720"/>
      </w:pPr>
      <w:rPr>
        <w:rFonts w:hint="default"/>
        <w:i w:val="0"/>
        <w:iCs w:val="0"/>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1" w15:restartNumberingAfterBreak="0">
    <w:nsid w:val="0D582BF6"/>
    <w:multiLevelType w:val="multilevel"/>
    <w:tmpl w:val="26A042BA"/>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b w:val="0"/>
        <w:bCs/>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0B65763"/>
    <w:multiLevelType w:val="multilevel"/>
    <w:tmpl w:val="D722C65E"/>
    <w:lvl w:ilvl="0">
      <w:start w:val="6"/>
      <w:numFmt w:val="decimal"/>
      <w:lvlText w:val="%1."/>
      <w:lvlJc w:val="left"/>
      <w:pPr>
        <w:ind w:left="360" w:hanging="360"/>
      </w:pPr>
      <w:rPr>
        <w:rFonts w:eastAsiaTheme="minorHAnsi" w:hint="default"/>
        <w:b/>
        <w:i w:val="0"/>
      </w:rPr>
    </w:lvl>
    <w:lvl w:ilvl="1">
      <w:start w:val="1"/>
      <w:numFmt w:val="decimal"/>
      <w:lvlText w:val="%1.%2."/>
      <w:lvlJc w:val="left"/>
      <w:pPr>
        <w:ind w:left="1069" w:hanging="360"/>
      </w:pPr>
      <w:rPr>
        <w:rFonts w:eastAsiaTheme="minorHAnsi" w:hint="default"/>
        <w:b w:val="0"/>
        <w:bCs/>
        <w:i w:val="0"/>
      </w:rPr>
    </w:lvl>
    <w:lvl w:ilvl="2">
      <w:start w:val="1"/>
      <w:numFmt w:val="decimal"/>
      <w:lvlText w:val="%1.%2.%3."/>
      <w:lvlJc w:val="left"/>
      <w:pPr>
        <w:ind w:left="2138" w:hanging="720"/>
      </w:pPr>
      <w:rPr>
        <w:rFonts w:eastAsiaTheme="minorHAnsi" w:hint="default"/>
        <w:b/>
        <w:i w:val="0"/>
      </w:rPr>
    </w:lvl>
    <w:lvl w:ilvl="3">
      <w:start w:val="1"/>
      <w:numFmt w:val="decimal"/>
      <w:lvlText w:val="%1.%2.%3.%4."/>
      <w:lvlJc w:val="left"/>
      <w:pPr>
        <w:ind w:left="2847" w:hanging="720"/>
      </w:pPr>
      <w:rPr>
        <w:rFonts w:eastAsiaTheme="minorHAnsi" w:hint="default"/>
        <w:b/>
        <w:i w:val="0"/>
      </w:rPr>
    </w:lvl>
    <w:lvl w:ilvl="4">
      <w:start w:val="1"/>
      <w:numFmt w:val="decimal"/>
      <w:lvlText w:val="%1.%2.%3.%4.%5."/>
      <w:lvlJc w:val="left"/>
      <w:pPr>
        <w:ind w:left="3916" w:hanging="1080"/>
      </w:pPr>
      <w:rPr>
        <w:rFonts w:eastAsiaTheme="minorHAnsi" w:hint="default"/>
        <w:b/>
        <w:i w:val="0"/>
      </w:rPr>
    </w:lvl>
    <w:lvl w:ilvl="5">
      <w:start w:val="1"/>
      <w:numFmt w:val="decimal"/>
      <w:lvlText w:val="%1.%2.%3.%4.%5.%6."/>
      <w:lvlJc w:val="left"/>
      <w:pPr>
        <w:ind w:left="4625" w:hanging="1080"/>
      </w:pPr>
      <w:rPr>
        <w:rFonts w:eastAsiaTheme="minorHAnsi" w:hint="default"/>
        <w:b/>
        <w:i w:val="0"/>
      </w:rPr>
    </w:lvl>
    <w:lvl w:ilvl="6">
      <w:start w:val="1"/>
      <w:numFmt w:val="decimal"/>
      <w:lvlText w:val="%1.%2.%3.%4.%5.%6.%7."/>
      <w:lvlJc w:val="left"/>
      <w:pPr>
        <w:ind w:left="5694" w:hanging="1440"/>
      </w:pPr>
      <w:rPr>
        <w:rFonts w:eastAsiaTheme="minorHAnsi" w:hint="default"/>
        <w:b/>
        <w:i w:val="0"/>
      </w:rPr>
    </w:lvl>
    <w:lvl w:ilvl="7">
      <w:start w:val="1"/>
      <w:numFmt w:val="decimal"/>
      <w:lvlText w:val="%1.%2.%3.%4.%5.%6.%7.%8."/>
      <w:lvlJc w:val="left"/>
      <w:pPr>
        <w:ind w:left="6403" w:hanging="1440"/>
      </w:pPr>
      <w:rPr>
        <w:rFonts w:eastAsiaTheme="minorHAnsi" w:hint="default"/>
        <w:b/>
        <w:i w:val="0"/>
      </w:rPr>
    </w:lvl>
    <w:lvl w:ilvl="8">
      <w:start w:val="1"/>
      <w:numFmt w:val="decimal"/>
      <w:lvlText w:val="%1.%2.%3.%4.%5.%6.%7.%8.%9."/>
      <w:lvlJc w:val="left"/>
      <w:pPr>
        <w:ind w:left="7112" w:hanging="1440"/>
      </w:pPr>
      <w:rPr>
        <w:rFonts w:eastAsiaTheme="minorHAnsi" w:hint="default"/>
        <w:b/>
        <w:i w:val="0"/>
      </w:rPr>
    </w:lvl>
  </w:abstractNum>
  <w:abstractNum w:abstractNumId="13" w15:restartNumberingAfterBreak="0">
    <w:nsid w:val="11B87728"/>
    <w:multiLevelType w:val="multilevel"/>
    <w:tmpl w:val="35F2EA8E"/>
    <w:styleLink w:val="List51"/>
    <w:lvl w:ilvl="0">
      <w:start w:val="4"/>
      <w:numFmt w:val="bullet"/>
      <w:lvlText w:val="-"/>
      <w:lvlJc w:val="left"/>
      <w:pPr>
        <w:tabs>
          <w:tab w:val="num" w:pos="743"/>
        </w:tabs>
        <w:ind w:left="743" w:hanging="425"/>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1">
      <w:start w:val="1"/>
      <w:numFmt w:val="bullet"/>
      <w:lvlText w:val="o"/>
      <w:lvlJc w:val="left"/>
      <w:pPr>
        <w:tabs>
          <w:tab w:val="num" w:pos="1500"/>
        </w:tabs>
        <w:ind w:left="150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2">
      <w:start w:val="1"/>
      <w:numFmt w:val="bullet"/>
      <w:lvlText w:val="▪"/>
      <w:lvlJc w:val="left"/>
      <w:pPr>
        <w:tabs>
          <w:tab w:val="num" w:pos="2220"/>
        </w:tabs>
        <w:ind w:left="222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3">
      <w:start w:val="1"/>
      <w:numFmt w:val="bullet"/>
      <w:lvlText w:val="•"/>
      <w:lvlJc w:val="left"/>
      <w:pPr>
        <w:tabs>
          <w:tab w:val="num" w:pos="2940"/>
        </w:tabs>
        <w:ind w:left="294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4">
      <w:start w:val="1"/>
      <w:numFmt w:val="bullet"/>
      <w:lvlText w:val="o"/>
      <w:lvlJc w:val="left"/>
      <w:pPr>
        <w:tabs>
          <w:tab w:val="num" w:pos="3660"/>
        </w:tabs>
        <w:ind w:left="366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5">
      <w:start w:val="1"/>
      <w:numFmt w:val="bullet"/>
      <w:lvlText w:val="▪"/>
      <w:lvlJc w:val="left"/>
      <w:pPr>
        <w:tabs>
          <w:tab w:val="num" w:pos="4380"/>
        </w:tabs>
        <w:ind w:left="438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6">
      <w:start w:val="1"/>
      <w:numFmt w:val="bullet"/>
      <w:lvlText w:val="•"/>
      <w:lvlJc w:val="left"/>
      <w:pPr>
        <w:tabs>
          <w:tab w:val="num" w:pos="5100"/>
        </w:tabs>
        <w:ind w:left="510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7">
      <w:start w:val="1"/>
      <w:numFmt w:val="bullet"/>
      <w:lvlText w:val="o"/>
      <w:lvlJc w:val="left"/>
      <w:pPr>
        <w:tabs>
          <w:tab w:val="num" w:pos="5820"/>
        </w:tabs>
        <w:ind w:left="582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lvl w:ilvl="8">
      <w:start w:val="1"/>
      <w:numFmt w:val="bullet"/>
      <w:lvlText w:val="▪"/>
      <w:lvlJc w:val="left"/>
      <w:pPr>
        <w:tabs>
          <w:tab w:val="num" w:pos="6540"/>
        </w:tabs>
        <w:ind w:left="6540" w:hanging="360"/>
      </w:pPr>
      <w:rPr>
        <w:caps w:val="0"/>
        <w:smallCaps w:val="0"/>
        <w:strike w:val="0"/>
        <w:dstrike w:val="0"/>
        <w:color w:val="000000"/>
        <w:spacing w:val="0"/>
        <w:kern w:val="0"/>
        <w:position w:val="0"/>
        <w:sz w:val="24"/>
        <w:szCs w:val="24"/>
        <w:u w:val="none" w:color="000000"/>
        <w:vertAlign w:val="baseline"/>
        <w:rtl w:val="0"/>
        <w14:textOutline w14:w="0" w14:cap="rnd" w14:cmpd="sng" w14:algn="ctr">
          <w14:noFill/>
          <w14:prstDash w14:val="solid"/>
          <w14:bevel/>
        </w14:textOutline>
      </w:rPr>
    </w:lvl>
  </w:abstractNum>
  <w:abstractNum w:abstractNumId="14" w15:restartNumberingAfterBreak="0">
    <w:nsid w:val="144D72E7"/>
    <w:multiLevelType w:val="multilevel"/>
    <w:tmpl w:val="97EEFCDC"/>
    <w:lvl w:ilvl="0">
      <w:start w:val="94"/>
      <w:numFmt w:val="decimal"/>
      <w:lvlText w:val="%1."/>
      <w:lvlJc w:val="left"/>
      <w:pPr>
        <w:ind w:left="430" w:hanging="430"/>
      </w:pPr>
      <w:rPr>
        <w:rFonts w:hint="default"/>
        <w:color w:val="auto"/>
      </w:rPr>
    </w:lvl>
    <w:lvl w:ilvl="1">
      <w:start w:val="4"/>
      <w:numFmt w:val="decimal"/>
      <w:lvlText w:val="%1.%2."/>
      <w:lvlJc w:val="left"/>
      <w:pPr>
        <w:ind w:left="430" w:hanging="430"/>
      </w:pPr>
      <w:rPr>
        <w:rFonts w:hint="default"/>
        <w:color w:val="auto"/>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440" w:hanging="1440"/>
      </w:pPr>
      <w:rPr>
        <w:rFonts w:hint="default"/>
        <w:color w:val="auto"/>
      </w:rPr>
    </w:lvl>
  </w:abstractNum>
  <w:abstractNum w:abstractNumId="15" w15:restartNumberingAfterBreak="0">
    <w:nsid w:val="165742A4"/>
    <w:multiLevelType w:val="multilevel"/>
    <w:tmpl w:val="5BCE569C"/>
    <w:lvl w:ilvl="0">
      <w:start w:val="1"/>
      <w:numFmt w:val="decimal"/>
      <w:lvlText w:val="%1."/>
      <w:lvlJc w:val="left"/>
      <w:pPr>
        <w:ind w:left="1080" w:hanging="720"/>
      </w:pPr>
      <w:rPr>
        <w:rFonts w:asciiTheme="minorHAnsi" w:hAnsiTheme="minorHAnsi" w:hint="default"/>
        <w:b/>
        <w:bCs w:val="0"/>
        <w:i w:val="0"/>
      </w:rPr>
    </w:lvl>
    <w:lvl w:ilvl="1">
      <w:start w:val="1"/>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16" w15:restartNumberingAfterBreak="0">
    <w:nsid w:val="178170FC"/>
    <w:multiLevelType w:val="multilevel"/>
    <w:tmpl w:val="26E23144"/>
    <w:lvl w:ilvl="0">
      <w:start w:val="7"/>
      <w:numFmt w:val="decimal"/>
      <w:lvlText w:val="%1."/>
      <w:lvlJc w:val="left"/>
      <w:pPr>
        <w:ind w:left="360" w:hanging="360"/>
      </w:pPr>
      <w:rPr>
        <w:rFonts w:hint="default"/>
        <w:b w:val="0"/>
        <w:bCs/>
      </w:rPr>
    </w:lvl>
    <w:lvl w:ilvl="1">
      <w:start w:val="1"/>
      <w:numFmt w:val="decimal"/>
      <w:lvlText w:val="%1.%2."/>
      <w:lvlJc w:val="left"/>
      <w:pPr>
        <w:ind w:left="928" w:hanging="360"/>
      </w:pPr>
      <w:rPr>
        <w:rFonts w:hint="default"/>
        <w:b w:val="0"/>
        <w:bCs w:val="0"/>
        <w:i w:val="0"/>
        <w:iCs w:val="0"/>
        <w:color w:val="auto"/>
      </w:rPr>
    </w:lvl>
    <w:lvl w:ilvl="2">
      <w:start w:val="1"/>
      <w:numFmt w:val="decimal"/>
      <w:lvlText w:val="%1.%2.%3."/>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17" w15:restartNumberingAfterBreak="0">
    <w:nsid w:val="1B500E8F"/>
    <w:multiLevelType w:val="multilevel"/>
    <w:tmpl w:val="E2709E82"/>
    <w:styleLink w:val="111111"/>
    <w:lvl w:ilvl="0">
      <w:start w:val="1"/>
      <w:numFmt w:val="decimal"/>
      <w:lvlText w:val="%1."/>
      <w:lvlJc w:val="left"/>
      <w:pPr>
        <w:tabs>
          <w:tab w:val="num" w:pos="0"/>
        </w:tabs>
        <w:ind w:left="360" w:hanging="360"/>
      </w:pPr>
      <w:rPr>
        <w:rFonts w:hint="default"/>
        <w:sz w:val="24"/>
      </w:rPr>
    </w:lvl>
    <w:lvl w:ilvl="1">
      <w:start w:val="1"/>
      <w:numFmt w:val="decimal"/>
      <w:lvlText w:val="%1.%2."/>
      <w:lvlJc w:val="left"/>
      <w:pPr>
        <w:tabs>
          <w:tab w:val="num" w:pos="792"/>
        </w:tabs>
        <w:ind w:left="792" w:hanging="432"/>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8" w15:restartNumberingAfterBreak="0">
    <w:nsid w:val="1B9852B4"/>
    <w:multiLevelType w:val="multilevel"/>
    <w:tmpl w:val="258E2F12"/>
    <w:lvl w:ilvl="0">
      <w:start w:val="7"/>
      <w:numFmt w:val="decimal"/>
      <w:lvlText w:val="%1"/>
      <w:lvlJc w:val="left"/>
      <w:pPr>
        <w:ind w:left="360" w:hanging="360"/>
      </w:pPr>
      <w:rPr>
        <w:rFonts w:eastAsia="Arial" w:hint="default"/>
      </w:rPr>
    </w:lvl>
    <w:lvl w:ilvl="1">
      <w:start w:val="8"/>
      <w:numFmt w:val="decimal"/>
      <w:lvlText w:val="%1.%2"/>
      <w:lvlJc w:val="left"/>
      <w:pPr>
        <w:ind w:left="360" w:hanging="360"/>
      </w:pPr>
      <w:rPr>
        <w:rFonts w:eastAsia="Arial" w:hint="default"/>
      </w:rPr>
    </w:lvl>
    <w:lvl w:ilvl="2">
      <w:start w:val="1"/>
      <w:numFmt w:val="decimal"/>
      <w:lvlText w:val="%1.%2.%3"/>
      <w:lvlJc w:val="left"/>
      <w:pPr>
        <w:ind w:left="720" w:hanging="720"/>
      </w:pPr>
      <w:rPr>
        <w:rFonts w:eastAsia="Arial" w:hint="default"/>
      </w:rPr>
    </w:lvl>
    <w:lvl w:ilvl="3">
      <w:start w:val="1"/>
      <w:numFmt w:val="decimal"/>
      <w:lvlText w:val="%1.%2.%3.%4"/>
      <w:lvlJc w:val="left"/>
      <w:pPr>
        <w:ind w:left="720" w:hanging="720"/>
      </w:pPr>
      <w:rPr>
        <w:rFonts w:eastAsia="Arial" w:hint="default"/>
      </w:rPr>
    </w:lvl>
    <w:lvl w:ilvl="4">
      <w:start w:val="1"/>
      <w:numFmt w:val="decimal"/>
      <w:lvlText w:val="%1.%2.%3.%4.%5"/>
      <w:lvlJc w:val="left"/>
      <w:pPr>
        <w:ind w:left="1080" w:hanging="1080"/>
      </w:pPr>
      <w:rPr>
        <w:rFonts w:eastAsia="Arial" w:hint="default"/>
      </w:rPr>
    </w:lvl>
    <w:lvl w:ilvl="5">
      <w:start w:val="1"/>
      <w:numFmt w:val="decimal"/>
      <w:lvlText w:val="%1.%2.%3.%4.%5.%6"/>
      <w:lvlJc w:val="left"/>
      <w:pPr>
        <w:ind w:left="1080" w:hanging="1080"/>
      </w:pPr>
      <w:rPr>
        <w:rFonts w:eastAsia="Arial" w:hint="default"/>
      </w:rPr>
    </w:lvl>
    <w:lvl w:ilvl="6">
      <w:start w:val="1"/>
      <w:numFmt w:val="decimal"/>
      <w:lvlText w:val="%1.%2.%3.%4.%5.%6.%7"/>
      <w:lvlJc w:val="left"/>
      <w:pPr>
        <w:ind w:left="1080" w:hanging="1080"/>
      </w:pPr>
      <w:rPr>
        <w:rFonts w:eastAsia="Arial" w:hint="default"/>
      </w:rPr>
    </w:lvl>
    <w:lvl w:ilvl="7">
      <w:start w:val="1"/>
      <w:numFmt w:val="decimal"/>
      <w:lvlText w:val="%1.%2.%3.%4.%5.%6.%7.%8"/>
      <w:lvlJc w:val="left"/>
      <w:pPr>
        <w:ind w:left="1440" w:hanging="1440"/>
      </w:pPr>
      <w:rPr>
        <w:rFonts w:eastAsia="Arial" w:hint="default"/>
      </w:rPr>
    </w:lvl>
    <w:lvl w:ilvl="8">
      <w:start w:val="1"/>
      <w:numFmt w:val="decimal"/>
      <w:lvlText w:val="%1.%2.%3.%4.%5.%6.%7.%8.%9"/>
      <w:lvlJc w:val="left"/>
      <w:pPr>
        <w:ind w:left="1440" w:hanging="1440"/>
      </w:pPr>
      <w:rPr>
        <w:rFonts w:eastAsia="Arial" w:hint="default"/>
      </w:rPr>
    </w:lvl>
  </w:abstractNum>
  <w:abstractNum w:abstractNumId="19" w15:restartNumberingAfterBreak="0">
    <w:nsid w:val="1DC710FD"/>
    <w:multiLevelType w:val="multilevel"/>
    <w:tmpl w:val="CC603B36"/>
    <w:lvl w:ilvl="0">
      <w:start w:val="19"/>
      <w:numFmt w:val="decimal"/>
      <w:lvlText w:val="%1."/>
      <w:lvlJc w:val="left"/>
      <w:pPr>
        <w:ind w:left="435" w:hanging="435"/>
      </w:pPr>
      <w:rPr>
        <w:rFonts w:hint="default"/>
        <w:b w:val="0"/>
        <w:bCs w:val="0"/>
      </w:rPr>
    </w:lvl>
    <w:lvl w:ilvl="1">
      <w:start w:val="1"/>
      <w:numFmt w:val="decimal"/>
      <w:lvlText w:val="%1.%2."/>
      <w:lvlJc w:val="left"/>
      <w:pPr>
        <w:ind w:left="1002" w:hanging="435"/>
      </w:pPr>
      <w:rPr>
        <w:rFonts w:hint="default"/>
      </w:rPr>
    </w:lvl>
    <w:lvl w:ilvl="2">
      <w:start w:val="1"/>
      <w:numFmt w:val="decimal"/>
      <w:lvlText w:val="%1.%2.%3."/>
      <w:lvlJc w:val="left"/>
      <w:pPr>
        <w:ind w:left="1854" w:hanging="720"/>
      </w:pPr>
      <w:rPr>
        <w:rFonts w:hint="default"/>
        <w:color w:val="auto"/>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5976" w:hanging="1440"/>
      </w:pPr>
      <w:rPr>
        <w:rFonts w:hint="default"/>
      </w:rPr>
    </w:lvl>
  </w:abstractNum>
  <w:abstractNum w:abstractNumId="20" w15:restartNumberingAfterBreak="0">
    <w:nsid w:val="1F374B7D"/>
    <w:multiLevelType w:val="hybridMultilevel"/>
    <w:tmpl w:val="431031BC"/>
    <w:lvl w:ilvl="0" w:tplc="60F62E82">
      <w:start w:val="1"/>
      <w:numFmt w:val="decimal"/>
      <w:lvlText w:val="%1."/>
      <w:lvlJc w:val="left"/>
      <w:pPr>
        <w:ind w:left="720" w:hanging="360"/>
      </w:pPr>
      <w:rPr>
        <w:rFonts w:hint="default"/>
        <w:color w:val="auto"/>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1" w15:restartNumberingAfterBreak="0">
    <w:nsid w:val="1FC73BC9"/>
    <w:multiLevelType w:val="multilevel"/>
    <w:tmpl w:val="AA9823A4"/>
    <w:lvl w:ilvl="0">
      <w:start w:val="1"/>
      <w:numFmt w:val="decimal"/>
      <w:lvlText w:val="%1."/>
      <w:lvlJc w:val="left"/>
      <w:pPr>
        <w:ind w:left="720" w:hanging="360"/>
      </w:pPr>
      <w:rPr>
        <w:b/>
        <w:color w:val="auto"/>
      </w:rPr>
    </w:lvl>
    <w:lvl w:ilvl="1">
      <w:start w:val="1"/>
      <w:numFmt w:val="decimal"/>
      <w:lvlText w:val="%1.%2."/>
      <w:lvlJc w:val="left"/>
      <w:pPr>
        <w:ind w:left="644" w:hanging="360"/>
      </w:pPr>
      <w:rPr>
        <w:b/>
        <w:i w:val="0"/>
        <w:sz w:val="20"/>
      </w:rPr>
    </w:lvl>
    <w:lvl w:ilvl="2">
      <w:start w:val="1"/>
      <w:numFmt w:val="decimal"/>
      <w:lvlText w:val="%1.%2.%3."/>
      <w:lvlJc w:val="left"/>
      <w:pPr>
        <w:ind w:left="1080" w:hanging="720"/>
      </w:pPr>
    </w:lvl>
    <w:lvl w:ilvl="3">
      <w:start w:val="1"/>
      <w:numFmt w:val="decimal"/>
      <w:lvlText w:val="%1.%2.%3.%4."/>
      <w:lvlJc w:val="left"/>
      <w:pPr>
        <w:ind w:left="1080" w:hanging="720"/>
      </w:pPr>
    </w:lvl>
    <w:lvl w:ilvl="4">
      <w:start w:val="1"/>
      <w:numFmt w:val="decimal"/>
      <w:lvlText w:val="%1.%2.%3.%4.%5."/>
      <w:lvlJc w:val="left"/>
      <w:pPr>
        <w:ind w:left="1440" w:hanging="1080"/>
      </w:pPr>
    </w:lvl>
    <w:lvl w:ilvl="5">
      <w:start w:val="1"/>
      <w:numFmt w:val="decimal"/>
      <w:lvlText w:val="%1.%2.%3.%4.%5.%6."/>
      <w:lvlJc w:val="left"/>
      <w:pPr>
        <w:ind w:left="1440" w:hanging="1080"/>
      </w:pPr>
    </w:lvl>
    <w:lvl w:ilvl="6">
      <w:start w:val="1"/>
      <w:numFmt w:val="decimal"/>
      <w:lvlText w:val="%1.%2.%3.%4.%5.%6.%7."/>
      <w:lvlJc w:val="left"/>
      <w:pPr>
        <w:ind w:left="1800" w:hanging="1440"/>
      </w:pPr>
    </w:lvl>
    <w:lvl w:ilvl="7">
      <w:start w:val="1"/>
      <w:numFmt w:val="decimal"/>
      <w:lvlText w:val="%1.%2.%3.%4.%5.%6.%7.%8."/>
      <w:lvlJc w:val="left"/>
      <w:pPr>
        <w:ind w:left="1800" w:hanging="1440"/>
      </w:pPr>
    </w:lvl>
    <w:lvl w:ilvl="8">
      <w:start w:val="1"/>
      <w:numFmt w:val="decimal"/>
      <w:lvlText w:val="%1.%2.%3.%4.%5.%6.%7.%8.%9."/>
      <w:lvlJc w:val="left"/>
      <w:pPr>
        <w:ind w:left="2160" w:hanging="1800"/>
      </w:pPr>
    </w:lvl>
  </w:abstractNum>
  <w:abstractNum w:abstractNumId="22" w15:restartNumberingAfterBreak="0">
    <w:nsid w:val="20812EB5"/>
    <w:multiLevelType w:val="multilevel"/>
    <w:tmpl w:val="34B21162"/>
    <w:lvl w:ilvl="0">
      <w:start w:val="1"/>
      <w:numFmt w:val="none"/>
      <w:suff w:val="nothing"/>
      <w:lvlText w:val="%1"/>
      <w:lvlJc w:val="left"/>
      <w:pPr>
        <w:ind w:left="432" w:hanging="432"/>
      </w:pPr>
    </w:lvl>
    <w:lvl w:ilvl="1">
      <w:start w:val="1"/>
      <w:numFmt w:val="none"/>
      <w:suff w:val="nothing"/>
      <w:lvlText w:val="%2"/>
      <w:lvlJc w:val="left"/>
      <w:pPr>
        <w:ind w:left="576" w:hanging="576"/>
      </w:pPr>
    </w:lvl>
    <w:lvl w:ilvl="2">
      <w:start w:val="1"/>
      <w:numFmt w:val="none"/>
      <w:suff w:val="nothing"/>
      <w:lvlText w:val="%3"/>
      <w:lvlJc w:val="left"/>
      <w:pPr>
        <w:ind w:left="720" w:hanging="720"/>
      </w:pPr>
    </w:lvl>
    <w:lvl w:ilvl="3">
      <w:start w:val="1"/>
      <w:numFmt w:val="none"/>
      <w:suff w:val="nothing"/>
      <w:lvlText w:val="%4"/>
      <w:lvlJc w:val="left"/>
      <w:pPr>
        <w:ind w:left="864" w:hanging="864"/>
      </w:pPr>
    </w:lvl>
    <w:lvl w:ilvl="4">
      <w:start w:val="1"/>
      <w:numFmt w:val="none"/>
      <w:suff w:val="nothing"/>
      <w:lvlText w:val="%5"/>
      <w:lvlJc w:val="left"/>
      <w:pPr>
        <w:ind w:left="1008" w:hanging="1008"/>
      </w:pPr>
    </w:lvl>
    <w:lvl w:ilvl="5">
      <w:start w:val="1"/>
      <w:numFmt w:val="none"/>
      <w:suff w:val="nothing"/>
      <w:lvlText w:val="%6"/>
      <w:lvlJc w:val="left"/>
      <w:pPr>
        <w:ind w:left="1152" w:hanging="1152"/>
      </w:pPr>
    </w:lvl>
    <w:lvl w:ilvl="6">
      <w:start w:val="1"/>
      <w:numFmt w:val="none"/>
      <w:suff w:val="nothing"/>
      <w:lvlText w:val="%7"/>
      <w:lvlJc w:val="left"/>
      <w:pPr>
        <w:ind w:left="1296" w:hanging="1296"/>
      </w:pPr>
    </w:lvl>
    <w:lvl w:ilvl="7">
      <w:start w:val="1"/>
      <w:numFmt w:val="none"/>
      <w:suff w:val="nothing"/>
      <w:lvlText w:val="%8"/>
      <w:lvlJc w:val="left"/>
      <w:pPr>
        <w:ind w:left="1440" w:hanging="1440"/>
      </w:pPr>
    </w:lvl>
    <w:lvl w:ilvl="8">
      <w:start w:val="1"/>
      <w:numFmt w:val="none"/>
      <w:suff w:val="nothing"/>
      <w:lvlText w:val="%9"/>
      <w:lvlJc w:val="left"/>
      <w:pPr>
        <w:ind w:left="1584" w:hanging="1584"/>
      </w:pPr>
    </w:lvl>
  </w:abstractNum>
  <w:abstractNum w:abstractNumId="23" w15:restartNumberingAfterBreak="0">
    <w:nsid w:val="247E2DE5"/>
    <w:multiLevelType w:val="multilevel"/>
    <w:tmpl w:val="A7201EC0"/>
    <w:lvl w:ilvl="0">
      <w:start w:val="4"/>
      <w:numFmt w:val="decimal"/>
      <w:lvlText w:val="%1."/>
      <w:lvlJc w:val="left"/>
      <w:pPr>
        <w:ind w:left="540" w:hanging="540"/>
      </w:pPr>
      <w:rPr>
        <w:rFonts w:hint="default"/>
      </w:rPr>
    </w:lvl>
    <w:lvl w:ilvl="1">
      <w:start w:val="2"/>
      <w:numFmt w:val="decimal"/>
      <w:lvlText w:val="%1.%2."/>
      <w:lvlJc w:val="left"/>
      <w:pPr>
        <w:ind w:left="540" w:hanging="54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297C278D"/>
    <w:multiLevelType w:val="multilevel"/>
    <w:tmpl w:val="CB8AF0F6"/>
    <w:lvl w:ilvl="0">
      <w:start w:val="3"/>
      <w:numFmt w:val="decimal"/>
      <w:lvlText w:val="%1."/>
      <w:lvlJc w:val="left"/>
      <w:pPr>
        <w:ind w:left="360" w:hanging="360"/>
      </w:pPr>
      <w:rPr>
        <w:rFonts w:hint="default"/>
      </w:rPr>
    </w:lvl>
    <w:lvl w:ilvl="1">
      <w:start w:val="1"/>
      <w:numFmt w:val="decimal"/>
      <w:lvlText w:val="%1.%2."/>
      <w:lvlJc w:val="left"/>
      <w:pPr>
        <w:ind w:left="1778" w:hanging="360"/>
      </w:pPr>
      <w:rPr>
        <w:rFonts w:hint="default"/>
        <w:b/>
        <w:bCs/>
        <w:i w:val="0"/>
        <w:iCs w:val="0"/>
        <w:color w:val="auto"/>
      </w:rPr>
    </w:lvl>
    <w:lvl w:ilvl="2">
      <w:start w:val="1"/>
      <w:numFmt w:val="decimal"/>
      <w:lvlText w:val="%1.%2.%3."/>
      <w:lvlJc w:val="left"/>
      <w:pPr>
        <w:ind w:left="3556" w:hanging="720"/>
      </w:pPr>
      <w:rPr>
        <w:rFonts w:hint="default"/>
      </w:rPr>
    </w:lvl>
    <w:lvl w:ilvl="3">
      <w:start w:val="1"/>
      <w:numFmt w:val="decimal"/>
      <w:lvlText w:val="%1.%2.%3.%4."/>
      <w:lvlJc w:val="left"/>
      <w:pPr>
        <w:ind w:left="4974" w:hanging="720"/>
      </w:pPr>
      <w:rPr>
        <w:rFonts w:hint="default"/>
      </w:rPr>
    </w:lvl>
    <w:lvl w:ilvl="4">
      <w:start w:val="1"/>
      <w:numFmt w:val="decimal"/>
      <w:lvlText w:val="%1.%2.%3.%4.%5."/>
      <w:lvlJc w:val="left"/>
      <w:pPr>
        <w:ind w:left="6752" w:hanging="1080"/>
      </w:pPr>
      <w:rPr>
        <w:rFonts w:hint="default"/>
      </w:rPr>
    </w:lvl>
    <w:lvl w:ilvl="5">
      <w:start w:val="1"/>
      <w:numFmt w:val="decimal"/>
      <w:lvlText w:val="%1.%2.%3.%4.%5.%6."/>
      <w:lvlJc w:val="left"/>
      <w:pPr>
        <w:ind w:left="8170" w:hanging="1080"/>
      </w:pPr>
      <w:rPr>
        <w:rFonts w:hint="default"/>
      </w:rPr>
    </w:lvl>
    <w:lvl w:ilvl="6">
      <w:start w:val="1"/>
      <w:numFmt w:val="decimal"/>
      <w:lvlText w:val="%1.%2.%3.%4.%5.%6.%7."/>
      <w:lvlJc w:val="left"/>
      <w:pPr>
        <w:ind w:left="9948" w:hanging="1440"/>
      </w:pPr>
      <w:rPr>
        <w:rFonts w:hint="default"/>
      </w:rPr>
    </w:lvl>
    <w:lvl w:ilvl="7">
      <w:start w:val="1"/>
      <w:numFmt w:val="decimal"/>
      <w:lvlText w:val="%1.%2.%3.%4.%5.%6.%7.%8."/>
      <w:lvlJc w:val="left"/>
      <w:pPr>
        <w:ind w:left="11366" w:hanging="1440"/>
      </w:pPr>
      <w:rPr>
        <w:rFonts w:hint="default"/>
      </w:rPr>
    </w:lvl>
    <w:lvl w:ilvl="8">
      <w:start w:val="1"/>
      <w:numFmt w:val="decimal"/>
      <w:lvlText w:val="%1.%2.%3.%4.%5.%6.%7.%8.%9."/>
      <w:lvlJc w:val="left"/>
      <w:pPr>
        <w:ind w:left="13144" w:hanging="1800"/>
      </w:pPr>
      <w:rPr>
        <w:rFonts w:hint="default"/>
      </w:rPr>
    </w:lvl>
  </w:abstractNum>
  <w:abstractNum w:abstractNumId="25" w15:restartNumberingAfterBreak="0">
    <w:nsid w:val="2C14358A"/>
    <w:multiLevelType w:val="multilevel"/>
    <w:tmpl w:val="6D9A2BC4"/>
    <w:lvl w:ilvl="0">
      <w:start w:val="4"/>
      <w:numFmt w:val="decimal"/>
      <w:lvlText w:val="%1."/>
      <w:lvlJc w:val="left"/>
      <w:pPr>
        <w:ind w:left="360" w:hanging="360"/>
      </w:pPr>
      <w:rPr>
        <w:rFonts w:hint="default"/>
        <w:i w:val="0"/>
        <w:color w:val="auto"/>
      </w:rPr>
    </w:lvl>
    <w:lvl w:ilvl="1">
      <w:start w:val="1"/>
      <w:numFmt w:val="decimal"/>
      <w:lvlText w:val="%1.%2."/>
      <w:lvlJc w:val="left"/>
      <w:pPr>
        <w:ind w:left="360" w:hanging="360"/>
      </w:pPr>
      <w:rPr>
        <w:rFonts w:hint="default"/>
        <w:i w:val="0"/>
        <w:color w:val="auto"/>
      </w:rPr>
    </w:lvl>
    <w:lvl w:ilvl="2">
      <w:start w:val="1"/>
      <w:numFmt w:val="decimalZero"/>
      <w:lvlText w:val="%1.%2.%3."/>
      <w:lvlJc w:val="left"/>
      <w:pPr>
        <w:ind w:left="720" w:hanging="720"/>
      </w:pPr>
      <w:rPr>
        <w:rFonts w:hint="default"/>
        <w:i w:val="0"/>
        <w:color w:val="auto"/>
      </w:rPr>
    </w:lvl>
    <w:lvl w:ilvl="3">
      <w:start w:val="1"/>
      <w:numFmt w:val="decimal"/>
      <w:lvlText w:val="%1.%2.%3.%4."/>
      <w:lvlJc w:val="left"/>
      <w:pPr>
        <w:ind w:left="720" w:hanging="720"/>
      </w:pPr>
      <w:rPr>
        <w:rFonts w:hint="default"/>
        <w:i w:val="0"/>
        <w:color w:val="auto"/>
      </w:rPr>
    </w:lvl>
    <w:lvl w:ilvl="4">
      <w:start w:val="1"/>
      <w:numFmt w:val="decimal"/>
      <w:lvlText w:val="%1.%2.%3.%4.%5."/>
      <w:lvlJc w:val="left"/>
      <w:pPr>
        <w:ind w:left="1080" w:hanging="1080"/>
      </w:pPr>
      <w:rPr>
        <w:rFonts w:hint="default"/>
        <w:i w:val="0"/>
        <w:color w:val="auto"/>
      </w:rPr>
    </w:lvl>
    <w:lvl w:ilvl="5">
      <w:start w:val="1"/>
      <w:numFmt w:val="decimal"/>
      <w:lvlText w:val="%1.%2.%3.%4.%5.%6."/>
      <w:lvlJc w:val="left"/>
      <w:pPr>
        <w:ind w:left="1080" w:hanging="1080"/>
      </w:pPr>
      <w:rPr>
        <w:rFonts w:hint="default"/>
        <w:i w:val="0"/>
        <w:color w:val="auto"/>
      </w:rPr>
    </w:lvl>
    <w:lvl w:ilvl="6">
      <w:start w:val="1"/>
      <w:numFmt w:val="decimal"/>
      <w:lvlText w:val="%1.%2.%3.%4.%5.%6.%7."/>
      <w:lvlJc w:val="left"/>
      <w:pPr>
        <w:ind w:left="1440" w:hanging="1440"/>
      </w:pPr>
      <w:rPr>
        <w:rFonts w:hint="default"/>
        <w:i w:val="0"/>
        <w:color w:val="auto"/>
      </w:rPr>
    </w:lvl>
    <w:lvl w:ilvl="7">
      <w:start w:val="1"/>
      <w:numFmt w:val="decimal"/>
      <w:lvlText w:val="%1.%2.%3.%4.%5.%6.%7.%8."/>
      <w:lvlJc w:val="left"/>
      <w:pPr>
        <w:ind w:left="1440" w:hanging="1440"/>
      </w:pPr>
      <w:rPr>
        <w:rFonts w:hint="default"/>
        <w:i w:val="0"/>
        <w:color w:val="auto"/>
      </w:rPr>
    </w:lvl>
    <w:lvl w:ilvl="8">
      <w:start w:val="1"/>
      <w:numFmt w:val="decimal"/>
      <w:lvlText w:val="%1.%2.%3.%4.%5.%6.%7.%8.%9."/>
      <w:lvlJc w:val="left"/>
      <w:pPr>
        <w:ind w:left="1440" w:hanging="1440"/>
      </w:pPr>
      <w:rPr>
        <w:rFonts w:hint="default"/>
        <w:i w:val="0"/>
        <w:color w:val="auto"/>
      </w:rPr>
    </w:lvl>
  </w:abstractNum>
  <w:abstractNum w:abstractNumId="26" w15:restartNumberingAfterBreak="0">
    <w:nsid w:val="2D5C4B9B"/>
    <w:multiLevelType w:val="multilevel"/>
    <w:tmpl w:val="7F5E9A04"/>
    <w:lvl w:ilvl="0">
      <w:start w:val="5"/>
      <w:numFmt w:val="decimal"/>
      <w:lvlText w:val="%1"/>
      <w:lvlJc w:val="left"/>
      <w:pPr>
        <w:ind w:left="430" w:hanging="430"/>
      </w:pPr>
      <w:rPr>
        <w:rFonts w:eastAsia="Calibri" w:hint="default"/>
        <w:color w:val="00B050"/>
      </w:rPr>
    </w:lvl>
    <w:lvl w:ilvl="1">
      <w:start w:val="2"/>
      <w:numFmt w:val="decimal"/>
      <w:lvlText w:val="%1.%2"/>
      <w:lvlJc w:val="left"/>
      <w:pPr>
        <w:ind w:left="430" w:hanging="430"/>
      </w:pPr>
      <w:rPr>
        <w:rFonts w:eastAsia="Calibri" w:hint="default"/>
        <w:color w:val="00B050"/>
      </w:rPr>
    </w:lvl>
    <w:lvl w:ilvl="2">
      <w:start w:val="1"/>
      <w:numFmt w:val="decimal"/>
      <w:lvlText w:val="%1.%2.%3"/>
      <w:lvlJc w:val="left"/>
      <w:pPr>
        <w:ind w:left="720" w:hanging="720"/>
      </w:pPr>
      <w:rPr>
        <w:rFonts w:eastAsia="Calibri" w:hint="default"/>
        <w:color w:val="00B050"/>
      </w:rPr>
    </w:lvl>
    <w:lvl w:ilvl="3">
      <w:start w:val="1"/>
      <w:numFmt w:val="decimal"/>
      <w:lvlText w:val="%1.%2.%3.%4"/>
      <w:lvlJc w:val="left"/>
      <w:pPr>
        <w:ind w:left="720" w:hanging="720"/>
      </w:pPr>
      <w:rPr>
        <w:rFonts w:eastAsia="Calibri" w:hint="default"/>
        <w:color w:val="00B050"/>
      </w:rPr>
    </w:lvl>
    <w:lvl w:ilvl="4">
      <w:start w:val="1"/>
      <w:numFmt w:val="decimal"/>
      <w:lvlText w:val="%1.%2.%3.%4.%5"/>
      <w:lvlJc w:val="left"/>
      <w:pPr>
        <w:ind w:left="1080" w:hanging="1080"/>
      </w:pPr>
      <w:rPr>
        <w:rFonts w:eastAsia="Calibri" w:hint="default"/>
        <w:color w:val="00B050"/>
      </w:rPr>
    </w:lvl>
    <w:lvl w:ilvl="5">
      <w:start w:val="1"/>
      <w:numFmt w:val="decimal"/>
      <w:lvlText w:val="%1.%2.%3.%4.%5.%6"/>
      <w:lvlJc w:val="left"/>
      <w:pPr>
        <w:ind w:left="1080" w:hanging="1080"/>
      </w:pPr>
      <w:rPr>
        <w:rFonts w:eastAsia="Calibri" w:hint="default"/>
        <w:color w:val="00B050"/>
      </w:rPr>
    </w:lvl>
    <w:lvl w:ilvl="6">
      <w:start w:val="1"/>
      <w:numFmt w:val="decimal"/>
      <w:lvlText w:val="%1.%2.%3.%4.%5.%6.%7"/>
      <w:lvlJc w:val="left"/>
      <w:pPr>
        <w:ind w:left="1080" w:hanging="1080"/>
      </w:pPr>
      <w:rPr>
        <w:rFonts w:eastAsia="Calibri" w:hint="default"/>
        <w:color w:val="00B050"/>
      </w:rPr>
    </w:lvl>
    <w:lvl w:ilvl="7">
      <w:start w:val="1"/>
      <w:numFmt w:val="decimal"/>
      <w:lvlText w:val="%1.%2.%3.%4.%5.%6.%7.%8"/>
      <w:lvlJc w:val="left"/>
      <w:pPr>
        <w:ind w:left="1440" w:hanging="1440"/>
      </w:pPr>
      <w:rPr>
        <w:rFonts w:eastAsia="Calibri" w:hint="default"/>
        <w:color w:val="00B050"/>
      </w:rPr>
    </w:lvl>
    <w:lvl w:ilvl="8">
      <w:start w:val="1"/>
      <w:numFmt w:val="decimal"/>
      <w:lvlText w:val="%1.%2.%3.%4.%5.%6.%7.%8.%9"/>
      <w:lvlJc w:val="left"/>
      <w:pPr>
        <w:ind w:left="1440" w:hanging="1440"/>
      </w:pPr>
      <w:rPr>
        <w:rFonts w:eastAsia="Calibri" w:hint="default"/>
        <w:color w:val="00B050"/>
      </w:rPr>
    </w:lvl>
  </w:abstractNum>
  <w:abstractNum w:abstractNumId="27" w15:restartNumberingAfterBreak="0">
    <w:nsid w:val="2F411186"/>
    <w:multiLevelType w:val="multilevel"/>
    <w:tmpl w:val="2B4ECBBC"/>
    <w:lvl w:ilvl="0">
      <w:start w:val="1"/>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300F7585"/>
    <w:multiLevelType w:val="multilevel"/>
    <w:tmpl w:val="830A7C4C"/>
    <w:lvl w:ilvl="0">
      <w:start w:val="2"/>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9" w15:restartNumberingAfterBreak="0">
    <w:nsid w:val="31293063"/>
    <w:multiLevelType w:val="multilevel"/>
    <w:tmpl w:val="682A7802"/>
    <w:lvl w:ilvl="0">
      <w:start w:val="2"/>
      <w:numFmt w:val="decimal"/>
      <w:lvlText w:val="%1"/>
      <w:lvlJc w:val="left"/>
      <w:pPr>
        <w:ind w:left="360" w:hanging="360"/>
      </w:pPr>
      <w:rPr>
        <w:rFonts w:hint="default"/>
      </w:rPr>
    </w:lvl>
    <w:lvl w:ilvl="1">
      <w:start w:val="2"/>
      <w:numFmt w:val="decimal"/>
      <w:lvlText w:val="%1.%2"/>
      <w:lvlJc w:val="left"/>
      <w:pPr>
        <w:ind w:left="644" w:hanging="360"/>
      </w:pPr>
      <w:rPr>
        <w:rFonts w:hint="default"/>
        <w:b/>
        <w:bCs/>
      </w:rPr>
    </w:lvl>
    <w:lvl w:ilvl="2">
      <w:start w:val="1"/>
      <w:numFmt w:val="decimal"/>
      <w:lvlText w:val="%1.%2.%3"/>
      <w:lvlJc w:val="left"/>
      <w:pPr>
        <w:ind w:left="1296" w:hanging="720"/>
      </w:pPr>
      <w:rPr>
        <w:rFonts w:hint="default"/>
        <w:b/>
        <w:bCs/>
      </w:rPr>
    </w:lvl>
    <w:lvl w:ilvl="3">
      <w:start w:val="1"/>
      <w:numFmt w:val="decimal"/>
      <w:lvlText w:val="%1.%2.%3.%4"/>
      <w:lvlJc w:val="left"/>
      <w:pPr>
        <w:ind w:left="1584" w:hanging="720"/>
      </w:pPr>
      <w:rPr>
        <w:rFonts w:hint="default"/>
        <w:b/>
        <w:bCs/>
      </w:rPr>
    </w:lvl>
    <w:lvl w:ilvl="4">
      <w:start w:val="1"/>
      <w:numFmt w:val="decimal"/>
      <w:lvlText w:val="%1.%2.%3.%4.%5"/>
      <w:lvlJc w:val="left"/>
      <w:pPr>
        <w:ind w:left="2232" w:hanging="1080"/>
      </w:pPr>
      <w:rPr>
        <w:rFonts w:hint="default"/>
      </w:rPr>
    </w:lvl>
    <w:lvl w:ilvl="5">
      <w:start w:val="1"/>
      <w:numFmt w:val="decimal"/>
      <w:lvlText w:val="%1.%2.%3.%4.%5.%6"/>
      <w:lvlJc w:val="left"/>
      <w:pPr>
        <w:ind w:left="2520" w:hanging="1080"/>
      </w:pPr>
      <w:rPr>
        <w:rFonts w:hint="default"/>
      </w:rPr>
    </w:lvl>
    <w:lvl w:ilvl="6">
      <w:start w:val="1"/>
      <w:numFmt w:val="decimal"/>
      <w:lvlText w:val="%1.%2.%3.%4.%5.%6.%7"/>
      <w:lvlJc w:val="left"/>
      <w:pPr>
        <w:ind w:left="2808" w:hanging="1080"/>
      </w:pPr>
      <w:rPr>
        <w:rFonts w:hint="default"/>
      </w:rPr>
    </w:lvl>
    <w:lvl w:ilvl="7">
      <w:start w:val="1"/>
      <w:numFmt w:val="decimal"/>
      <w:lvlText w:val="%1.%2.%3.%4.%5.%6.%7.%8"/>
      <w:lvlJc w:val="left"/>
      <w:pPr>
        <w:ind w:left="3456" w:hanging="1440"/>
      </w:pPr>
      <w:rPr>
        <w:rFonts w:hint="default"/>
      </w:rPr>
    </w:lvl>
    <w:lvl w:ilvl="8">
      <w:start w:val="1"/>
      <w:numFmt w:val="decimal"/>
      <w:lvlText w:val="%1.%2.%3.%4.%5.%6.%7.%8.%9"/>
      <w:lvlJc w:val="left"/>
      <w:pPr>
        <w:ind w:left="3744" w:hanging="1440"/>
      </w:pPr>
      <w:rPr>
        <w:rFonts w:hint="default"/>
      </w:rPr>
    </w:lvl>
  </w:abstractNum>
  <w:abstractNum w:abstractNumId="30" w15:restartNumberingAfterBreak="0">
    <w:nsid w:val="33F5743F"/>
    <w:multiLevelType w:val="multilevel"/>
    <w:tmpl w:val="E3E08856"/>
    <w:lvl w:ilvl="0">
      <w:start w:val="1"/>
      <w:numFmt w:val="decimal"/>
      <w:lvlText w:val="%1."/>
      <w:lvlJc w:val="left"/>
      <w:pPr>
        <w:ind w:left="1080" w:hanging="720"/>
      </w:pPr>
      <w:rPr>
        <w:rFonts w:asciiTheme="minorHAnsi" w:hAnsiTheme="minorHAnsi" w:hint="default"/>
        <w:b w:val="0"/>
        <w:i w:val="0"/>
      </w:rPr>
    </w:lvl>
    <w:lvl w:ilvl="1">
      <w:start w:val="1"/>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31" w15:restartNumberingAfterBreak="0">
    <w:nsid w:val="344E43B4"/>
    <w:multiLevelType w:val="hybridMultilevel"/>
    <w:tmpl w:val="8C80ACA8"/>
    <w:lvl w:ilvl="0" w:tplc="89B0B566">
      <w:start w:val="1"/>
      <w:numFmt w:val="decimal"/>
      <w:lvlText w:val="%1."/>
      <w:lvlJc w:val="left"/>
      <w:pPr>
        <w:ind w:left="1080" w:hanging="360"/>
      </w:pPr>
      <w:rPr>
        <w:rFonts w:hint="default"/>
      </w:rPr>
    </w:lvl>
    <w:lvl w:ilvl="1" w:tplc="04270019" w:tentative="1">
      <w:start w:val="1"/>
      <w:numFmt w:val="lowerLetter"/>
      <w:lvlText w:val="%2."/>
      <w:lvlJc w:val="left"/>
      <w:pPr>
        <w:ind w:left="1800" w:hanging="360"/>
      </w:pPr>
    </w:lvl>
    <w:lvl w:ilvl="2" w:tplc="0427001B" w:tentative="1">
      <w:start w:val="1"/>
      <w:numFmt w:val="lowerRoman"/>
      <w:lvlText w:val="%3."/>
      <w:lvlJc w:val="right"/>
      <w:pPr>
        <w:ind w:left="2520" w:hanging="180"/>
      </w:pPr>
    </w:lvl>
    <w:lvl w:ilvl="3" w:tplc="0427000F" w:tentative="1">
      <w:start w:val="1"/>
      <w:numFmt w:val="decimal"/>
      <w:lvlText w:val="%4."/>
      <w:lvlJc w:val="left"/>
      <w:pPr>
        <w:ind w:left="3240" w:hanging="360"/>
      </w:pPr>
    </w:lvl>
    <w:lvl w:ilvl="4" w:tplc="04270019" w:tentative="1">
      <w:start w:val="1"/>
      <w:numFmt w:val="lowerLetter"/>
      <w:lvlText w:val="%5."/>
      <w:lvlJc w:val="left"/>
      <w:pPr>
        <w:ind w:left="3960" w:hanging="360"/>
      </w:pPr>
    </w:lvl>
    <w:lvl w:ilvl="5" w:tplc="0427001B" w:tentative="1">
      <w:start w:val="1"/>
      <w:numFmt w:val="lowerRoman"/>
      <w:lvlText w:val="%6."/>
      <w:lvlJc w:val="right"/>
      <w:pPr>
        <w:ind w:left="4680" w:hanging="180"/>
      </w:pPr>
    </w:lvl>
    <w:lvl w:ilvl="6" w:tplc="0427000F" w:tentative="1">
      <w:start w:val="1"/>
      <w:numFmt w:val="decimal"/>
      <w:lvlText w:val="%7."/>
      <w:lvlJc w:val="left"/>
      <w:pPr>
        <w:ind w:left="5400" w:hanging="360"/>
      </w:pPr>
    </w:lvl>
    <w:lvl w:ilvl="7" w:tplc="04270019" w:tentative="1">
      <w:start w:val="1"/>
      <w:numFmt w:val="lowerLetter"/>
      <w:lvlText w:val="%8."/>
      <w:lvlJc w:val="left"/>
      <w:pPr>
        <w:ind w:left="6120" w:hanging="360"/>
      </w:pPr>
    </w:lvl>
    <w:lvl w:ilvl="8" w:tplc="0427001B" w:tentative="1">
      <w:start w:val="1"/>
      <w:numFmt w:val="lowerRoman"/>
      <w:lvlText w:val="%9."/>
      <w:lvlJc w:val="right"/>
      <w:pPr>
        <w:ind w:left="6840" w:hanging="180"/>
      </w:pPr>
    </w:lvl>
  </w:abstractNum>
  <w:abstractNum w:abstractNumId="32" w15:restartNumberingAfterBreak="0">
    <w:nsid w:val="35303FB9"/>
    <w:multiLevelType w:val="multilevel"/>
    <w:tmpl w:val="0427001F"/>
    <w:styleLink w:val="Style2"/>
    <w:lvl w:ilvl="0">
      <w:start w:val="1"/>
      <w:numFmt w:val="decimal"/>
      <w:lvlText w:val="%1."/>
      <w:lvlJc w:val="left"/>
      <w:pPr>
        <w:ind w:left="360" w:hanging="360"/>
      </w:pPr>
      <w:rPr>
        <w:rFonts w:hint="default"/>
        <w:b/>
      </w:rPr>
    </w:lvl>
    <w:lvl w:ilvl="1">
      <w:start w:val="1"/>
      <w:numFmt w:val="decimal"/>
      <w:lvlText w:val="%1.%2."/>
      <w:lvlJc w:val="left"/>
      <w:pPr>
        <w:ind w:left="432" w:hanging="432"/>
      </w:pPr>
      <w:rPr>
        <w:b w:val="0"/>
      </w:rPr>
    </w:lvl>
    <w:lvl w:ilvl="2">
      <w:start w:val="1"/>
      <w:numFmt w:val="decimal"/>
      <w:lvlText w:val="%1.%2.%3."/>
      <w:lvlJc w:val="left"/>
      <w:pPr>
        <w:ind w:left="1224" w:hanging="504"/>
      </w:pPr>
      <w:rPr>
        <w:sz w:val="24"/>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35E66DA8"/>
    <w:multiLevelType w:val="multilevel"/>
    <w:tmpl w:val="065C609C"/>
    <w:lvl w:ilvl="0">
      <w:start w:val="10"/>
      <w:numFmt w:val="decimal"/>
      <w:lvlText w:val="%1."/>
      <w:lvlJc w:val="left"/>
      <w:pPr>
        <w:ind w:left="430" w:hanging="430"/>
      </w:pPr>
      <w:rPr>
        <w:rFonts w:hint="default"/>
      </w:rPr>
    </w:lvl>
    <w:lvl w:ilvl="1">
      <w:start w:val="1"/>
      <w:numFmt w:val="decimal"/>
      <w:lvlText w:val="%1.%2."/>
      <w:lvlJc w:val="left"/>
      <w:pPr>
        <w:ind w:left="430" w:hanging="43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4" w15:restartNumberingAfterBreak="0">
    <w:nsid w:val="384F5BB5"/>
    <w:multiLevelType w:val="multilevel"/>
    <w:tmpl w:val="73BC64EC"/>
    <w:lvl w:ilvl="0">
      <w:start w:val="7"/>
      <w:numFmt w:val="decimal"/>
      <w:lvlText w:val="%1."/>
      <w:lvlJc w:val="left"/>
      <w:pPr>
        <w:ind w:left="360" w:hanging="360"/>
      </w:pPr>
      <w:rPr>
        <w:rFonts w:hint="default"/>
        <w:b w:val="0"/>
        <w:bCs w:val="0"/>
      </w:rPr>
    </w:lvl>
    <w:lvl w:ilvl="1">
      <w:start w:val="1"/>
      <w:numFmt w:val="decimal"/>
      <w:lvlText w:val="%1.%2."/>
      <w:lvlJc w:val="left"/>
      <w:pPr>
        <w:ind w:left="107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35" w15:restartNumberingAfterBreak="0">
    <w:nsid w:val="3B987E2B"/>
    <w:multiLevelType w:val="multilevel"/>
    <w:tmpl w:val="E01C5490"/>
    <w:lvl w:ilvl="0">
      <w:start w:val="4"/>
      <w:numFmt w:val="decimal"/>
      <w:lvlText w:val="%1."/>
      <w:lvlJc w:val="left"/>
      <w:pPr>
        <w:ind w:left="360" w:hanging="360"/>
      </w:pPr>
      <w:rPr>
        <w:rFonts w:hint="default"/>
        <w:b w:val="0"/>
        <w:bCs/>
      </w:rPr>
    </w:lvl>
    <w:lvl w:ilvl="1">
      <w:start w:val="1"/>
      <w:numFmt w:val="decimal"/>
      <w:lvlText w:val="%1.%2."/>
      <w:lvlJc w:val="left"/>
      <w:pPr>
        <w:ind w:left="786" w:hanging="360"/>
      </w:pPr>
      <w:rPr>
        <w:rFonts w:asciiTheme="minorHAnsi" w:hAnsiTheme="minorHAnsi" w:cstheme="minorHAnsi" w:hint="default"/>
        <w:color w:val="auto"/>
        <w:sz w:val="21"/>
        <w:szCs w:val="21"/>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36" w15:restartNumberingAfterBreak="0">
    <w:nsid w:val="3BCD74EE"/>
    <w:multiLevelType w:val="multilevel"/>
    <w:tmpl w:val="5BCE569C"/>
    <w:lvl w:ilvl="0">
      <w:start w:val="1"/>
      <w:numFmt w:val="decimal"/>
      <w:lvlText w:val="%1."/>
      <w:lvlJc w:val="left"/>
      <w:pPr>
        <w:ind w:left="1080" w:hanging="720"/>
      </w:pPr>
      <w:rPr>
        <w:rFonts w:asciiTheme="minorHAnsi" w:hAnsiTheme="minorHAnsi" w:hint="default"/>
        <w:b/>
        <w:bCs w:val="0"/>
        <w:i w:val="0"/>
      </w:rPr>
    </w:lvl>
    <w:lvl w:ilvl="1">
      <w:start w:val="1"/>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37" w15:restartNumberingAfterBreak="0">
    <w:nsid w:val="3BFA1AAA"/>
    <w:multiLevelType w:val="hybridMultilevel"/>
    <w:tmpl w:val="262CBDB6"/>
    <w:lvl w:ilvl="0" w:tplc="C3960586">
      <w:start w:val="1"/>
      <w:numFmt w:val="decimal"/>
      <w:lvlText w:val="%1)"/>
      <w:lvlJc w:val="left"/>
      <w:pPr>
        <w:ind w:left="752" w:hanging="360"/>
      </w:pPr>
      <w:rPr>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3CF53847"/>
    <w:multiLevelType w:val="hybridMultilevel"/>
    <w:tmpl w:val="C3622B42"/>
    <w:lvl w:ilvl="0" w:tplc="AAC83216">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start w:val="1"/>
      <w:numFmt w:val="lowerRoman"/>
      <w:lvlText w:val="%3."/>
      <w:lvlJc w:val="right"/>
      <w:pPr>
        <w:ind w:left="2160" w:hanging="180"/>
      </w:pPr>
    </w:lvl>
    <w:lvl w:ilvl="3" w:tplc="0427000F">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9" w15:restartNumberingAfterBreak="0">
    <w:nsid w:val="3D313937"/>
    <w:multiLevelType w:val="multilevel"/>
    <w:tmpl w:val="426EF14C"/>
    <w:lvl w:ilvl="0">
      <w:start w:val="1"/>
      <w:numFmt w:val="decimal"/>
      <w:lvlText w:val="%1."/>
      <w:lvlJc w:val="left"/>
      <w:pPr>
        <w:ind w:left="720" w:hanging="360"/>
      </w:pPr>
      <w:rPr>
        <w:b/>
        <w:color w:val="auto"/>
      </w:rPr>
    </w:lvl>
    <w:lvl w:ilvl="1">
      <w:start w:val="1"/>
      <w:numFmt w:val="decimal"/>
      <w:isLgl/>
      <w:lvlText w:val="%1.%2."/>
      <w:lvlJc w:val="left"/>
      <w:pPr>
        <w:ind w:left="720" w:hanging="360"/>
      </w:pPr>
      <w:rPr>
        <w:b/>
        <w:i w:val="0"/>
        <w:sz w:val="24"/>
        <w:szCs w:val="24"/>
      </w:r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40" w15:restartNumberingAfterBreak="0">
    <w:nsid w:val="3F7C43D8"/>
    <w:multiLevelType w:val="multilevel"/>
    <w:tmpl w:val="B6B6E3BA"/>
    <w:lvl w:ilvl="0">
      <w:start w:val="10"/>
      <w:numFmt w:val="decimal"/>
      <w:lvlText w:val="%1."/>
      <w:lvlJc w:val="left"/>
      <w:pPr>
        <w:ind w:left="430" w:hanging="430"/>
      </w:pPr>
      <w:rPr>
        <w:rFonts w:hint="default"/>
        <w:b w:val="0"/>
        <w:bCs w:val="0"/>
      </w:rPr>
    </w:lvl>
    <w:lvl w:ilvl="1">
      <w:start w:val="1"/>
      <w:numFmt w:val="decimal"/>
      <w:lvlText w:val="%1.%2."/>
      <w:lvlJc w:val="left"/>
      <w:pPr>
        <w:ind w:left="430" w:hanging="43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41" w15:restartNumberingAfterBreak="0">
    <w:nsid w:val="418378B6"/>
    <w:multiLevelType w:val="multilevel"/>
    <w:tmpl w:val="5E848158"/>
    <w:lvl w:ilvl="0">
      <w:start w:val="1"/>
      <w:numFmt w:val="decimal"/>
      <w:lvlText w:val="%1."/>
      <w:lvlJc w:val="left"/>
      <w:pPr>
        <w:ind w:left="720" w:hanging="360"/>
      </w:pPr>
      <w:rPr>
        <w:b/>
        <w:color w:val="auto"/>
      </w:rPr>
    </w:lvl>
    <w:lvl w:ilvl="1">
      <w:start w:val="1"/>
      <w:numFmt w:val="decimal"/>
      <w:lvlText w:val="%1.%2."/>
      <w:lvlJc w:val="left"/>
      <w:pPr>
        <w:ind w:left="720" w:hanging="360"/>
      </w:pPr>
      <w:rPr>
        <w:b/>
      </w:rPr>
    </w:lvl>
    <w:lvl w:ilvl="2">
      <w:start w:val="1"/>
      <w:numFmt w:val="decimal"/>
      <w:lvlText w:val="%1.%2.%3."/>
      <w:lvlJc w:val="left"/>
      <w:pPr>
        <w:ind w:left="1146" w:hanging="720"/>
      </w:pPr>
      <w:rPr>
        <w:rFonts w:ascii="Times New Roman" w:hAnsi="Times New Roman" w:cs="Times New Roman" w:hint="default"/>
        <w:b/>
      </w:rPr>
    </w:lvl>
    <w:lvl w:ilvl="3">
      <w:start w:val="1"/>
      <w:numFmt w:val="decimal"/>
      <w:lvlText w:val="%1.%2.%3.%4."/>
      <w:lvlJc w:val="left"/>
      <w:pPr>
        <w:ind w:left="1080" w:hanging="720"/>
      </w:pPr>
    </w:lvl>
    <w:lvl w:ilvl="4">
      <w:start w:val="1"/>
      <w:numFmt w:val="decimal"/>
      <w:lvlText w:val="%1.%2.%3.%4.%5."/>
      <w:lvlJc w:val="left"/>
      <w:pPr>
        <w:ind w:left="1440" w:hanging="1080"/>
      </w:pPr>
    </w:lvl>
    <w:lvl w:ilvl="5">
      <w:start w:val="1"/>
      <w:numFmt w:val="decimal"/>
      <w:lvlText w:val="%1.%2.%3.%4.%5.%6."/>
      <w:lvlJc w:val="left"/>
      <w:pPr>
        <w:ind w:left="1440" w:hanging="1080"/>
      </w:pPr>
    </w:lvl>
    <w:lvl w:ilvl="6">
      <w:start w:val="1"/>
      <w:numFmt w:val="decimal"/>
      <w:lvlText w:val="%1.%2.%3.%4.%5.%6.%7."/>
      <w:lvlJc w:val="left"/>
      <w:pPr>
        <w:ind w:left="1800" w:hanging="1440"/>
      </w:pPr>
    </w:lvl>
    <w:lvl w:ilvl="7">
      <w:start w:val="1"/>
      <w:numFmt w:val="decimal"/>
      <w:lvlText w:val="%1.%2.%3.%4.%5.%6.%7.%8."/>
      <w:lvlJc w:val="left"/>
      <w:pPr>
        <w:ind w:left="1800" w:hanging="1440"/>
      </w:pPr>
    </w:lvl>
    <w:lvl w:ilvl="8">
      <w:start w:val="1"/>
      <w:numFmt w:val="decimal"/>
      <w:lvlText w:val="%1.%2.%3.%4.%5.%6.%7.%8.%9."/>
      <w:lvlJc w:val="left"/>
      <w:pPr>
        <w:ind w:left="2160" w:hanging="1800"/>
      </w:pPr>
    </w:lvl>
  </w:abstractNum>
  <w:abstractNum w:abstractNumId="42" w15:restartNumberingAfterBreak="0">
    <w:nsid w:val="440A7521"/>
    <w:multiLevelType w:val="multilevel"/>
    <w:tmpl w:val="1E3A04C2"/>
    <w:lvl w:ilvl="0">
      <w:start w:val="1"/>
      <w:numFmt w:val="decimal"/>
      <w:lvlText w:val="%1."/>
      <w:lvlJc w:val="left"/>
      <w:pPr>
        <w:ind w:left="360" w:hanging="360"/>
      </w:pPr>
    </w:lvl>
    <w:lvl w:ilvl="1">
      <w:start w:val="1"/>
      <w:numFmt w:val="decimal"/>
      <w:lvlText w:val="%1.%2."/>
      <w:lvlJc w:val="left"/>
      <w:pPr>
        <w:ind w:left="792" w:hanging="432"/>
      </w:pPr>
      <w:rPr>
        <w:rFonts w:ascii="Times New Roman" w:hAnsi="Times New Roman" w:cs="Times New Roman" w:hint="default"/>
        <w:color w:val="000000" w:themeColor="text1"/>
      </w:rPr>
    </w:lvl>
    <w:lvl w:ilvl="2">
      <w:start w:val="1"/>
      <w:numFmt w:val="decimal"/>
      <w:lvlText w:val="%1.%2.%3."/>
      <w:lvlJc w:val="left"/>
      <w:pPr>
        <w:ind w:left="1224" w:hanging="504"/>
      </w:pPr>
      <w:rPr>
        <w:b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3" w15:restartNumberingAfterBreak="0">
    <w:nsid w:val="446B7938"/>
    <w:multiLevelType w:val="multilevel"/>
    <w:tmpl w:val="9E5CAD00"/>
    <w:lvl w:ilvl="0">
      <w:start w:val="4"/>
      <w:numFmt w:val="decimal"/>
      <w:lvlText w:val="%1."/>
      <w:lvlJc w:val="left"/>
      <w:pPr>
        <w:ind w:left="1080" w:hanging="720"/>
      </w:pPr>
      <w:rPr>
        <w:rFonts w:asciiTheme="minorHAnsi" w:hAnsiTheme="minorHAnsi" w:hint="default"/>
        <w:b w:val="0"/>
        <w:i w:val="0"/>
      </w:rPr>
    </w:lvl>
    <w:lvl w:ilvl="1">
      <w:start w:val="4"/>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44" w15:restartNumberingAfterBreak="0">
    <w:nsid w:val="47431A66"/>
    <w:multiLevelType w:val="multilevel"/>
    <w:tmpl w:val="D0DABD54"/>
    <w:lvl w:ilvl="0">
      <w:start w:val="3"/>
      <w:numFmt w:val="decimal"/>
      <w:lvlText w:val="%1."/>
      <w:lvlJc w:val="left"/>
      <w:pPr>
        <w:ind w:left="360" w:hanging="360"/>
      </w:pPr>
      <w:rPr>
        <w:rFonts w:hint="default"/>
        <w:b/>
        <w:color w:val="000000" w:themeColor="text1"/>
      </w:rPr>
    </w:lvl>
    <w:lvl w:ilvl="1">
      <w:start w:val="1"/>
      <w:numFmt w:val="decimal"/>
      <w:lvlText w:val="%1.%2."/>
      <w:lvlJc w:val="left"/>
      <w:pPr>
        <w:ind w:left="360" w:hanging="360"/>
      </w:pPr>
      <w:rPr>
        <w:rFonts w:ascii="Arial" w:hAnsi="Arial" w:cs="Arial" w:hint="default"/>
        <w:b w:val="0"/>
        <w:bCs/>
        <w:color w:val="000000" w:themeColor="text1"/>
      </w:rPr>
    </w:lvl>
    <w:lvl w:ilvl="2">
      <w:start w:val="1"/>
      <w:numFmt w:val="decimal"/>
      <w:lvlText w:val="%1.%2.%3."/>
      <w:lvlJc w:val="left"/>
      <w:pPr>
        <w:ind w:left="720" w:hanging="720"/>
      </w:pPr>
      <w:rPr>
        <w:rFonts w:hint="default"/>
        <w:b w:val="0"/>
        <w:bCs w:val="0"/>
        <w:color w:val="000000" w:themeColor="text1"/>
      </w:rPr>
    </w:lvl>
    <w:lvl w:ilvl="3">
      <w:start w:val="1"/>
      <w:numFmt w:val="decimal"/>
      <w:lvlText w:val="%1.%2.%3.%4."/>
      <w:lvlJc w:val="left"/>
      <w:pPr>
        <w:ind w:left="720" w:hanging="720"/>
      </w:pPr>
      <w:rPr>
        <w:rFonts w:hint="default"/>
        <w:b/>
        <w:color w:val="000000" w:themeColor="text1"/>
      </w:rPr>
    </w:lvl>
    <w:lvl w:ilvl="4">
      <w:start w:val="1"/>
      <w:numFmt w:val="decimal"/>
      <w:lvlText w:val="%1.%2.%3.%4.%5."/>
      <w:lvlJc w:val="left"/>
      <w:pPr>
        <w:ind w:left="1080" w:hanging="1080"/>
      </w:pPr>
      <w:rPr>
        <w:rFonts w:hint="default"/>
        <w:b/>
        <w:color w:val="000000" w:themeColor="text1"/>
      </w:rPr>
    </w:lvl>
    <w:lvl w:ilvl="5">
      <w:start w:val="1"/>
      <w:numFmt w:val="decimal"/>
      <w:lvlText w:val="%1.%2.%3.%4.%5.%6."/>
      <w:lvlJc w:val="left"/>
      <w:pPr>
        <w:ind w:left="1080" w:hanging="1080"/>
      </w:pPr>
      <w:rPr>
        <w:rFonts w:hint="default"/>
        <w:b/>
        <w:color w:val="000000" w:themeColor="text1"/>
      </w:rPr>
    </w:lvl>
    <w:lvl w:ilvl="6">
      <w:start w:val="1"/>
      <w:numFmt w:val="decimal"/>
      <w:lvlText w:val="%1.%2.%3.%4.%5.%6.%7."/>
      <w:lvlJc w:val="left"/>
      <w:pPr>
        <w:ind w:left="1440" w:hanging="1440"/>
      </w:pPr>
      <w:rPr>
        <w:rFonts w:hint="default"/>
        <w:b/>
        <w:color w:val="000000" w:themeColor="text1"/>
      </w:rPr>
    </w:lvl>
    <w:lvl w:ilvl="7">
      <w:start w:val="1"/>
      <w:numFmt w:val="decimal"/>
      <w:lvlText w:val="%1.%2.%3.%4.%5.%6.%7.%8."/>
      <w:lvlJc w:val="left"/>
      <w:pPr>
        <w:ind w:left="1440" w:hanging="1440"/>
      </w:pPr>
      <w:rPr>
        <w:rFonts w:hint="default"/>
        <w:b/>
        <w:color w:val="000000" w:themeColor="text1"/>
      </w:rPr>
    </w:lvl>
    <w:lvl w:ilvl="8">
      <w:start w:val="1"/>
      <w:numFmt w:val="decimal"/>
      <w:lvlText w:val="%1.%2.%3.%4.%5.%6.%7.%8.%9."/>
      <w:lvlJc w:val="left"/>
      <w:pPr>
        <w:ind w:left="1800" w:hanging="1800"/>
      </w:pPr>
      <w:rPr>
        <w:rFonts w:hint="default"/>
        <w:b/>
        <w:color w:val="000000" w:themeColor="text1"/>
      </w:rPr>
    </w:lvl>
  </w:abstractNum>
  <w:abstractNum w:abstractNumId="45" w15:restartNumberingAfterBreak="0">
    <w:nsid w:val="47C16D6E"/>
    <w:multiLevelType w:val="hybridMultilevel"/>
    <w:tmpl w:val="30D831F8"/>
    <w:lvl w:ilvl="0" w:tplc="BA90A302">
      <w:start w:val="1"/>
      <w:numFmt w:val="decimal"/>
      <w:lvlText w:val="%1."/>
      <w:lvlJc w:val="left"/>
      <w:pPr>
        <w:ind w:left="927" w:hanging="360"/>
      </w:pPr>
      <w:rPr>
        <w:rFonts w:hint="default"/>
        <w:i w:val="0"/>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46" w15:restartNumberingAfterBreak="0">
    <w:nsid w:val="489241F6"/>
    <w:multiLevelType w:val="multilevel"/>
    <w:tmpl w:val="670EF93E"/>
    <w:lvl w:ilvl="0">
      <w:start w:val="2"/>
      <w:numFmt w:val="decimal"/>
      <w:lvlText w:val="%1"/>
      <w:lvlJc w:val="left"/>
      <w:pPr>
        <w:ind w:left="444" w:hanging="444"/>
      </w:pPr>
      <w:rPr>
        <w:rFonts w:hint="default"/>
        <w:b w:val="0"/>
        <w:color w:val="auto"/>
      </w:rPr>
    </w:lvl>
    <w:lvl w:ilvl="1">
      <w:start w:val="1"/>
      <w:numFmt w:val="decimal"/>
      <w:lvlText w:val="%1.%2"/>
      <w:lvlJc w:val="left"/>
      <w:pPr>
        <w:ind w:left="444" w:hanging="444"/>
      </w:pPr>
      <w:rPr>
        <w:rFonts w:hint="default"/>
        <w:b w:val="0"/>
        <w:color w:val="auto"/>
      </w:rPr>
    </w:lvl>
    <w:lvl w:ilvl="2">
      <w:start w:val="2"/>
      <w:numFmt w:val="decimal"/>
      <w:lvlText w:val="%1.%2.%3"/>
      <w:lvlJc w:val="left"/>
      <w:pPr>
        <w:ind w:left="720" w:hanging="720"/>
      </w:pPr>
      <w:rPr>
        <w:rFonts w:hint="default"/>
        <w:b w:val="0"/>
        <w:color w:val="auto"/>
      </w:rPr>
    </w:lvl>
    <w:lvl w:ilvl="3">
      <w:start w:val="1"/>
      <w:numFmt w:val="decimal"/>
      <w:lvlText w:val="%1.%2.%3.%4"/>
      <w:lvlJc w:val="left"/>
      <w:pPr>
        <w:ind w:left="720" w:hanging="720"/>
      </w:pPr>
      <w:rPr>
        <w:rFonts w:hint="default"/>
        <w:b w:val="0"/>
        <w:color w:val="auto"/>
      </w:rPr>
    </w:lvl>
    <w:lvl w:ilvl="4">
      <w:start w:val="1"/>
      <w:numFmt w:val="decimal"/>
      <w:lvlText w:val="%1.%2.%3.%4.%5"/>
      <w:lvlJc w:val="left"/>
      <w:pPr>
        <w:ind w:left="1080" w:hanging="1080"/>
      </w:pPr>
      <w:rPr>
        <w:rFonts w:hint="default"/>
        <w:b w:val="0"/>
        <w:color w:val="auto"/>
      </w:rPr>
    </w:lvl>
    <w:lvl w:ilvl="5">
      <w:start w:val="1"/>
      <w:numFmt w:val="decimal"/>
      <w:lvlText w:val="%1.%2.%3.%4.%5.%6"/>
      <w:lvlJc w:val="left"/>
      <w:pPr>
        <w:ind w:left="1080" w:hanging="1080"/>
      </w:pPr>
      <w:rPr>
        <w:rFonts w:hint="default"/>
        <w:b w:val="0"/>
        <w:color w:val="auto"/>
      </w:rPr>
    </w:lvl>
    <w:lvl w:ilvl="6">
      <w:start w:val="1"/>
      <w:numFmt w:val="decimal"/>
      <w:lvlText w:val="%1.%2.%3.%4.%5.%6.%7"/>
      <w:lvlJc w:val="left"/>
      <w:pPr>
        <w:ind w:left="1080" w:hanging="1080"/>
      </w:pPr>
      <w:rPr>
        <w:rFonts w:hint="default"/>
        <w:b w:val="0"/>
        <w:color w:val="auto"/>
      </w:rPr>
    </w:lvl>
    <w:lvl w:ilvl="7">
      <w:start w:val="1"/>
      <w:numFmt w:val="decimal"/>
      <w:lvlText w:val="%1.%2.%3.%4.%5.%6.%7.%8"/>
      <w:lvlJc w:val="left"/>
      <w:pPr>
        <w:ind w:left="1440" w:hanging="1440"/>
      </w:pPr>
      <w:rPr>
        <w:rFonts w:hint="default"/>
        <w:b w:val="0"/>
        <w:color w:val="auto"/>
      </w:rPr>
    </w:lvl>
    <w:lvl w:ilvl="8">
      <w:start w:val="1"/>
      <w:numFmt w:val="decimal"/>
      <w:lvlText w:val="%1.%2.%3.%4.%5.%6.%7.%8.%9"/>
      <w:lvlJc w:val="left"/>
      <w:pPr>
        <w:ind w:left="1440" w:hanging="1440"/>
      </w:pPr>
      <w:rPr>
        <w:rFonts w:hint="default"/>
        <w:b w:val="0"/>
        <w:color w:val="auto"/>
      </w:rPr>
    </w:lvl>
  </w:abstractNum>
  <w:abstractNum w:abstractNumId="47" w15:restartNumberingAfterBreak="0">
    <w:nsid w:val="4C24349F"/>
    <w:multiLevelType w:val="multilevel"/>
    <w:tmpl w:val="1396C7B2"/>
    <w:lvl w:ilvl="0">
      <w:start w:val="2"/>
      <w:numFmt w:val="decimal"/>
      <w:lvlText w:val="%1."/>
      <w:lvlJc w:val="left"/>
      <w:pPr>
        <w:ind w:left="360" w:hanging="360"/>
      </w:pPr>
      <w:rPr>
        <w:rFonts w:hint="default"/>
        <w:b w:val="0"/>
        <w:bCs w:val="0"/>
      </w:rPr>
    </w:lvl>
    <w:lvl w:ilvl="1">
      <w:start w:val="1"/>
      <w:numFmt w:val="decimal"/>
      <w:lvlText w:val="%1.%2."/>
      <w:lvlJc w:val="left"/>
      <w:pPr>
        <w:ind w:left="360" w:hanging="360"/>
      </w:pPr>
      <w:rPr>
        <w:rFonts w:hint="default"/>
        <w:b w:val="0"/>
        <w:bCs w:val="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8" w15:restartNumberingAfterBreak="0">
    <w:nsid w:val="4E6A0544"/>
    <w:multiLevelType w:val="multilevel"/>
    <w:tmpl w:val="D8084500"/>
    <w:lvl w:ilvl="0">
      <w:start w:val="2"/>
      <w:numFmt w:val="decimal"/>
      <w:lvlText w:val="%1."/>
      <w:lvlJc w:val="left"/>
      <w:pPr>
        <w:ind w:left="1080" w:hanging="720"/>
      </w:pPr>
      <w:rPr>
        <w:rFonts w:asciiTheme="minorHAnsi" w:hAnsiTheme="minorHAnsi" w:hint="default"/>
        <w:b/>
        <w:bCs w:val="0"/>
        <w:i w:val="0"/>
      </w:rPr>
    </w:lvl>
    <w:lvl w:ilvl="1">
      <w:start w:val="4"/>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49" w15:restartNumberingAfterBreak="0">
    <w:nsid w:val="52507DFF"/>
    <w:multiLevelType w:val="hybridMultilevel"/>
    <w:tmpl w:val="DFC05572"/>
    <w:lvl w:ilvl="0" w:tplc="59742CD8">
      <w:start w:val="1"/>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50" w15:restartNumberingAfterBreak="0">
    <w:nsid w:val="54197AA6"/>
    <w:multiLevelType w:val="multilevel"/>
    <w:tmpl w:val="1F1A9836"/>
    <w:lvl w:ilvl="0">
      <w:start w:val="4"/>
      <w:numFmt w:val="decimal"/>
      <w:lvlText w:val="%1."/>
      <w:lvlJc w:val="left"/>
      <w:pPr>
        <w:ind w:left="360" w:hanging="360"/>
      </w:pPr>
      <w:rPr>
        <w:rFonts w:hint="default"/>
      </w:rPr>
    </w:lvl>
    <w:lvl w:ilvl="1">
      <w:start w:val="2"/>
      <w:numFmt w:val="decimal"/>
      <w:lvlText w:val="%1.%2."/>
      <w:lvlJc w:val="left"/>
      <w:pPr>
        <w:ind w:left="1057" w:hanging="360"/>
      </w:pPr>
      <w:rPr>
        <w:rFonts w:hint="default"/>
      </w:rPr>
    </w:lvl>
    <w:lvl w:ilvl="2">
      <w:start w:val="1"/>
      <w:numFmt w:val="decimal"/>
      <w:lvlText w:val="%1.%2.%3."/>
      <w:lvlJc w:val="left"/>
      <w:pPr>
        <w:ind w:left="2114" w:hanging="720"/>
      </w:pPr>
      <w:rPr>
        <w:rFonts w:hint="default"/>
      </w:rPr>
    </w:lvl>
    <w:lvl w:ilvl="3">
      <w:start w:val="1"/>
      <w:numFmt w:val="decimal"/>
      <w:lvlText w:val="%1.%2.%3.%4."/>
      <w:lvlJc w:val="left"/>
      <w:pPr>
        <w:ind w:left="2811" w:hanging="720"/>
      </w:pPr>
      <w:rPr>
        <w:rFonts w:hint="default"/>
      </w:rPr>
    </w:lvl>
    <w:lvl w:ilvl="4">
      <w:start w:val="1"/>
      <w:numFmt w:val="decimal"/>
      <w:lvlText w:val="%1.%2.%3.%4.%5."/>
      <w:lvlJc w:val="left"/>
      <w:pPr>
        <w:ind w:left="3868" w:hanging="1080"/>
      </w:pPr>
      <w:rPr>
        <w:rFonts w:hint="default"/>
      </w:rPr>
    </w:lvl>
    <w:lvl w:ilvl="5">
      <w:start w:val="1"/>
      <w:numFmt w:val="decimal"/>
      <w:lvlText w:val="%1.%2.%3.%4.%5.%6."/>
      <w:lvlJc w:val="left"/>
      <w:pPr>
        <w:ind w:left="4565" w:hanging="1080"/>
      </w:pPr>
      <w:rPr>
        <w:rFonts w:hint="default"/>
      </w:rPr>
    </w:lvl>
    <w:lvl w:ilvl="6">
      <w:start w:val="1"/>
      <w:numFmt w:val="decimal"/>
      <w:lvlText w:val="%1.%2.%3.%4.%5.%6.%7."/>
      <w:lvlJc w:val="left"/>
      <w:pPr>
        <w:ind w:left="5622" w:hanging="1440"/>
      </w:pPr>
      <w:rPr>
        <w:rFonts w:hint="default"/>
      </w:rPr>
    </w:lvl>
    <w:lvl w:ilvl="7">
      <w:start w:val="1"/>
      <w:numFmt w:val="decimal"/>
      <w:lvlText w:val="%1.%2.%3.%4.%5.%6.%7.%8."/>
      <w:lvlJc w:val="left"/>
      <w:pPr>
        <w:ind w:left="6319" w:hanging="1440"/>
      </w:pPr>
      <w:rPr>
        <w:rFonts w:hint="default"/>
      </w:rPr>
    </w:lvl>
    <w:lvl w:ilvl="8">
      <w:start w:val="1"/>
      <w:numFmt w:val="decimal"/>
      <w:lvlText w:val="%1.%2.%3.%4.%5.%6.%7.%8.%9."/>
      <w:lvlJc w:val="left"/>
      <w:pPr>
        <w:ind w:left="7016" w:hanging="1440"/>
      </w:pPr>
      <w:rPr>
        <w:rFonts w:hint="default"/>
      </w:rPr>
    </w:lvl>
  </w:abstractNum>
  <w:abstractNum w:abstractNumId="51" w15:restartNumberingAfterBreak="0">
    <w:nsid w:val="5477258B"/>
    <w:multiLevelType w:val="multilevel"/>
    <w:tmpl w:val="E2624980"/>
    <w:lvl w:ilvl="0">
      <w:start w:val="2"/>
      <w:numFmt w:val="decimal"/>
      <w:lvlText w:val="%1"/>
      <w:lvlJc w:val="left"/>
      <w:pPr>
        <w:ind w:left="360" w:hanging="360"/>
      </w:pPr>
      <w:rPr>
        <w:rFonts w:eastAsia="Calibri" w:cstheme="minorBidi" w:hint="default"/>
        <w:color w:val="000000" w:themeColor="text1"/>
      </w:rPr>
    </w:lvl>
    <w:lvl w:ilvl="1">
      <w:start w:val="1"/>
      <w:numFmt w:val="decimal"/>
      <w:lvlText w:val="%1.%2"/>
      <w:lvlJc w:val="left"/>
      <w:pPr>
        <w:ind w:left="360" w:hanging="360"/>
      </w:pPr>
      <w:rPr>
        <w:rFonts w:eastAsia="Calibri" w:cstheme="minorBidi" w:hint="default"/>
        <w:color w:val="000000" w:themeColor="text1"/>
      </w:rPr>
    </w:lvl>
    <w:lvl w:ilvl="2">
      <w:start w:val="1"/>
      <w:numFmt w:val="decimal"/>
      <w:lvlText w:val="%1.%2.%3"/>
      <w:lvlJc w:val="left"/>
      <w:pPr>
        <w:ind w:left="720" w:hanging="720"/>
      </w:pPr>
      <w:rPr>
        <w:rFonts w:eastAsia="Calibri" w:cstheme="minorBidi" w:hint="default"/>
        <w:color w:val="000000" w:themeColor="text1"/>
      </w:rPr>
    </w:lvl>
    <w:lvl w:ilvl="3">
      <w:start w:val="1"/>
      <w:numFmt w:val="decimal"/>
      <w:lvlText w:val="%1.%2.%3.%4"/>
      <w:lvlJc w:val="left"/>
      <w:pPr>
        <w:ind w:left="720" w:hanging="720"/>
      </w:pPr>
      <w:rPr>
        <w:rFonts w:eastAsia="Calibri" w:cstheme="minorBidi" w:hint="default"/>
        <w:color w:val="000000" w:themeColor="text1"/>
      </w:rPr>
    </w:lvl>
    <w:lvl w:ilvl="4">
      <w:start w:val="1"/>
      <w:numFmt w:val="decimal"/>
      <w:lvlText w:val="%1.%2.%3.%4.%5"/>
      <w:lvlJc w:val="left"/>
      <w:pPr>
        <w:ind w:left="1080" w:hanging="1080"/>
      </w:pPr>
      <w:rPr>
        <w:rFonts w:eastAsia="Calibri" w:cstheme="minorBidi" w:hint="default"/>
        <w:color w:val="000000" w:themeColor="text1"/>
      </w:rPr>
    </w:lvl>
    <w:lvl w:ilvl="5">
      <w:start w:val="1"/>
      <w:numFmt w:val="decimal"/>
      <w:lvlText w:val="%1.%2.%3.%4.%5.%6"/>
      <w:lvlJc w:val="left"/>
      <w:pPr>
        <w:ind w:left="1080" w:hanging="1080"/>
      </w:pPr>
      <w:rPr>
        <w:rFonts w:eastAsia="Calibri" w:cstheme="minorBidi" w:hint="default"/>
        <w:color w:val="000000" w:themeColor="text1"/>
      </w:rPr>
    </w:lvl>
    <w:lvl w:ilvl="6">
      <w:start w:val="1"/>
      <w:numFmt w:val="decimal"/>
      <w:lvlText w:val="%1.%2.%3.%4.%5.%6.%7"/>
      <w:lvlJc w:val="left"/>
      <w:pPr>
        <w:ind w:left="1080" w:hanging="1080"/>
      </w:pPr>
      <w:rPr>
        <w:rFonts w:eastAsia="Calibri" w:cstheme="minorBidi" w:hint="default"/>
        <w:color w:val="000000" w:themeColor="text1"/>
      </w:rPr>
    </w:lvl>
    <w:lvl w:ilvl="7">
      <w:start w:val="1"/>
      <w:numFmt w:val="decimal"/>
      <w:lvlText w:val="%1.%2.%3.%4.%5.%6.%7.%8"/>
      <w:lvlJc w:val="left"/>
      <w:pPr>
        <w:ind w:left="1440" w:hanging="1440"/>
      </w:pPr>
      <w:rPr>
        <w:rFonts w:eastAsia="Calibri" w:cstheme="minorBidi" w:hint="default"/>
        <w:color w:val="000000" w:themeColor="text1"/>
      </w:rPr>
    </w:lvl>
    <w:lvl w:ilvl="8">
      <w:start w:val="1"/>
      <w:numFmt w:val="decimal"/>
      <w:lvlText w:val="%1.%2.%3.%4.%5.%6.%7.%8.%9"/>
      <w:lvlJc w:val="left"/>
      <w:pPr>
        <w:ind w:left="1440" w:hanging="1440"/>
      </w:pPr>
      <w:rPr>
        <w:rFonts w:eastAsia="Calibri" w:cstheme="minorBidi" w:hint="default"/>
        <w:color w:val="000000" w:themeColor="text1"/>
      </w:rPr>
    </w:lvl>
  </w:abstractNum>
  <w:abstractNum w:abstractNumId="52" w15:restartNumberingAfterBreak="0">
    <w:nsid w:val="550C79DB"/>
    <w:multiLevelType w:val="multilevel"/>
    <w:tmpl w:val="B928AC18"/>
    <w:lvl w:ilvl="0">
      <w:start w:val="2"/>
      <w:numFmt w:val="decimal"/>
      <w:lvlText w:val="%1."/>
      <w:lvlJc w:val="left"/>
      <w:pPr>
        <w:ind w:left="360" w:hanging="360"/>
      </w:pPr>
      <w:rPr>
        <w:rFonts w:eastAsia="Calibri" w:cs="Times New Roman" w:hint="default"/>
        <w:i w:val="0"/>
        <w:color w:val="auto"/>
        <w:sz w:val="22"/>
      </w:rPr>
    </w:lvl>
    <w:lvl w:ilvl="1">
      <w:start w:val="1"/>
      <w:numFmt w:val="decimal"/>
      <w:lvlText w:val="%1.%2."/>
      <w:lvlJc w:val="left"/>
      <w:pPr>
        <w:ind w:left="360" w:hanging="360"/>
      </w:pPr>
      <w:rPr>
        <w:rFonts w:eastAsia="Calibri" w:cs="Times New Roman" w:hint="default"/>
        <w:b/>
        <w:i w:val="0"/>
        <w:color w:val="auto"/>
        <w:sz w:val="22"/>
      </w:rPr>
    </w:lvl>
    <w:lvl w:ilvl="2">
      <w:start w:val="1"/>
      <w:numFmt w:val="decimal"/>
      <w:lvlText w:val="%1.%2.%3."/>
      <w:lvlJc w:val="left"/>
      <w:pPr>
        <w:ind w:left="2160" w:hanging="720"/>
      </w:pPr>
      <w:rPr>
        <w:rFonts w:eastAsia="Calibri" w:cs="Times New Roman" w:hint="default"/>
        <w:i w:val="0"/>
        <w:color w:val="auto"/>
        <w:sz w:val="22"/>
      </w:rPr>
    </w:lvl>
    <w:lvl w:ilvl="3">
      <w:start w:val="1"/>
      <w:numFmt w:val="decimal"/>
      <w:lvlText w:val="%1.%2.%3.%4."/>
      <w:lvlJc w:val="left"/>
      <w:pPr>
        <w:ind w:left="2880" w:hanging="720"/>
      </w:pPr>
      <w:rPr>
        <w:rFonts w:eastAsia="Calibri" w:cs="Times New Roman" w:hint="default"/>
        <w:i w:val="0"/>
        <w:color w:val="auto"/>
        <w:sz w:val="22"/>
      </w:rPr>
    </w:lvl>
    <w:lvl w:ilvl="4">
      <w:start w:val="1"/>
      <w:numFmt w:val="decimal"/>
      <w:lvlText w:val="%1.%2.%3.%4.%5."/>
      <w:lvlJc w:val="left"/>
      <w:pPr>
        <w:ind w:left="3960" w:hanging="1080"/>
      </w:pPr>
      <w:rPr>
        <w:rFonts w:eastAsia="Calibri" w:cs="Times New Roman" w:hint="default"/>
        <w:i w:val="0"/>
        <w:color w:val="auto"/>
        <w:sz w:val="22"/>
      </w:rPr>
    </w:lvl>
    <w:lvl w:ilvl="5">
      <w:start w:val="1"/>
      <w:numFmt w:val="decimal"/>
      <w:lvlText w:val="%1.%2.%3.%4.%5.%6."/>
      <w:lvlJc w:val="left"/>
      <w:pPr>
        <w:ind w:left="4680" w:hanging="1080"/>
      </w:pPr>
      <w:rPr>
        <w:rFonts w:eastAsia="Calibri" w:cs="Times New Roman" w:hint="default"/>
        <w:i w:val="0"/>
        <w:color w:val="auto"/>
        <w:sz w:val="22"/>
      </w:rPr>
    </w:lvl>
    <w:lvl w:ilvl="6">
      <w:start w:val="1"/>
      <w:numFmt w:val="decimal"/>
      <w:lvlText w:val="%1.%2.%3.%4.%5.%6.%7."/>
      <w:lvlJc w:val="left"/>
      <w:pPr>
        <w:ind w:left="5400" w:hanging="1080"/>
      </w:pPr>
      <w:rPr>
        <w:rFonts w:eastAsia="Calibri" w:cs="Times New Roman" w:hint="default"/>
        <w:i w:val="0"/>
        <w:color w:val="auto"/>
        <w:sz w:val="22"/>
      </w:rPr>
    </w:lvl>
    <w:lvl w:ilvl="7">
      <w:start w:val="1"/>
      <w:numFmt w:val="decimal"/>
      <w:lvlText w:val="%1.%2.%3.%4.%5.%6.%7.%8."/>
      <w:lvlJc w:val="left"/>
      <w:pPr>
        <w:ind w:left="6480" w:hanging="1440"/>
      </w:pPr>
      <w:rPr>
        <w:rFonts w:eastAsia="Calibri" w:cs="Times New Roman" w:hint="default"/>
        <w:i w:val="0"/>
        <w:color w:val="auto"/>
        <w:sz w:val="22"/>
      </w:rPr>
    </w:lvl>
    <w:lvl w:ilvl="8">
      <w:start w:val="1"/>
      <w:numFmt w:val="decimal"/>
      <w:lvlText w:val="%1.%2.%3.%4.%5.%6.%7.%8.%9."/>
      <w:lvlJc w:val="left"/>
      <w:pPr>
        <w:ind w:left="7200" w:hanging="1440"/>
      </w:pPr>
      <w:rPr>
        <w:rFonts w:eastAsia="Calibri" w:cs="Times New Roman" w:hint="default"/>
        <w:i w:val="0"/>
        <w:color w:val="auto"/>
        <w:sz w:val="22"/>
      </w:rPr>
    </w:lvl>
  </w:abstractNum>
  <w:abstractNum w:abstractNumId="53" w15:restartNumberingAfterBreak="0">
    <w:nsid w:val="554E65B8"/>
    <w:multiLevelType w:val="multilevel"/>
    <w:tmpl w:val="0E7CE9EA"/>
    <w:lvl w:ilvl="0">
      <w:start w:val="4"/>
      <w:numFmt w:val="decimal"/>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54" w15:restartNumberingAfterBreak="0">
    <w:nsid w:val="59CF1EE6"/>
    <w:multiLevelType w:val="multilevel"/>
    <w:tmpl w:val="30D25788"/>
    <w:lvl w:ilvl="0">
      <w:start w:val="5"/>
      <w:numFmt w:val="decimal"/>
      <w:lvlText w:val="%1."/>
      <w:lvlJc w:val="left"/>
      <w:pPr>
        <w:ind w:left="360" w:hanging="360"/>
      </w:pPr>
      <w:rPr>
        <w:rFonts w:hint="default"/>
        <w:i w:val="0"/>
      </w:rPr>
    </w:lvl>
    <w:lvl w:ilvl="1">
      <w:start w:val="1"/>
      <w:numFmt w:val="decimal"/>
      <w:lvlText w:val="%1.%2."/>
      <w:lvlJc w:val="left"/>
      <w:pPr>
        <w:ind w:left="360" w:hanging="360"/>
      </w:pPr>
      <w:rPr>
        <w:rFonts w:hint="default"/>
        <w:i w:val="0"/>
      </w:rPr>
    </w:lvl>
    <w:lvl w:ilvl="2">
      <w:start w:val="1"/>
      <w:numFmt w:val="decimal"/>
      <w:lvlText w:val="%1.%2.%3."/>
      <w:lvlJc w:val="left"/>
      <w:pPr>
        <w:ind w:left="720" w:hanging="720"/>
      </w:pPr>
      <w:rPr>
        <w:rFonts w:hint="default"/>
        <w:i w:val="0"/>
      </w:rPr>
    </w:lvl>
    <w:lvl w:ilvl="3">
      <w:start w:val="1"/>
      <w:numFmt w:val="decimal"/>
      <w:lvlText w:val="%1.%2.%3.%4."/>
      <w:lvlJc w:val="left"/>
      <w:pPr>
        <w:ind w:left="720" w:hanging="720"/>
      </w:pPr>
      <w:rPr>
        <w:rFonts w:hint="default"/>
        <w:i w:val="0"/>
      </w:rPr>
    </w:lvl>
    <w:lvl w:ilvl="4">
      <w:start w:val="1"/>
      <w:numFmt w:val="decimal"/>
      <w:lvlText w:val="%1.%2.%3.%4.%5."/>
      <w:lvlJc w:val="left"/>
      <w:pPr>
        <w:ind w:left="1080" w:hanging="1080"/>
      </w:pPr>
      <w:rPr>
        <w:rFonts w:hint="default"/>
        <w:i w:val="0"/>
      </w:rPr>
    </w:lvl>
    <w:lvl w:ilvl="5">
      <w:start w:val="1"/>
      <w:numFmt w:val="decimal"/>
      <w:lvlText w:val="%1.%2.%3.%4.%5.%6."/>
      <w:lvlJc w:val="left"/>
      <w:pPr>
        <w:ind w:left="1080" w:hanging="1080"/>
      </w:pPr>
      <w:rPr>
        <w:rFonts w:hint="default"/>
        <w:i w:val="0"/>
      </w:rPr>
    </w:lvl>
    <w:lvl w:ilvl="6">
      <w:start w:val="1"/>
      <w:numFmt w:val="decimal"/>
      <w:lvlText w:val="%1.%2.%3.%4.%5.%6.%7."/>
      <w:lvlJc w:val="left"/>
      <w:pPr>
        <w:ind w:left="1440" w:hanging="1440"/>
      </w:pPr>
      <w:rPr>
        <w:rFonts w:hint="default"/>
        <w:i w:val="0"/>
      </w:rPr>
    </w:lvl>
    <w:lvl w:ilvl="7">
      <w:start w:val="1"/>
      <w:numFmt w:val="decimal"/>
      <w:lvlText w:val="%1.%2.%3.%4.%5.%6.%7.%8."/>
      <w:lvlJc w:val="left"/>
      <w:pPr>
        <w:ind w:left="1440" w:hanging="1440"/>
      </w:pPr>
      <w:rPr>
        <w:rFonts w:hint="default"/>
        <w:i w:val="0"/>
      </w:rPr>
    </w:lvl>
    <w:lvl w:ilvl="8">
      <w:start w:val="1"/>
      <w:numFmt w:val="decimal"/>
      <w:lvlText w:val="%1.%2.%3.%4.%5.%6.%7.%8.%9."/>
      <w:lvlJc w:val="left"/>
      <w:pPr>
        <w:ind w:left="1440" w:hanging="1440"/>
      </w:pPr>
      <w:rPr>
        <w:rFonts w:hint="default"/>
        <w:i w:val="0"/>
      </w:rPr>
    </w:lvl>
  </w:abstractNum>
  <w:abstractNum w:abstractNumId="55" w15:restartNumberingAfterBreak="0">
    <w:nsid w:val="5D013191"/>
    <w:multiLevelType w:val="multilevel"/>
    <w:tmpl w:val="9962B6CA"/>
    <w:lvl w:ilvl="0">
      <w:start w:val="4"/>
      <w:numFmt w:val="decimal"/>
      <w:lvlText w:val="%1."/>
      <w:lvlJc w:val="left"/>
      <w:pPr>
        <w:ind w:left="1080" w:hanging="720"/>
      </w:pPr>
      <w:rPr>
        <w:rFonts w:asciiTheme="minorHAnsi" w:hAnsiTheme="minorHAnsi" w:hint="default"/>
        <w:b w:val="0"/>
        <w:i w:val="0"/>
      </w:rPr>
    </w:lvl>
    <w:lvl w:ilvl="1">
      <w:start w:val="5"/>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56" w15:restartNumberingAfterBreak="0">
    <w:nsid w:val="5F0A50B7"/>
    <w:multiLevelType w:val="multilevel"/>
    <w:tmpl w:val="863AE1D2"/>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57" w15:restartNumberingAfterBreak="0">
    <w:nsid w:val="5F411644"/>
    <w:multiLevelType w:val="multilevel"/>
    <w:tmpl w:val="E3E08856"/>
    <w:lvl w:ilvl="0">
      <w:start w:val="1"/>
      <w:numFmt w:val="decimal"/>
      <w:lvlText w:val="%1."/>
      <w:lvlJc w:val="left"/>
      <w:pPr>
        <w:ind w:left="1080" w:hanging="720"/>
      </w:pPr>
      <w:rPr>
        <w:rFonts w:asciiTheme="minorHAnsi" w:hAnsiTheme="minorHAnsi" w:hint="default"/>
        <w:b w:val="0"/>
        <w:i w:val="0"/>
      </w:rPr>
    </w:lvl>
    <w:lvl w:ilvl="1">
      <w:start w:val="1"/>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58" w15:restartNumberingAfterBreak="0">
    <w:nsid w:val="5F9E08FE"/>
    <w:multiLevelType w:val="multilevel"/>
    <w:tmpl w:val="682A7802"/>
    <w:lvl w:ilvl="0">
      <w:start w:val="2"/>
      <w:numFmt w:val="decimal"/>
      <w:lvlText w:val="%1"/>
      <w:lvlJc w:val="left"/>
      <w:pPr>
        <w:ind w:left="360" w:hanging="360"/>
      </w:pPr>
      <w:rPr>
        <w:rFonts w:hint="default"/>
      </w:rPr>
    </w:lvl>
    <w:lvl w:ilvl="1">
      <w:start w:val="2"/>
      <w:numFmt w:val="decimal"/>
      <w:lvlText w:val="%1.%2"/>
      <w:lvlJc w:val="left"/>
      <w:pPr>
        <w:ind w:left="644" w:hanging="360"/>
      </w:pPr>
      <w:rPr>
        <w:rFonts w:hint="default"/>
        <w:b/>
        <w:bCs/>
      </w:rPr>
    </w:lvl>
    <w:lvl w:ilvl="2">
      <w:start w:val="1"/>
      <w:numFmt w:val="decimal"/>
      <w:lvlText w:val="%1.%2.%3"/>
      <w:lvlJc w:val="left"/>
      <w:pPr>
        <w:ind w:left="1296" w:hanging="720"/>
      </w:pPr>
      <w:rPr>
        <w:rFonts w:hint="default"/>
        <w:b/>
        <w:bCs/>
      </w:rPr>
    </w:lvl>
    <w:lvl w:ilvl="3">
      <w:start w:val="1"/>
      <w:numFmt w:val="decimal"/>
      <w:lvlText w:val="%1.%2.%3.%4"/>
      <w:lvlJc w:val="left"/>
      <w:pPr>
        <w:ind w:left="1584" w:hanging="720"/>
      </w:pPr>
      <w:rPr>
        <w:rFonts w:hint="default"/>
        <w:b/>
        <w:bCs/>
      </w:rPr>
    </w:lvl>
    <w:lvl w:ilvl="4">
      <w:start w:val="1"/>
      <w:numFmt w:val="decimal"/>
      <w:lvlText w:val="%1.%2.%3.%4.%5"/>
      <w:lvlJc w:val="left"/>
      <w:pPr>
        <w:ind w:left="2232" w:hanging="1080"/>
      </w:pPr>
      <w:rPr>
        <w:rFonts w:hint="default"/>
      </w:rPr>
    </w:lvl>
    <w:lvl w:ilvl="5">
      <w:start w:val="1"/>
      <w:numFmt w:val="decimal"/>
      <w:lvlText w:val="%1.%2.%3.%4.%5.%6"/>
      <w:lvlJc w:val="left"/>
      <w:pPr>
        <w:ind w:left="2520" w:hanging="1080"/>
      </w:pPr>
      <w:rPr>
        <w:rFonts w:hint="default"/>
      </w:rPr>
    </w:lvl>
    <w:lvl w:ilvl="6">
      <w:start w:val="1"/>
      <w:numFmt w:val="decimal"/>
      <w:lvlText w:val="%1.%2.%3.%4.%5.%6.%7"/>
      <w:lvlJc w:val="left"/>
      <w:pPr>
        <w:ind w:left="2808" w:hanging="1080"/>
      </w:pPr>
      <w:rPr>
        <w:rFonts w:hint="default"/>
      </w:rPr>
    </w:lvl>
    <w:lvl w:ilvl="7">
      <w:start w:val="1"/>
      <w:numFmt w:val="decimal"/>
      <w:lvlText w:val="%1.%2.%3.%4.%5.%6.%7.%8"/>
      <w:lvlJc w:val="left"/>
      <w:pPr>
        <w:ind w:left="3456" w:hanging="1440"/>
      </w:pPr>
      <w:rPr>
        <w:rFonts w:hint="default"/>
      </w:rPr>
    </w:lvl>
    <w:lvl w:ilvl="8">
      <w:start w:val="1"/>
      <w:numFmt w:val="decimal"/>
      <w:lvlText w:val="%1.%2.%3.%4.%5.%6.%7.%8.%9"/>
      <w:lvlJc w:val="left"/>
      <w:pPr>
        <w:ind w:left="3744" w:hanging="1440"/>
      </w:pPr>
      <w:rPr>
        <w:rFonts w:hint="default"/>
      </w:rPr>
    </w:lvl>
  </w:abstractNum>
  <w:abstractNum w:abstractNumId="59" w15:restartNumberingAfterBreak="0">
    <w:nsid w:val="5FC262A0"/>
    <w:multiLevelType w:val="hybridMultilevel"/>
    <w:tmpl w:val="3C362F1A"/>
    <w:lvl w:ilvl="0" w:tplc="6D96A178">
      <w:start w:val="1"/>
      <w:numFmt w:val="decimal"/>
      <w:lvlText w:val="%1."/>
      <w:lvlJc w:val="left"/>
      <w:pPr>
        <w:ind w:left="720" w:hanging="360"/>
      </w:pPr>
      <w:rPr>
        <w:rFonts w:hint="default"/>
        <w:i w:val="0"/>
        <w:iCs/>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0" w15:restartNumberingAfterBreak="0">
    <w:nsid w:val="6180351C"/>
    <w:multiLevelType w:val="multilevel"/>
    <w:tmpl w:val="4D4A62D2"/>
    <w:lvl w:ilvl="0">
      <w:start w:val="9"/>
      <w:numFmt w:val="decimal"/>
      <w:lvlText w:val="%1."/>
      <w:lvlJc w:val="left"/>
      <w:pPr>
        <w:ind w:left="480" w:hanging="480"/>
      </w:pPr>
      <w:rPr>
        <w:rFonts w:eastAsia="Calibri" w:hint="default"/>
        <w:u w:val="none"/>
      </w:rPr>
    </w:lvl>
    <w:lvl w:ilvl="1">
      <w:start w:val="5"/>
      <w:numFmt w:val="decimal"/>
      <w:lvlText w:val="%1.%2."/>
      <w:lvlJc w:val="left"/>
      <w:pPr>
        <w:ind w:left="480" w:hanging="480"/>
      </w:pPr>
      <w:rPr>
        <w:rFonts w:eastAsia="Calibri" w:hint="default"/>
        <w:u w:val="none"/>
      </w:rPr>
    </w:lvl>
    <w:lvl w:ilvl="2">
      <w:start w:val="1"/>
      <w:numFmt w:val="decimal"/>
      <w:lvlText w:val="%1.%2.%3."/>
      <w:lvlJc w:val="left"/>
      <w:pPr>
        <w:ind w:left="720" w:hanging="720"/>
      </w:pPr>
      <w:rPr>
        <w:rFonts w:eastAsia="Calibri" w:hint="default"/>
        <w:u w:val="none"/>
      </w:rPr>
    </w:lvl>
    <w:lvl w:ilvl="3">
      <w:start w:val="1"/>
      <w:numFmt w:val="decimal"/>
      <w:lvlText w:val="%1.%2.%3.%4."/>
      <w:lvlJc w:val="left"/>
      <w:pPr>
        <w:ind w:left="720" w:hanging="720"/>
      </w:pPr>
      <w:rPr>
        <w:rFonts w:eastAsia="Calibri" w:hint="default"/>
        <w:u w:val="none"/>
      </w:rPr>
    </w:lvl>
    <w:lvl w:ilvl="4">
      <w:start w:val="1"/>
      <w:numFmt w:val="decimal"/>
      <w:lvlText w:val="%1.%2.%3.%4.%5."/>
      <w:lvlJc w:val="left"/>
      <w:pPr>
        <w:ind w:left="1080" w:hanging="1080"/>
      </w:pPr>
      <w:rPr>
        <w:rFonts w:eastAsia="Calibri" w:hint="default"/>
        <w:u w:val="none"/>
      </w:rPr>
    </w:lvl>
    <w:lvl w:ilvl="5">
      <w:start w:val="1"/>
      <w:numFmt w:val="decimal"/>
      <w:lvlText w:val="%1.%2.%3.%4.%5.%6."/>
      <w:lvlJc w:val="left"/>
      <w:pPr>
        <w:ind w:left="1080" w:hanging="1080"/>
      </w:pPr>
      <w:rPr>
        <w:rFonts w:eastAsia="Calibri" w:hint="default"/>
        <w:u w:val="none"/>
      </w:rPr>
    </w:lvl>
    <w:lvl w:ilvl="6">
      <w:start w:val="1"/>
      <w:numFmt w:val="decimal"/>
      <w:lvlText w:val="%1.%2.%3.%4.%5.%6.%7."/>
      <w:lvlJc w:val="left"/>
      <w:pPr>
        <w:ind w:left="1440" w:hanging="1440"/>
      </w:pPr>
      <w:rPr>
        <w:rFonts w:eastAsia="Calibri" w:hint="default"/>
        <w:u w:val="none"/>
      </w:rPr>
    </w:lvl>
    <w:lvl w:ilvl="7">
      <w:start w:val="1"/>
      <w:numFmt w:val="decimal"/>
      <w:lvlText w:val="%1.%2.%3.%4.%5.%6.%7.%8."/>
      <w:lvlJc w:val="left"/>
      <w:pPr>
        <w:ind w:left="1440" w:hanging="1440"/>
      </w:pPr>
      <w:rPr>
        <w:rFonts w:eastAsia="Calibri" w:hint="default"/>
        <w:u w:val="none"/>
      </w:rPr>
    </w:lvl>
    <w:lvl w:ilvl="8">
      <w:start w:val="1"/>
      <w:numFmt w:val="decimal"/>
      <w:lvlText w:val="%1.%2.%3.%4.%5.%6.%7.%8.%9."/>
      <w:lvlJc w:val="left"/>
      <w:pPr>
        <w:ind w:left="1440" w:hanging="1440"/>
      </w:pPr>
      <w:rPr>
        <w:rFonts w:eastAsia="Calibri" w:hint="default"/>
        <w:u w:val="none"/>
      </w:rPr>
    </w:lvl>
  </w:abstractNum>
  <w:abstractNum w:abstractNumId="61" w15:restartNumberingAfterBreak="0">
    <w:nsid w:val="638F2BA0"/>
    <w:multiLevelType w:val="multilevel"/>
    <w:tmpl w:val="B928AC18"/>
    <w:lvl w:ilvl="0">
      <w:start w:val="2"/>
      <w:numFmt w:val="decimal"/>
      <w:lvlText w:val="%1."/>
      <w:lvlJc w:val="left"/>
      <w:pPr>
        <w:ind w:left="360" w:hanging="360"/>
      </w:pPr>
      <w:rPr>
        <w:rFonts w:eastAsia="Calibri" w:cs="Times New Roman" w:hint="default"/>
        <w:i w:val="0"/>
        <w:color w:val="auto"/>
        <w:sz w:val="22"/>
      </w:rPr>
    </w:lvl>
    <w:lvl w:ilvl="1">
      <w:start w:val="1"/>
      <w:numFmt w:val="decimal"/>
      <w:lvlText w:val="%1.%2."/>
      <w:lvlJc w:val="left"/>
      <w:pPr>
        <w:ind w:left="360" w:hanging="360"/>
      </w:pPr>
      <w:rPr>
        <w:rFonts w:eastAsia="Calibri" w:cs="Times New Roman" w:hint="default"/>
        <w:b/>
        <w:i w:val="0"/>
        <w:color w:val="auto"/>
        <w:sz w:val="22"/>
      </w:rPr>
    </w:lvl>
    <w:lvl w:ilvl="2">
      <w:start w:val="1"/>
      <w:numFmt w:val="decimal"/>
      <w:lvlText w:val="%1.%2.%3."/>
      <w:lvlJc w:val="left"/>
      <w:pPr>
        <w:ind w:left="1004" w:hanging="720"/>
      </w:pPr>
      <w:rPr>
        <w:rFonts w:eastAsia="Calibri" w:cs="Times New Roman" w:hint="default"/>
        <w:i w:val="0"/>
        <w:color w:val="auto"/>
        <w:sz w:val="22"/>
      </w:rPr>
    </w:lvl>
    <w:lvl w:ilvl="3">
      <w:start w:val="1"/>
      <w:numFmt w:val="decimal"/>
      <w:lvlText w:val="%1.%2.%3.%4."/>
      <w:lvlJc w:val="left"/>
      <w:pPr>
        <w:ind w:left="2880" w:hanging="720"/>
      </w:pPr>
      <w:rPr>
        <w:rFonts w:eastAsia="Calibri" w:cs="Times New Roman" w:hint="default"/>
        <w:i w:val="0"/>
        <w:color w:val="auto"/>
        <w:sz w:val="22"/>
      </w:rPr>
    </w:lvl>
    <w:lvl w:ilvl="4">
      <w:start w:val="1"/>
      <w:numFmt w:val="decimal"/>
      <w:lvlText w:val="%1.%2.%3.%4.%5."/>
      <w:lvlJc w:val="left"/>
      <w:pPr>
        <w:ind w:left="3960" w:hanging="1080"/>
      </w:pPr>
      <w:rPr>
        <w:rFonts w:eastAsia="Calibri" w:cs="Times New Roman" w:hint="default"/>
        <w:i w:val="0"/>
        <w:color w:val="auto"/>
        <w:sz w:val="22"/>
      </w:rPr>
    </w:lvl>
    <w:lvl w:ilvl="5">
      <w:start w:val="1"/>
      <w:numFmt w:val="decimal"/>
      <w:lvlText w:val="%1.%2.%3.%4.%5.%6."/>
      <w:lvlJc w:val="left"/>
      <w:pPr>
        <w:ind w:left="4680" w:hanging="1080"/>
      </w:pPr>
      <w:rPr>
        <w:rFonts w:eastAsia="Calibri" w:cs="Times New Roman" w:hint="default"/>
        <w:i w:val="0"/>
        <w:color w:val="auto"/>
        <w:sz w:val="22"/>
      </w:rPr>
    </w:lvl>
    <w:lvl w:ilvl="6">
      <w:start w:val="1"/>
      <w:numFmt w:val="decimal"/>
      <w:lvlText w:val="%1.%2.%3.%4.%5.%6.%7."/>
      <w:lvlJc w:val="left"/>
      <w:pPr>
        <w:ind w:left="5400" w:hanging="1080"/>
      </w:pPr>
      <w:rPr>
        <w:rFonts w:eastAsia="Calibri" w:cs="Times New Roman" w:hint="default"/>
        <w:i w:val="0"/>
        <w:color w:val="auto"/>
        <w:sz w:val="22"/>
      </w:rPr>
    </w:lvl>
    <w:lvl w:ilvl="7">
      <w:start w:val="1"/>
      <w:numFmt w:val="decimal"/>
      <w:lvlText w:val="%1.%2.%3.%4.%5.%6.%7.%8."/>
      <w:lvlJc w:val="left"/>
      <w:pPr>
        <w:ind w:left="6480" w:hanging="1440"/>
      </w:pPr>
      <w:rPr>
        <w:rFonts w:eastAsia="Calibri" w:cs="Times New Roman" w:hint="default"/>
        <w:i w:val="0"/>
        <w:color w:val="auto"/>
        <w:sz w:val="22"/>
      </w:rPr>
    </w:lvl>
    <w:lvl w:ilvl="8">
      <w:start w:val="1"/>
      <w:numFmt w:val="decimal"/>
      <w:lvlText w:val="%1.%2.%3.%4.%5.%6.%7.%8.%9."/>
      <w:lvlJc w:val="left"/>
      <w:pPr>
        <w:ind w:left="7200" w:hanging="1440"/>
      </w:pPr>
      <w:rPr>
        <w:rFonts w:eastAsia="Calibri" w:cs="Times New Roman" w:hint="default"/>
        <w:i w:val="0"/>
        <w:color w:val="auto"/>
        <w:sz w:val="22"/>
      </w:rPr>
    </w:lvl>
  </w:abstractNum>
  <w:abstractNum w:abstractNumId="62" w15:restartNumberingAfterBreak="0">
    <w:nsid w:val="64FA0828"/>
    <w:multiLevelType w:val="hybridMultilevel"/>
    <w:tmpl w:val="D6D2B856"/>
    <w:lvl w:ilvl="0" w:tplc="0427000F">
      <w:start w:val="7"/>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3" w15:restartNumberingAfterBreak="0">
    <w:nsid w:val="66C427B5"/>
    <w:multiLevelType w:val="multilevel"/>
    <w:tmpl w:val="E4B239E2"/>
    <w:lvl w:ilvl="0">
      <w:start w:val="5"/>
      <w:numFmt w:val="decimal"/>
      <w:lvlText w:val="%1."/>
      <w:lvlJc w:val="left"/>
      <w:pPr>
        <w:ind w:left="360" w:hanging="360"/>
      </w:pPr>
      <w:rPr>
        <w:rFonts w:eastAsiaTheme="minorEastAsia" w:hint="default"/>
      </w:rPr>
    </w:lvl>
    <w:lvl w:ilvl="1">
      <w:start w:val="3"/>
      <w:numFmt w:val="decimal"/>
      <w:lvlText w:val="%1.%2."/>
      <w:lvlJc w:val="left"/>
      <w:pPr>
        <w:ind w:left="360" w:hanging="360"/>
      </w:pPr>
      <w:rPr>
        <w:rFonts w:eastAsiaTheme="minorEastAsia" w:hint="default"/>
      </w:rPr>
    </w:lvl>
    <w:lvl w:ilvl="2">
      <w:start w:val="1"/>
      <w:numFmt w:val="decimal"/>
      <w:lvlText w:val="%1.%2.%3."/>
      <w:lvlJc w:val="left"/>
      <w:pPr>
        <w:ind w:left="720" w:hanging="720"/>
      </w:pPr>
      <w:rPr>
        <w:rFonts w:eastAsiaTheme="minorEastAsia" w:hint="default"/>
      </w:rPr>
    </w:lvl>
    <w:lvl w:ilvl="3">
      <w:start w:val="1"/>
      <w:numFmt w:val="decimal"/>
      <w:lvlText w:val="%1.%2.%3.%4."/>
      <w:lvlJc w:val="left"/>
      <w:pPr>
        <w:ind w:left="720" w:hanging="720"/>
      </w:pPr>
      <w:rPr>
        <w:rFonts w:eastAsiaTheme="minorEastAsia" w:hint="default"/>
      </w:rPr>
    </w:lvl>
    <w:lvl w:ilvl="4">
      <w:start w:val="1"/>
      <w:numFmt w:val="decimal"/>
      <w:lvlText w:val="%1.%2.%3.%4.%5."/>
      <w:lvlJc w:val="left"/>
      <w:pPr>
        <w:ind w:left="1080" w:hanging="1080"/>
      </w:pPr>
      <w:rPr>
        <w:rFonts w:eastAsiaTheme="minorEastAsia" w:hint="default"/>
      </w:rPr>
    </w:lvl>
    <w:lvl w:ilvl="5">
      <w:start w:val="1"/>
      <w:numFmt w:val="decimal"/>
      <w:lvlText w:val="%1.%2.%3.%4.%5.%6."/>
      <w:lvlJc w:val="left"/>
      <w:pPr>
        <w:ind w:left="1080" w:hanging="1080"/>
      </w:pPr>
      <w:rPr>
        <w:rFonts w:eastAsiaTheme="minorEastAsia" w:hint="default"/>
      </w:rPr>
    </w:lvl>
    <w:lvl w:ilvl="6">
      <w:start w:val="1"/>
      <w:numFmt w:val="decimal"/>
      <w:lvlText w:val="%1.%2.%3.%4.%5.%6.%7."/>
      <w:lvlJc w:val="left"/>
      <w:pPr>
        <w:ind w:left="1440" w:hanging="1440"/>
      </w:pPr>
      <w:rPr>
        <w:rFonts w:eastAsiaTheme="minorEastAsia" w:hint="default"/>
      </w:rPr>
    </w:lvl>
    <w:lvl w:ilvl="7">
      <w:start w:val="1"/>
      <w:numFmt w:val="decimal"/>
      <w:lvlText w:val="%1.%2.%3.%4.%5.%6.%7.%8."/>
      <w:lvlJc w:val="left"/>
      <w:pPr>
        <w:ind w:left="1440" w:hanging="1440"/>
      </w:pPr>
      <w:rPr>
        <w:rFonts w:eastAsiaTheme="minorEastAsia" w:hint="default"/>
      </w:rPr>
    </w:lvl>
    <w:lvl w:ilvl="8">
      <w:start w:val="1"/>
      <w:numFmt w:val="decimal"/>
      <w:lvlText w:val="%1.%2.%3.%4.%5.%6.%7.%8.%9."/>
      <w:lvlJc w:val="left"/>
      <w:pPr>
        <w:ind w:left="1440" w:hanging="1440"/>
      </w:pPr>
      <w:rPr>
        <w:rFonts w:eastAsiaTheme="minorEastAsia" w:hint="default"/>
      </w:rPr>
    </w:lvl>
  </w:abstractNum>
  <w:abstractNum w:abstractNumId="64" w15:restartNumberingAfterBreak="0">
    <w:nsid w:val="67963303"/>
    <w:multiLevelType w:val="hybridMultilevel"/>
    <w:tmpl w:val="3B34958A"/>
    <w:lvl w:ilvl="0" w:tplc="FFFFFFFF">
      <w:start w:val="1"/>
      <w:numFmt w:val="decimal"/>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65" w15:restartNumberingAfterBreak="0">
    <w:nsid w:val="683A5783"/>
    <w:multiLevelType w:val="hybridMultilevel"/>
    <w:tmpl w:val="F176E542"/>
    <w:lvl w:ilvl="0" w:tplc="0409000F">
      <w:start w:val="1"/>
      <w:numFmt w:val="decimal"/>
      <w:lvlText w:val="%1."/>
      <w:lvlJc w:val="left"/>
      <w:pPr>
        <w:ind w:left="688" w:hanging="360"/>
      </w:pPr>
    </w:lvl>
    <w:lvl w:ilvl="1" w:tplc="04090019" w:tentative="1">
      <w:start w:val="1"/>
      <w:numFmt w:val="lowerLetter"/>
      <w:lvlText w:val="%2."/>
      <w:lvlJc w:val="left"/>
      <w:pPr>
        <w:ind w:left="1408" w:hanging="360"/>
      </w:pPr>
    </w:lvl>
    <w:lvl w:ilvl="2" w:tplc="0409001B" w:tentative="1">
      <w:start w:val="1"/>
      <w:numFmt w:val="lowerRoman"/>
      <w:lvlText w:val="%3."/>
      <w:lvlJc w:val="right"/>
      <w:pPr>
        <w:ind w:left="2128" w:hanging="180"/>
      </w:pPr>
    </w:lvl>
    <w:lvl w:ilvl="3" w:tplc="0409000F" w:tentative="1">
      <w:start w:val="1"/>
      <w:numFmt w:val="decimal"/>
      <w:lvlText w:val="%4."/>
      <w:lvlJc w:val="left"/>
      <w:pPr>
        <w:ind w:left="2848" w:hanging="360"/>
      </w:pPr>
    </w:lvl>
    <w:lvl w:ilvl="4" w:tplc="04090019" w:tentative="1">
      <w:start w:val="1"/>
      <w:numFmt w:val="lowerLetter"/>
      <w:lvlText w:val="%5."/>
      <w:lvlJc w:val="left"/>
      <w:pPr>
        <w:ind w:left="3568" w:hanging="360"/>
      </w:pPr>
    </w:lvl>
    <w:lvl w:ilvl="5" w:tplc="0409001B" w:tentative="1">
      <w:start w:val="1"/>
      <w:numFmt w:val="lowerRoman"/>
      <w:lvlText w:val="%6."/>
      <w:lvlJc w:val="right"/>
      <w:pPr>
        <w:ind w:left="4288" w:hanging="180"/>
      </w:pPr>
    </w:lvl>
    <w:lvl w:ilvl="6" w:tplc="0409000F" w:tentative="1">
      <w:start w:val="1"/>
      <w:numFmt w:val="decimal"/>
      <w:lvlText w:val="%7."/>
      <w:lvlJc w:val="left"/>
      <w:pPr>
        <w:ind w:left="5008" w:hanging="360"/>
      </w:pPr>
    </w:lvl>
    <w:lvl w:ilvl="7" w:tplc="04090019" w:tentative="1">
      <w:start w:val="1"/>
      <w:numFmt w:val="lowerLetter"/>
      <w:lvlText w:val="%8."/>
      <w:lvlJc w:val="left"/>
      <w:pPr>
        <w:ind w:left="5728" w:hanging="360"/>
      </w:pPr>
    </w:lvl>
    <w:lvl w:ilvl="8" w:tplc="0409001B" w:tentative="1">
      <w:start w:val="1"/>
      <w:numFmt w:val="lowerRoman"/>
      <w:lvlText w:val="%9."/>
      <w:lvlJc w:val="right"/>
      <w:pPr>
        <w:ind w:left="6448" w:hanging="180"/>
      </w:pPr>
    </w:lvl>
  </w:abstractNum>
  <w:abstractNum w:abstractNumId="66" w15:restartNumberingAfterBreak="0">
    <w:nsid w:val="69F517B4"/>
    <w:multiLevelType w:val="multilevel"/>
    <w:tmpl w:val="9F980F5C"/>
    <w:lvl w:ilvl="0">
      <w:start w:val="1"/>
      <w:numFmt w:val="decimal"/>
      <w:pStyle w:val="S1lygis"/>
      <w:lvlText w:val="%1."/>
      <w:lvlJc w:val="left"/>
      <w:pPr>
        <w:tabs>
          <w:tab w:val="num" w:pos="709"/>
        </w:tabs>
        <w:ind w:left="709" w:hanging="709"/>
      </w:pPr>
      <w:rPr>
        <w:rFonts w:hint="default"/>
        <w:b/>
      </w:rPr>
    </w:lvl>
    <w:lvl w:ilvl="1">
      <w:start w:val="1"/>
      <w:numFmt w:val="decimal"/>
      <w:pStyle w:val="S2lygis"/>
      <w:lvlText w:val="%1.%2."/>
      <w:lvlJc w:val="left"/>
      <w:pPr>
        <w:tabs>
          <w:tab w:val="num" w:pos="709"/>
        </w:tabs>
        <w:ind w:left="709" w:hanging="709"/>
      </w:pPr>
      <w:rPr>
        <w:rFonts w:hint="default"/>
        <w:b w:val="0"/>
        <w:color w:val="auto"/>
      </w:rPr>
    </w:lvl>
    <w:lvl w:ilvl="2">
      <w:start w:val="1"/>
      <w:numFmt w:val="decimal"/>
      <w:pStyle w:val="S3lygis"/>
      <w:isLgl/>
      <w:lvlText w:val="%1.%2.%3."/>
      <w:lvlJc w:val="left"/>
      <w:pPr>
        <w:tabs>
          <w:tab w:val="num" w:pos="992"/>
        </w:tabs>
        <w:ind w:left="992" w:hanging="992"/>
      </w:pPr>
      <w:rPr>
        <w:rFonts w:hint="default"/>
        <w:b w:val="0"/>
      </w:rPr>
    </w:lvl>
    <w:lvl w:ilvl="3">
      <w:start w:val="1"/>
      <w:numFmt w:val="decimal"/>
      <w:lvlText w:val="%1.%2.%3.%4."/>
      <w:lvlJc w:val="left"/>
      <w:pPr>
        <w:tabs>
          <w:tab w:val="num" w:pos="992"/>
        </w:tabs>
        <w:ind w:left="992" w:hanging="992"/>
      </w:pPr>
      <w:rPr>
        <w:rFonts w:hint="default"/>
      </w:rPr>
    </w:lvl>
    <w:lvl w:ilvl="4">
      <w:start w:val="1"/>
      <w:numFmt w:val="decimal"/>
      <w:lvlText w:val="%5)"/>
      <w:lvlJc w:val="left"/>
      <w:pPr>
        <w:tabs>
          <w:tab w:val="num" w:pos="1008"/>
        </w:tabs>
        <w:ind w:left="1008" w:hanging="432"/>
      </w:pPr>
      <w:rPr>
        <w:rFonts w:hint="default"/>
      </w:rPr>
    </w:lvl>
    <w:lvl w:ilvl="5">
      <w:start w:val="1"/>
      <w:numFmt w:val="lowerLetter"/>
      <w:lvlText w:val="%6)"/>
      <w:lvlJc w:val="left"/>
      <w:pPr>
        <w:tabs>
          <w:tab w:val="num" w:pos="1152"/>
        </w:tabs>
        <w:ind w:left="1152" w:hanging="432"/>
      </w:pPr>
      <w:rPr>
        <w:rFonts w:hint="default"/>
      </w:rPr>
    </w:lvl>
    <w:lvl w:ilvl="6">
      <w:start w:val="1"/>
      <w:numFmt w:val="lowerRoman"/>
      <w:lvlText w:val="%7)"/>
      <w:lvlJc w:val="right"/>
      <w:pPr>
        <w:tabs>
          <w:tab w:val="num" w:pos="1296"/>
        </w:tabs>
        <w:ind w:left="1296" w:hanging="288"/>
      </w:pPr>
      <w:rPr>
        <w:rFonts w:hint="default"/>
      </w:rPr>
    </w:lvl>
    <w:lvl w:ilvl="7">
      <w:start w:val="1"/>
      <w:numFmt w:val="lowerLetter"/>
      <w:lvlText w:val="%8."/>
      <w:lvlJc w:val="left"/>
      <w:pPr>
        <w:tabs>
          <w:tab w:val="num" w:pos="1440"/>
        </w:tabs>
        <w:ind w:left="1440" w:hanging="432"/>
      </w:pPr>
      <w:rPr>
        <w:rFonts w:hint="default"/>
      </w:rPr>
    </w:lvl>
    <w:lvl w:ilvl="8">
      <w:start w:val="1"/>
      <w:numFmt w:val="lowerRoman"/>
      <w:lvlText w:val="%9."/>
      <w:lvlJc w:val="right"/>
      <w:pPr>
        <w:tabs>
          <w:tab w:val="num" w:pos="1584"/>
        </w:tabs>
        <w:ind w:left="1584" w:hanging="144"/>
      </w:pPr>
      <w:rPr>
        <w:rFonts w:hint="default"/>
      </w:rPr>
    </w:lvl>
  </w:abstractNum>
  <w:abstractNum w:abstractNumId="67" w15:restartNumberingAfterBreak="0">
    <w:nsid w:val="6D2B574C"/>
    <w:multiLevelType w:val="multilevel"/>
    <w:tmpl w:val="65B40D76"/>
    <w:lvl w:ilvl="0">
      <w:start w:val="1"/>
      <w:numFmt w:val="decimal"/>
      <w:lvlText w:val="%1."/>
      <w:lvlJc w:val="left"/>
      <w:pPr>
        <w:ind w:left="644" w:hanging="360"/>
      </w:pPr>
      <w:rPr>
        <w:rFonts w:hint="default"/>
        <w:b/>
      </w:rPr>
    </w:lvl>
    <w:lvl w:ilvl="1">
      <w:start w:val="1"/>
      <w:numFmt w:val="decimal"/>
      <w:lvlText w:val="%1.%2."/>
      <w:lvlJc w:val="left"/>
      <w:pPr>
        <w:ind w:left="720" w:hanging="360"/>
      </w:pPr>
      <w:rPr>
        <w:rFonts w:hint="default"/>
        <w:b/>
      </w:rPr>
    </w:lvl>
    <w:lvl w:ilvl="2">
      <w:start w:val="1"/>
      <w:numFmt w:val="decimal"/>
      <w:lvlText w:val="%1.%2.%3."/>
      <w:lvlJc w:val="left"/>
      <w:pPr>
        <w:ind w:left="1440" w:hanging="720"/>
      </w:pPr>
      <w:rPr>
        <w:rFonts w:hint="default"/>
        <w:b/>
        <w:i w:val="0"/>
        <w:iCs w:val="0"/>
      </w:rPr>
    </w:lvl>
    <w:lvl w:ilvl="3">
      <w:start w:val="1"/>
      <w:numFmt w:val="decimal"/>
      <w:lvlText w:val="%1.%2.%3.%4."/>
      <w:lvlJc w:val="left"/>
      <w:pPr>
        <w:ind w:left="1800" w:hanging="720"/>
      </w:pPr>
      <w:rPr>
        <w:rFonts w:hint="default"/>
        <w:b/>
      </w:rPr>
    </w:lvl>
    <w:lvl w:ilvl="4">
      <w:start w:val="1"/>
      <w:numFmt w:val="decimal"/>
      <w:lvlText w:val="%1.%2.%3.%4.%5."/>
      <w:lvlJc w:val="left"/>
      <w:pPr>
        <w:ind w:left="2520" w:hanging="1080"/>
      </w:pPr>
      <w:rPr>
        <w:rFonts w:hint="default"/>
        <w:b/>
      </w:rPr>
    </w:lvl>
    <w:lvl w:ilvl="5">
      <w:start w:val="1"/>
      <w:numFmt w:val="decimal"/>
      <w:lvlText w:val="%1.%2.%3.%4.%5.%6."/>
      <w:lvlJc w:val="left"/>
      <w:pPr>
        <w:ind w:left="2880" w:hanging="1080"/>
      </w:pPr>
      <w:rPr>
        <w:rFonts w:hint="default"/>
        <w:b/>
      </w:rPr>
    </w:lvl>
    <w:lvl w:ilvl="6">
      <w:start w:val="1"/>
      <w:numFmt w:val="decimal"/>
      <w:lvlText w:val="%1.%2.%3.%4.%5.%6.%7."/>
      <w:lvlJc w:val="left"/>
      <w:pPr>
        <w:ind w:left="3600" w:hanging="1440"/>
      </w:pPr>
      <w:rPr>
        <w:rFonts w:hint="default"/>
        <w:b/>
      </w:rPr>
    </w:lvl>
    <w:lvl w:ilvl="7">
      <w:start w:val="1"/>
      <w:numFmt w:val="decimal"/>
      <w:lvlText w:val="%1.%2.%3.%4.%5.%6.%7.%8."/>
      <w:lvlJc w:val="left"/>
      <w:pPr>
        <w:ind w:left="3960" w:hanging="1440"/>
      </w:pPr>
      <w:rPr>
        <w:rFonts w:hint="default"/>
        <w:b/>
      </w:rPr>
    </w:lvl>
    <w:lvl w:ilvl="8">
      <w:start w:val="1"/>
      <w:numFmt w:val="decimal"/>
      <w:lvlText w:val="%1.%2.%3.%4.%5.%6.%7.%8.%9."/>
      <w:lvlJc w:val="left"/>
      <w:pPr>
        <w:ind w:left="4320" w:hanging="1440"/>
      </w:pPr>
      <w:rPr>
        <w:rFonts w:hint="default"/>
        <w:b/>
      </w:rPr>
    </w:lvl>
  </w:abstractNum>
  <w:abstractNum w:abstractNumId="68" w15:restartNumberingAfterBreak="0">
    <w:nsid w:val="6D505B75"/>
    <w:multiLevelType w:val="multilevel"/>
    <w:tmpl w:val="B01EF004"/>
    <w:lvl w:ilvl="0">
      <w:start w:val="1"/>
      <w:numFmt w:val="decimal"/>
      <w:lvlText w:val="%1."/>
      <w:lvlJc w:val="left"/>
      <w:pPr>
        <w:ind w:left="360" w:hanging="360"/>
      </w:pPr>
      <w:rPr>
        <w:rFonts w:asciiTheme="minorHAnsi" w:hAnsiTheme="minorHAnsi" w:cstheme="minorHAnsi" w:hint="default"/>
        <w:b w:val="0"/>
        <w:bCs w:val="0"/>
        <w:i w:val="0"/>
        <w:iCs/>
        <w:color w:val="auto"/>
        <w:sz w:val="21"/>
        <w:szCs w:val="21"/>
      </w:rPr>
    </w:lvl>
    <w:lvl w:ilvl="1">
      <w:start w:val="1"/>
      <w:numFmt w:val="decimal"/>
      <w:lvlText w:val="%1.%2."/>
      <w:lvlJc w:val="left"/>
      <w:pPr>
        <w:ind w:left="720" w:hanging="360"/>
      </w:pPr>
      <w:rPr>
        <w:rFonts w:asciiTheme="minorHAnsi" w:hAnsiTheme="minorHAnsi" w:cstheme="minorHAnsi" w:hint="default"/>
        <w:b w:val="0"/>
        <w:bCs w:val="0"/>
        <w:color w:val="auto"/>
        <w:sz w:val="21"/>
        <w:szCs w:val="21"/>
      </w:rPr>
    </w:lvl>
    <w:lvl w:ilvl="2">
      <w:start w:val="1"/>
      <w:numFmt w:val="decimal"/>
      <w:lvlText w:val="%1.%2.%3."/>
      <w:lvlJc w:val="left"/>
      <w:pPr>
        <w:ind w:left="1440" w:hanging="720"/>
      </w:pPr>
      <w:rPr>
        <w:rFonts w:asciiTheme="minorHAnsi" w:hAnsiTheme="minorHAnsi" w:cstheme="minorHAnsi" w:hint="default"/>
        <w:sz w:val="21"/>
        <w:szCs w:val="21"/>
      </w:rPr>
    </w:lvl>
    <w:lvl w:ilvl="3">
      <w:start w:val="1"/>
      <w:numFmt w:val="decimal"/>
      <w:lvlText w:val="%1.%2.%3.%4."/>
      <w:lvlJc w:val="left"/>
      <w:pPr>
        <w:ind w:left="1800" w:hanging="720"/>
      </w:pPr>
      <w:rPr>
        <w:rFonts w:asciiTheme="minorHAnsi" w:hAnsiTheme="minorHAnsi" w:cstheme="minorHAnsi" w:hint="default"/>
        <w:sz w:val="22"/>
      </w:rPr>
    </w:lvl>
    <w:lvl w:ilvl="4">
      <w:start w:val="1"/>
      <w:numFmt w:val="decimal"/>
      <w:lvlText w:val="%1.%2.%3.%4.%5."/>
      <w:lvlJc w:val="left"/>
      <w:pPr>
        <w:ind w:left="2520" w:hanging="1080"/>
      </w:pPr>
      <w:rPr>
        <w:rFonts w:asciiTheme="minorHAnsi" w:hAnsiTheme="minorHAnsi" w:cstheme="minorHAnsi" w:hint="default"/>
        <w:sz w:val="22"/>
      </w:rPr>
    </w:lvl>
    <w:lvl w:ilvl="5">
      <w:start w:val="1"/>
      <w:numFmt w:val="decimal"/>
      <w:lvlText w:val="%1.%2.%3.%4.%5.%6."/>
      <w:lvlJc w:val="left"/>
      <w:pPr>
        <w:ind w:left="2880" w:hanging="1080"/>
      </w:pPr>
      <w:rPr>
        <w:rFonts w:asciiTheme="minorHAnsi" w:hAnsiTheme="minorHAnsi" w:cstheme="minorHAnsi" w:hint="default"/>
        <w:sz w:val="22"/>
      </w:rPr>
    </w:lvl>
    <w:lvl w:ilvl="6">
      <w:start w:val="1"/>
      <w:numFmt w:val="decimal"/>
      <w:lvlText w:val="%1.%2.%3.%4.%5.%6.%7."/>
      <w:lvlJc w:val="left"/>
      <w:pPr>
        <w:ind w:left="3600" w:hanging="1440"/>
      </w:pPr>
      <w:rPr>
        <w:rFonts w:asciiTheme="minorHAnsi" w:hAnsiTheme="minorHAnsi" w:cstheme="minorHAnsi" w:hint="default"/>
        <w:sz w:val="22"/>
      </w:rPr>
    </w:lvl>
    <w:lvl w:ilvl="7">
      <w:start w:val="1"/>
      <w:numFmt w:val="decimal"/>
      <w:lvlText w:val="%1.%2.%3.%4.%5.%6.%7.%8."/>
      <w:lvlJc w:val="left"/>
      <w:pPr>
        <w:ind w:left="3960" w:hanging="1440"/>
      </w:pPr>
      <w:rPr>
        <w:rFonts w:asciiTheme="minorHAnsi" w:hAnsiTheme="minorHAnsi" w:cstheme="minorHAnsi" w:hint="default"/>
        <w:sz w:val="22"/>
      </w:rPr>
    </w:lvl>
    <w:lvl w:ilvl="8">
      <w:start w:val="1"/>
      <w:numFmt w:val="decimal"/>
      <w:lvlText w:val="%1.%2.%3.%4.%5.%6.%7.%8.%9."/>
      <w:lvlJc w:val="left"/>
      <w:pPr>
        <w:ind w:left="4680" w:hanging="1800"/>
      </w:pPr>
      <w:rPr>
        <w:rFonts w:asciiTheme="minorHAnsi" w:hAnsiTheme="minorHAnsi" w:cstheme="minorHAnsi" w:hint="default"/>
        <w:sz w:val="22"/>
      </w:rPr>
    </w:lvl>
  </w:abstractNum>
  <w:abstractNum w:abstractNumId="69" w15:restartNumberingAfterBreak="0">
    <w:nsid w:val="6D95411D"/>
    <w:multiLevelType w:val="multilevel"/>
    <w:tmpl w:val="D096BCDA"/>
    <w:lvl w:ilvl="0">
      <w:start w:val="8"/>
      <w:numFmt w:val="decimal"/>
      <w:lvlText w:val="%1."/>
      <w:lvlJc w:val="left"/>
      <w:pPr>
        <w:ind w:left="360" w:hanging="360"/>
      </w:pPr>
      <w:rPr>
        <w:rFonts w:hint="default"/>
      </w:rPr>
    </w:lvl>
    <w:lvl w:ilvl="1">
      <w:start w:val="1"/>
      <w:numFmt w:val="decimal"/>
      <w:lvlText w:val="%1.%2."/>
      <w:lvlJc w:val="left"/>
      <w:pPr>
        <w:ind w:left="360" w:hanging="360"/>
      </w:pPr>
      <w:rPr>
        <w:rFonts w:hint="default"/>
        <w:b w:val="0"/>
        <w:bCs w:val="0"/>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70" w15:restartNumberingAfterBreak="0">
    <w:nsid w:val="746F1239"/>
    <w:multiLevelType w:val="multilevel"/>
    <w:tmpl w:val="643A7B5E"/>
    <w:lvl w:ilvl="0">
      <w:start w:val="1"/>
      <w:numFmt w:val="decimal"/>
      <w:lvlText w:val="%1."/>
      <w:lvlJc w:val="left"/>
      <w:pPr>
        <w:ind w:left="360" w:hanging="360"/>
      </w:pPr>
      <w:rPr>
        <w:rFonts w:hint="default"/>
        <w:color w:val="00B050"/>
      </w:rPr>
    </w:lvl>
    <w:lvl w:ilvl="1">
      <w:start w:val="6"/>
      <w:numFmt w:val="decimal"/>
      <w:lvlText w:val="%1.%2."/>
      <w:lvlJc w:val="left"/>
      <w:pPr>
        <w:ind w:left="360" w:hanging="360"/>
      </w:pPr>
      <w:rPr>
        <w:rFonts w:hint="default"/>
        <w:color w:val="auto"/>
      </w:rPr>
    </w:lvl>
    <w:lvl w:ilvl="2">
      <w:start w:val="1"/>
      <w:numFmt w:val="decimal"/>
      <w:lvlText w:val="%1.%2.%3."/>
      <w:lvlJc w:val="left"/>
      <w:pPr>
        <w:ind w:left="720" w:hanging="720"/>
      </w:pPr>
      <w:rPr>
        <w:rFonts w:hint="default"/>
        <w:color w:val="00B050"/>
      </w:rPr>
    </w:lvl>
    <w:lvl w:ilvl="3">
      <w:start w:val="1"/>
      <w:numFmt w:val="decimal"/>
      <w:lvlText w:val="%1.%2.%3.%4."/>
      <w:lvlJc w:val="left"/>
      <w:pPr>
        <w:ind w:left="720" w:hanging="720"/>
      </w:pPr>
      <w:rPr>
        <w:rFonts w:hint="default"/>
        <w:color w:val="00B050"/>
      </w:rPr>
    </w:lvl>
    <w:lvl w:ilvl="4">
      <w:start w:val="1"/>
      <w:numFmt w:val="decimal"/>
      <w:lvlText w:val="%1.%2.%3.%4.%5."/>
      <w:lvlJc w:val="left"/>
      <w:pPr>
        <w:ind w:left="1080" w:hanging="1080"/>
      </w:pPr>
      <w:rPr>
        <w:rFonts w:hint="default"/>
        <w:color w:val="00B050"/>
      </w:rPr>
    </w:lvl>
    <w:lvl w:ilvl="5">
      <w:start w:val="1"/>
      <w:numFmt w:val="decimal"/>
      <w:lvlText w:val="%1.%2.%3.%4.%5.%6."/>
      <w:lvlJc w:val="left"/>
      <w:pPr>
        <w:ind w:left="1080" w:hanging="1080"/>
      </w:pPr>
      <w:rPr>
        <w:rFonts w:hint="default"/>
        <w:color w:val="00B050"/>
      </w:rPr>
    </w:lvl>
    <w:lvl w:ilvl="6">
      <w:start w:val="1"/>
      <w:numFmt w:val="decimal"/>
      <w:lvlText w:val="%1.%2.%3.%4.%5.%6.%7."/>
      <w:lvlJc w:val="left"/>
      <w:pPr>
        <w:ind w:left="1440" w:hanging="1440"/>
      </w:pPr>
      <w:rPr>
        <w:rFonts w:hint="default"/>
        <w:color w:val="00B050"/>
      </w:rPr>
    </w:lvl>
    <w:lvl w:ilvl="7">
      <w:start w:val="1"/>
      <w:numFmt w:val="decimal"/>
      <w:lvlText w:val="%1.%2.%3.%4.%5.%6.%7.%8."/>
      <w:lvlJc w:val="left"/>
      <w:pPr>
        <w:ind w:left="1440" w:hanging="1440"/>
      </w:pPr>
      <w:rPr>
        <w:rFonts w:hint="default"/>
        <w:color w:val="00B050"/>
      </w:rPr>
    </w:lvl>
    <w:lvl w:ilvl="8">
      <w:start w:val="1"/>
      <w:numFmt w:val="decimal"/>
      <w:lvlText w:val="%1.%2.%3.%4.%5.%6.%7.%8.%9."/>
      <w:lvlJc w:val="left"/>
      <w:pPr>
        <w:ind w:left="1440" w:hanging="1440"/>
      </w:pPr>
      <w:rPr>
        <w:rFonts w:hint="default"/>
        <w:color w:val="00B050"/>
      </w:rPr>
    </w:lvl>
  </w:abstractNum>
  <w:abstractNum w:abstractNumId="71" w15:restartNumberingAfterBreak="0">
    <w:nsid w:val="747A38CE"/>
    <w:multiLevelType w:val="multilevel"/>
    <w:tmpl w:val="5644FA7A"/>
    <w:lvl w:ilvl="0">
      <w:start w:val="6"/>
      <w:numFmt w:val="decimal"/>
      <w:lvlText w:val="%1."/>
      <w:lvlJc w:val="left"/>
      <w:pPr>
        <w:ind w:left="504" w:hanging="504"/>
      </w:pPr>
      <w:rPr>
        <w:rFonts w:eastAsia="Calibri" w:hint="default"/>
        <w:b w:val="0"/>
        <w:bCs w:val="0"/>
        <w:u w:val="none"/>
      </w:rPr>
    </w:lvl>
    <w:lvl w:ilvl="1">
      <w:start w:val="2"/>
      <w:numFmt w:val="decimal"/>
      <w:lvlText w:val="%1.%2."/>
      <w:lvlJc w:val="left"/>
      <w:pPr>
        <w:ind w:left="1214" w:hanging="504"/>
      </w:pPr>
      <w:rPr>
        <w:rFonts w:eastAsia="Calibri" w:hint="default"/>
        <w:u w:val="none"/>
      </w:rPr>
    </w:lvl>
    <w:lvl w:ilvl="2">
      <w:start w:val="1"/>
      <w:numFmt w:val="decimal"/>
      <w:lvlText w:val="%1.%2.%3."/>
      <w:lvlJc w:val="left"/>
      <w:pPr>
        <w:ind w:left="2140" w:hanging="720"/>
      </w:pPr>
      <w:rPr>
        <w:rFonts w:eastAsia="Calibri" w:hint="default"/>
        <w:u w:val="none"/>
      </w:rPr>
    </w:lvl>
    <w:lvl w:ilvl="3">
      <w:start w:val="1"/>
      <w:numFmt w:val="decimal"/>
      <w:lvlText w:val="%1.%2.%3.%4."/>
      <w:lvlJc w:val="left"/>
      <w:pPr>
        <w:ind w:left="2850" w:hanging="720"/>
      </w:pPr>
      <w:rPr>
        <w:rFonts w:eastAsia="Calibri" w:hint="default"/>
        <w:u w:val="none"/>
      </w:rPr>
    </w:lvl>
    <w:lvl w:ilvl="4">
      <w:start w:val="1"/>
      <w:numFmt w:val="decimal"/>
      <w:lvlText w:val="%1.%2.%3.%4.%5."/>
      <w:lvlJc w:val="left"/>
      <w:pPr>
        <w:ind w:left="3920" w:hanging="1080"/>
      </w:pPr>
      <w:rPr>
        <w:rFonts w:eastAsia="Calibri" w:hint="default"/>
        <w:u w:val="none"/>
      </w:rPr>
    </w:lvl>
    <w:lvl w:ilvl="5">
      <w:start w:val="1"/>
      <w:numFmt w:val="decimal"/>
      <w:lvlText w:val="%1.%2.%3.%4.%5.%6."/>
      <w:lvlJc w:val="left"/>
      <w:pPr>
        <w:ind w:left="4630" w:hanging="1080"/>
      </w:pPr>
      <w:rPr>
        <w:rFonts w:eastAsia="Calibri" w:hint="default"/>
        <w:u w:val="none"/>
      </w:rPr>
    </w:lvl>
    <w:lvl w:ilvl="6">
      <w:start w:val="1"/>
      <w:numFmt w:val="decimal"/>
      <w:lvlText w:val="%1.%2.%3.%4.%5.%6.%7."/>
      <w:lvlJc w:val="left"/>
      <w:pPr>
        <w:ind w:left="5700" w:hanging="1440"/>
      </w:pPr>
      <w:rPr>
        <w:rFonts w:eastAsia="Calibri" w:hint="default"/>
        <w:u w:val="none"/>
      </w:rPr>
    </w:lvl>
    <w:lvl w:ilvl="7">
      <w:start w:val="1"/>
      <w:numFmt w:val="decimal"/>
      <w:lvlText w:val="%1.%2.%3.%4.%5.%6.%7.%8."/>
      <w:lvlJc w:val="left"/>
      <w:pPr>
        <w:ind w:left="6410" w:hanging="1440"/>
      </w:pPr>
      <w:rPr>
        <w:rFonts w:eastAsia="Calibri" w:hint="default"/>
        <w:u w:val="none"/>
      </w:rPr>
    </w:lvl>
    <w:lvl w:ilvl="8">
      <w:start w:val="1"/>
      <w:numFmt w:val="decimal"/>
      <w:lvlText w:val="%1.%2.%3.%4.%5.%6.%7.%8.%9."/>
      <w:lvlJc w:val="left"/>
      <w:pPr>
        <w:ind w:left="7120" w:hanging="1440"/>
      </w:pPr>
      <w:rPr>
        <w:rFonts w:eastAsia="Calibri" w:hint="default"/>
        <w:u w:val="none"/>
      </w:rPr>
    </w:lvl>
  </w:abstractNum>
  <w:abstractNum w:abstractNumId="72" w15:restartNumberingAfterBreak="0">
    <w:nsid w:val="75F51110"/>
    <w:multiLevelType w:val="multilevel"/>
    <w:tmpl w:val="82E06D7E"/>
    <w:lvl w:ilvl="0">
      <w:start w:val="9"/>
      <w:numFmt w:val="decimal"/>
      <w:lvlText w:val="%1."/>
      <w:lvlJc w:val="left"/>
      <w:pPr>
        <w:ind w:left="480" w:hanging="480"/>
      </w:pPr>
      <w:rPr>
        <w:rFonts w:eastAsia="Calibri" w:hint="default"/>
        <w:u w:val="none"/>
      </w:rPr>
    </w:lvl>
    <w:lvl w:ilvl="1">
      <w:start w:val="5"/>
      <w:numFmt w:val="decimal"/>
      <w:lvlText w:val="%1.%2."/>
      <w:lvlJc w:val="left"/>
      <w:pPr>
        <w:ind w:left="480" w:hanging="480"/>
      </w:pPr>
      <w:rPr>
        <w:rFonts w:eastAsia="Calibri" w:hint="default"/>
        <w:u w:val="none"/>
      </w:rPr>
    </w:lvl>
    <w:lvl w:ilvl="2">
      <w:start w:val="1"/>
      <w:numFmt w:val="decimal"/>
      <w:lvlText w:val="%1.%2.%3."/>
      <w:lvlJc w:val="left"/>
      <w:pPr>
        <w:ind w:left="720" w:hanging="720"/>
      </w:pPr>
      <w:rPr>
        <w:rFonts w:eastAsia="Calibri" w:hint="default"/>
        <w:u w:val="none"/>
      </w:rPr>
    </w:lvl>
    <w:lvl w:ilvl="3">
      <w:start w:val="1"/>
      <w:numFmt w:val="decimal"/>
      <w:lvlText w:val="%1.%2.%3.%4."/>
      <w:lvlJc w:val="left"/>
      <w:pPr>
        <w:ind w:left="720" w:hanging="720"/>
      </w:pPr>
      <w:rPr>
        <w:rFonts w:eastAsia="Calibri" w:hint="default"/>
        <w:u w:val="none"/>
      </w:rPr>
    </w:lvl>
    <w:lvl w:ilvl="4">
      <w:start w:val="1"/>
      <w:numFmt w:val="decimal"/>
      <w:lvlText w:val="%1.%2.%3.%4.%5."/>
      <w:lvlJc w:val="left"/>
      <w:pPr>
        <w:ind w:left="1080" w:hanging="1080"/>
      </w:pPr>
      <w:rPr>
        <w:rFonts w:eastAsia="Calibri" w:hint="default"/>
        <w:u w:val="none"/>
      </w:rPr>
    </w:lvl>
    <w:lvl w:ilvl="5">
      <w:start w:val="1"/>
      <w:numFmt w:val="decimal"/>
      <w:lvlText w:val="%1.%2.%3.%4.%5.%6."/>
      <w:lvlJc w:val="left"/>
      <w:pPr>
        <w:ind w:left="1080" w:hanging="1080"/>
      </w:pPr>
      <w:rPr>
        <w:rFonts w:eastAsia="Calibri" w:hint="default"/>
        <w:u w:val="none"/>
      </w:rPr>
    </w:lvl>
    <w:lvl w:ilvl="6">
      <w:start w:val="1"/>
      <w:numFmt w:val="decimal"/>
      <w:lvlText w:val="%1.%2.%3.%4.%5.%6.%7."/>
      <w:lvlJc w:val="left"/>
      <w:pPr>
        <w:ind w:left="1440" w:hanging="1440"/>
      </w:pPr>
      <w:rPr>
        <w:rFonts w:eastAsia="Calibri" w:hint="default"/>
        <w:u w:val="none"/>
      </w:rPr>
    </w:lvl>
    <w:lvl w:ilvl="7">
      <w:start w:val="1"/>
      <w:numFmt w:val="decimal"/>
      <w:lvlText w:val="%1.%2.%3.%4.%5.%6.%7.%8."/>
      <w:lvlJc w:val="left"/>
      <w:pPr>
        <w:ind w:left="1440" w:hanging="1440"/>
      </w:pPr>
      <w:rPr>
        <w:rFonts w:eastAsia="Calibri" w:hint="default"/>
        <w:u w:val="none"/>
      </w:rPr>
    </w:lvl>
    <w:lvl w:ilvl="8">
      <w:start w:val="1"/>
      <w:numFmt w:val="decimal"/>
      <w:lvlText w:val="%1.%2.%3.%4.%5.%6.%7.%8.%9."/>
      <w:lvlJc w:val="left"/>
      <w:pPr>
        <w:ind w:left="1440" w:hanging="1440"/>
      </w:pPr>
      <w:rPr>
        <w:rFonts w:eastAsia="Calibri" w:hint="default"/>
        <w:u w:val="none"/>
      </w:rPr>
    </w:lvl>
  </w:abstractNum>
  <w:abstractNum w:abstractNumId="73" w15:restartNumberingAfterBreak="0">
    <w:nsid w:val="78674BCB"/>
    <w:multiLevelType w:val="multilevel"/>
    <w:tmpl w:val="F306B480"/>
    <w:lvl w:ilvl="0">
      <w:start w:val="2"/>
      <w:numFmt w:val="decimal"/>
      <w:lvlText w:val="%1."/>
      <w:lvlJc w:val="left"/>
      <w:pPr>
        <w:ind w:left="360" w:hanging="360"/>
      </w:pPr>
      <w:rPr>
        <w:rFonts w:eastAsia="Calibri" w:cs="Times New Roman"/>
        <w:i w:val="0"/>
        <w:color w:val="auto"/>
        <w:sz w:val="22"/>
      </w:rPr>
    </w:lvl>
    <w:lvl w:ilvl="1">
      <w:start w:val="1"/>
      <w:numFmt w:val="decimal"/>
      <w:lvlText w:val="%1.%2."/>
      <w:lvlJc w:val="left"/>
      <w:pPr>
        <w:ind w:left="360" w:hanging="360"/>
      </w:pPr>
      <w:rPr>
        <w:rFonts w:ascii="Times New Roman" w:eastAsia="Calibri" w:hAnsi="Times New Roman" w:cs="Times New Roman" w:hint="default"/>
        <w:b/>
        <w:i w:val="0"/>
        <w:color w:val="auto"/>
        <w:sz w:val="22"/>
      </w:rPr>
    </w:lvl>
    <w:lvl w:ilvl="2">
      <w:start w:val="1"/>
      <w:numFmt w:val="decimal"/>
      <w:lvlText w:val="%1.%2.%3."/>
      <w:lvlJc w:val="left"/>
      <w:pPr>
        <w:ind w:left="1288" w:hanging="720"/>
      </w:pPr>
      <w:rPr>
        <w:rFonts w:ascii="Times New Roman" w:eastAsia="Calibri" w:hAnsi="Times New Roman" w:cs="Times New Roman" w:hint="default"/>
        <w:i w:val="0"/>
        <w:color w:val="auto"/>
        <w:sz w:val="22"/>
      </w:rPr>
    </w:lvl>
    <w:lvl w:ilvl="3">
      <w:start w:val="1"/>
      <w:numFmt w:val="decimal"/>
      <w:lvlText w:val="%1.%2.%3.%4."/>
      <w:lvlJc w:val="left"/>
      <w:pPr>
        <w:ind w:left="2880" w:hanging="720"/>
      </w:pPr>
      <w:rPr>
        <w:rFonts w:eastAsia="Calibri" w:cs="Times New Roman"/>
        <w:i w:val="0"/>
        <w:color w:val="auto"/>
        <w:sz w:val="22"/>
      </w:rPr>
    </w:lvl>
    <w:lvl w:ilvl="4">
      <w:start w:val="1"/>
      <w:numFmt w:val="decimal"/>
      <w:lvlText w:val="%1.%2.%3.%4.%5."/>
      <w:lvlJc w:val="left"/>
      <w:pPr>
        <w:ind w:left="3960" w:hanging="1080"/>
      </w:pPr>
      <w:rPr>
        <w:rFonts w:eastAsia="Calibri" w:cs="Times New Roman"/>
        <w:i w:val="0"/>
        <w:color w:val="auto"/>
        <w:sz w:val="22"/>
      </w:rPr>
    </w:lvl>
    <w:lvl w:ilvl="5">
      <w:start w:val="1"/>
      <w:numFmt w:val="decimal"/>
      <w:lvlText w:val="%1.%2.%3.%4.%5.%6."/>
      <w:lvlJc w:val="left"/>
      <w:pPr>
        <w:ind w:left="4680" w:hanging="1080"/>
      </w:pPr>
      <w:rPr>
        <w:rFonts w:eastAsia="Calibri" w:cs="Times New Roman"/>
        <w:i w:val="0"/>
        <w:color w:val="auto"/>
        <w:sz w:val="22"/>
      </w:rPr>
    </w:lvl>
    <w:lvl w:ilvl="6">
      <w:start w:val="1"/>
      <w:numFmt w:val="decimal"/>
      <w:lvlText w:val="%1.%2.%3.%4.%5.%6.%7."/>
      <w:lvlJc w:val="left"/>
      <w:pPr>
        <w:ind w:left="5400" w:hanging="1080"/>
      </w:pPr>
      <w:rPr>
        <w:rFonts w:eastAsia="Calibri" w:cs="Times New Roman"/>
        <w:i w:val="0"/>
        <w:color w:val="auto"/>
        <w:sz w:val="22"/>
      </w:rPr>
    </w:lvl>
    <w:lvl w:ilvl="7">
      <w:start w:val="1"/>
      <w:numFmt w:val="decimal"/>
      <w:lvlText w:val="%1.%2.%3.%4.%5.%6.%7.%8."/>
      <w:lvlJc w:val="left"/>
      <w:pPr>
        <w:ind w:left="6480" w:hanging="1440"/>
      </w:pPr>
      <w:rPr>
        <w:rFonts w:eastAsia="Calibri" w:cs="Times New Roman"/>
        <w:i w:val="0"/>
        <w:color w:val="auto"/>
        <w:sz w:val="22"/>
      </w:rPr>
    </w:lvl>
    <w:lvl w:ilvl="8">
      <w:start w:val="1"/>
      <w:numFmt w:val="decimal"/>
      <w:lvlText w:val="%1.%2.%3.%4.%5.%6.%7.%8.%9."/>
      <w:lvlJc w:val="left"/>
      <w:pPr>
        <w:ind w:left="7200" w:hanging="1440"/>
      </w:pPr>
      <w:rPr>
        <w:rFonts w:eastAsia="Calibri" w:cs="Times New Roman"/>
        <w:i w:val="0"/>
        <w:color w:val="auto"/>
        <w:sz w:val="22"/>
      </w:rPr>
    </w:lvl>
  </w:abstractNum>
  <w:abstractNum w:abstractNumId="74" w15:restartNumberingAfterBreak="0">
    <w:nsid w:val="78B92436"/>
    <w:multiLevelType w:val="hybridMultilevel"/>
    <w:tmpl w:val="EE5E371E"/>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75" w15:restartNumberingAfterBreak="0">
    <w:nsid w:val="79521A03"/>
    <w:multiLevelType w:val="multilevel"/>
    <w:tmpl w:val="347E2EAE"/>
    <w:lvl w:ilvl="0">
      <w:start w:val="3"/>
      <w:numFmt w:val="decimal"/>
      <w:lvlText w:val="%1."/>
      <w:lvlJc w:val="left"/>
      <w:pPr>
        <w:ind w:left="360" w:hanging="360"/>
      </w:pPr>
      <w:rPr>
        <w:rFonts w:hint="default"/>
        <w:sz w:val="21"/>
      </w:rPr>
    </w:lvl>
    <w:lvl w:ilvl="1">
      <w:start w:val="1"/>
      <w:numFmt w:val="decimal"/>
      <w:lvlText w:val="%1.%2."/>
      <w:lvlJc w:val="left"/>
      <w:pPr>
        <w:ind w:left="927" w:hanging="360"/>
      </w:pPr>
      <w:rPr>
        <w:rFonts w:hint="default"/>
        <w:sz w:val="21"/>
      </w:rPr>
    </w:lvl>
    <w:lvl w:ilvl="2">
      <w:start w:val="1"/>
      <w:numFmt w:val="decimal"/>
      <w:lvlText w:val="%1.%2.%3."/>
      <w:lvlJc w:val="left"/>
      <w:pPr>
        <w:ind w:left="1854" w:hanging="720"/>
      </w:pPr>
      <w:rPr>
        <w:rFonts w:hint="default"/>
        <w:sz w:val="21"/>
      </w:rPr>
    </w:lvl>
    <w:lvl w:ilvl="3">
      <w:start w:val="1"/>
      <w:numFmt w:val="decimal"/>
      <w:lvlText w:val="%1.%2.%3.%4."/>
      <w:lvlJc w:val="left"/>
      <w:pPr>
        <w:ind w:left="2421" w:hanging="720"/>
      </w:pPr>
      <w:rPr>
        <w:rFonts w:hint="default"/>
        <w:sz w:val="21"/>
      </w:rPr>
    </w:lvl>
    <w:lvl w:ilvl="4">
      <w:start w:val="1"/>
      <w:numFmt w:val="decimal"/>
      <w:lvlText w:val="%1.%2.%3.%4.%5."/>
      <w:lvlJc w:val="left"/>
      <w:pPr>
        <w:ind w:left="3348" w:hanging="1080"/>
      </w:pPr>
      <w:rPr>
        <w:rFonts w:hint="default"/>
        <w:sz w:val="21"/>
      </w:rPr>
    </w:lvl>
    <w:lvl w:ilvl="5">
      <w:start w:val="1"/>
      <w:numFmt w:val="decimal"/>
      <w:lvlText w:val="%1.%2.%3.%4.%5.%6."/>
      <w:lvlJc w:val="left"/>
      <w:pPr>
        <w:ind w:left="3915" w:hanging="1080"/>
      </w:pPr>
      <w:rPr>
        <w:rFonts w:hint="default"/>
        <w:sz w:val="21"/>
      </w:rPr>
    </w:lvl>
    <w:lvl w:ilvl="6">
      <w:start w:val="1"/>
      <w:numFmt w:val="decimal"/>
      <w:lvlText w:val="%1.%2.%3.%4.%5.%6.%7."/>
      <w:lvlJc w:val="left"/>
      <w:pPr>
        <w:ind w:left="4842" w:hanging="1440"/>
      </w:pPr>
      <w:rPr>
        <w:rFonts w:hint="default"/>
        <w:sz w:val="21"/>
      </w:rPr>
    </w:lvl>
    <w:lvl w:ilvl="7">
      <w:start w:val="1"/>
      <w:numFmt w:val="decimal"/>
      <w:lvlText w:val="%1.%2.%3.%4.%5.%6.%7.%8."/>
      <w:lvlJc w:val="left"/>
      <w:pPr>
        <w:ind w:left="5409" w:hanging="1440"/>
      </w:pPr>
      <w:rPr>
        <w:rFonts w:hint="default"/>
        <w:sz w:val="21"/>
      </w:rPr>
    </w:lvl>
    <w:lvl w:ilvl="8">
      <w:start w:val="1"/>
      <w:numFmt w:val="decimal"/>
      <w:lvlText w:val="%1.%2.%3.%4.%5.%6.%7.%8.%9."/>
      <w:lvlJc w:val="left"/>
      <w:pPr>
        <w:ind w:left="6336" w:hanging="1800"/>
      </w:pPr>
      <w:rPr>
        <w:rFonts w:hint="default"/>
        <w:sz w:val="21"/>
      </w:rPr>
    </w:lvl>
  </w:abstractNum>
  <w:abstractNum w:abstractNumId="76" w15:restartNumberingAfterBreak="0">
    <w:nsid w:val="7A183221"/>
    <w:multiLevelType w:val="multilevel"/>
    <w:tmpl w:val="E3E08856"/>
    <w:lvl w:ilvl="0">
      <w:start w:val="1"/>
      <w:numFmt w:val="decimal"/>
      <w:lvlText w:val="%1."/>
      <w:lvlJc w:val="left"/>
      <w:pPr>
        <w:ind w:left="1080" w:hanging="720"/>
      </w:pPr>
      <w:rPr>
        <w:rFonts w:asciiTheme="minorHAnsi" w:hAnsiTheme="minorHAnsi" w:hint="default"/>
        <w:b w:val="0"/>
        <w:i w:val="0"/>
      </w:rPr>
    </w:lvl>
    <w:lvl w:ilvl="1">
      <w:start w:val="1"/>
      <w:numFmt w:val="decimal"/>
      <w:isLgl/>
      <w:lvlText w:val="%1.%2."/>
      <w:lvlJc w:val="left"/>
      <w:pPr>
        <w:ind w:left="720" w:hanging="360"/>
      </w:pPr>
      <w:rPr>
        <w:rFonts w:hint="default"/>
        <w:b w:val="0"/>
        <w:bCs w:val="0"/>
        <w:i w:val="0"/>
        <w:iCs w:val="0"/>
        <w:color w:val="auto"/>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080" w:hanging="720"/>
      </w:pPr>
      <w:rPr>
        <w:rFonts w:hint="default"/>
        <w:color w:val="auto"/>
      </w:rPr>
    </w:lvl>
    <w:lvl w:ilvl="4">
      <w:start w:val="1"/>
      <w:numFmt w:val="decimal"/>
      <w:isLgl/>
      <w:lvlText w:val="%1.%2.%3.%4.%5."/>
      <w:lvlJc w:val="left"/>
      <w:pPr>
        <w:ind w:left="1440" w:hanging="1080"/>
      </w:pPr>
      <w:rPr>
        <w:rFonts w:hint="default"/>
        <w:color w:val="auto"/>
      </w:rPr>
    </w:lvl>
    <w:lvl w:ilvl="5">
      <w:start w:val="1"/>
      <w:numFmt w:val="decimal"/>
      <w:isLgl/>
      <w:lvlText w:val="%1.%2.%3.%4.%5.%6."/>
      <w:lvlJc w:val="left"/>
      <w:pPr>
        <w:ind w:left="1440" w:hanging="1080"/>
      </w:pPr>
      <w:rPr>
        <w:rFonts w:hint="default"/>
        <w:color w:val="auto"/>
      </w:rPr>
    </w:lvl>
    <w:lvl w:ilvl="6">
      <w:start w:val="1"/>
      <w:numFmt w:val="decimal"/>
      <w:isLgl/>
      <w:lvlText w:val="%1.%2.%3.%4.%5.%6.%7."/>
      <w:lvlJc w:val="left"/>
      <w:pPr>
        <w:ind w:left="1800" w:hanging="1440"/>
      </w:pPr>
      <w:rPr>
        <w:rFonts w:hint="default"/>
        <w:color w:val="auto"/>
      </w:rPr>
    </w:lvl>
    <w:lvl w:ilvl="7">
      <w:start w:val="1"/>
      <w:numFmt w:val="decimal"/>
      <w:isLgl/>
      <w:lvlText w:val="%1.%2.%3.%4.%5.%6.%7.%8."/>
      <w:lvlJc w:val="left"/>
      <w:pPr>
        <w:ind w:left="1800" w:hanging="1440"/>
      </w:pPr>
      <w:rPr>
        <w:rFonts w:hint="default"/>
        <w:color w:val="auto"/>
      </w:rPr>
    </w:lvl>
    <w:lvl w:ilvl="8">
      <w:start w:val="1"/>
      <w:numFmt w:val="decimal"/>
      <w:isLgl/>
      <w:lvlText w:val="%1.%2.%3.%4.%5.%6.%7.%8.%9."/>
      <w:lvlJc w:val="left"/>
      <w:pPr>
        <w:ind w:left="1800" w:hanging="1440"/>
      </w:pPr>
      <w:rPr>
        <w:rFonts w:hint="default"/>
        <w:color w:val="auto"/>
      </w:rPr>
    </w:lvl>
  </w:abstractNum>
  <w:abstractNum w:abstractNumId="77" w15:restartNumberingAfterBreak="0">
    <w:nsid w:val="7A5C6E47"/>
    <w:multiLevelType w:val="multilevel"/>
    <w:tmpl w:val="20A24E14"/>
    <w:lvl w:ilvl="0">
      <w:start w:val="1"/>
      <w:numFmt w:val="decimal"/>
      <w:lvlText w:val="%1."/>
      <w:lvlJc w:val="left"/>
      <w:pPr>
        <w:ind w:left="0" w:firstLine="0"/>
      </w:pPr>
      <w:rPr>
        <w:rFonts w:ascii="Arial" w:eastAsia="Arial" w:hAnsi="Arial" w:cs="Arial"/>
        <w:b w:val="0"/>
        <w:i w:val="0"/>
        <w:color w:val="000000"/>
        <w:sz w:val="21"/>
        <w:szCs w:val="21"/>
      </w:rPr>
    </w:lvl>
    <w:lvl w:ilvl="1">
      <w:start w:val="1"/>
      <w:numFmt w:val="decimal"/>
      <w:lvlText w:val="%1.%2."/>
      <w:lvlJc w:val="left"/>
      <w:pPr>
        <w:ind w:left="0" w:firstLine="0"/>
      </w:pPr>
      <w:rPr>
        <w:rFonts w:ascii="Calibri" w:eastAsia="Calibri" w:hAnsi="Calibri" w:cs="Calibri"/>
        <w:b w:val="0"/>
        <w:color w:val="000000"/>
        <w:sz w:val="21"/>
        <w:szCs w:val="21"/>
      </w:rPr>
    </w:lvl>
    <w:lvl w:ilvl="2">
      <w:start w:val="1"/>
      <w:numFmt w:val="decimal"/>
      <w:lvlText w:val="%1.%2.%3."/>
      <w:lvlJc w:val="left"/>
      <w:pPr>
        <w:ind w:left="0" w:firstLine="0"/>
      </w:pPr>
      <w:rPr>
        <w:rFonts w:ascii="Calibri" w:eastAsia="Calibri" w:hAnsi="Calibri" w:cs="Calibri"/>
        <w:sz w:val="21"/>
        <w:szCs w:val="21"/>
      </w:rPr>
    </w:lvl>
    <w:lvl w:ilvl="3">
      <w:start w:val="1"/>
      <w:numFmt w:val="decimal"/>
      <w:lvlText w:val="%1.%2.%3.%4."/>
      <w:lvlJc w:val="left"/>
      <w:pPr>
        <w:ind w:left="0" w:firstLine="0"/>
      </w:pPr>
      <w:rPr>
        <w:rFonts w:ascii="Calibri" w:eastAsia="Calibri" w:hAnsi="Calibri" w:cs="Calibri"/>
        <w:sz w:val="22"/>
        <w:szCs w:val="22"/>
      </w:rPr>
    </w:lvl>
    <w:lvl w:ilvl="4">
      <w:start w:val="1"/>
      <w:numFmt w:val="decimal"/>
      <w:lvlText w:val="%1.%2.%3.%4.%5."/>
      <w:lvlJc w:val="left"/>
      <w:pPr>
        <w:ind w:left="0" w:firstLine="0"/>
      </w:pPr>
      <w:rPr>
        <w:rFonts w:ascii="Calibri" w:eastAsia="Calibri" w:hAnsi="Calibri" w:cs="Calibri"/>
        <w:sz w:val="22"/>
        <w:szCs w:val="22"/>
      </w:rPr>
    </w:lvl>
    <w:lvl w:ilvl="5">
      <w:start w:val="1"/>
      <w:numFmt w:val="decimal"/>
      <w:lvlText w:val="%1.%2.%3.%4.%5.%6."/>
      <w:lvlJc w:val="left"/>
      <w:pPr>
        <w:ind w:left="0" w:firstLine="0"/>
      </w:pPr>
      <w:rPr>
        <w:rFonts w:ascii="Calibri" w:eastAsia="Calibri" w:hAnsi="Calibri" w:cs="Calibri"/>
        <w:sz w:val="22"/>
        <w:szCs w:val="22"/>
      </w:rPr>
    </w:lvl>
    <w:lvl w:ilvl="6">
      <w:start w:val="1"/>
      <w:numFmt w:val="decimal"/>
      <w:lvlText w:val="%1.%2.%3.%4.%5.%6.%7."/>
      <w:lvlJc w:val="left"/>
      <w:pPr>
        <w:ind w:left="0" w:firstLine="0"/>
      </w:pPr>
      <w:rPr>
        <w:rFonts w:ascii="Calibri" w:eastAsia="Calibri" w:hAnsi="Calibri" w:cs="Calibri"/>
        <w:sz w:val="22"/>
        <w:szCs w:val="22"/>
      </w:rPr>
    </w:lvl>
    <w:lvl w:ilvl="7">
      <w:start w:val="1"/>
      <w:numFmt w:val="decimal"/>
      <w:lvlText w:val="%1.%2.%3.%4.%5.%6.%7.%8."/>
      <w:lvlJc w:val="left"/>
      <w:pPr>
        <w:ind w:left="0" w:firstLine="0"/>
      </w:pPr>
      <w:rPr>
        <w:rFonts w:ascii="Calibri" w:eastAsia="Calibri" w:hAnsi="Calibri" w:cs="Calibri"/>
        <w:sz w:val="22"/>
        <w:szCs w:val="22"/>
      </w:rPr>
    </w:lvl>
    <w:lvl w:ilvl="8">
      <w:start w:val="1"/>
      <w:numFmt w:val="decimal"/>
      <w:lvlText w:val="%1.%2.%3.%4.%5.%6.%7.%8.%9."/>
      <w:lvlJc w:val="left"/>
      <w:pPr>
        <w:ind w:left="0" w:firstLine="0"/>
      </w:pPr>
      <w:rPr>
        <w:rFonts w:ascii="Calibri" w:eastAsia="Calibri" w:hAnsi="Calibri" w:cs="Calibri"/>
        <w:sz w:val="22"/>
        <w:szCs w:val="22"/>
      </w:rPr>
    </w:lvl>
  </w:abstractNum>
  <w:abstractNum w:abstractNumId="78" w15:restartNumberingAfterBreak="0">
    <w:nsid w:val="7B0B273F"/>
    <w:multiLevelType w:val="hybridMultilevel"/>
    <w:tmpl w:val="ADF29C5A"/>
    <w:lvl w:ilvl="0" w:tplc="9796FA1C">
      <w:start w:val="2"/>
      <w:numFmt w:val="bullet"/>
      <w:lvlText w:val="-"/>
      <w:lvlJc w:val="left"/>
      <w:pPr>
        <w:ind w:left="720" w:hanging="360"/>
      </w:pPr>
      <w:rPr>
        <w:rFonts w:ascii="Times New Roman" w:eastAsia="Times New Roman" w:hAnsi="Times New Roman" w:cs="Times New Roman" w:hint="default"/>
        <w:b/>
      </w:rPr>
    </w:lvl>
    <w:lvl w:ilvl="1" w:tplc="04270003">
      <w:start w:val="1"/>
      <w:numFmt w:val="bullet"/>
      <w:lvlText w:val="o"/>
      <w:lvlJc w:val="left"/>
      <w:pPr>
        <w:ind w:left="1440" w:hanging="360"/>
      </w:pPr>
      <w:rPr>
        <w:rFonts w:ascii="Courier New" w:hAnsi="Courier New" w:cs="Courier New" w:hint="default"/>
      </w:rPr>
    </w:lvl>
    <w:lvl w:ilvl="2" w:tplc="04270005">
      <w:start w:val="1"/>
      <w:numFmt w:val="bullet"/>
      <w:lvlText w:val=""/>
      <w:lvlJc w:val="left"/>
      <w:pPr>
        <w:ind w:left="2160" w:hanging="360"/>
      </w:pPr>
      <w:rPr>
        <w:rFonts w:ascii="Wingdings" w:hAnsi="Wingdings" w:hint="default"/>
      </w:rPr>
    </w:lvl>
    <w:lvl w:ilvl="3" w:tplc="04270001">
      <w:start w:val="1"/>
      <w:numFmt w:val="bullet"/>
      <w:lvlText w:val=""/>
      <w:lvlJc w:val="left"/>
      <w:pPr>
        <w:ind w:left="2880" w:hanging="360"/>
      </w:pPr>
      <w:rPr>
        <w:rFonts w:ascii="Symbol" w:hAnsi="Symbol" w:hint="default"/>
      </w:rPr>
    </w:lvl>
    <w:lvl w:ilvl="4" w:tplc="04270003">
      <w:start w:val="1"/>
      <w:numFmt w:val="bullet"/>
      <w:lvlText w:val="o"/>
      <w:lvlJc w:val="left"/>
      <w:pPr>
        <w:ind w:left="3600" w:hanging="360"/>
      </w:pPr>
      <w:rPr>
        <w:rFonts w:ascii="Courier New" w:hAnsi="Courier New" w:cs="Courier New" w:hint="default"/>
      </w:rPr>
    </w:lvl>
    <w:lvl w:ilvl="5" w:tplc="04270005">
      <w:start w:val="1"/>
      <w:numFmt w:val="bullet"/>
      <w:lvlText w:val=""/>
      <w:lvlJc w:val="left"/>
      <w:pPr>
        <w:ind w:left="4320" w:hanging="360"/>
      </w:pPr>
      <w:rPr>
        <w:rFonts w:ascii="Wingdings" w:hAnsi="Wingdings" w:hint="default"/>
      </w:rPr>
    </w:lvl>
    <w:lvl w:ilvl="6" w:tplc="04270001">
      <w:start w:val="1"/>
      <w:numFmt w:val="bullet"/>
      <w:lvlText w:val=""/>
      <w:lvlJc w:val="left"/>
      <w:pPr>
        <w:ind w:left="5040" w:hanging="360"/>
      </w:pPr>
      <w:rPr>
        <w:rFonts w:ascii="Symbol" w:hAnsi="Symbol" w:hint="default"/>
      </w:rPr>
    </w:lvl>
    <w:lvl w:ilvl="7" w:tplc="04270003">
      <w:start w:val="1"/>
      <w:numFmt w:val="bullet"/>
      <w:lvlText w:val="o"/>
      <w:lvlJc w:val="left"/>
      <w:pPr>
        <w:ind w:left="5760" w:hanging="360"/>
      </w:pPr>
      <w:rPr>
        <w:rFonts w:ascii="Courier New" w:hAnsi="Courier New" w:cs="Courier New" w:hint="default"/>
      </w:rPr>
    </w:lvl>
    <w:lvl w:ilvl="8" w:tplc="04270005">
      <w:start w:val="1"/>
      <w:numFmt w:val="bullet"/>
      <w:lvlText w:val=""/>
      <w:lvlJc w:val="left"/>
      <w:pPr>
        <w:ind w:left="6480" w:hanging="360"/>
      </w:pPr>
      <w:rPr>
        <w:rFonts w:ascii="Wingdings" w:hAnsi="Wingdings" w:hint="default"/>
      </w:rPr>
    </w:lvl>
  </w:abstractNum>
  <w:abstractNum w:abstractNumId="79" w15:restartNumberingAfterBreak="0">
    <w:nsid w:val="7D696AA1"/>
    <w:multiLevelType w:val="multilevel"/>
    <w:tmpl w:val="6688D516"/>
    <w:lvl w:ilvl="0">
      <w:start w:val="1"/>
      <w:numFmt w:val="decimal"/>
      <w:lvlText w:val="%1."/>
      <w:lvlJc w:val="left"/>
      <w:pPr>
        <w:ind w:left="360" w:hanging="360"/>
      </w:pPr>
      <w:rPr>
        <w:rFonts w:hint="default"/>
        <w:b/>
        <w:color w:val="auto"/>
      </w:rPr>
    </w:lvl>
    <w:lvl w:ilvl="1">
      <w:start w:val="1"/>
      <w:numFmt w:val="decimal"/>
      <w:lvlText w:val="%1.%2."/>
      <w:lvlJc w:val="left"/>
      <w:pPr>
        <w:ind w:left="432" w:hanging="432"/>
      </w:pPr>
      <w:rPr>
        <w:rFonts w:ascii="Times New Roman" w:hAnsi="Times New Roman" w:cs="Times New Roman" w:hint="default"/>
        <w:b/>
        <w:i w:val="0"/>
        <w:iCs/>
        <w:color w:val="auto"/>
        <w:sz w:val="24"/>
        <w:szCs w:val="24"/>
      </w:rPr>
    </w:lvl>
    <w:lvl w:ilvl="2">
      <w:start w:val="1"/>
      <w:numFmt w:val="decimal"/>
      <w:lvlText w:val="%1.%2.%3."/>
      <w:lvlJc w:val="left"/>
      <w:pPr>
        <w:ind w:left="1224" w:hanging="504"/>
      </w:pPr>
      <w:rPr>
        <w:rFonts w:hint="default"/>
        <w:b/>
        <w:bCs w:val="0"/>
        <w:i w:val="0"/>
        <w:iCs/>
        <w:color w:val="auto"/>
        <w:sz w:val="24"/>
        <w:szCs w:val="24"/>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num w:numId="1" w16cid:durableId="683899385">
    <w:abstractNumId w:val="17"/>
  </w:num>
  <w:num w:numId="2" w16cid:durableId="1474447519">
    <w:abstractNumId w:val="32"/>
  </w:num>
  <w:num w:numId="3" w16cid:durableId="122820608">
    <w:abstractNumId w:val="42"/>
  </w:num>
  <w:num w:numId="4" w16cid:durableId="2044747617">
    <w:abstractNumId w:val="0"/>
  </w:num>
  <w:num w:numId="5" w16cid:durableId="138156301">
    <w:abstractNumId w:val="41"/>
  </w:num>
  <w:num w:numId="6" w16cid:durableId="557784237">
    <w:abstractNumId w:val="41"/>
    <w:lvlOverride w:ilvl="0">
      <w:startOverride w:val="1"/>
    </w:lvlOverride>
  </w:num>
  <w:num w:numId="7" w16cid:durableId="2066683917">
    <w:abstractNumId w:val="21"/>
  </w:num>
  <w:num w:numId="8" w16cid:durableId="469324375">
    <w:abstractNumId w:val="21"/>
    <w:lvlOverride w:ilvl="0">
      <w:startOverride w:val="1"/>
    </w:lvlOverride>
    <w:lvlOverride w:ilvl="1">
      <w:startOverride w:val="1"/>
    </w:lvlOverride>
  </w:num>
  <w:num w:numId="9" w16cid:durableId="700321961">
    <w:abstractNumId w:val="73"/>
  </w:num>
  <w:num w:numId="10" w16cid:durableId="834606805">
    <w:abstractNumId w:val="4"/>
  </w:num>
  <w:num w:numId="11" w16cid:durableId="1552037769">
    <w:abstractNumId w:val="31"/>
  </w:num>
  <w:num w:numId="12" w16cid:durableId="516891258">
    <w:abstractNumId w:val="64"/>
  </w:num>
  <w:num w:numId="13" w16cid:durableId="1750270652">
    <w:abstractNumId w:val="79"/>
  </w:num>
  <w:num w:numId="14" w16cid:durableId="230509114">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989548642">
    <w:abstractNumId w:val="5"/>
  </w:num>
  <w:num w:numId="16" w16cid:durableId="207184103">
    <w:abstractNumId w:val="13"/>
  </w:num>
  <w:num w:numId="17" w16cid:durableId="1484615006">
    <w:abstractNumId w:val="66"/>
  </w:num>
  <w:num w:numId="18" w16cid:durableId="712384160">
    <w:abstractNumId w:val="7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969551332">
    <w:abstractNumId w:val="61"/>
  </w:num>
  <w:num w:numId="20" w16cid:durableId="1259100741">
    <w:abstractNumId w:val="49"/>
  </w:num>
  <w:num w:numId="21" w16cid:durableId="1981037466">
    <w:abstractNumId w:val="38"/>
  </w:num>
  <w:num w:numId="22" w16cid:durableId="830220269">
    <w:abstractNumId w:val="67"/>
  </w:num>
  <w:num w:numId="23" w16cid:durableId="2014408636">
    <w:abstractNumId w:val="7"/>
  </w:num>
  <w:num w:numId="24" w16cid:durableId="951785134">
    <w:abstractNumId w:val="8"/>
  </w:num>
  <w:num w:numId="25" w16cid:durableId="1018846671">
    <w:abstractNumId w:val="24"/>
  </w:num>
  <w:num w:numId="26" w16cid:durableId="619192774">
    <w:abstractNumId w:val="46"/>
  </w:num>
  <w:num w:numId="27" w16cid:durableId="1102190102">
    <w:abstractNumId w:val="29"/>
  </w:num>
  <w:num w:numId="28" w16cid:durableId="24715262">
    <w:abstractNumId w:val="28"/>
  </w:num>
  <w:num w:numId="29" w16cid:durableId="467016769">
    <w:abstractNumId w:val="53"/>
  </w:num>
  <w:num w:numId="30" w16cid:durableId="669331315">
    <w:abstractNumId w:val="58"/>
  </w:num>
  <w:num w:numId="31" w16cid:durableId="1927765243">
    <w:abstractNumId w:val="27"/>
  </w:num>
  <w:num w:numId="32" w16cid:durableId="1528367431">
    <w:abstractNumId w:val="59"/>
  </w:num>
  <w:num w:numId="33" w16cid:durableId="1865055254">
    <w:abstractNumId w:val="68"/>
  </w:num>
  <w:num w:numId="34" w16cid:durableId="996999728">
    <w:abstractNumId w:val="47"/>
  </w:num>
  <w:num w:numId="35" w16cid:durableId="1384593860">
    <w:abstractNumId w:val="76"/>
  </w:num>
  <w:num w:numId="36" w16cid:durableId="993795571">
    <w:abstractNumId w:val="2"/>
  </w:num>
  <w:num w:numId="37" w16cid:durableId="921140231">
    <w:abstractNumId w:val="55"/>
  </w:num>
  <w:num w:numId="38" w16cid:durableId="1353803007">
    <w:abstractNumId w:val="74"/>
  </w:num>
  <w:num w:numId="39" w16cid:durableId="1086531805">
    <w:abstractNumId w:val="30"/>
  </w:num>
  <w:num w:numId="40" w16cid:durableId="1531457440">
    <w:abstractNumId w:val="43"/>
  </w:num>
  <w:num w:numId="41" w16cid:durableId="1403799489">
    <w:abstractNumId w:val="15"/>
  </w:num>
  <w:num w:numId="42" w16cid:durableId="253325730">
    <w:abstractNumId w:val="25"/>
  </w:num>
  <w:num w:numId="43" w16cid:durableId="69236881">
    <w:abstractNumId w:val="36"/>
  </w:num>
  <w:num w:numId="44" w16cid:durableId="1880433839">
    <w:abstractNumId w:val="48"/>
  </w:num>
  <w:num w:numId="45" w16cid:durableId="438110947">
    <w:abstractNumId w:val="20"/>
  </w:num>
  <w:num w:numId="46" w16cid:durableId="203253613">
    <w:abstractNumId w:val="3"/>
  </w:num>
  <w:num w:numId="47" w16cid:durableId="140772059">
    <w:abstractNumId w:val="11"/>
  </w:num>
  <w:num w:numId="48" w16cid:durableId="425880151">
    <w:abstractNumId w:val="16"/>
  </w:num>
  <w:num w:numId="49" w16cid:durableId="1962611456">
    <w:abstractNumId w:val="19"/>
  </w:num>
  <w:num w:numId="50" w16cid:durableId="1550416987">
    <w:abstractNumId w:val="57"/>
  </w:num>
  <w:num w:numId="51" w16cid:durableId="885677258">
    <w:abstractNumId w:val="65"/>
  </w:num>
  <w:num w:numId="52" w16cid:durableId="144203867">
    <w:abstractNumId w:val="37"/>
  </w:num>
  <w:num w:numId="53" w16cid:durableId="1146968443">
    <w:abstractNumId w:val="44"/>
  </w:num>
  <w:num w:numId="54" w16cid:durableId="607934237">
    <w:abstractNumId w:val="51"/>
  </w:num>
  <w:num w:numId="55" w16cid:durableId="1759206832">
    <w:abstractNumId w:val="56"/>
  </w:num>
  <w:num w:numId="56" w16cid:durableId="408162091">
    <w:abstractNumId w:val="75"/>
  </w:num>
  <w:num w:numId="57" w16cid:durableId="1909728217">
    <w:abstractNumId w:val="50"/>
  </w:num>
  <w:num w:numId="58" w16cid:durableId="760639590">
    <w:abstractNumId w:val="54"/>
  </w:num>
  <w:num w:numId="59" w16cid:durableId="1720591833">
    <w:abstractNumId w:val="33"/>
  </w:num>
  <w:num w:numId="60" w16cid:durableId="698122014">
    <w:abstractNumId w:val="69"/>
  </w:num>
  <w:num w:numId="61" w16cid:durableId="12269543">
    <w:abstractNumId w:val="70"/>
  </w:num>
  <w:num w:numId="62" w16cid:durableId="167406444">
    <w:abstractNumId w:val="26"/>
  </w:num>
  <w:num w:numId="63" w16cid:durableId="1791781955">
    <w:abstractNumId w:val="35"/>
  </w:num>
  <w:num w:numId="64" w16cid:durableId="103771324">
    <w:abstractNumId w:val="14"/>
  </w:num>
  <w:num w:numId="65" w16cid:durableId="1036151849">
    <w:abstractNumId w:val="60"/>
  </w:num>
  <w:num w:numId="66" w16cid:durableId="121655619">
    <w:abstractNumId w:val="72"/>
  </w:num>
  <w:num w:numId="67" w16cid:durableId="1826389827">
    <w:abstractNumId w:val="40"/>
  </w:num>
  <w:num w:numId="68" w16cid:durableId="2125923423">
    <w:abstractNumId w:val="77"/>
  </w:num>
  <w:num w:numId="69" w16cid:durableId="331296763">
    <w:abstractNumId w:val="45"/>
  </w:num>
  <w:num w:numId="70" w16cid:durableId="256712412">
    <w:abstractNumId w:val="10"/>
  </w:num>
  <w:num w:numId="71" w16cid:durableId="1473134445">
    <w:abstractNumId w:val="63"/>
  </w:num>
  <w:num w:numId="72" w16cid:durableId="1837113429">
    <w:abstractNumId w:val="6"/>
  </w:num>
  <w:num w:numId="73" w16cid:durableId="554002450">
    <w:abstractNumId w:val="18"/>
  </w:num>
  <w:num w:numId="74" w16cid:durableId="1416978522">
    <w:abstractNumId w:val="34"/>
  </w:num>
  <w:num w:numId="75" w16cid:durableId="749809940">
    <w:abstractNumId w:val="9"/>
  </w:num>
  <w:num w:numId="76" w16cid:durableId="1031690301">
    <w:abstractNumId w:val="12"/>
  </w:num>
  <w:num w:numId="77" w16cid:durableId="412043720">
    <w:abstractNumId w:val="71"/>
  </w:num>
  <w:num w:numId="78" w16cid:durableId="614948100">
    <w:abstractNumId w:val="78"/>
  </w:num>
  <w:num w:numId="79" w16cid:durableId="1488789144">
    <w:abstractNumId w:val="52"/>
  </w:num>
  <w:num w:numId="80" w16cid:durableId="1672173078">
    <w:abstractNumId w:val="23"/>
  </w:num>
  <w:num w:numId="81" w16cid:durableId="2065832133">
    <w:abstractNumId w:val="62"/>
  </w:num>
  <w:num w:numId="82" w16cid:durableId="123623707">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3" w16cid:durableId="1933657734">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defaultTabStop w:val="1298"/>
  <w:hyphenationZone w:val="396"/>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77B9B"/>
    <w:rsid w:val="000000FF"/>
    <w:rsid w:val="00000FA9"/>
    <w:rsid w:val="00001AEF"/>
    <w:rsid w:val="00001BD8"/>
    <w:rsid w:val="000027B9"/>
    <w:rsid w:val="00002C10"/>
    <w:rsid w:val="000031B3"/>
    <w:rsid w:val="00003D5D"/>
    <w:rsid w:val="00004122"/>
    <w:rsid w:val="000045CC"/>
    <w:rsid w:val="00004BE5"/>
    <w:rsid w:val="0000573E"/>
    <w:rsid w:val="00006576"/>
    <w:rsid w:val="00006701"/>
    <w:rsid w:val="00006ECE"/>
    <w:rsid w:val="00007CDE"/>
    <w:rsid w:val="00010317"/>
    <w:rsid w:val="00010CCF"/>
    <w:rsid w:val="0001124C"/>
    <w:rsid w:val="000125A0"/>
    <w:rsid w:val="00013C24"/>
    <w:rsid w:val="00014380"/>
    <w:rsid w:val="0001472A"/>
    <w:rsid w:val="00015453"/>
    <w:rsid w:val="00017304"/>
    <w:rsid w:val="0001775A"/>
    <w:rsid w:val="000202D3"/>
    <w:rsid w:val="000205B7"/>
    <w:rsid w:val="00020F32"/>
    <w:rsid w:val="0002142D"/>
    <w:rsid w:val="00022221"/>
    <w:rsid w:val="000227FF"/>
    <w:rsid w:val="00022F99"/>
    <w:rsid w:val="0002307D"/>
    <w:rsid w:val="00023237"/>
    <w:rsid w:val="000243A0"/>
    <w:rsid w:val="000245F2"/>
    <w:rsid w:val="000253B7"/>
    <w:rsid w:val="00025558"/>
    <w:rsid w:val="000256E1"/>
    <w:rsid w:val="00025C03"/>
    <w:rsid w:val="00025C7B"/>
    <w:rsid w:val="00026983"/>
    <w:rsid w:val="00026C65"/>
    <w:rsid w:val="000274B7"/>
    <w:rsid w:val="00030773"/>
    <w:rsid w:val="00030887"/>
    <w:rsid w:val="00030F7E"/>
    <w:rsid w:val="000310A4"/>
    <w:rsid w:val="00031544"/>
    <w:rsid w:val="00031896"/>
    <w:rsid w:val="000319AB"/>
    <w:rsid w:val="00031AC5"/>
    <w:rsid w:val="00031DCC"/>
    <w:rsid w:val="00031ED7"/>
    <w:rsid w:val="00033081"/>
    <w:rsid w:val="00033248"/>
    <w:rsid w:val="00033B1A"/>
    <w:rsid w:val="000341BA"/>
    <w:rsid w:val="00034858"/>
    <w:rsid w:val="00034992"/>
    <w:rsid w:val="00034EF8"/>
    <w:rsid w:val="00035195"/>
    <w:rsid w:val="000407C9"/>
    <w:rsid w:val="00040CBF"/>
    <w:rsid w:val="0004137E"/>
    <w:rsid w:val="00041457"/>
    <w:rsid w:val="00041935"/>
    <w:rsid w:val="00042214"/>
    <w:rsid w:val="0004263A"/>
    <w:rsid w:val="00042677"/>
    <w:rsid w:val="000434B5"/>
    <w:rsid w:val="00043C07"/>
    <w:rsid w:val="000446C5"/>
    <w:rsid w:val="00045459"/>
    <w:rsid w:val="00045733"/>
    <w:rsid w:val="00045D18"/>
    <w:rsid w:val="00050252"/>
    <w:rsid w:val="000506B6"/>
    <w:rsid w:val="000519CC"/>
    <w:rsid w:val="0005250C"/>
    <w:rsid w:val="00052B2F"/>
    <w:rsid w:val="00052E07"/>
    <w:rsid w:val="0005311C"/>
    <w:rsid w:val="00053336"/>
    <w:rsid w:val="00053440"/>
    <w:rsid w:val="00053795"/>
    <w:rsid w:val="000538CC"/>
    <w:rsid w:val="00053A57"/>
    <w:rsid w:val="00054009"/>
    <w:rsid w:val="000543F8"/>
    <w:rsid w:val="00054CD9"/>
    <w:rsid w:val="0005507D"/>
    <w:rsid w:val="000574A8"/>
    <w:rsid w:val="0005763B"/>
    <w:rsid w:val="00057757"/>
    <w:rsid w:val="000600DE"/>
    <w:rsid w:val="00060692"/>
    <w:rsid w:val="00060741"/>
    <w:rsid w:val="000607B3"/>
    <w:rsid w:val="000607E7"/>
    <w:rsid w:val="000616A9"/>
    <w:rsid w:val="000617C0"/>
    <w:rsid w:val="000619AE"/>
    <w:rsid w:val="00062124"/>
    <w:rsid w:val="00062771"/>
    <w:rsid w:val="00062987"/>
    <w:rsid w:val="000630F0"/>
    <w:rsid w:val="0006343D"/>
    <w:rsid w:val="00063498"/>
    <w:rsid w:val="0006392A"/>
    <w:rsid w:val="00063D46"/>
    <w:rsid w:val="00064440"/>
    <w:rsid w:val="00064E3C"/>
    <w:rsid w:val="00064F18"/>
    <w:rsid w:val="0006533C"/>
    <w:rsid w:val="00065522"/>
    <w:rsid w:val="00066629"/>
    <w:rsid w:val="00066C22"/>
    <w:rsid w:val="000670E8"/>
    <w:rsid w:val="00067566"/>
    <w:rsid w:val="00067928"/>
    <w:rsid w:val="00070365"/>
    <w:rsid w:val="000705C9"/>
    <w:rsid w:val="00071017"/>
    <w:rsid w:val="000715EF"/>
    <w:rsid w:val="00072054"/>
    <w:rsid w:val="00072C3B"/>
    <w:rsid w:val="00072EE3"/>
    <w:rsid w:val="00072F76"/>
    <w:rsid w:val="000732B7"/>
    <w:rsid w:val="00074094"/>
    <w:rsid w:val="0007411E"/>
    <w:rsid w:val="00074BEC"/>
    <w:rsid w:val="00074DC2"/>
    <w:rsid w:val="0007510B"/>
    <w:rsid w:val="00076123"/>
    <w:rsid w:val="00076E78"/>
    <w:rsid w:val="00076EB8"/>
    <w:rsid w:val="0007712E"/>
    <w:rsid w:val="000773D2"/>
    <w:rsid w:val="00077B9B"/>
    <w:rsid w:val="00080480"/>
    <w:rsid w:val="00080597"/>
    <w:rsid w:val="000822B0"/>
    <w:rsid w:val="00082408"/>
    <w:rsid w:val="00082557"/>
    <w:rsid w:val="00082615"/>
    <w:rsid w:val="00082A1D"/>
    <w:rsid w:val="00082EBB"/>
    <w:rsid w:val="00083AE5"/>
    <w:rsid w:val="00083D3D"/>
    <w:rsid w:val="00084326"/>
    <w:rsid w:val="00084388"/>
    <w:rsid w:val="00084835"/>
    <w:rsid w:val="00084884"/>
    <w:rsid w:val="00085D3D"/>
    <w:rsid w:val="00086276"/>
    <w:rsid w:val="000862F2"/>
    <w:rsid w:val="00086383"/>
    <w:rsid w:val="0009145D"/>
    <w:rsid w:val="00091AE6"/>
    <w:rsid w:val="00091B88"/>
    <w:rsid w:val="00091EBC"/>
    <w:rsid w:val="00091F36"/>
    <w:rsid w:val="00092E5F"/>
    <w:rsid w:val="000934E5"/>
    <w:rsid w:val="00093CB1"/>
    <w:rsid w:val="00093DEA"/>
    <w:rsid w:val="0009456F"/>
    <w:rsid w:val="0009483F"/>
    <w:rsid w:val="000953A4"/>
    <w:rsid w:val="00095895"/>
    <w:rsid w:val="0009679A"/>
    <w:rsid w:val="000971ED"/>
    <w:rsid w:val="00097E36"/>
    <w:rsid w:val="000A0595"/>
    <w:rsid w:val="000A06B2"/>
    <w:rsid w:val="000A091B"/>
    <w:rsid w:val="000A0B19"/>
    <w:rsid w:val="000A13A5"/>
    <w:rsid w:val="000A1670"/>
    <w:rsid w:val="000A1D60"/>
    <w:rsid w:val="000A27B7"/>
    <w:rsid w:val="000A3009"/>
    <w:rsid w:val="000A33AE"/>
    <w:rsid w:val="000A35F6"/>
    <w:rsid w:val="000A3CB9"/>
    <w:rsid w:val="000A508F"/>
    <w:rsid w:val="000A58CB"/>
    <w:rsid w:val="000A61A5"/>
    <w:rsid w:val="000A63C2"/>
    <w:rsid w:val="000A6AF3"/>
    <w:rsid w:val="000A7786"/>
    <w:rsid w:val="000B02A7"/>
    <w:rsid w:val="000B0635"/>
    <w:rsid w:val="000B0B4B"/>
    <w:rsid w:val="000B0EB1"/>
    <w:rsid w:val="000B1BE3"/>
    <w:rsid w:val="000B1E82"/>
    <w:rsid w:val="000B2ABC"/>
    <w:rsid w:val="000B2BEE"/>
    <w:rsid w:val="000B2CDA"/>
    <w:rsid w:val="000B2F9F"/>
    <w:rsid w:val="000B411A"/>
    <w:rsid w:val="000B45BA"/>
    <w:rsid w:val="000B4DA5"/>
    <w:rsid w:val="000B5FAE"/>
    <w:rsid w:val="000C02FD"/>
    <w:rsid w:val="000C09FB"/>
    <w:rsid w:val="000C0A28"/>
    <w:rsid w:val="000C0ABC"/>
    <w:rsid w:val="000C0F43"/>
    <w:rsid w:val="000C1C78"/>
    <w:rsid w:val="000C2BFB"/>
    <w:rsid w:val="000C301E"/>
    <w:rsid w:val="000C3175"/>
    <w:rsid w:val="000C32CB"/>
    <w:rsid w:val="000C7734"/>
    <w:rsid w:val="000C7CA1"/>
    <w:rsid w:val="000D0403"/>
    <w:rsid w:val="000D1FBC"/>
    <w:rsid w:val="000D25BE"/>
    <w:rsid w:val="000D2F9D"/>
    <w:rsid w:val="000D480B"/>
    <w:rsid w:val="000D4C39"/>
    <w:rsid w:val="000D653C"/>
    <w:rsid w:val="000D74C8"/>
    <w:rsid w:val="000E00F3"/>
    <w:rsid w:val="000E0BE5"/>
    <w:rsid w:val="000E1394"/>
    <w:rsid w:val="000E16BF"/>
    <w:rsid w:val="000E1DE2"/>
    <w:rsid w:val="000E1F96"/>
    <w:rsid w:val="000E2EAB"/>
    <w:rsid w:val="000E4B3A"/>
    <w:rsid w:val="000E4F7F"/>
    <w:rsid w:val="000E5316"/>
    <w:rsid w:val="000E56E9"/>
    <w:rsid w:val="000E59D0"/>
    <w:rsid w:val="000E5A46"/>
    <w:rsid w:val="000E6ADD"/>
    <w:rsid w:val="000E6E3F"/>
    <w:rsid w:val="000E782A"/>
    <w:rsid w:val="000F089C"/>
    <w:rsid w:val="000F0AA3"/>
    <w:rsid w:val="000F1422"/>
    <w:rsid w:val="000F1535"/>
    <w:rsid w:val="000F3853"/>
    <w:rsid w:val="000F3B3C"/>
    <w:rsid w:val="000F4787"/>
    <w:rsid w:val="000F48A3"/>
    <w:rsid w:val="000F4D14"/>
    <w:rsid w:val="000F53FC"/>
    <w:rsid w:val="000F63F4"/>
    <w:rsid w:val="000F672D"/>
    <w:rsid w:val="000F68C7"/>
    <w:rsid w:val="000F6F00"/>
    <w:rsid w:val="000F79B1"/>
    <w:rsid w:val="001002F6"/>
    <w:rsid w:val="0010047E"/>
    <w:rsid w:val="001005E9"/>
    <w:rsid w:val="001015D3"/>
    <w:rsid w:val="00101C6F"/>
    <w:rsid w:val="00101FB0"/>
    <w:rsid w:val="00102387"/>
    <w:rsid w:val="001025A5"/>
    <w:rsid w:val="00102720"/>
    <w:rsid w:val="00102ED1"/>
    <w:rsid w:val="00104200"/>
    <w:rsid w:val="00104267"/>
    <w:rsid w:val="001046CB"/>
    <w:rsid w:val="00104B36"/>
    <w:rsid w:val="00105645"/>
    <w:rsid w:val="00105D49"/>
    <w:rsid w:val="0010605E"/>
    <w:rsid w:val="00110440"/>
    <w:rsid w:val="00110A90"/>
    <w:rsid w:val="00111647"/>
    <w:rsid w:val="0011269C"/>
    <w:rsid w:val="00112B48"/>
    <w:rsid w:val="00113603"/>
    <w:rsid w:val="00113816"/>
    <w:rsid w:val="00114722"/>
    <w:rsid w:val="00114D50"/>
    <w:rsid w:val="00115060"/>
    <w:rsid w:val="0011550D"/>
    <w:rsid w:val="00116696"/>
    <w:rsid w:val="00116701"/>
    <w:rsid w:val="00116C71"/>
    <w:rsid w:val="001200E1"/>
    <w:rsid w:val="001204E1"/>
    <w:rsid w:val="00120500"/>
    <w:rsid w:val="00120D10"/>
    <w:rsid w:val="00120D9A"/>
    <w:rsid w:val="0012184E"/>
    <w:rsid w:val="00121939"/>
    <w:rsid w:val="00121B0D"/>
    <w:rsid w:val="001228CB"/>
    <w:rsid w:val="00123267"/>
    <w:rsid w:val="001235A8"/>
    <w:rsid w:val="00123F24"/>
    <w:rsid w:val="00124572"/>
    <w:rsid w:val="00124E5A"/>
    <w:rsid w:val="00125AFD"/>
    <w:rsid w:val="00126965"/>
    <w:rsid w:val="00126FAC"/>
    <w:rsid w:val="001277B9"/>
    <w:rsid w:val="001278A3"/>
    <w:rsid w:val="001279EA"/>
    <w:rsid w:val="00127A82"/>
    <w:rsid w:val="00127C21"/>
    <w:rsid w:val="00130304"/>
    <w:rsid w:val="001307A9"/>
    <w:rsid w:val="00130C02"/>
    <w:rsid w:val="00130FBA"/>
    <w:rsid w:val="001310B6"/>
    <w:rsid w:val="001310D5"/>
    <w:rsid w:val="00133006"/>
    <w:rsid w:val="001330B8"/>
    <w:rsid w:val="001335B5"/>
    <w:rsid w:val="00134AF5"/>
    <w:rsid w:val="00134B22"/>
    <w:rsid w:val="00135172"/>
    <w:rsid w:val="00135294"/>
    <w:rsid w:val="0013683B"/>
    <w:rsid w:val="00136859"/>
    <w:rsid w:val="00136A63"/>
    <w:rsid w:val="00136D66"/>
    <w:rsid w:val="00137237"/>
    <w:rsid w:val="00137346"/>
    <w:rsid w:val="00137711"/>
    <w:rsid w:val="0013785A"/>
    <w:rsid w:val="001379C9"/>
    <w:rsid w:val="001413AB"/>
    <w:rsid w:val="001416F3"/>
    <w:rsid w:val="001419CE"/>
    <w:rsid w:val="001422F4"/>
    <w:rsid w:val="0014267F"/>
    <w:rsid w:val="00142B3A"/>
    <w:rsid w:val="00142C1C"/>
    <w:rsid w:val="00142ED8"/>
    <w:rsid w:val="00144B85"/>
    <w:rsid w:val="00144C08"/>
    <w:rsid w:val="00144E82"/>
    <w:rsid w:val="00145573"/>
    <w:rsid w:val="001456CA"/>
    <w:rsid w:val="0014592F"/>
    <w:rsid w:val="00146BE8"/>
    <w:rsid w:val="00146E92"/>
    <w:rsid w:val="0014711B"/>
    <w:rsid w:val="00147792"/>
    <w:rsid w:val="00147A58"/>
    <w:rsid w:val="00147F93"/>
    <w:rsid w:val="0015024B"/>
    <w:rsid w:val="00150DF8"/>
    <w:rsid w:val="00151727"/>
    <w:rsid w:val="001517C0"/>
    <w:rsid w:val="00151CDD"/>
    <w:rsid w:val="00151DC0"/>
    <w:rsid w:val="00151F33"/>
    <w:rsid w:val="001524E5"/>
    <w:rsid w:val="00152650"/>
    <w:rsid w:val="0015280C"/>
    <w:rsid w:val="001528F9"/>
    <w:rsid w:val="00154086"/>
    <w:rsid w:val="0015471D"/>
    <w:rsid w:val="00154D7D"/>
    <w:rsid w:val="0015530D"/>
    <w:rsid w:val="0015553E"/>
    <w:rsid w:val="00157EBB"/>
    <w:rsid w:val="00161358"/>
    <w:rsid w:val="001621A3"/>
    <w:rsid w:val="00162A64"/>
    <w:rsid w:val="00162B79"/>
    <w:rsid w:val="00162C30"/>
    <w:rsid w:val="00163FA4"/>
    <w:rsid w:val="00164727"/>
    <w:rsid w:val="00164A4D"/>
    <w:rsid w:val="00164BE1"/>
    <w:rsid w:val="00165875"/>
    <w:rsid w:val="00165888"/>
    <w:rsid w:val="0016594F"/>
    <w:rsid w:val="00165CA8"/>
    <w:rsid w:val="001665EF"/>
    <w:rsid w:val="00166957"/>
    <w:rsid w:val="00166A10"/>
    <w:rsid w:val="00167985"/>
    <w:rsid w:val="00167E5C"/>
    <w:rsid w:val="0017093C"/>
    <w:rsid w:val="00170A64"/>
    <w:rsid w:val="00170AB6"/>
    <w:rsid w:val="00170F5D"/>
    <w:rsid w:val="001716D8"/>
    <w:rsid w:val="00171D14"/>
    <w:rsid w:val="00172366"/>
    <w:rsid w:val="001726D6"/>
    <w:rsid w:val="00173821"/>
    <w:rsid w:val="00175168"/>
    <w:rsid w:val="001758BE"/>
    <w:rsid w:val="00175B4D"/>
    <w:rsid w:val="00176106"/>
    <w:rsid w:val="00176463"/>
    <w:rsid w:val="00180C39"/>
    <w:rsid w:val="001822FB"/>
    <w:rsid w:val="001829DD"/>
    <w:rsid w:val="00182AB9"/>
    <w:rsid w:val="00183FFB"/>
    <w:rsid w:val="001850CB"/>
    <w:rsid w:val="001856A3"/>
    <w:rsid w:val="00185B1D"/>
    <w:rsid w:val="00186926"/>
    <w:rsid w:val="00191047"/>
    <w:rsid w:val="00191160"/>
    <w:rsid w:val="001915FF"/>
    <w:rsid w:val="00191D87"/>
    <w:rsid w:val="00193665"/>
    <w:rsid w:val="0019373B"/>
    <w:rsid w:val="001942D2"/>
    <w:rsid w:val="00194D6D"/>
    <w:rsid w:val="00195148"/>
    <w:rsid w:val="00195203"/>
    <w:rsid w:val="001956AC"/>
    <w:rsid w:val="0019570B"/>
    <w:rsid w:val="00195D41"/>
    <w:rsid w:val="00195D82"/>
    <w:rsid w:val="00195D8B"/>
    <w:rsid w:val="0019663A"/>
    <w:rsid w:val="0019680E"/>
    <w:rsid w:val="001A00DB"/>
    <w:rsid w:val="001A0492"/>
    <w:rsid w:val="001A0DC7"/>
    <w:rsid w:val="001A1531"/>
    <w:rsid w:val="001A1EEE"/>
    <w:rsid w:val="001A21D3"/>
    <w:rsid w:val="001A28ED"/>
    <w:rsid w:val="001A38E3"/>
    <w:rsid w:val="001A3B82"/>
    <w:rsid w:val="001A44EE"/>
    <w:rsid w:val="001A474B"/>
    <w:rsid w:val="001A56B1"/>
    <w:rsid w:val="001A6A18"/>
    <w:rsid w:val="001A7A70"/>
    <w:rsid w:val="001A7B46"/>
    <w:rsid w:val="001A7CF1"/>
    <w:rsid w:val="001B0291"/>
    <w:rsid w:val="001B08D1"/>
    <w:rsid w:val="001B1C93"/>
    <w:rsid w:val="001B3583"/>
    <w:rsid w:val="001B39CE"/>
    <w:rsid w:val="001B3B92"/>
    <w:rsid w:val="001B491E"/>
    <w:rsid w:val="001B50FD"/>
    <w:rsid w:val="001B5ADA"/>
    <w:rsid w:val="001B5C9C"/>
    <w:rsid w:val="001B63A6"/>
    <w:rsid w:val="001B6508"/>
    <w:rsid w:val="001B66D8"/>
    <w:rsid w:val="001B7670"/>
    <w:rsid w:val="001B7AAB"/>
    <w:rsid w:val="001B7F77"/>
    <w:rsid w:val="001C177F"/>
    <w:rsid w:val="001C1864"/>
    <w:rsid w:val="001C1C75"/>
    <w:rsid w:val="001C2494"/>
    <w:rsid w:val="001C3DB5"/>
    <w:rsid w:val="001C3F31"/>
    <w:rsid w:val="001C43D2"/>
    <w:rsid w:val="001C4984"/>
    <w:rsid w:val="001C4E57"/>
    <w:rsid w:val="001C5705"/>
    <w:rsid w:val="001C642C"/>
    <w:rsid w:val="001C67D4"/>
    <w:rsid w:val="001C68C1"/>
    <w:rsid w:val="001C7181"/>
    <w:rsid w:val="001C7B87"/>
    <w:rsid w:val="001D078B"/>
    <w:rsid w:val="001D0BDA"/>
    <w:rsid w:val="001D0C13"/>
    <w:rsid w:val="001D0EDD"/>
    <w:rsid w:val="001D0FDA"/>
    <w:rsid w:val="001D1465"/>
    <w:rsid w:val="001D1E68"/>
    <w:rsid w:val="001D2386"/>
    <w:rsid w:val="001D3364"/>
    <w:rsid w:val="001D33C3"/>
    <w:rsid w:val="001D3D72"/>
    <w:rsid w:val="001D3D7C"/>
    <w:rsid w:val="001D434F"/>
    <w:rsid w:val="001D43BF"/>
    <w:rsid w:val="001D48E6"/>
    <w:rsid w:val="001D48F3"/>
    <w:rsid w:val="001D5054"/>
    <w:rsid w:val="001D5331"/>
    <w:rsid w:val="001D570D"/>
    <w:rsid w:val="001D5927"/>
    <w:rsid w:val="001D64D7"/>
    <w:rsid w:val="001D7D9E"/>
    <w:rsid w:val="001E0B3A"/>
    <w:rsid w:val="001E0C29"/>
    <w:rsid w:val="001E110A"/>
    <w:rsid w:val="001E2265"/>
    <w:rsid w:val="001E2F4F"/>
    <w:rsid w:val="001E3C5E"/>
    <w:rsid w:val="001E4245"/>
    <w:rsid w:val="001E5695"/>
    <w:rsid w:val="001E58D4"/>
    <w:rsid w:val="001E6F1C"/>
    <w:rsid w:val="001F10EB"/>
    <w:rsid w:val="001F1533"/>
    <w:rsid w:val="001F1891"/>
    <w:rsid w:val="001F2013"/>
    <w:rsid w:val="001F2C50"/>
    <w:rsid w:val="001F3310"/>
    <w:rsid w:val="001F3ABD"/>
    <w:rsid w:val="001F49A4"/>
    <w:rsid w:val="001F5970"/>
    <w:rsid w:val="001F5A2F"/>
    <w:rsid w:val="001F5E2D"/>
    <w:rsid w:val="001F68B1"/>
    <w:rsid w:val="001F6A0E"/>
    <w:rsid w:val="001F6F45"/>
    <w:rsid w:val="001F73D5"/>
    <w:rsid w:val="00201655"/>
    <w:rsid w:val="0020179C"/>
    <w:rsid w:val="002017CA"/>
    <w:rsid w:val="0020209B"/>
    <w:rsid w:val="00202EC7"/>
    <w:rsid w:val="0020423F"/>
    <w:rsid w:val="0020643B"/>
    <w:rsid w:val="002075ED"/>
    <w:rsid w:val="00207AE7"/>
    <w:rsid w:val="00207C9D"/>
    <w:rsid w:val="00207F35"/>
    <w:rsid w:val="002103C9"/>
    <w:rsid w:val="002115CE"/>
    <w:rsid w:val="00211903"/>
    <w:rsid w:val="002125DD"/>
    <w:rsid w:val="00212C18"/>
    <w:rsid w:val="00213280"/>
    <w:rsid w:val="00213CAC"/>
    <w:rsid w:val="0021423F"/>
    <w:rsid w:val="0021429E"/>
    <w:rsid w:val="00214B69"/>
    <w:rsid w:val="00214D0E"/>
    <w:rsid w:val="00214F35"/>
    <w:rsid w:val="0021559E"/>
    <w:rsid w:val="00215718"/>
    <w:rsid w:val="002163A5"/>
    <w:rsid w:val="00216440"/>
    <w:rsid w:val="00216C1A"/>
    <w:rsid w:val="00217167"/>
    <w:rsid w:val="00221C7C"/>
    <w:rsid w:val="00221EAD"/>
    <w:rsid w:val="002220AD"/>
    <w:rsid w:val="002247E5"/>
    <w:rsid w:val="002248F7"/>
    <w:rsid w:val="002252CD"/>
    <w:rsid w:val="002259CE"/>
    <w:rsid w:val="00227196"/>
    <w:rsid w:val="002302AB"/>
    <w:rsid w:val="00230436"/>
    <w:rsid w:val="00230F47"/>
    <w:rsid w:val="0023161B"/>
    <w:rsid w:val="00231C87"/>
    <w:rsid w:val="00232865"/>
    <w:rsid w:val="00232B5D"/>
    <w:rsid w:val="00232E2C"/>
    <w:rsid w:val="00233785"/>
    <w:rsid w:val="00233BFE"/>
    <w:rsid w:val="002340E2"/>
    <w:rsid w:val="00234194"/>
    <w:rsid w:val="00234FAF"/>
    <w:rsid w:val="0023510D"/>
    <w:rsid w:val="0023511C"/>
    <w:rsid w:val="002361E3"/>
    <w:rsid w:val="002372AF"/>
    <w:rsid w:val="00240B33"/>
    <w:rsid w:val="002413CC"/>
    <w:rsid w:val="00241687"/>
    <w:rsid w:val="0024186A"/>
    <w:rsid w:val="00241CF8"/>
    <w:rsid w:val="00242769"/>
    <w:rsid w:val="002432CA"/>
    <w:rsid w:val="0024362A"/>
    <w:rsid w:val="0024439C"/>
    <w:rsid w:val="00244C37"/>
    <w:rsid w:val="00245974"/>
    <w:rsid w:val="00245A1C"/>
    <w:rsid w:val="00245BD3"/>
    <w:rsid w:val="00245D53"/>
    <w:rsid w:val="00246EC4"/>
    <w:rsid w:val="00247B63"/>
    <w:rsid w:val="00247D9C"/>
    <w:rsid w:val="00247EA2"/>
    <w:rsid w:val="00247F2C"/>
    <w:rsid w:val="00250456"/>
    <w:rsid w:val="00250C56"/>
    <w:rsid w:val="00250CF6"/>
    <w:rsid w:val="002512ED"/>
    <w:rsid w:val="00251E49"/>
    <w:rsid w:val="00252B89"/>
    <w:rsid w:val="00253109"/>
    <w:rsid w:val="0025329E"/>
    <w:rsid w:val="00255200"/>
    <w:rsid w:val="002559EB"/>
    <w:rsid w:val="002561EA"/>
    <w:rsid w:val="0025779B"/>
    <w:rsid w:val="00257C96"/>
    <w:rsid w:val="00260AE3"/>
    <w:rsid w:val="00261314"/>
    <w:rsid w:val="00261424"/>
    <w:rsid w:val="00261576"/>
    <w:rsid w:val="002620D5"/>
    <w:rsid w:val="0026296D"/>
    <w:rsid w:val="00263C26"/>
    <w:rsid w:val="002641E3"/>
    <w:rsid w:val="00264FBD"/>
    <w:rsid w:val="00267677"/>
    <w:rsid w:val="002705BC"/>
    <w:rsid w:val="002708CB"/>
    <w:rsid w:val="00271A4A"/>
    <w:rsid w:val="00271EAC"/>
    <w:rsid w:val="00272CAA"/>
    <w:rsid w:val="00273389"/>
    <w:rsid w:val="002734B8"/>
    <w:rsid w:val="00273BE2"/>
    <w:rsid w:val="002762A6"/>
    <w:rsid w:val="0027675B"/>
    <w:rsid w:val="00276E9D"/>
    <w:rsid w:val="002770E7"/>
    <w:rsid w:val="00277AA6"/>
    <w:rsid w:val="00280707"/>
    <w:rsid w:val="002812DE"/>
    <w:rsid w:val="0028185B"/>
    <w:rsid w:val="00282AD8"/>
    <w:rsid w:val="0028521F"/>
    <w:rsid w:val="00285738"/>
    <w:rsid w:val="00285A2D"/>
    <w:rsid w:val="00285C35"/>
    <w:rsid w:val="002864A2"/>
    <w:rsid w:val="0028688F"/>
    <w:rsid w:val="00287065"/>
    <w:rsid w:val="002909FB"/>
    <w:rsid w:val="00290F57"/>
    <w:rsid w:val="00291F46"/>
    <w:rsid w:val="002928CC"/>
    <w:rsid w:val="002930AD"/>
    <w:rsid w:val="0029339B"/>
    <w:rsid w:val="002933D6"/>
    <w:rsid w:val="002943F5"/>
    <w:rsid w:val="00295249"/>
    <w:rsid w:val="0029551F"/>
    <w:rsid w:val="00295D94"/>
    <w:rsid w:val="00295FFD"/>
    <w:rsid w:val="002960EA"/>
    <w:rsid w:val="00296FF0"/>
    <w:rsid w:val="0029716B"/>
    <w:rsid w:val="002973F4"/>
    <w:rsid w:val="002976B8"/>
    <w:rsid w:val="002978DB"/>
    <w:rsid w:val="00297AD9"/>
    <w:rsid w:val="00297B39"/>
    <w:rsid w:val="00297C35"/>
    <w:rsid w:val="00297ECF"/>
    <w:rsid w:val="002A0A8A"/>
    <w:rsid w:val="002A0D38"/>
    <w:rsid w:val="002A1C36"/>
    <w:rsid w:val="002A1D0D"/>
    <w:rsid w:val="002A48D1"/>
    <w:rsid w:val="002A48DB"/>
    <w:rsid w:val="002A4923"/>
    <w:rsid w:val="002A4B26"/>
    <w:rsid w:val="002A4CC1"/>
    <w:rsid w:val="002A4DBE"/>
    <w:rsid w:val="002A6447"/>
    <w:rsid w:val="002A6655"/>
    <w:rsid w:val="002A6801"/>
    <w:rsid w:val="002A6E2D"/>
    <w:rsid w:val="002A78E2"/>
    <w:rsid w:val="002A7BE8"/>
    <w:rsid w:val="002B0DB1"/>
    <w:rsid w:val="002B1954"/>
    <w:rsid w:val="002B1C53"/>
    <w:rsid w:val="002B261A"/>
    <w:rsid w:val="002B2DE3"/>
    <w:rsid w:val="002B4245"/>
    <w:rsid w:val="002B49A6"/>
    <w:rsid w:val="002B4C92"/>
    <w:rsid w:val="002B58F3"/>
    <w:rsid w:val="002B6370"/>
    <w:rsid w:val="002B69CE"/>
    <w:rsid w:val="002B73A1"/>
    <w:rsid w:val="002B7AFF"/>
    <w:rsid w:val="002B7CC8"/>
    <w:rsid w:val="002B7E52"/>
    <w:rsid w:val="002C06BB"/>
    <w:rsid w:val="002C0982"/>
    <w:rsid w:val="002C0D74"/>
    <w:rsid w:val="002C1024"/>
    <w:rsid w:val="002C1468"/>
    <w:rsid w:val="002C1B11"/>
    <w:rsid w:val="002C2931"/>
    <w:rsid w:val="002C2BCD"/>
    <w:rsid w:val="002C330D"/>
    <w:rsid w:val="002C338E"/>
    <w:rsid w:val="002C406B"/>
    <w:rsid w:val="002C4A81"/>
    <w:rsid w:val="002C4BB6"/>
    <w:rsid w:val="002C5E4D"/>
    <w:rsid w:val="002C6332"/>
    <w:rsid w:val="002C668C"/>
    <w:rsid w:val="002C6FCB"/>
    <w:rsid w:val="002D04CF"/>
    <w:rsid w:val="002D06E6"/>
    <w:rsid w:val="002D0A9B"/>
    <w:rsid w:val="002D0D5F"/>
    <w:rsid w:val="002D101D"/>
    <w:rsid w:val="002D2235"/>
    <w:rsid w:val="002D314B"/>
    <w:rsid w:val="002D31D1"/>
    <w:rsid w:val="002D3399"/>
    <w:rsid w:val="002D4066"/>
    <w:rsid w:val="002D4203"/>
    <w:rsid w:val="002D4E4D"/>
    <w:rsid w:val="002D5093"/>
    <w:rsid w:val="002D581F"/>
    <w:rsid w:val="002D7B6F"/>
    <w:rsid w:val="002D7F77"/>
    <w:rsid w:val="002E051E"/>
    <w:rsid w:val="002E1759"/>
    <w:rsid w:val="002E1B4A"/>
    <w:rsid w:val="002E1D16"/>
    <w:rsid w:val="002E245B"/>
    <w:rsid w:val="002E2BFE"/>
    <w:rsid w:val="002E3108"/>
    <w:rsid w:val="002E37C3"/>
    <w:rsid w:val="002E4076"/>
    <w:rsid w:val="002E41E9"/>
    <w:rsid w:val="002E4328"/>
    <w:rsid w:val="002E4CAA"/>
    <w:rsid w:val="002E5E82"/>
    <w:rsid w:val="002E68B9"/>
    <w:rsid w:val="002E6ECF"/>
    <w:rsid w:val="002E7A6A"/>
    <w:rsid w:val="002E7E80"/>
    <w:rsid w:val="002F0377"/>
    <w:rsid w:val="002F044D"/>
    <w:rsid w:val="002F128F"/>
    <w:rsid w:val="002F1711"/>
    <w:rsid w:val="002F1989"/>
    <w:rsid w:val="002F1F73"/>
    <w:rsid w:val="002F26B7"/>
    <w:rsid w:val="002F2BD0"/>
    <w:rsid w:val="002F2D56"/>
    <w:rsid w:val="002F3076"/>
    <w:rsid w:val="002F3908"/>
    <w:rsid w:val="002F542A"/>
    <w:rsid w:val="002F54BB"/>
    <w:rsid w:val="002F7F3A"/>
    <w:rsid w:val="0030036F"/>
    <w:rsid w:val="003019D6"/>
    <w:rsid w:val="0030212C"/>
    <w:rsid w:val="00302491"/>
    <w:rsid w:val="00302A61"/>
    <w:rsid w:val="0030387F"/>
    <w:rsid w:val="00303A90"/>
    <w:rsid w:val="00303BDE"/>
    <w:rsid w:val="00305BBE"/>
    <w:rsid w:val="003061A7"/>
    <w:rsid w:val="00306424"/>
    <w:rsid w:val="00306A10"/>
    <w:rsid w:val="00306F31"/>
    <w:rsid w:val="0030754B"/>
    <w:rsid w:val="00307C9B"/>
    <w:rsid w:val="00307FF7"/>
    <w:rsid w:val="00310055"/>
    <w:rsid w:val="00310465"/>
    <w:rsid w:val="00310834"/>
    <w:rsid w:val="00310EE4"/>
    <w:rsid w:val="00313D44"/>
    <w:rsid w:val="0031449E"/>
    <w:rsid w:val="00315228"/>
    <w:rsid w:val="003152FA"/>
    <w:rsid w:val="00315FFF"/>
    <w:rsid w:val="00316023"/>
    <w:rsid w:val="003163F2"/>
    <w:rsid w:val="00316CC3"/>
    <w:rsid w:val="00317E32"/>
    <w:rsid w:val="00320BE6"/>
    <w:rsid w:val="003211EE"/>
    <w:rsid w:val="00321B7E"/>
    <w:rsid w:val="003231CD"/>
    <w:rsid w:val="0032329B"/>
    <w:rsid w:val="00323611"/>
    <w:rsid w:val="00324ACA"/>
    <w:rsid w:val="0032576E"/>
    <w:rsid w:val="0032625B"/>
    <w:rsid w:val="00326274"/>
    <w:rsid w:val="003268B9"/>
    <w:rsid w:val="00326ADD"/>
    <w:rsid w:val="00326B77"/>
    <w:rsid w:val="0032755A"/>
    <w:rsid w:val="00330D94"/>
    <w:rsid w:val="003319C4"/>
    <w:rsid w:val="003333B8"/>
    <w:rsid w:val="003340BC"/>
    <w:rsid w:val="00334496"/>
    <w:rsid w:val="003351B8"/>
    <w:rsid w:val="003351E1"/>
    <w:rsid w:val="00335928"/>
    <w:rsid w:val="0033594F"/>
    <w:rsid w:val="00335A41"/>
    <w:rsid w:val="003369F7"/>
    <w:rsid w:val="00336BBD"/>
    <w:rsid w:val="00337036"/>
    <w:rsid w:val="00337465"/>
    <w:rsid w:val="00337C1B"/>
    <w:rsid w:val="003403DD"/>
    <w:rsid w:val="00340688"/>
    <w:rsid w:val="00340985"/>
    <w:rsid w:val="00340AED"/>
    <w:rsid w:val="00340B5C"/>
    <w:rsid w:val="00340CC6"/>
    <w:rsid w:val="00340EEE"/>
    <w:rsid w:val="00341345"/>
    <w:rsid w:val="00341788"/>
    <w:rsid w:val="0034194E"/>
    <w:rsid w:val="00341968"/>
    <w:rsid w:val="00341BBD"/>
    <w:rsid w:val="003428DF"/>
    <w:rsid w:val="00343311"/>
    <w:rsid w:val="00343A30"/>
    <w:rsid w:val="00344355"/>
    <w:rsid w:val="00344781"/>
    <w:rsid w:val="003448BE"/>
    <w:rsid w:val="00344BFA"/>
    <w:rsid w:val="00345AB8"/>
    <w:rsid w:val="0034631D"/>
    <w:rsid w:val="00346725"/>
    <w:rsid w:val="003468A0"/>
    <w:rsid w:val="00351E37"/>
    <w:rsid w:val="00352413"/>
    <w:rsid w:val="003527F5"/>
    <w:rsid w:val="00352B2D"/>
    <w:rsid w:val="00352F8C"/>
    <w:rsid w:val="00353927"/>
    <w:rsid w:val="00353CD9"/>
    <w:rsid w:val="00355095"/>
    <w:rsid w:val="00355481"/>
    <w:rsid w:val="003555D6"/>
    <w:rsid w:val="003564EA"/>
    <w:rsid w:val="00357526"/>
    <w:rsid w:val="00360332"/>
    <w:rsid w:val="0036035E"/>
    <w:rsid w:val="00360DFF"/>
    <w:rsid w:val="00360EFB"/>
    <w:rsid w:val="003622A4"/>
    <w:rsid w:val="00362C53"/>
    <w:rsid w:val="00362E1C"/>
    <w:rsid w:val="003633D4"/>
    <w:rsid w:val="0036394A"/>
    <w:rsid w:val="00363966"/>
    <w:rsid w:val="00363F83"/>
    <w:rsid w:val="003644B7"/>
    <w:rsid w:val="00364ABA"/>
    <w:rsid w:val="00364B0D"/>
    <w:rsid w:val="00365146"/>
    <w:rsid w:val="003659A7"/>
    <w:rsid w:val="00365DB3"/>
    <w:rsid w:val="00366245"/>
    <w:rsid w:val="00366352"/>
    <w:rsid w:val="0036652E"/>
    <w:rsid w:val="0036681D"/>
    <w:rsid w:val="00366F9B"/>
    <w:rsid w:val="00370503"/>
    <w:rsid w:val="00370EB7"/>
    <w:rsid w:val="00370EEC"/>
    <w:rsid w:val="00370F6F"/>
    <w:rsid w:val="0037132E"/>
    <w:rsid w:val="003716E6"/>
    <w:rsid w:val="00371BCD"/>
    <w:rsid w:val="00371FA0"/>
    <w:rsid w:val="003723C3"/>
    <w:rsid w:val="00372DE3"/>
    <w:rsid w:val="00372E02"/>
    <w:rsid w:val="00372F9F"/>
    <w:rsid w:val="00373155"/>
    <w:rsid w:val="00373781"/>
    <w:rsid w:val="00373B47"/>
    <w:rsid w:val="00374809"/>
    <w:rsid w:val="00375209"/>
    <w:rsid w:val="003753B4"/>
    <w:rsid w:val="00376012"/>
    <w:rsid w:val="00376B75"/>
    <w:rsid w:val="00377602"/>
    <w:rsid w:val="00377613"/>
    <w:rsid w:val="00380C8E"/>
    <w:rsid w:val="00383212"/>
    <w:rsid w:val="00384356"/>
    <w:rsid w:val="00384DAB"/>
    <w:rsid w:val="003850B6"/>
    <w:rsid w:val="00385100"/>
    <w:rsid w:val="00385406"/>
    <w:rsid w:val="00385AA2"/>
    <w:rsid w:val="00385B9A"/>
    <w:rsid w:val="00386588"/>
    <w:rsid w:val="00387ACC"/>
    <w:rsid w:val="00387E9E"/>
    <w:rsid w:val="003901A5"/>
    <w:rsid w:val="0039037D"/>
    <w:rsid w:val="00390B5A"/>
    <w:rsid w:val="00390FC9"/>
    <w:rsid w:val="003912D9"/>
    <w:rsid w:val="003912F3"/>
    <w:rsid w:val="00391703"/>
    <w:rsid w:val="00392160"/>
    <w:rsid w:val="00392560"/>
    <w:rsid w:val="00392D59"/>
    <w:rsid w:val="00392E7B"/>
    <w:rsid w:val="003932F6"/>
    <w:rsid w:val="003959AA"/>
    <w:rsid w:val="00395A1A"/>
    <w:rsid w:val="00396846"/>
    <w:rsid w:val="003968E4"/>
    <w:rsid w:val="00396C67"/>
    <w:rsid w:val="003A080F"/>
    <w:rsid w:val="003A0812"/>
    <w:rsid w:val="003A0875"/>
    <w:rsid w:val="003A15D0"/>
    <w:rsid w:val="003A2F31"/>
    <w:rsid w:val="003A30B2"/>
    <w:rsid w:val="003A3FC3"/>
    <w:rsid w:val="003A4300"/>
    <w:rsid w:val="003A4B66"/>
    <w:rsid w:val="003A538C"/>
    <w:rsid w:val="003A5478"/>
    <w:rsid w:val="003A54ED"/>
    <w:rsid w:val="003A58E2"/>
    <w:rsid w:val="003A6B9A"/>
    <w:rsid w:val="003A7A70"/>
    <w:rsid w:val="003B0581"/>
    <w:rsid w:val="003B0685"/>
    <w:rsid w:val="003B0B36"/>
    <w:rsid w:val="003B1CF4"/>
    <w:rsid w:val="003B23E8"/>
    <w:rsid w:val="003B2EED"/>
    <w:rsid w:val="003B303A"/>
    <w:rsid w:val="003B3332"/>
    <w:rsid w:val="003B39F5"/>
    <w:rsid w:val="003B4496"/>
    <w:rsid w:val="003B4A68"/>
    <w:rsid w:val="003B5024"/>
    <w:rsid w:val="003B5A8F"/>
    <w:rsid w:val="003B7181"/>
    <w:rsid w:val="003C074E"/>
    <w:rsid w:val="003C0DD9"/>
    <w:rsid w:val="003C13E7"/>
    <w:rsid w:val="003C23FA"/>
    <w:rsid w:val="003C35D0"/>
    <w:rsid w:val="003C3902"/>
    <w:rsid w:val="003C40A1"/>
    <w:rsid w:val="003C4928"/>
    <w:rsid w:val="003C5825"/>
    <w:rsid w:val="003C63FC"/>
    <w:rsid w:val="003C6A95"/>
    <w:rsid w:val="003C793A"/>
    <w:rsid w:val="003C7945"/>
    <w:rsid w:val="003C7D98"/>
    <w:rsid w:val="003C7DCE"/>
    <w:rsid w:val="003C7E63"/>
    <w:rsid w:val="003D17C2"/>
    <w:rsid w:val="003D1C6F"/>
    <w:rsid w:val="003D1C74"/>
    <w:rsid w:val="003D1E85"/>
    <w:rsid w:val="003D32A4"/>
    <w:rsid w:val="003D4148"/>
    <w:rsid w:val="003D522C"/>
    <w:rsid w:val="003D577D"/>
    <w:rsid w:val="003D58A1"/>
    <w:rsid w:val="003D599C"/>
    <w:rsid w:val="003D6A43"/>
    <w:rsid w:val="003D6F32"/>
    <w:rsid w:val="003D7515"/>
    <w:rsid w:val="003D7659"/>
    <w:rsid w:val="003D7B73"/>
    <w:rsid w:val="003E1538"/>
    <w:rsid w:val="003E1D2B"/>
    <w:rsid w:val="003E2F15"/>
    <w:rsid w:val="003E33A5"/>
    <w:rsid w:val="003E39C7"/>
    <w:rsid w:val="003E3B54"/>
    <w:rsid w:val="003E4027"/>
    <w:rsid w:val="003E403E"/>
    <w:rsid w:val="003E4DC3"/>
    <w:rsid w:val="003E4E5F"/>
    <w:rsid w:val="003E539D"/>
    <w:rsid w:val="003E5ACF"/>
    <w:rsid w:val="003E5EEC"/>
    <w:rsid w:val="003E608C"/>
    <w:rsid w:val="003E6D3C"/>
    <w:rsid w:val="003E6D7A"/>
    <w:rsid w:val="003E7BC8"/>
    <w:rsid w:val="003F0107"/>
    <w:rsid w:val="003F0180"/>
    <w:rsid w:val="003F122C"/>
    <w:rsid w:val="003F176A"/>
    <w:rsid w:val="003F17CC"/>
    <w:rsid w:val="003F1D0B"/>
    <w:rsid w:val="003F2154"/>
    <w:rsid w:val="003F2716"/>
    <w:rsid w:val="003F2767"/>
    <w:rsid w:val="003F32D2"/>
    <w:rsid w:val="003F339A"/>
    <w:rsid w:val="003F3FE0"/>
    <w:rsid w:val="003F4B2C"/>
    <w:rsid w:val="003F538D"/>
    <w:rsid w:val="003F54FE"/>
    <w:rsid w:val="003F5AD3"/>
    <w:rsid w:val="003F61AA"/>
    <w:rsid w:val="003F69B6"/>
    <w:rsid w:val="003F6CFE"/>
    <w:rsid w:val="003F6FF4"/>
    <w:rsid w:val="003F7B1C"/>
    <w:rsid w:val="0040054F"/>
    <w:rsid w:val="004008D8"/>
    <w:rsid w:val="00400B6D"/>
    <w:rsid w:val="00401082"/>
    <w:rsid w:val="00401924"/>
    <w:rsid w:val="00402B48"/>
    <w:rsid w:val="00402E72"/>
    <w:rsid w:val="0040345E"/>
    <w:rsid w:val="00404024"/>
    <w:rsid w:val="0040428C"/>
    <w:rsid w:val="004045EC"/>
    <w:rsid w:val="00404AA0"/>
    <w:rsid w:val="00405B1C"/>
    <w:rsid w:val="00406070"/>
    <w:rsid w:val="00406279"/>
    <w:rsid w:val="004062F4"/>
    <w:rsid w:val="00406EA4"/>
    <w:rsid w:val="00407144"/>
    <w:rsid w:val="00407334"/>
    <w:rsid w:val="00407B8D"/>
    <w:rsid w:val="00407E7D"/>
    <w:rsid w:val="00410603"/>
    <w:rsid w:val="00410FE6"/>
    <w:rsid w:val="004117C5"/>
    <w:rsid w:val="004118BC"/>
    <w:rsid w:val="00411C64"/>
    <w:rsid w:val="004120C1"/>
    <w:rsid w:val="00412232"/>
    <w:rsid w:val="0041337B"/>
    <w:rsid w:val="0041360B"/>
    <w:rsid w:val="00413ABD"/>
    <w:rsid w:val="00414297"/>
    <w:rsid w:val="00414589"/>
    <w:rsid w:val="00414A58"/>
    <w:rsid w:val="00415778"/>
    <w:rsid w:val="00415853"/>
    <w:rsid w:val="00415987"/>
    <w:rsid w:val="00415D4B"/>
    <w:rsid w:val="00415EED"/>
    <w:rsid w:val="004160B3"/>
    <w:rsid w:val="00416142"/>
    <w:rsid w:val="00416821"/>
    <w:rsid w:val="0041686D"/>
    <w:rsid w:val="004168C1"/>
    <w:rsid w:val="00417316"/>
    <w:rsid w:val="00417593"/>
    <w:rsid w:val="004206F2"/>
    <w:rsid w:val="00420A3B"/>
    <w:rsid w:val="0042149A"/>
    <w:rsid w:val="0042149B"/>
    <w:rsid w:val="004228BE"/>
    <w:rsid w:val="00423552"/>
    <w:rsid w:val="00423C02"/>
    <w:rsid w:val="00423E63"/>
    <w:rsid w:val="00423F14"/>
    <w:rsid w:val="00423F3C"/>
    <w:rsid w:val="00424246"/>
    <w:rsid w:val="00424615"/>
    <w:rsid w:val="0042554E"/>
    <w:rsid w:val="00425E44"/>
    <w:rsid w:val="00426AEA"/>
    <w:rsid w:val="00427510"/>
    <w:rsid w:val="004306D4"/>
    <w:rsid w:val="00430C3B"/>
    <w:rsid w:val="0043154F"/>
    <w:rsid w:val="0043155C"/>
    <w:rsid w:val="004330DA"/>
    <w:rsid w:val="004339F6"/>
    <w:rsid w:val="0043460A"/>
    <w:rsid w:val="00434BB1"/>
    <w:rsid w:val="004350FB"/>
    <w:rsid w:val="0043605D"/>
    <w:rsid w:val="00436562"/>
    <w:rsid w:val="004374D9"/>
    <w:rsid w:val="0043764F"/>
    <w:rsid w:val="00437A14"/>
    <w:rsid w:val="00437E98"/>
    <w:rsid w:val="00442F6E"/>
    <w:rsid w:val="00444053"/>
    <w:rsid w:val="00444B4D"/>
    <w:rsid w:val="00445281"/>
    <w:rsid w:val="0044532D"/>
    <w:rsid w:val="0044537B"/>
    <w:rsid w:val="00447764"/>
    <w:rsid w:val="00447767"/>
    <w:rsid w:val="00447FD0"/>
    <w:rsid w:val="00450F07"/>
    <w:rsid w:val="0045136F"/>
    <w:rsid w:val="0045175A"/>
    <w:rsid w:val="00452642"/>
    <w:rsid w:val="0045330E"/>
    <w:rsid w:val="0045336F"/>
    <w:rsid w:val="00453A88"/>
    <w:rsid w:val="00453B1D"/>
    <w:rsid w:val="00453C78"/>
    <w:rsid w:val="00455F5D"/>
    <w:rsid w:val="00455FCC"/>
    <w:rsid w:val="004560D4"/>
    <w:rsid w:val="0045692D"/>
    <w:rsid w:val="00456CBD"/>
    <w:rsid w:val="00456F89"/>
    <w:rsid w:val="004600B3"/>
    <w:rsid w:val="00460BE9"/>
    <w:rsid w:val="00461048"/>
    <w:rsid w:val="004622A3"/>
    <w:rsid w:val="004623C8"/>
    <w:rsid w:val="00462655"/>
    <w:rsid w:val="00462B88"/>
    <w:rsid w:val="004632A7"/>
    <w:rsid w:val="004645EF"/>
    <w:rsid w:val="004647C6"/>
    <w:rsid w:val="00464D4E"/>
    <w:rsid w:val="004657F8"/>
    <w:rsid w:val="004659B7"/>
    <w:rsid w:val="00465E43"/>
    <w:rsid w:val="004666CE"/>
    <w:rsid w:val="0046753B"/>
    <w:rsid w:val="00467A14"/>
    <w:rsid w:val="00467E5A"/>
    <w:rsid w:val="004700E9"/>
    <w:rsid w:val="00470FE1"/>
    <w:rsid w:val="004717DD"/>
    <w:rsid w:val="00471E8E"/>
    <w:rsid w:val="00471FD8"/>
    <w:rsid w:val="00472B81"/>
    <w:rsid w:val="00473184"/>
    <w:rsid w:val="00473594"/>
    <w:rsid w:val="00473B55"/>
    <w:rsid w:val="00474C04"/>
    <w:rsid w:val="00474EBC"/>
    <w:rsid w:val="00474F4D"/>
    <w:rsid w:val="004777DA"/>
    <w:rsid w:val="00477F5C"/>
    <w:rsid w:val="0048000A"/>
    <w:rsid w:val="00480C8C"/>
    <w:rsid w:val="00480D0C"/>
    <w:rsid w:val="00481FA7"/>
    <w:rsid w:val="0048205D"/>
    <w:rsid w:val="004836D0"/>
    <w:rsid w:val="0048445F"/>
    <w:rsid w:val="00485985"/>
    <w:rsid w:val="004859FA"/>
    <w:rsid w:val="00486A4A"/>
    <w:rsid w:val="00486ED3"/>
    <w:rsid w:val="004870D3"/>
    <w:rsid w:val="00487310"/>
    <w:rsid w:val="00487B7F"/>
    <w:rsid w:val="0049066F"/>
    <w:rsid w:val="00490AD1"/>
    <w:rsid w:val="004915E3"/>
    <w:rsid w:val="00491D2B"/>
    <w:rsid w:val="0049315B"/>
    <w:rsid w:val="0049339C"/>
    <w:rsid w:val="00493FDC"/>
    <w:rsid w:val="004945C9"/>
    <w:rsid w:val="004948A6"/>
    <w:rsid w:val="00494B1C"/>
    <w:rsid w:val="00495459"/>
    <w:rsid w:val="00495C28"/>
    <w:rsid w:val="00495F36"/>
    <w:rsid w:val="00497B20"/>
    <w:rsid w:val="00497F14"/>
    <w:rsid w:val="004A03AF"/>
    <w:rsid w:val="004A0981"/>
    <w:rsid w:val="004A136E"/>
    <w:rsid w:val="004A14C9"/>
    <w:rsid w:val="004A2013"/>
    <w:rsid w:val="004A3505"/>
    <w:rsid w:val="004A3873"/>
    <w:rsid w:val="004A4A82"/>
    <w:rsid w:val="004A5949"/>
    <w:rsid w:val="004A791E"/>
    <w:rsid w:val="004A7C01"/>
    <w:rsid w:val="004A7E50"/>
    <w:rsid w:val="004B02DA"/>
    <w:rsid w:val="004B1AF0"/>
    <w:rsid w:val="004B1D2A"/>
    <w:rsid w:val="004B2B85"/>
    <w:rsid w:val="004B5130"/>
    <w:rsid w:val="004B62E9"/>
    <w:rsid w:val="004B6A08"/>
    <w:rsid w:val="004B6C96"/>
    <w:rsid w:val="004B76D3"/>
    <w:rsid w:val="004C09BD"/>
    <w:rsid w:val="004C1132"/>
    <w:rsid w:val="004C1CD8"/>
    <w:rsid w:val="004C234B"/>
    <w:rsid w:val="004C23CB"/>
    <w:rsid w:val="004C2CCB"/>
    <w:rsid w:val="004C2D98"/>
    <w:rsid w:val="004C4ACD"/>
    <w:rsid w:val="004C5B8A"/>
    <w:rsid w:val="004C64E0"/>
    <w:rsid w:val="004C6CA7"/>
    <w:rsid w:val="004D04B0"/>
    <w:rsid w:val="004D0F27"/>
    <w:rsid w:val="004D1381"/>
    <w:rsid w:val="004D15A0"/>
    <w:rsid w:val="004D363F"/>
    <w:rsid w:val="004D378B"/>
    <w:rsid w:val="004D3D15"/>
    <w:rsid w:val="004D3D1B"/>
    <w:rsid w:val="004D3E76"/>
    <w:rsid w:val="004D5903"/>
    <w:rsid w:val="004D5946"/>
    <w:rsid w:val="004D5A5F"/>
    <w:rsid w:val="004D66CB"/>
    <w:rsid w:val="004D6B9C"/>
    <w:rsid w:val="004D70DB"/>
    <w:rsid w:val="004D7533"/>
    <w:rsid w:val="004D7A3D"/>
    <w:rsid w:val="004E0D26"/>
    <w:rsid w:val="004E12DF"/>
    <w:rsid w:val="004E1928"/>
    <w:rsid w:val="004E1ECD"/>
    <w:rsid w:val="004E21E5"/>
    <w:rsid w:val="004E2422"/>
    <w:rsid w:val="004E290B"/>
    <w:rsid w:val="004E2DE4"/>
    <w:rsid w:val="004E34DF"/>
    <w:rsid w:val="004E445D"/>
    <w:rsid w:val="004E56EF"/>
    <w:rsid w:val="004E5BC2"/>
    <w:rsid w:val="004E64C7"/>
    <w:rsid w:val="004E6C52"/>
    <w:rsid w:val="004E7393"/>
    <w:rsid w:val="004E7CC6"/>
    <w:rsid w:val="004E7D4D"/>
    <w:rsid w:val="004F065A"/>
    <w:rsid w:val="004F078D"/>
    <w:rsid w:val="004F10AD"/>
    <w:rsid w:val="004F13EB"/>
    <w:rsid w:val="004F1CB9"/>
    <w:rsid w:val="004F1FF1"/>
    <w:rsid w:val="004F2BB3"/>
    <w:rsid w:val="004F2F24"/>
    <w:rsid w:val="004F2F45"/>
    <w:rsid w:val="004F30DD"/>
    <w:rsid w:val="004F30EB"/>
    <w:rsid w:val="004F4735"/>
    <w:rsid w:val="004F5DA8"/>
    <w:rsid w:val="004F6409"/>
    <w:rsid w:val="004F7E6D"/>
    <w:rsid w:val="00500A37"/>
    <w:rsid w:val="00500B97"/>
    <w:rsid w:val="00500BB0"/>
    <w:rsid w:val="00501A9E"/>
    <w:rsid w:val="00503690"/>
    <w:rsid w:val="005037AC"/>
    <w:rsid w:val="00503AA3"/>
    <w:rsid w:val="00504F42"/>
    <w:rsid w:val="00505DA9"/>
    <w:rsid w:val="00506561"/>
    <w:rsid w:val="00506ACE"/>
    <w:rsid w:val="00506C3D"/>
    <w:rsid w:val="00510087"/>
    <w:rsid w:val="00510505"/>
    <w:rsid w:val="005107EB"/>
    <w:rsid w:val="00511791"/>
    <w:rsid w:val="005128A8"/>
    <w:rsid w:val="00512DF9"/>
    <w:rsid w:val="00513705"/>
    <w:rsid w:val="00513B1A"/>
    <w:rsid w:val="00514368"/>
    <w:rsid w:val="00514CEF"/>
    <w:rsid w:val="005155B9"/>
    <w:rsid w:val="00515F17"/>
    <w:rsid w:val="00516865"/>
    <w:rsid w:val="00516A5B"/>
    <w:rsid w:val="00517F31"/>
    <w:rsid w:val="00520695"/>
    <w:rsid w:val="005206DD"/>
    <w:rsid w:val="00521646"/>
    <w:rsid w:val="00522997"/>
    <w:rsid w:val="00522DE1"/>
    <w:rsid w:val="005236FB"/>
    <w:rsid w:val="005244D3"/>
    <w:rsid w:val="005248D5"/>
    <w:rsid w:val="00524CF6"/>
    <w:rsid w:val="00524E9F"/>
    <w:rsid w:val="0052599F"/>
    <w:rsid w:val="00525E3D"/>
    <w:rsid w:val="005263FA"/>
    <w:rsid w:val="0052687C"/>
    <w:rsid w:val="00526C40"/>
    <w:rsid w:val="00527389"/>
    <w:rsid w:val="00527FA6"/>
    <w:rsid w:val="00530058"/>
    <w:rsid w:val="005303DB"/>
    <w:rsid w:val="0053096C"/>
    <w:rsid w:val="00530C2A"/>
    <w:rsid w:val="00530DE8"/>
    <w:rsid w:val="00531CEB"/>
    <w:rsid w:val="00532F79"/>
    <w:rsid w:val="0053336E"/>
    <w:rsid w:val="005333B4"/>
    <w:rsid w:val="0053391C"/>
    <w:rsid w:val="0053413C"/>
    <w:rsid w:val="005348A2"/>
    <w:rsid w:val="00534A24"/>
    <w:rsid w:val="005360B0"/>
    <w:rsid w:val="0053737E"/>
    <w:rsid w:val="00537494"/>
    <w:rsid w:val="005378A9"/>
    <w:rsid w:val="005378D4"/>
    <w:rsid w:val="00537BA3"/>
    <w:rsid w:val="005401DA"/>
    <w:rsid w:val="0054152C"/>
    <w:rsid w:val="00541DE1"/>
    <w:rsid w:val="00541F8C"/>
    <w:rsid w:val="005421FF"/>
    <w:rsid w:val="00542CC3"/>
    <w:rsid w:val="0054324C"/>
    <w:rsid w:val="0054342B"/>
    <w:rsid w:val="00544549"/>
    <w:rsid w:val="00544780"/>
    <w:rsid w:val="00544914"/>
    <w:rsid w:val="0054542B"/>
    <w:rsid w:val="00546561"/>
    <w:rsid w:val="005468E8"/>
    <w:rsid w:val="00546B6D"/>
    <w:rsid w:val="0054736B"/>
    <w:rsid w:val="0055056A"/>
    <w:rsid w:val="005517B2"/>
    <w:rsid w:val="00551AA3"/>
    <w:rsid w:val="00551DB6"/>
    <w:rsid w:val="00551EF2"/>
    <w:rsid w:val="00552F15"/>
    <w:rsid w:val="00553751"/>
    <w:rsid w:val="00553A42"/>
    <w:rsid w:val="005544C4"/>
    <w:rsid w:val="0055489B"/>
    <w:rsid w:val="00555A9A"/>
    <w:rsid w:val="00556DC5"/>
    <w:rsid w:val="00557CFF"/>
    <w:rsid w:val="00557FC9"/>
    <w:rsid w:val="00560512"/>
    <w:rsid w:val="00560C78"/>
    <w:rsid w:val="00560D18"/>
    <w:rsid w:val="00562437"/>
    <w:rsid w:val="00563A51"/>
    <w:rsid w:val="00566045"/>
    <w:rsid w:val="00566117"/>
    <w:rsid w:val="005667B7"/>
    <w:rsid w:val="005668B0"/>
    <w:rsid w:val="00566F3F"/>
    <w:rsid w:val="005678DD"/>
    <w:rsid w:val="00570188"/>
    <w:rsid w:val="005707B3"/>
    <w:rsid w:val="0057093D"/>
    <w:rsid w:val="005713C0"/>
    <w:rsid w:val="00571507"/>
    <w:rsid w:val="00571E2D"/>
    <w:rsid w:val="00572ED8"/>
    <w:rsid w:val="005742EF"/>
    <w:rsid w:val="00574440"/>
    <w:rsid w:val="0057584F"/>
    <w:rsid w:val="00577E2F"/>
    <w:rsid w:val="00580420"/>
    <w:rsid w:val="00580FAB"/>
    <w:rsid w:val="00581290"/>
    <w:rsid w:val="005812EA"/>
    <w:rsid w:val="00581FA6"/>
    <w:rsid w:val="0058269F"/>
    <w:rsid w:val="005829ED"/>
    <w:rsid w:val="00582C70"/>
    <w:rsid w:val="00582F85"/>
    <w:rsid w:val="00582FC1"/>
    <w:rsid w:val="00584C3B"/>
    <w:rsid w:val="00584DAC"/>
    <w:rsid w:val="00584DED"/>
    <w:rsid w:val="00585A97"/>
    <w:rsid w:val="005864F3"/>
    <w:rsid w:val="00586B30"/>
    <w:rsid w:val="00586B36"/>
    <w:rsid w:val="0058712B"/>
    <w:rsid w:val="005871D1"/>
    <w:rsid w:val="005875FA"/>
    <w:rsid w:val="00587C06"/>
    <w:rsid w:val="00590999"/>
    <w:rsid w:val="005910BC"/>
    <w:rsid w:val="00591207"/>
    <w:rsid w:val="00591496"/>
    <w:rsid w:val="005917B8"/>
    <w:rsid w:val="005938E5"/>
    <w:rsid w:val="005938F9"/>
    <w:rsid w:val="00593B31"/>
    <w:rsid w:val="0059402E"/>
    <w:rsid w:val="0059430B"/>
    <w:rsid w:val="0059565B"/>
    <w:rsid w:val="00595847"/>
    <w:rsid w:val="0059601E"/>
    <w:rsid w:val="0059607C"/>
    <w:rsid w:val="005963B6"/>
    <w:rsid w:val="00596478"/>
    <w:rsid w:val="00597514"/>
    <w:rsid w:val="00597C52"/>
    <w:rsid w:val="005A09B6"/>
    <w:rsid w:val="005A111F"/>
    <w:rsid w:val="005A155A"/>
    <w:rsid w:val="005A3D82"/>
    <w:rsid w:val="005A48D6"/>
    <w:rsid w:val="005A4C47"/>
    <w:rsid w:val="005A4CE7"/>
    <w:rsid w:val="005A4FD7"/>
    <w:rsid w:val="005A51AC"/>
    <w:rsid w:val="005A5335"/>
    <w:rsid w:val="005A5886"/>
    <w:rsid w:val="005A5AC1"/>
    <w:rsid w:val="005A60D6"/>
    <w:rsid w:val="005A6193"/>
    <w:rsid w:val="005A62EC"/>
    <w:rsid w:val="005A709E"/>
    <w:rsid w:val="005A74D8"/>
    <w:rsid w:val="005B0967"/>
    <w:rsid w:val="005B1418"/>
    <w:rsid w:val="005B1F74"/>
    <w:rsid w:val="005B26AB"/>
    <w:rsid w:val="005B2A32"/>
    <w:rsid w:val="005B39D9"/>
    <w:rsid w:val="005B3A58"/>
    <w:rsid w:val="005B463B"/>
    <w:rsid w:val="005B4A24"/>
    <w:rsid w:val="005B51AD"/>
    <w:rsid w:val="005B568C"/>
    <w:rsid w:val="005B5A8C"/>
    <w:rsid w:val="005B6567"/>
    <w:rsid w:val="005C0D34"/>
    <w:rsid w:val="005C0FE9"/>
    <w:rsid w:val="005C1390"/>
    <w:rsid w:val="005C1623"/>
    <w:rsid w:val="005C367B"/>
    <w:rsid w:val="005C3AE9"/>
    <w:rsid w:val="005C4558"/>
    <w:rsid w:val="005C490E"/>
    <w:rsid w:val="005C4F0B"/>
    <w:rsid w:val="005C4FAA"/>
    <w:rsid w:val="005C53DA"/>
    <w:rsid w:val="005C6756"/>
    <w:rsid w:val="005C6A73"/>
    <w:rsid w:val="005C7090"/>
    <w:rsid w:val="005D0205"/>
    <w:rsid w:val="005D1B9F"/>
    <w:rsid w:val="005D223B"/>
    <w:rsid w:val="005D24D4"/>
    <w:rsid w:val="005D3730"/>
    <w:rsid w:val="005D37D6"/>
    <w:rsid w:val="005D4866"/>
    <w:rsid w:val="005D58E6"/>
    <w:rsid w:val="005D5F87"/>
    <w:rsid w:val="005D6275"/>
    <w:rsid w:val="005D7861"/>
    <w:rsid w:val="005D7D0C"/>
    <w:rsid w:val="005D7E89"/>
    <w:rsid w:val="005E03E1"/>
    <w:rsid w:val="005E12F1"/>
    <w:rsid w:val="005E1812"/>
    <w:rsid w:val="005E1859"/>
    <w:rsid w:val="005E19C0"/>
    <w:rsid w:val="005E1A4C"/>
    <w:rsid w:val="005E256A"/>
    <w:rsid w:val="005E3095"/>
    <w:rsid w:val="005E46F4"/>
    <w:rsid w:val="005E484C"/>
    <w:rsid w:val="005E4B35"/>
    <w:rsid w:val="005E4D8C"/>
    <w:rsid w:val="005E6D7D"/>
    <w:rsid w:val="005E7A48"/>
    <w:rsid w:val="005E7A92"/>
    <w:rsid w:val="005E7CAF"/>
    <w:rsid w:val="005F0F01"/>
    <w:rsid w:val="005F132C"/>
    <w:rsid w:val="005F2399"/>
    <w:rsid w:val="005F26AA"/>
    <w:rsid w:val="005F26F8"/>
    <w:rsid w:val="005F2A1C"/>
    <w:rsid w:val="005F3401"/>
    <w:rsid w:val="005F363E"/>
    <w:rsid w:val="005F380D"/>
    <w:rsid w:val="005F3917"/>
    <w:rsid w:val="005F4F4D"/>
    <w:rsid w:val="005F630B"/>
    <w:rsid w:val="005F6C6D"/>
    <w:rsid w:val="005F701B"/>
    <w:rsid w:val="005F7454"/>
    <w:rsid w:val="00602FE9"/>
    <w:rsid w:val="00603B10"/>
    <w:rsid w:val="00603EFD"/>
    <w:rsid w:val="00603F85"/>
    <w:rsid w:val="00604457"/>
    <w:rsid w:val="006044AD"/>
    <w:rsid w:val="006046DB"/>
    <w:rsid w:val="006050EA"/>
    <w:rsid w:val="00606155"/>
    <w:rsid w:val="006063CB"/>
    <w:rsid w:val="00606D9E"/>
    <w:rsid w:val="00606DD2"/>
    <w:rsid w:val="0060765E"/>
    <w:rsid w:val="00607738"/>
    <w:rsid w:val="006079CD"/>
    <w:rsid w:val="0061026D"/>
    <w:rsid w:val="00610580"/>
    <w:rsid w:val="00610767"/>
    <w:rsid w:val="00611657"/>
    <w:rsid w:val="006118EC"/>
    <w:rsid w:val="006118F2"/>
    <w:rsid w:val="00612237"/>
    <w:rsid w:val="00612B68"/>
    <w:rsid w:val="00613065"/>
    <w:rsid w:val="00613B20"/>
    <w:rsid w:val="00613B94"/>
    <w:rsid w:val="006140F1"/>
    <w:rsid w:val="006144F2"/>
    <w:rsid w:val="0061596B"/>
    <w:rsid w:val="00617C95"/>
    <w:rsid w:val="00620406"/>
    <w:rsid w:val="00621A87"/>
    <w:rsid w:val="00622BE6"/>
    <w:rsid w:val="00623F78"/>
    <w:rsid w:val="006243B0"/>
    <w:rsid w:val="00624839"/>
    <w:rsid w:val="00624964"/>
    <w:rsid w:val="00624FBF"/>
    <w:rsid w:val="00624FD2"/>
    <w:rsid w:val="00625579"/>
    <w:rsid w:val="00626D84"/>
    <w:rsid w:val="00626E9D"/>
    <w:rsid w:val="00630432"/>
    <w:rsid w:val="00630844"/>
    <w:rsid w:val="006311E8"/>
    <w:rsid w:val="006317D3"/>
    <w:rsid w:val="00632C89"/>
    <w:rsid w:val="00632D05"/>
    <w:rsid w:val="006338DE"/>
    <w:rsid w:val="00633AC3"/>
    <w:rsid w:val="00633F89"/>
    <w:rsid w:val="006340D0"/>
    <w:rsid w:val="0063418B"/>
    <w:rsid w:val="00634A1A"/>
    <w:rsid w:val="00634EF3"/>
    <w:rsid w:val="00635A4B"/>
    <w:rsid w:val="00635C09"/>
    <w:rsid w:val="00635C90"/>
    <w:rsid w:val="006362DD"/>
    <w:rsid w:val="0063651A"/>
    <w:rsid w:val="00636562"/>
    <w:rsid w:val="006365E1"/>
    <w:rsid w:val="00636D8F"/>
    <w:rsid w:val="00637AFA"/>
    <w:rsid w:val="00637C5F"/>
    <w:rsid w:val="006400DD"/>
    <w:rsid w:val="00640890"/>
    <w:rsid w:val="00640A54"/>
    <w:rsid w:val="00640ABE"/>
    <w:rsid w:val="006414A7"/>
    <w:rsid w:val="00641D27"/>
    <w:rsid w:val="00642943"/>
    <w:rsid w:val="00642A4E"/>
    <w:rsid w:val="00643B3E"/>
    <w:rsid w:val="00644261"/>
    <w:rsid w:val="00644C4D"/>
    <w:rsid w:val="0064539D"/>
    <w:rsid w:val="0064576F"/>
    <w:rsid w:val="00645D15"/>
    <w:rsid w:val="006464A3"/>
    <w:rsid w:val="006469F9"/>
    <w:rsid w:val="00646E2A"/>
    <w:rsid w:val="006471D8"/>
    <w:rsid w:val="006476DF"/>
    <w:rsid w:val="00650848"/>
    <w:rsid w:val="00650C49"/>
    <w:rsid w:val="00650D58"/>
    <w:rsid w:val="0065103F"/>
    <w:rsid w:val="006517DA"/>
    <w:rsid w:val="00652886"/>
    <w:rsid w:val="006531C2"/>
    <w:rsid w:val="006533F9"/>
    <w:rsid w:val="00653833"/>
    <w:rsid w:val="00653855"/>
    <w:rsid w:val="00655B00"/>
    <w:rsid w:val="00655BAA"/>
    <w:rsid w:val="00655D91"/>
    <w:rsid w:val="00656608"/>
    <w:rsid w:val="00656928"/>
    <w:rsid w:val="00656B60"/>
    <w:rsid w:val="00656D9C"/>
    <w:rsid w:val="00656EA9"/>
    <w:rsid w:val="00656EF6"/>
    <w:rsid w:val="006570FD"/>
    <w:rsid w:val="00657836"/>
    <w:rsid w:val="00657A52"/>
    <w:rsid w:val="006601CA"/>
    <w:rsid w:val="006604D0"/>
    <w:rsid w:val="00661D39"/>
    <w:rsid w:val="00662A4F"/>
    <w:rsid w:val="00662ED2"/>
    <w:rsid w:val="00664134"/>
    <w:rsid w:val="00664F47"/>
    <w:rsid w:val="00665424"/>
    <w:rsid w:val="006656B7"/>
    <w:rsid w:val="00665CB8"/>
    <w:rsid w:val="00665F1F"/>
    <w:rsid w:val="0066646A"/>
    <w:rsid w:val="00666DA3"/>
    <w:rsid w:val="006671AF"/>
    <w:rsid w:val="00667918"/>
    <w:rsid w:val="006709DB"/>
    <w:rsid w:val="00670EA5"/>
    <w:rsid w:val="00671832"/>
    <w:rsid w:val="006722B7"/>
    <w:rsid w:val="00672EFB"/>
    <w:rsid w:val="00673119"/>
    <w:rsid w:val="006732BD"/>
    <w:rsid w:val="006738D2"/>
    <w:rsid w:val="00673F36"/>
    <w:rsid w:val="006747AE"/>
    <w:rsid w:val="0067549B"/>
    <w:rsid w:val="00675A13"/>
    <w:rsid w:val="006765F7"/>
    <w:rsid w:val="006766FE"/>
    <w:rsid w:val="006769B1"/>
    <w:rsid w:val="0067701A"/>
    <w:rsid w:val="006774B3"/>
    <w:rsid w:val="006809A9"/>
    <w:rsid w:val="00681309"/>
    <w:rsid w:val="006823A8"/>
    <w:rsid w:val="0068257F"/>
    <w:rsid w:val="00682814"/>
    <w:rsid w:val="00682AF9"/>
    <w:rsid w:val="00683C38"/>
    <w:rsid w:val="006841D4"/>
    <w:rsid w:val="006845CC"/>
    <w:rsid w:val="006849DD"/>
    <w:rsid w:val="006850CC"/>
    <w:rsid w:val="00685625"/>
    <w:rsid w:val="00685AE5"/>
    <w:rsid w:val="00685D8D"/>
    <w:rsid w:val="0068608F"/>
    <w:rsid w:val="00686A8F"/>
    <w:rsid w:val="00687841"/>
    <w:rsid w:val="00687D2D"/>
    <w:rsid w:val="0069045C"/>
    <w:rsid w:val="00690F33"/>
    <w:rsid w:val="00691A29"/>
    <w:rsid w:val="00691D5F"/>
    <w:rsid w:val="00691F48"/>
    <w:rsid w:val="00691F65"/>
    <w:rsid w:val="00692081"/>
    <w:rsid w:val="00692DC6"/>
    <w:rsid w:val="0069327A"/>
    <w:rsid w:val="00693896"/>
    <w:rsid w:val="00694552"/>
    <w:rsid w:val="00694B66"/>
    <w:rsid w:val="00694E06"/>
    <w:rsid w:val="00694FA8"/>
    <w:rsid w:val="00695C2C"/>
    <w:rsid w:val="00695C81"/>
    <w:rsid w:val="00695DE5"/>
    <w:rsid w:val="00696431"/>
    <w:rsid w:val="0069688E"/>
    <w:rsid w:val="00697521"/>
    <w:rsid w:val="006976C0"/>
    <w:rsid w:val="00697E18"/>
    <w:rsid w:val="006A005E"/>
    <w:rsid w:val="006A0D2A"/>
    <w:rsid w:val="006A1815"/>
    <w:rsid w:val="006A3BC1"/>
    <w:rsid w:val="006A4422"/>
    <w:rsid w:val="006A4993"/>
    <w:rsid w:val="006A4D55"/>
    <w:rsid w:val="006A591B"/>
    <w:rsid w:val="006A59DB"/>
    <w:rsid w:val="006A618B"/>
    <w:rsid w:val="006A71B4"/>
    <w:rsid w:val="006A755A"/>
    <w:rsid w:val="006A7908"/>
    <w:rsid w:val="006A7E64"/>
    <w:rsid w:val="006B1114"/>
    <w:rsid w:val="006B1261"/>
    <w:rsid w:val="006B1304"/>
    <w:rsid w:val="006B140F"/>
    <w:rsid w:val="006B2262"/>
    <w:rsid w:val="006B2CDF"/>
    <w:rsid w:val="006B3639"/>
    <w:rsid w:val="006B398C"/>
    <w:rsid w:val="006B3A66"/>
    <w:rsid w:val="006B4445"/>
    <w:rsid w:val="006B45A2"/>
    <w:rsid w:val="006B5B90"/>
    <w:rsid w:val="006B5C3B"/>
    <w:rsid w:val="006B5DE0"/>
    <w:rsid w:val="006B5E69"/>
    <w:rsid w:val="006B6982"/>
    <w:rsid w:val="006B6B71"/>
    <w:rsid w:val="006B6FCD"/>
    <w:rsid w:val="006C0917"/>
    <w:rsid w:val="006C0E20"/>
    <w:rsid w:val="006C129F"/>
    <w:rsid w:val="006C1431"/>
    <w:rsid w:val="006C1EF8"/>
    <w:rsid w:val="006C2527"/>
    <w:rsid w:val="006C28AF"/>
    <w:rsid w:val="006C2F2E"/>
    <w:rsid w:val="006C3300"/>
    <w:rsid w:val="006C334B"/>
    <w:rsid w:val="006C43AE"/>
    <w:rsid w:val="006C4880"/>
    <w:rsid w:val="006C48FD"/>
    <w:rsid w:val="006C6EAA"/>
    <w:rsid w:val="006C73D7"/>
    <w:rsid w:val="006C7467"/>
    <w:rsid w:val="006D00FC"/>
    <w:rsid w:val="006D1014"/>
    <w:rsid w:val="006D2172"/>
    <w:rsid w:val="006D2A4A"/>
    <w:rsid w:val="006D2ACF"/>
    <w:rsid w:val="006D2F2C"/>
    <w:rsid w:val="006D419E"/>
    <w:rsid w:val="006D4C01"/>
    <w:rsid w:val="006D6BA1"/>
    <w:rsid w:val="006D7879"/>
    <w:rsid w:val="006E0D41"/>
    <w:rsid w:val="006E246B"/>
    <w:rsid w:val="006E2CF9"/>
    <w:rsid w:val="006E2FC3"/>
    <w:rsid w:val="006E3A04"/>
    <w:rsid w:val="006E44F7"/>
    <w:rsid w:val="006E5040"/>
    <w:rsid w:val="006E5496"/>
    <w:rsid w:val="006E7824"/>
    <w:rsid w:val="006E7D63"/>
    <w:rsid w:val="006F020A"/>
    <w:rsid w:val="006F0EA2"/>
    <w:rsid w:val="006F1E33"/>
    <w:rsid w:val="006F2213"/>
    <w:rsid w:val="006F2B49"/>
    <w:rsid w:val="006F3110"/>
    <w:rsid w:val="006F32E7"/>
    <w:rsid w:val="006F4120"/>
    <w:rsid w:val="006F54E5"/>
    <w:rsid w:val="006F5567"/>
    <w:rsid w:val="006F57B0"/>
    <w:rsid w:val="006F616E"/>
    <w:rsid w:val="006F62CE"/>
    <w:rsid w:val="006F73AA"/>
    <w:rsid w:val="006F7C71"/>
    <w:rsid w:val="00700A78"/>
    <w:rsid w:val="00700B90"/>
    <w:rsid w:val="007016BA"/>
    <w:rsid w:val="007029DA"/>
    <w:rsid w:val="00702DD2"/>
    <w:rsid w:val="00703241"/>
    <w:rsid w:val="007035C7"/>
    <w:rsid w:val="007037E8"/>
    <w:rsid w:val="0070387B"/>
    <w:rsid w:val="007044A4"/>
    <w:rsid w:val="00704517"/>
    <w:rsid w:val="00704B4A"/>
    <w:rsid w:val="00705EA3"/>
    <w:rsid w:val="007064A0"/>
    <w:rsid w:val="0070664E"/>
    <w:rsid w:val="00706A9D"/>
    <w:rsid w:val="00707008"/>
    <w:rsid w:val="00707123"/>
    <w:rsid w:val="0070716F"/>
    <w:rsid w:val="00707491"/>
    <w:rsid w:val="00707673"/>
    <w:rsid w:val="0070783B"/>
    <w:rsid w:val="00710371"/>
    <w:rsid w:val="00711168"/>
    <w:rsid w:val="007131B8"/>
    <w:rsid w:val="0071336F"/>
    <w:rsid w:val="00713E12"/>
    <w:rsid w:val="00713E7E"/>
    <w:rsid w:val="00714539"/>
    <w:rsid w:val="0071574D"/>
    <w:rsid w:val="007161A2"/>
    <w:rsid w:val="00716691"/>
    <w:rsid w:val="0071766D"/>
    <w:rsid w:val="00717B7F"/>
    <w:rsid w:val="00717FF5"/>
    <w:rsid w:val="0072165C"/>
    <w:rsid w:val="00722EAE"/>
    <w:rsid w:val="00722F1A"/>
    <w:rsid w:val="00723DD0"/>
    <w:rsid w:val="007247A6"/>
    <w:rsid w:val="0072726A"/>
    <w:rsid w:val="0072790B"/>
    <w:rsid w:val="00727DCB"/>
    <w:rsid w:val="007306C9"/>
    <w:rsid w:val="00730C92"/>
    <w:rsid w:val="00730E89"/>
    <w:rsid w:val="00731357"/>
    <w:rsid w:val="007315F1"/>
    <w:rsid w:val="00731D00"/>
    <w:rsid w:val="00732603"/>
    <w:rsid w:val="0073263B"/>
    <w:rsid w:val="00732F6B"/>
    <w:rsid w:val="00733C17"/>
    <w:rsid w:val="00734A51"/>
    <w:rsid w:val="00734D54"/>
    <w:rsid w:val="00734D6A"/>
    <w:rsid w:val="00735707"/>
    <w:rsid w:val="00735C0A"/>
    <w:rsid w:val="00737E9B"/>
    <w:rsid w:val="00741A77"/>
    <w:rsid w:val="0074357B"/>
    <w:rsid w:val="00743667"/>
    <w:rsid w:val="00743940"/>
    <w:rsid w:val="00744132"/>
    <w:rsid w:val="0074436F"/>
    <w:rsid w:val="007445D1"/>
    <w:rsid w:val="007446FB"/>
    <w:rsid w:val="00744C74"/>
    <w:rsid w:val="00744E2F"/>
    <w:rsid w:val="00744F1B"/>
    <w:rsid w:val="007474F5"/>
    <w:rsid w:val="00747A21"/>
    <w:rsid w:val="00753B75"/>
    <w:rsid w:val="00753ED6"/>
    <w:rsid w:val="007545EB"/>
    <w:rsid w:val="00754744"/>
    <w:rsid w:val="00755B0C"/>
    <w:rsid w:val="0075662B"/>
    <w:rsid w:val="0075765C"/>
    <w:rsid w:val="00757DCD"/>
    <w:rsid w:val="0076087E"/>
    <w:rsid w:val="00761396"/>
    <w:rsid w:val="007628E7"/>
    <w:rsid w:val="00762E20"/>
    <w:rsid w:val="007631B5"/>
    <w:rsid w:val="00763D45"/>
    <w:rsid w:val="00763F7A"/>
    <w:rsid w:val="00764121"/>
    <w:rsid w:val="007641B7"/>
    <w:rsid w:val="00764BBC"/>
    <w:rsid w:val="00765907"/>
    <w:rsid w:val="0076590C"/>
    <w:rsid w:val="007660BE"/>
    <w:rsid w:val="00766AEB"/>
    <w:rsid w:val="00766B56"/>
    <w:rsid w:val="007703A9"/>
    <w:rsid w:val="0077057B"/>
    <w:rsid w:val="00770E65"/>
    <w:rsid w:val="0077301F"/>
    <w:rsid w:val="007737CC"/>
    <w:rsid w:val="0077424B"/>
    <w:rsid w:val="00774370"/>
    <w:rsid w:val="007743B9"/>
    <w:rsid w:val="007751CC"/>
    <w:rsid w:val="007759AC"/>
    <w:rsid w:val="00776462"/>
    <w:rsid w:val="00776899"/>
    <w:rsid w:val="0077715F"/>
    <w:rsid w:val="007773E9"/>
    <w:rsid w:val="00777671"/>
    <w:rsid w:val="007779D6"/>
    <w:rsid w:val="00777F70"/>
    <w:rsid w:val="007806CF"/>
    <w:rsid w:val="00780922"/>
    <w:rsid w:val="00780EF8"/>
    <w:rsid w:val="00781F30"/>
    <w:rsid w:val="00782110"/>
    <w:rsid w:val="00782E37"/>
    <w:rsid w:val="00783357"/>
    <w:rsid w:val="00783927"/>
    <w:rsid w:val="00783C30"/>
    <w:rsid w:val="00783F68"/>
    <w:rsid w:val="007844AA"/>
    <w:rsid w:val="00784AD1"/>
    <w:rsid w:val="007878C6"/>
    <w:rsid w:val="00787C2A"/>
    <w:rsid w:val="00790DD2"/>
    <w:rsid w:val="00790F19"/>
    <w:rsid w:val="00792B1A"/>
    <w:rsid w:val="00793739"/>
    <w:rsid w:val="007939AF"/>
    <w:rsid w:val="0079488F"/>
    <w:rsid w:val="00794AE6"/>
    <w:rsid w:val="00794D6D"/>
    <w:rsid w:val="00795338"/>
    <w:rsid w:val="007958D8"/>
    <w:rsid w:val="00795A77"/>
    <w:rsid w:val="007960F6"/>
    <w:rsid w:val="00796615"/>
    <w:rsid w:val="007973DE"/>
    <w:rsid w:val="0079772F"/>
    <w:rsid w:val="007A10AC"/>
    <w:rsid w:val="007A1220"/>
    <w:rsid w:val="007A15FF"/>
    <w:rsid w:val="007A2063"/>
    <w:rsid w:val="007A24A6"/>
    <w:rsid w:val="007A296E"/>
    <w:rsid w:val="007A371B"/>
    <w:rsid w:val="007A3B3D"/>
    <w:rsid w:val="007A4432"/>
    <w:rsid w:val="007A51EF"/>
    <w:rsid w:val="007A5B49"/>
    <w:rsid w:val="007A5DEA"/>
    <w:rsid w:val="007A6156"/>
    <w:rsid w:val="007A67B2"/>
    <w:rsid w:val="007A7BD3"/>
    <w:rsid w:val="007A7E1A"/>
    <w:rsid w:val="007B10BC"/>
    <w:rsid w:val="007B11F4"/>
    <w:rsid w:val="007B13FB"/>
    <w:rsid w:val="007B2766"/>
    <w:rsid w:val="007B27B0"/>
    <w:rsid w:val="007B2A64"/>
    <w:rsid w:val="007B2FC3"/>
    <w:rsid w:val="007B312D"/>
    <w:rsid w:val="007B377B"/>
    <w:rsid w:val="007B3BC1"/>
    <w:rsid w:val="007B3FA8"/>
    <w:rsid w:val="007B42E1"/>
    <w:rsid w:val="007B546E"/>
    <w:rsid w:val="007B5BB6"/>
    <w:rsid w:val="007B6547"/>
    <w:rsid w:val="007B665E"/>
    <w:rsid w:val="007B68CB"/>
    <w:rsid w:val="007B6C52"/>
    <w:rsid w:val="007B6CCD"/>
    <w:rsid w:val="007B736C"/>
    <w:rsid w:val="007B75EE"/>
    <w:rsid w:val="007C05AC"/>
    <w:rsid w:val="007C08F0"/>
    <w:rsid w:val="007C1301"/>
    <w:rsid w:val="007C1C84"/>
    <w:rsid w:val="007C2481"/>
    <w:rsid w:val="007C2618"/>
    <w:rsid w:val="007C2F29"/>
    <w:rsid w:val="007C31D7"/>
    <w:rsid w:val="007C347D"/>
    <w:rsid w:val="007C35B3"/>
    <w:rsid w:val="007C3966"/>
    <w:rsid w:val="007C3BD5"/>
    <w:rsid w:val="007C3BE6"/>
    <w:rsid w:val="007C460B"/>
    <w:rsid w:val="007C47D8"/>
    <w:rsid w:val="007C4833"/>
    <w:rsid w:val="007C58D6"/>
    <w:rsid w:val="007C61CC"/>
    <w:rsid w:val="007C63C1"/>
    <w:rsid w:val="007C7164"/>
    <w:rsid w:val="007C735B"/>
    <w:rsid w:val="007C74E0"/>
    <w:rsid w:val="007D0687"/>
    <w:rsid w:val="007D25F4"/>
    <w:rsid w:val="007D2B3B"/>
    <w:rsid w:val="007D3641"/>
    <w:rsid w:val="007D3751"/>
    <w:rsid w:val="007D37D0"/>
    <w:rsid w:val="007D3C4E"/>
    <w:rsid w:val="007D3E52"/>
    <w:rsid w:val="007D428D"/>
    <w:rsid w:val="007D5D16"/>
    <w:rsid w:val="007D6E51"/>
    <w:rsid w:val="007D76E9"/>
    <w:rsid w:val="007E000F"/>
    <w:rsid w:val="007E010B"/>
    <w:rsid w:val="007E034C"/>
    <w:rsid w:val="007E087F"/>
    <w:rsid w:val="007E1131"/>
    <w:rsid w:val="007E12CF"/>
    <w:rsid w:val="007E13F7"/>
    <w:rsid w:val="007E15A6"/>
    <w:rsid w:val="007E189C"/>
    <w:rsid w:val="007E1F9E"/>
    <w:rsid w:val="007E24D1"/>
    <w:rsid w:val="007E292F"/>
    <w:rsid w:val="007E2948"/>
    <w:rsid w:val="007E3A83"/>
    <w:rsid w:val="007E414C"/>
    <w:rsid w:val="007E465C"/>
    <w:rsid w:val="007E4DBC"/>
    <w:rsid w:val="007E5B3D"/>
    <w:rsid w:val="007E5B89"/>
    <w:rsid w:val="007E61F1"/>
    <w:rsid w:val="007E6255"/>
    <w:rsid w:val="007E7385"/>
    <w:rsid w:val="007E74E4"/>
    <w:rsid w:val="007E7643"/>
    <w:rsid w:val="007E7AE7"/>
    <w:rsid w:val="007F1E71"/>
    <w:rsid w:val="007F4442"/>
    <w:rsid w:val="007F4EBF"/>
    <w:rsid w:val="007F51B1"/>
    <w:rsid w:val="007F5223"/>
    <w:rsid w:val="007F549D"/>
    <w:rsid w:val="007F5F3A"/>
    <w:rsid w:val="007F627B"/>
    <w:rsid w:val="007F6533"/>
    <w:rsid w:val="007F7E02"/>
    <w:rsid w:val="008005F3"/>
    <w:rsid w:val="00801079"/>
    <w:rsid w:val="00801AAC"/>
    <w:rsid w:val="00802665"/>
    <w:rsid w:val="00802B9A"/>
    <w:rsid w:val="00802C58"/>
    <w:rsid w:val="00803011"/>
    <w:rsid w:val="00803023"/>
    <w:rsid w:val="00803B53"/>
    <w:rsid w:val="00803C32"/>
    <w:rsid w:val="0080434E"/>
    <w:rsid w:val="00804419"/>
    <w:rsid w:val="008046EE"/>
    <w:rsid w:val="00804D50"/>
    <w:rsid w:val="00805405"/>
    <w:rsid w:val="0080630C"/>
    <w:rsid w:val="00806509"/>
    <w:rsid w:val="00807880"/>
    <w:rsid w:val="00810651"/>
    <w:rsid w:val="00810A4F"/>
    <w:rsid w:val="00811688"/>
    <w:rsid w:val="0081176C"/>
    <w:rsid w:val="00811AFC"/>
    <w:rsid w:val="00811DC0"/>
    <w:rsid w:val="008123E3"/>
    <w:rsid w:val="0081330A"/>
    <w:rsid w:val="008139AC"/>
    <w:rsid w:val="008147DA"/>
    <w:rsid w:val="0081545B"/>
    <w:rsid w:val="008158FE"/>
    <w:rsid w:val="00816F6D"/>
    <w:rsid w:val="00817ECD"/>
    <w:rsid w:val="0082068B"/>
    <w:rsid w:val="00820830"/>
    <w:rsid w:val="008209BF"/>
    <w:rsid w:val="008215BF"/>
    <w:rsid w:val="00821A7D"/>
    <w:rsid w:val="00821F66"/>
    <w:rsid w:val="00822477"/>
    <w:rsid w:val="008252BA"/>
    <w:rsid w:val="0082571B"/>
    <w:rsid w:val="00825EDF"/>
    <w:rsid w:val="00826DF5"/>
    <w:rsid w:val="008301C7"/>
    <w:rsid w:val="008309E6"/>
    <w:rsid w:val="0083162D"/>
    <w:rsid w:val="00831B9C"/>
    <w:rsid w:val="00831E3E"/>
    <w:rsid w:val="0083258A"/>
    <w:rsid w:val="00832DD8"/>
    <w:rsid w:val="00833D98"/>
    <w:rsid w:val="00834046"/>
    <w:rsid w:val="00834981"/>
    <w:rsid w:val="008349CC"/>
    <w:rsid w:val="00834B15"/>
    <w:rsid w:val="00835342"/>
    <w:rsid w:val="0083602E"/>
    <w:rsid w:val="00836992"/>
    <w:rsid w:val="00840C2A"/>
    <w:rsid w:val="00841773"/>
    <w:rsid w:val="00842029"/>
    <w:rsid w:val="0084282B"/>
    <w:rsid w:val="00842AA3"/>
    <w:rsid w:val="00844A99"/>
    <w:rsid w:val="00844DA6"/>
    <w:rsid w:val="00844F8F"/>
    <w:rsid w:val="00845AE5"/>
    <w:rsid w:val="00846004"/>
    <w:rsid w:val="00846321"/>
    <w:rsid w:val="00846C5F"/>
    <w:rsid w:val="00847853"/>
    <w:rsid w:val="00847BBE"/>
    <w:rsid w:val="00847DBF"/>
    <w:rsid w:val="00850711"/>
    <w:rsid w:val="00851EA3"/>
    <w:rsid w:val="008521D8"/>
    <w:rsid w:val="00852216"/>
    <w:rsid w:val="008525F9"/>
    <w:rsid w:val="00852873"/>
    <w:rsid w:val="008534CF"/>
    <w:rsid w:val="008536B4"/>
    <w:rsid w:val="00853F7F"/>
    <w:rsid w:val="008552DB"/>
    <w:rsid w:val="00855C70"/>
    <w:rsid w:val="008560B8"/>
    <w:rsid w:val="008604B2"/>
    <w:rsid w:val="0086057F"/>
    <w:rsid w:val="00861D6C"/>
    <w:rsid w:val="00861E0D"/>
    <w:rsid w:val="00861FA1"/>
    <w:rsid w:val="00862614"/>
    <w:rsid w:val="00862E98"/>
    <w:rsid w:val="00862EB6"/>
    <w:rsid w:val="0086367D"/>
    <w:rsid w:val="00863E67"/>
    <w:rsid w:val="00864023"/>
    <w:rsid w:val="00865129"/>
    <w:rsid w:val="008653F4"/>
    <w:rsid w:val="008655B5"/>
    <w:rsid w:val="00865685"/>
    <w:rsid w:val="00865D90"/>
    <w:rsid w:val="00866DC8"/>
    <w:rsid w:val="00871169"/>
    <w:rsid w:val="008714C6"/>
    <w:rsid w:val="0087182D"/>
    <w:rsid w:val="00871A7D"/>
    <w:rsid w:val="00872051"/>
    <w:rsid w:val="00872092"/>
    <w:rsid w:val="00872393"/>
    <w:rsid w:val="0087302F"/>
    <w:rsid w:val="008732F0"/>
    <w:rsid w:val="008735E3"/>
    <w:rsid w:val="00873637"/>
    <w:rsid w:val="00873906"/>
    <w:rsid w:val="00873ADF"/>
    <w:rsid w:val="008742A6"/>
    <w:rsid w:val="0087434F"/>
    <w:rsid w:val="008749CF"/>
    <w:rsid w:val="00876101"/>
    <w:rsid w:val="008762FB"/>
    <w:rsid w:val="008767B6"/>
    <w:rsid w:val="00876AB4"/>
    <w:rsid w:val="00876C83"/>
    <w:rsid w:val="00876F47"/>
    <w:rsid w:val="008770B0"/>
    <w:rsid w:val="00877C5F"/>
    <w:rsid w:val="00880681"/>
    <w:rsid w:val="00880E4D"/>
    <w:rsid w:val="0088147B"/>
    <w:rsid w:val="008820D8"/>
    <w:rsid w:val="00882186"/>
    <w:rsid w:val="00882465"/>
    <w:rsid w:val="008829CD"/>
    <w:rsid w:val="008829DC"/>
    <w:rsid w:val="00882AA3"/>
    <w:rsid w:val="00883C71"/>
    <w:rsid w:val="008841F1"/>
    <w:rsid w:val="00884D0B"/>
    <w:rsid w:val="00885344"/>
    <w:rsid w:val="008857A6"/>
    <w:rsid w:val="00886275"/>
    <w:rsid w:val="008869C4"/>
    <w:rsid w:val="00887063"/>
    <w:rsid w:val="008874C9"/>
    <w:rsid w:val="00887C95"/>
    <w:rsid w:val="008910B2"/>
    <w:rsid w:val="00891C90"/>
    <w:rsid w:val="00894713"/>
    <w:rsid w:val="0089535F"/>
    <w:rsid w:val="0089556C"/>
    <w:rsid w:val="00895631"/>
    <w:rsid w:val="008969EA"/>
    <w:rsid w:val="00896FDB"/>
    <w:rsid w:val="00897450"/>
    <w:rsid w:val="00897E18"/>
    <w:rsid w:val="008A06FA"/>
    <w:rsid w:val="008A09F5"/>
    <w:rsid w:val="008A0B63"/>
    <w:rsid w:val="008A10D6"/>
    <w:rsid w:val="008A1104"/>
    <w:rsid w:val="008A1AFA"/>
    <w:rsid w:val="008A1D4E"/>
    <w:rsid w:val="008A1EEA"/>
    <w:rsid w:val="008A2098"/>
    <w:rsid w:val="008A2607"/>
    <w:rsid w:val="008A2D64"/>
    <w:rsid w:val="008A2DA7"/>
    <w:rsid w:val="008A3008"/>
    <w:rsid w:val="008A3030"/>
    <w:rsid w:val="008A32FB"/>
    <w:rsid w:val="008A3510"/>
    <w:rsid w:val="008A3568"/>
    <w:rsid w:val="008A35B0"/>
    <w:rsid w:val="008A3B16"/>
    <w:rsid w:val="008A3DFD"/>
    <w:rsid w:val="008A3E09"/>
    <w:rsid w:val="008A4035"/>
    <w:rsid w:val="008A4BCF"/>
    <w:rsid w:val="008A5014"/>
    <w:rsid w:val="008A55AF"/>
    <w:rsid w:val="008A6624"/>
    <w:rsid w:val="008A6740"/>
    <w:rsid w:val="008A69A9"/>
    <w:rsid w:val="008A6AC8"/>
    <w:rsid w:val="008A6F00"/>
    <w:rsid w:val="008A77D0"/>
    <w:rsid w:val="008A7C3F"/>
    <w:rsid w:val="008B011C"/>
    <w:rsid w:val="008B0678"/>
    <w:rsid w:val="008B1117"/>
    <w:rsid w:val="008B229C"/>
    <w:rsid w:val="008B3298"/>
    <w:rsid w:val="008B4B1D"/>
    <w:rsid w:val="008B4EB8"/>
    <w:rsid w:val="008B4FA0"/>
    <w:rsid w:val="008B5C5E"/>
    <w:rsid w:val="008B7056"/>
    <w:rsid w:val="008B73DF"/>
    <w:rsid w:val="008C0D9F"/>
    <w:rsid w:val="008C11ED"/>
    <w:rsid w:val="008C2B4E"/>
    <w:rsid w:val="008C2F26"/>
    <w:rsid w:val="008C35D5"/>
    <w:rsid w:val="008C3D31"/>
    <w:rsid w:val="008C4B2F"/>
    <w:rsid w:val="008C524C"/>
    <w:rsid w:val="008C6770"/>
    <w:rsid w:val="008C6CDC"/>
    <w:rsid w:val="008C6D44"/>
    <w:rsid w:val="008C6D56"/>
    <w:rsid w:val="008C750B"/>
    <w:rsid w:val="008D003D"/>
    <w:rsid w:val="008D04E5"/>
    <w:rsid w:val="008D067C"/>
    <w:rsid w:val="008D0739"/>
    <w:rsid w:val="008D1EB7"/>
    <w:rsid w:val="008D635D"/>
    <w:rsid w:val="008D6840"/>
    <w:rsid w:val="008D68E2"/>
    <w:rsid w:val="008D6B43"/>
    <w:rsid w:val="008D6C79"/>
    <w:rsid w:val="008D7394"/>
    <w:rsid w:val="008D7414"/>
    <w:rsid w:val="008D7CD3"/>
    <w:rsid w:val="008D7FF1"/>
    <w:rsid w:val="008E04B0"/>
    <w:rsid w:val="008E0728"/>
    <w:rsid w:val="008E1C1E"/>
    <w:rsid w:val="008E2E28"/>
    <w:rsid w:val="008E5A09"/>
    <w:rsid w:val="008E5B41"/>
    <w:rsid w:val="008E5FCE"/>
    <w:rsid w:val="008E75AB"/>
    <w:rsid w:val="008E7C14"/>
    <w:rsid w:val="008E7EC3"/>
    <w:rsid w:val="008F04CC"/>
    <w:rsid w:val="008F09FB"/>
    <w:rsid w:val="008F0E37"/>
    <w:rsid w:val="008F11F9"/>
    <w:rsid w:val="008F178F"/>
    <w:rsid w:val="008F1A08"/>
    <w:rsid w:val="008F2E3D"/>
    <w:rsid w:val="008F3942"/>
    <w:rsid w:val="008F399C"/>
    <w:rsid w:val="008F4517"/>
    <w:rsid w:val="008F4A9D"/>
    <w:rsid w:val="008F4C7B"/>
    <w:rsid w:val="008F4D7C"/>
    <w:rsid w:val="008F606A"/>
    <w:rsid w:val="008F6230"/>
    <w:rsid w:val="008F685E"/>
    <w:rsid w:val="008F69A2"/>
    <w:rsid w:val="008F6E0F"/>
    <w:rsid w:val="008F7CEB"/>
    <w:rsid w:val="008F7FDA"/>
    <w:rsid w:val="00900010"/>
    <w:rsid w:val="00900957"/>
    <w:rsid w:val="009009A2"/>
    <w:rsid w:val="0090136E"/>
    <w:rsid w:val="00901EB8"/>
    <w:rsid w:val="0090248B"/>
    <w:rsid w:val="00902631"/>
    <w:rsid w:val="00902F10"/>
    <w:rsid w:val="00903F6C"/>
    <w:rsid w:val="009042CC"/>
    <w:rsid w:val="0090480E"/>
    <w:rsid w:val="00904E77"/>
    <w:rsid w:val="00904FB3"/>
    <w:rsid w:val="00905A44"/>
    <w:rsid w:val="00905E4B"/>
    <w:rsid w:val="00907343"/>
    <w:rsid w:val="009079B1"/>
    <w:rsid w:val="0091081C"/>
    <w:rsid w:val="00910E67"/>
    <w:rsid w:val="00910EAE"/>
    <w:rsid w:val="00911ED6"/>
    <w:rsid w:val="0091263F"/>
    <w:rsid w:val="0091332B"/>
    <w:rsid w:val="0091401D"/>
    <w:rsid w:val="00914921"/>
    <w:rsid w:val="0091549F"/>
    <w:rsid w:val="00915893"/>
    <w:rsid w:val="00916805"/>
    <w:rsid w:val="009170D0"/>
    <w:rsid w:val="009177D8"/>
    <w:rsid w:val="00917A4E"/>
    <w:rsid w:val="00917CCB"/>
    <w:rsid w:val="0092018F"/>
    <w:rsid w:val="00920DB6"/>
    <w:rsid w:val="00920EFA"/>
    <w:rsid w:val="009228E9"/>
    <w:rsid w:val="00922F84"/>
    <w:rsid w:val="009237A7"/>
    <w:rsid w:val="00924197"/>
    <w:rsid w:val="0092457D"/>
    <w:rsid w:val="00925284"/>
    <w:rsid w:val="00925B8F"/>
    <w:rsid w:val="00925BBC"/>
    <w:rsid w:val="00926660"/>
    <w:rsid w:val="00926B6F"/>
    <w:rsid w:val="0092736B"/>
    <w:rsid w:val="00927EE8"/>
    <w:rsid w:val="00930395"/>
    <w:rsid w:val="00931E18"/>
    <w:rsid w:val="00931EED"/>
    <w:rsid w:val="00932451"/>
    <w:rsid w:val="009328CF"/>
    <w:rsid w:val="00932BA4"/>
    <w:rsid w:val="00932D5F"/>
    <w:rsid w:val="00933BE9"/>
    <w:rsid w:val="009347CC"/>
    <w:rsid w:val="00934AB9"/>
    <w:rsid w:val="00934B55"/>
    <w:rsid w:val="00934DDD"/>
    <w:rsid w:val="009361D0"/>
    <w:rsid w:val="00936B4D"/>
    <w:rsid w:val="00937139"/>
    <w:rsid w:val="00937958"/>
    <w:rsid w:val="00940CC2"/>
    <w:rsid w:val="00940F8D"/>
    <w:rsid w:val="00941A47"/>
    <w:rsid w:val="00942908"/>
    <w:rsid w:val="00942A28"/>
    <w:rsid w:val="00942C0E"/>
    <w:rsid w:val="009435F8"/>
    <w:rsid w:val="009436D4"/>
    <w:rsid w:val="00943F7F"/>
    <w:rsid w:val="009440A4"/>
    <w:rsid w:val="0094446D"/>
    <w:rsid w:val="00944730"/>
    <w:rsid w:val="0094570F"/>
    <w:rsid w:val="0094631A"/>
    <w:rsid w:val="009472E0"/>
    <w:rsid w:val="009474F3"/>
    <w:rsid w:val="0094765B"/>
    <w:rsid w:val="00947888"/>
    <w:rsid w:val="00947F92"/>
    <w:rsid w:val="00950821"/>
    <w:rsid w:val="009509F5"/>
    <w:rsid w:val="00950B98"/>
    <w:rsid w:val="00951100"/>
    <w:rsid w:val="0095151E"/>
    <w:rsid w:val="00951AE7"/>
    <w:rsid w:val="00951E42"/>
    <w:rsid w:val="00951ED0"/>
    <w:rsid w:val="00952952"/>
    <w:rsid w:val="0095312F"/>
    <w:rsid w:val="0095457D"/>
    <w:rsid w:val="00955967"/>
    <w:rsid w:val="00955D54"/>
    <w:rsid w:val="00957251"/>
    <w:rsid w:val="00957651"/>
    <w:rsid w:val="00960AA4"/>
    <w:rsid w:val="0096175A"/>
    <w:rsid w:val="00961BDB"/>
    <w:rsid w:val="0096241C"/>
    <w:rsid w:val="00962F34"/>
    <w:rsid w:val="00962FD2"/>
    <w:rsid w:val="00964747"/>
    <w:rsid w:val="00964E00"/>
    <w:rsid w:val="0096566B"/>
    <w:rsid w:val="00966C33"/>
    <w:rsid w:val="0096732E"/>
    <w:rsid w:val="00967D4B"/>
    <w:rsid w:val="00967FCE"/>
    <w:rsid w:val="00970601"/>
    <w:rsid w:val="009706D8"/>
    <w:rsid w:val="00970F53"/>
    <w:rsid w:val="009711D0"/>
    <w:rsid w:val="009716E6"/>
    <w:rsid w:val="00971985"/>
    <w:rsid w:val="00971CAF"/>
    <w:rsid w:val="0097234E"/>
    <w:rsid w:val="0097270C"/>
    <w:rsid w:val="009738AE"/>
    <w:rsid w:val="00973C9D"/>
    <w:rsid w:val="00973CA0"/>
    <w:rsid w:val="009740CE"/>
    <w:rsid w:val="00974623"/>
    <w:rsid w:val="00975155"/>
    <w:rsid w:val="009764BB"/>
    <w:rsid w:val="00981ED3"/>
    <w:rsid w:val="00982B17"/>
    <w:rsid w:val="00982D22"/>
    <w:rsid w:val="00983F99"/>
    <w:rsid w:val="009846C5"/>
    <w:rsid w:val="00984C32"/>
    <w:rsid w:val="00985CA3"/>
    <w:rsid w:val="009860FF"/>
    <w:rsid w:val="009863D3"/>
    <w:rsid w:val="00986891"/>
    <w:rsid w:val="00986ADF"/>
    <w:rsid w:val="00986E44"/>
    <w:rsid w:val="00987F2C"/>
    <w:rsid w:val="00990ABB"/>
    <w:rsid w:val="009922C1"/>
    <w:rsid w:val="00993824"/>
    <w:rsid w:val="00993DFD"/>
    <w:rsid w:val="00994F15"/>
    <w:rsid w:val="00995428"/>
    <w:rsid w:val="00995716"/>
    <w:rsid w:val="00996D4F"/>
    <w:rsid w:val="00997072"/>
    <w:rsid w:val="00997426"/>
    <w:rsid w:val="00997B0A"/>
    <w:rsid w:val="009A089B"/>
    <w:rsid w:val="009A0D04"/>
    <w:rsid w:val="009A13CC"/>
    <w:rsid w:val="009A1415"/>
    <w:rsid w:val="009A1A61"/>
    <w:rsid w:val="009A1F42"/>
    <w:rsid w:val="009A2527"/>
    <w:rsid w:val="009A2820"/>
    <w:rsid w:val="009A2882"/>
    <w:rsid w:val="009A28A7"/>
    <w:rsid w:val="009A294F"/>
    <w:rsid w:val="009A2CD1"/>
    <w:rsid w:val="009A2FAF"/>
    <w:rsid w:val="009A3335"/>
    <w:rsid w:val="009A477C"/>
    <w:rsid w:val="009A5835"/>
    <w:rsid w:val="009A5A84"/>
    <w:rsid w:val="009A5E2F"/>
    <w:rsid w:val="009A6D93"/>
    <w:rsid w:val="009A72D5"/>
    <w:rsid w:val="009A72E3"/>
    <w:rsid w:val="009A78DF"/>
    <w:rsid w:val="009A7FFA"/>
    <w:rsid w:val="009B0A67"/>
    <w:rsid w:val="009B1E4C"/>
    <w:rsid w:val="009B360D"/>
    <w:rsid w:val="009B4678"/>
    <w:rsid w:val="009B4DF5"/>
    <w:rsid w:val="009B4EB2"/>
    <w:rsid w:val="009B5183"/>
    <w:rsid w:val="009B5CC5"/>
    <w:rsid w:val="009B683B"/>
    <w:rsid w:val="009B72D7"/>
    <w:rsid w:val="009B7510"/>
    <w:rsid w:val="009C03F1"/>
    <w:rsid w:val="009C095D"/>
    <w:rsid w:val="009C1A4D"/>
    <w:rsid w:val="009C22D2"/>
    <w:rsid w:val="009C26BA"/>
    <w:rsid w:val="009C2CBA"/>
    <w:rsid w:val="009C2D75"/>
    <w:rsid w:val="009C2D85"/>
    <w:rsid w:val="009C3705"/>
    <w:rsid w:val="009C43A9"/>
    <w:rsid w:val="009C586F"/>
    <w:rsid w:val="009C62CF"/>
    <w:rsid w:val="009C649E"/>
    <w:rsid w:val="009C6600"/>
    <w:rsid w:val="009C6E03"/>
    <w:rsid w:val="009C709E"/>
    <w:rsid w:val="009C7170"/>
    <w:rsid w:val="009D0418"/>
    <w:rsid w:val="009D04B8"/>
    <w:rsid w:val="009D0D76"/>
    <w:rsid w:val="009D1418"/>
    <w:rsid w:val="009D159D"/>
    <w:rsid w:val="009D16AE"/>
    <w:rsid w:val="009D179B"/>
    <w:rsid w:val="009D3971"/>
    <w:rsid w:val="009D5046"/>
    <w:rsid w:val="009D5B6C"/>
    <w:rsid w:val="009D622A"/>
    <w:rsid w:val="009D7D0E"/>
    <w:rsid w:val="009E0308"/>
    <w:rsid w:val="009E07D4"/>
    <w:rsid w:val="009E0835"/>
    <w:rsid w:val="009E08C7"/>
    <w:rsid w:val="009E0ED7"/>
    <w:rsid w:val="009E1FCA"/>
    <w:rsid w:val="009E2FB9"/>
    <w:rsid w:val="009E38E9"/>
    <w:rsid w:val="009E3D92"/>
    <w:rsid w:val="009E40C1"/>
    <w:rsid w:val="009E4540"/>
    <w:rsid w:val="009E4901"/>
    <w:rsid w:val="009E495D"/>
    <w:rsid w:val="009E526E"/>
    <w:rsid w:val="009E5302"/>
    <w:rsid w:val="009E5A1D"/>
    <w:rsid w:val="009E5DA3"/>
    <w:rsid w:val="009E6A59"/>
    <w:rsid w:val="009E6CC3"/>
    <w:rsid w:val="009E6EF2"/>
    <w:rsid w:val="009E6F51"/>
    <w:rsid w:val="009E752B"/>
    <w:rsid w:val="009E7CD0"/>
    <w:rsid w:val="009F007E"/>
    <w:rsid w:val="009F0124"/>
    <w:rsid w:val="009F012A"/>
    <w:rsid w:val="009F0D36"/>
    <w:rsid w:val="009F10E2"/>
    <w:rsid w:val="009F1442"/>
    <w:rsid w:val="009F1806"/>
    <w:rsid w:val="009F389D"/>
    <w:rsid w:val="009F4848"/>
    <w:rsid w:val="009F5379"/>
    <w:rsid w:val="009F73A3"/>
    <w:rsid w:val="00A00465"/>
    <w:rsid w:val="00A00685"/>
    <w:rsid w:val="00A0072C"/>
    <w:rsid w:val="00A0143D"/>
    <w:rsid w:val="00A01734"/>
    <w:rsid w:val="00A022B3"/>
    <w:rsid w:val="00A02D24"/>
    <w:rsid w:val="00A02DAE"/>
    <w:rsid w:val="00A02F47"/>
    <w:rsid w:val="00A03217"/>
    <w:rsid w:val="00A033A4"/>
    <w:rsid w:val="00A03C30"/>
    <w:rsid w:val="00A04F1A"/>
    <w:rsid w:val="00A0599E"/>
    <w:rsid w:val="00A06B7B"/>
    <w:rsid w:val="00A072DA"/>
    <w:rsid w:val="00A07D4F"/>
    <w:rsid w:val="00A10DE2"/>
    <w:rsid w:val="00A10F3B"/>
    <w:rsid w:val="00A114AB"/>
    <w:rsid w:val="00A11E5E"/>
    <w:rsid w:val="00A12EBA"/>
    <w:rsid w:val="00A12F60"/>
    <w:rsid w:val="00A1378E"/>
    <w:rsid w:val="00A14092"/>
    <w:rsid w:val="00A14B8B"/>
    <w:rsid w:val="00A14CE0"/>
    <w:rsid w:val="00A14E38"/>
    <w:rsid w:val="00A151E8"/>
    <w:rsid w:val="00A152F3"/>
    <w:rsid w:val="00A16C05"/>
    <w:rsid w:val="00A17EDE"/>
    <w:rsid w:val="00A201C9"/>
    <w:rsid w:val="00A20A24"/>
    <w:rsid w:val="00A210E5"/>
    <w:rsid w:val="00A226EA"/>
    <w:rsid w:val="00A2388C"/>
    <w:rsid w:val="00A23D7C"/>
    <w:rsid w:val="00A2419F"/>
    <w:rsid w:val="00A2517C"/>
    <w:rsid w:val="00A25421"/>
    <w:rsid w:val="00A271F1"/>
    <w:rsid w:val="00A273A0"/>
    <w:rsid w:val="00A277C0"/>
    <w:rsid w:val="00A30564"/>
    <w:rsid w:val="00A30645"/>
    <w:rsid w:val="00A306E1"/>
    <w:rsid w:val="00A30CB9"/>
    <w:rsid w:val="00A30E32"/>
    <w:rsid w:val="00A30EA2"/>
    <w:rsid w:val="00A314BF"/>
    <w:rsid w:val="00A31A47"/>
    <w:rsid w:val="00A31AD3"/>
    <w:rsid w:val="00A339E5"/>
    <w:rsid w:val="00A341B3"/>
    <w:rsid w:val="00A34CA0"/>
    <w:rsid w:val="00A357C8"/>
    <w:rsid w:val="00A36515"/>
    <w:rsid w:val="00A37986"/>
    <w:rsid w:val="00A4058D"/>
    <w:rsid w:val="00A406B2"/>
    <w:rsid w:val="00A41228"/>
    <w:rsid w:val="00A415E5"/>
    <w:rsid w:val="00A416D7"/>
    <w:rsid w:val="00A4218F"/>
    <w:rsid w:val="00A42918"/>
    <w:rsid w:val="00A43149"/>
    <w:rsid w:val="00A43596"/>
    <w:rsid w:val="00A4386E"/>
    <w:rsid w:val="00A438B9"/>
    <w:rsid w:val="00A43A3F"/>
    <w:rsid w:val="00A43A46"/>
    <w:rsid w:val="00A441AC"/>
    <w:rsid w:val="00A44291"/>
    <w:rsid w:val="00A442DA"/>
    <w:rsid w:val="00A456B3"/>
    <w:rsid w:val="00A45ECD"/>
    <w:rsid w:val="00A4673C"/>
    <w:rsid w:val="00A46B8A"/>
    <w:rsid w:val="00A4707C"/>
    <w:rsid w:val="00A50660"/>
    <w:rsid w:val="00A50C59"/>
    <w:rsid w:val="00A50DA7"/>
    <w:rsid w:val="00A51F7D"/>
    <w:rsid w:val="00A52562"/>
    <w:rsid w:val="00A5267F"/>
    <w:rsid w:val="00A538DE"/>
    <w:rsid w:val="00A53966"/>
    <w:rsid w:val="00A5434F"/>
    <w:rsid w:val="00A55783"/>
    <w:rsid w:val="00A5599D"/>
    <w:rsid w:val="00A55CCD"/>
    <w:rsid w:val="00A568A8"/>
    <w:rsid w:val="00A5763D"/>
    <w:rsid w:val="00A57839"/>
    <w:rsid w:val="00A57C38"/>
    <w:rsid w:val="00A57D17"/>
    <w:rsid w:val="00A60CC7"/>
    <w:rsid w:val="00A60F0D"/>
    <w:rsid w:val="00A610F6"/>
    <w:rsid w:val="00A61A55"/>
    <w:rsid w:val="00A61E70"/>
    <w:rsid w:val="00A62F45"/>
    <w:rsid w:val="00A62FD4"/>
    <w:rsid w:val="00A6336B"/>
    <w:rsid w:val="00A63733"/>
    <w:rsid w:val="00A63F13"/>
    <w:rsid w:val="00A656D8"/>
    <w:rsid w:val="00A6634E"/>
    <w:rsid w:val="00A672D3"/>
    <w:rsid w:val="00A674AC"/>
    <w:rsid w:val="00A678AD"/>
    <w:rsid w:val="00A70315"/>
    <w:rsid w:val="00A7033D"/>
    <w:rsid w:val="00A71684"/>
    <w:rsid w:val="00A721BF"/>
    <w:rsid w:val="00A728DE"/>
    <w:rsid w:val="00A73024"/>
    <w:rsid w:val="00A733E8"/>
    <w:rsid w:val="00A73591"/>
    <w:rsid w:val="00A735A7"/>
    <w:rsid w:val="00A736D1"/>
    <w:rsid w:val="00A75372"/>
    <w:rsid w:val="00A7539E"/>
    <w:rsid w:val="00A753BD"/>
    <w:rsid w:val="00A7571F"/>
    <w:rsid w:val="00A75CFD"/>
    <w:rsid w:val="00A761B5"/>
    <w:rsid w:val="00A7792B"/>
    <w:rsid w:val="00A77AED"/>
    <w:rsid w:val="00A80040"/>
    <w:rsid w:val="00A807C8"/>
    <w:rsid w:val="00A80CFB"/>
    <w:rsid w:val="00A80EF0"/>
    <w:rsid w:val="00A8117A"/>
    <w:rsid w:val="00A814AC"/>
    <w:rsid w:val="00A81601"/>
    <w:rsid w:val="00A826BF"/>
    <w:rsid w:val="00A82F14"/>
    <w:rsid w:val="00A834D2"/>
    <w:rsid w:val="00A84464"/>
    <w:rsid w:val="00A8519F"/>
    <w:rsid w:val="00A86323"/>
    <w:rsid w:val="00A876E6"/>
    <w:rsid w:val="00A87A28"/>
    <w:rsid w:val="00A87A49"/>
    <w:rsid w:val="00A9075F"/>
    <w:rsid w:val="00A90805"/>
    <w:rsid w:val="00A909EB"/>
    <w:rsid w:val="00A90A98"/>
    <w:rsid w:val="00A90C08"/>
    <w:rsid w:val="00A91982"/>
    <w:rsid w:val="00A91B27"/>
    <w:rsid w:val="00A922DB"/>
    <w:rsid w:val="00A926E5"/>
    <w:rsid w:val="00A92A9E"/>
    <w:rsid w:val="00A92B7F"/>
    <w:rsid w:val="00A938F6"/>
    <w:rsid w:val="00A93B0C"/>
    <w:rsid w:val="00A94612"/>
    <w:rsid w:val="00A9597C"/>
    <w:rsid w:val="00A95A74"/>
    <w:rsid w:val="00A95CA1"/>
    <w:rsid w:val="00A95D97"/>
    <w:rsid w:val="00A9632B"/>
    <w:rsid w:val="00A9677F"/>
    <w:rsid w:val="00A969F8"/>
    <w:rsid w:val="00A96D34"/>
    <w:rsid w:val="00A9735F"/>
    <w:rsid w:val="00A978FB"/>
    <w:rsid w:val="00A97BA5"/>
    <w:rsid w:val="00AA03D1"/>
    <w:rsid w:val="00AA05D3"/>
    <w:rsid w:val="00AA09D7"/>
    <w:rsid w:val="00AA118C"/>
    <w:rsid w:val="00AA119D"/>
    <w:rsid w:val="00AA1442"/>
    <w:rsid w:val="00AA23CB"/>
    <w:rsid w:val="00AA24C3"/>
    <w:rsid w:val="00AA39C5"/>
    <w:rsid w:val="00AA3C10"/>
    <w:rsid w:val="00AA3D91"/>
    <w:rsid w:val="00AA44C6"/>
    <w:rsid w:val="00AA4CDF"/>
    <w:rsid w:val="00AA4DB1"/>
    <w:rsid w:val="00AA5087"/>
    <w:rsid w:val="00AA570F"/>
    <w:rsid w:val="00AA73C4"/>
    <w:rsid w:val="00AA7CA3"/>
    <w:rsid w:val="00AA7F74"/>
    <w:rsid w:val="00AB06CF"/>
    <w:rsid w:val="00AB0916"/>
    <w:rsid w:val="00AB0B1F"/>
    <w:rsid w:val="00AB116A"/>
    <w:rsid w:val="00AB142B"/>
    <w:rsid w:val="00AB1645"/>
    <w:rsid w:val="00AB2136"/>
    <w:rsid w:val="00AB21A1"/>
    <w:rsid w:val="00AB25CE"/>
    <w:rsid w:val="00AB2B72"/>
    <w:rsid w:val="00AB31BD"/>
    <w:rsid w:val="00AB3E35"/>
    <w:rsid w:val="00AB40A7"/>
    <w:rsid w:val="00AB4434"/>
    <w:rsid w:val="00AB446C"/>
    <w:rsid w:val="00AB49BC"/>
    <w:rsid w:val="00AB4E78"/>
    <w:rsid w:val="00AB5399"/>
    <w:rsid w:val="00AB5756"/>
    <w:rsid w:val="00AB58C4"/>
    <w:rsid w:val="00AB5A69"/>
    <w:rsid w:val="00AB71C2"/>
    <w:rsid w:val="00AB7A36"/>
    <w:rsid w:val="00AB7AFA"/>
    <w:rsid w:val="00AB7EDA"/>
    <w:rsid w:val="00AC0CAF"/>
    <w:rsid w:val="00AC13B9"/>
    <w:rsid w:val="00AC153C"/>
    <w:rsid w:val="00AC1B71"/>
    <w:rsid w:val="00AC1F86"/>
    <w:rsid w:val="00AC2358"/>
    <w:rsid w:val="00AC29CA"/>
    <w:rsid w:val="00AC2F5A"/>
    <w:rsid w:val="00AC34A8"/>
    <w:rsid w:val="00AC3EE1"/>
    <w:rsid w:val="00AC4683"/>
    <w:rsid w:val="00AC5E6A"/>
    <w:rsid w:val="00AC6138"/>
    <w:rsid w:val="00AC642F"/>
    <w:rsid w:val="00AC693A"/>
    <w:rsid w:val="00AC6DF4"/>
    <w:rsid w:val="00AC6E9A"/>
    <w:rsid w:val="00AC711C"/>
    <w:rsid w:val="00AC77ED"/>
    <w:rsid w:val="00AD03B0"/>
    <w:rsid w:val="00AD129B"/>
    <w:rsid w:val="00AD12A4"/>
    <w:rsid w:val="00AD169D"/>
    <w:rsid w:val="00AD1D39"/>
    <w:rsid w:val="00AD2EC4"/>
    <w:rsid w:val="00AD32C7"/>
    <w:rsid w:val="00AD339A"/>
    <w:rsid w:val="00AD3AA2"/>
    <w:rsid w:val="00AD6D45"/>
    <w:rsid w:val="00AD74D8"/>
    <w:rsid w:val="00AD7BD0"/>
    <w:rsid w:val="00AD7FB9"/>
    <w:rsid w:val="00AE0380"/>
    <w:rsid w:val="00AE0E71"/>
    <w:rsid w:val="00AE1498"/>
    <w:rsid w:val="00AE20B7"/>
    <w:rsid w:val="00AE3A39"/>
    <w:rsid w:val="00AE3F05"/>
    <w:rsid w:val="00AE504E"/>
    <w:rsid w:val="00AE63D3"/>
    <w:rsid w:val="00AE7047"/>
    <w:rsid w:val="00AE7635"/>
    <w:rsid w:val="00AF0EE2"/>
    <w:rsid w:val="00AF1C2C"/>
    <w:rsid w:val="00AF21E9"/>
    <w:rsid w:val="00AF252D"/>
    <w:rsid w:val="00AF25C1"/>
    <w:rsid w:val="00AF2CBA"/>
    <w:rsid w:val="00AF2DE2"/>
    <w:rsid w:val="00AF3F7F"/>
    <w:rsid w:val="00AF4087"/>
    <w:rsid w:val="00AF4910"/>
    <w:rsid w:val="00AF4BAA"/>
    <w:rsid w:val="00AF4E4D"/>
    <w:rsid w:val="00AF52EA"/>
    <w:rsid w:val="00AF59D0"/>
    <w:rsid w:val="00AF5E70"/>
    <w:rsid w:val="00AF6A18"/>
    <w:rsid w:val="00AF6BB4"/>
    <w:rsid w:val="00AF6C2A"/>
    <w:rsid w:val="00AF6E1C"/>
    <w:rsid w:val="00AF7524"/>
    <w:rsid w:val="00AF7783"/>
    <w:rsid w:val="00AF77E1"/>
    <w:rsid w:val="00AF7D0A"/>
    <w:rsid w:val="00B0050A"/>
    <w:rsid w:val="00B0061D"/>
    <w:rsid w:val="00B01239"/>
    <w:rsid w:val="00B0157D"/>
    <w:rsid w:val="00B01FB3"/>
    <w:rsid w:val="00B025D4"/>
    <w:rsid w:val="00B032C6"/>
    <w:rsid w:val="00B037EC"/>
    <w:rsid w:val="00B03B8B"/>
    <w:rsid w:val="00B04689"/>
    <w:rsid w:val="00B04A99"/>
    <w:rsid w:val="00B04B3B"/>
    <w:rsid w:val="00B0516B"/>
    <w:rsid w:val="00B05409"/>
    <w:rsid w:val="00B05479"/>
    <w:rsid w:val="00B06683"/>
    <w:rsid w:val="00B07433"/>
    <w:rsid w:val="00B07765"/>
    <w:rsid w:val="00B078EB"/>
    <w:rsid w:val="00B10356"/>
    <w:rsid w:val="00B11726"/>
    <w:rsid w:val="00B11CF2"/>
    <w:rsid w:val="00B11F47"/>
    <w:rsid w:val="00B12226"/>
    <w:rsid w:val="00B12C93"/>
    <w:rsid w:val="00B12E29"/>
    <w:rsid w:val="00B13E52"/>
    <w:rsid w:val="00B14859"/>
    <w:rsid w:val="00B14F8E"/>
    <w:rsid w:val="00B152C0"/>
    <w:rsid w:val="00B15BFF"/>
    <w:rsid w:val="00B15CCA"/>
    <w:rsid w:val="00B1673E"/>
    <w:rsid w:val="00B17D36"/>
    <w:rsid w:val="00B2000E"/>
    <w:rsid w:val="00B2067B"/>
    <w:rsid w:val="00B206D0"/>
    <w:rsid w:val="00B20E37"/>
    <w:rsid w:val="00B21BE6"/>
    <w:rsid w:val="00B22E17"/>
    <w:rsid w:val="00B23204"/>
    <w:rsid w:val="00B246E4"/>
    <w:rsid w:val="00B25490"/>
    <w:rsid w:val="00B26276"/>
    <w:rsid w:val="00B26373"/>
    <w:rsid w:val="00B27693"/>
    <w:rsid w:val="00B3000B"/>
    <w:rsid w:val="00B306D7"/>
    <w:rsid w:val="00B30B87"/>
    <w:rsid w:val="00B30BEF"/>
    <w:rsid w:val="00B30E15"/>
    <w:rsid w:val="00B30EFF"/>
    <w:rsid w:val="00B31834"/>
    <w:rsid w:val="00B32F41"/>
    <w:rsid w:val="00B330B4"/>
    <w:rsid w:val="00B3367B"/>
    <w:rsid w:val="00B3384E"/>
    <w:rsid w:val="00B338D9"/>
    <w:rsid w:val="00B33DF8"/>
    <w:rsid w:val="00B33F51"/>
    <w:rsid w:val="00B34310"/>
    <w:rsid w:val="00B34712"/>
    <w:rsid w:val="00B347AE"/>
    <w:rsid w:val="00B34893"/>
    <w:rsid w:val="00B354A7"/>
    <w:rsid w:val="00B37404"/>
    <w:rsid w:val="00B40637"/>
    <w:rsid w:val="00B40883"/>
    <w:rsid w:val="00B41424"/>
    <w:rsid w:val="00B4172C"/>
    <w:rsid w:val="00B41754"/>
    <w:rsid w:val="00B4224C"/>
    <w:rsid w:val="00B427C5"/>
    <w:rsid w:val="00B42D97"/>
    <w:rsid w:val="00B43676"/>
    <w:rsid w:val="00B43889"/>
    <w:rsid w:val="00B43C66"/>
    <w:rsid w:val="00B44005"/>
    <w:rsid w:val="00B441F5"/>
    <w:rsid w:val="00B44376"/>
    <w:rsid w:val="00B46B78"/>
    <w:rsid w:val="00B470D1"/>
    <w:rsid w:val="00B47548"/>
    <w:rsid w:val="00B478D6"/>
    <w:rsid w:val="00B5018A"/>
    <w:rsid w:val="00B5119A"/>
    <w:rsid w:val="00B51452"/>
    <w:rsid w:val="00B51DEF"/>
    <w:rsid w:val="00B52222"/>
    <w:rsid w:val="00B52918"/>
    <w:rsid w:val="00B52B0B"/>
    <w:rsid w:val="00B52F18"/>
    <w:rsid w:val="00B5378E"/>
    <w:rsid w:val="00B5415F"/>
    <w:rsid w:val="00B547B9"/>
    <w:rsid w:val="00B5501C"/>
    <w:rsid w:val="00B55125"/>
    <w:rsid w:val="00B55175"/>
    <w:rsid w:val="00B5556A"/>
    <w:rsid w:val="00B5659E"/>
    <w:rsid w:val="00B56787"/>
    <w:rsid w:val="00B56B8B"/>
    <w:rsid w:val="00B573AA"/>
    <w:rsid w:val="00B57C84"/>
    <w:rsid w:val="00B609CC"/>
    <w:rsid w:val="00B60B29"/>
    <w:rsid w:val="00B629E8"/>
    <w:rsid w:val="00B6339D"/>
    <w:rsid w:val="00B63AC5"/>
    <w:rsid w:val="00B64382"/>
    <w:rsid w:val="00B6582F"/>
    <w:rsid w:val="00B66380"/>
    <w:rsid w:val="00B670D6"/>
    <w:rsid w:val="00B67922"/>
    <w:rsid w:val="00B702C6"/>
    <w:rsid w:val="00B70714"/>
    <w:rsid w:val="00B70B37"/>
    <w:rsid w:val="00B70C78"/>
    <w:rsid w:val="00B720A2"/>
    <w:rsid w:val="00B72196"/>
    <w:rsid w:val="00B7248F"/>
    <w:rsid w:val="00B72D12"/>
    <w:rsid w:val="00B72FF6"/>
    <w:rsid w:val="00B731F1"/>
    <w:rsid w:val="00B743CA"/>
    <w:rsid w:val="00B74693"/>
    <w:rsid w:val="00B749A9"/>
    <w:rsid w:val="00B74CA6"/>
    <w:rsid w:val="00B75554"/>
    <w:rsid w:val="00B75744"/>
    <w:rsid w:val="00B76A1D"/>
    <w:rsid w:val="00B77E40"/>
    <w:rsid w:val="00B77F6E"/>
    <w:rsid w:val="00B8026E"/>
    <w:rsid w:val="00B80408"/>
    <w:rsid w:val="00B82000"/>
    <w:rsid w:val="00B82EB5"/>
    <w:rsid w:val="00B835FA"/>
    <w:rsid w:val="00B83AB6"/>
    <w:rsid w:val="00B84E02"/>
    <w:rsid w:val="00B85800"/>
    <w:rsid w:val="00B85967"/>
    <w:rsid w:val="00B85F45"/>
    <w:rsid w:val="00B86932"/>
    <w:rsid w:val="00B86C60"/>
    <w:rsid w:val="00B8706D"/>
    <w:rsid w:val="00B907A9"/>
    <w:rsid w:val="00B90B3D"/>
    <w:rsid w:val="00B9173A"/>
    <w:rsid w:val="00B92282"/>
    <w:rsid w:val="00B92525"/>
    <w:rsid w:val="00B92988"/>
    <w:rsid w:val="00B92FB9"/>
    <w:rsid w:val="00B9319F"/>
    <w:rsid w:val="00B93212"/>
    <w:rsid w:val="00B93596"/>
    <w:rsid w:val="00B93E5F"/>
    <w:rsid w:val="00B94E86"/>
    <w:rsid w:val="00B95C51"/>
    <w:rsid w:val="00B97736"/>
    <w:rsid w:val="00BA1AB5"/>
    <w:rsid w:val="00BA1FC6"/>
    <w:rsid w:val="00BA21D8"/>
    <w:rsid w:val="00BA236F"/>
    <w:rsid w:val="00BA2412"/>
    <w:rsid w:val="00BA24B1"/>
    <w:rsid w:val="00BA280B"/>
    <w:rsid w:val="00BA4126"/>
    <w:rsid w:val="00BA423A"/>
    <w:rsid w:val="00BA6483"/>
    <w:rsid w:val="00BA7B43"/>
    <w:rsid w:val="00BA7CAC"/>
    <w:rsid w:val="00BB017E"/>
    <w:rsid w:val="00BB0607"/>
    <w:rsid w:val="00BB0BA0"/>
    <w:rsid w:val="00BB0DDD"/>
    <w:rsid w:val="00BB2849"/>
    <w:rsid w:val="00BB29DA"/>
    <w:rsid w:val="00BB3361"/>
    <w:rsid w:val="00BB38A4"/>
    <w:rsid w:val="00BB3A44"/>
    <w:rsid w:val="00BB3B99"/>
    <w:rsid w:val="00BB4389"/>
    <w:rsid w:val="00BB4A10"/>
    <w:rsid w:val="00BB4A93"/>
    <w:rsid w:val="00BB4BEA"/>
    <w:rsid w:val="00BB4E2B"/>
    <w:rsid w:val="00BB5023"/>
    <w:rsid w:val="00BB60E0"/>
    <w:rsid w:val="00BB6388"/>
    <w:rsid w:val="00BB7854"/>
    <w:rsid w:val="00BB79D3"/>
    <w:rsid w:val="00BB7AAC"/>
    <w:rsid w:val="00BC12F4"/>
    <w:rsid w:val="00BC210A"/>
    <w:rsid w:val="00BC264B"/>
    <w:rsid w:val="00BC288C"/>
    <w:rsid w:val="00BC28B6"/>
    <w:rsid w:val="00BC297B"/>
    <w:rsid w:val="00BC3268"/>
    <w:rsid w:val="00BC355D"/>
    <w:rsid w:val="00BC3786"/>
    <w:rsid w:val="00BC4ADA"/>
    <w:rsid w:val="00BC5210"/>
    <w:rsid w:val="00BC5248"/>
    <w:rsid w:val="00BC5C1B"/>
    <w:rsid w:val="00BC5D33"/>
    <w:rsid w:val="00BC6076"/>
    <w:rsid w:val="00BC73C0"/>
    <w:rsid w:val="00BC7A94"/>
    <w:rsid w:val="00BD0019"/>
    <w:rsid w:val="00BD2AE0"/>
    <w:rsid w:val="00BD2FC5"/>
    <w:rsid w:val="00BD4445"/>
    <w:rsid w:val="00BD47BC"/>
    <w:rsid w:val="00BD4A91"/>
    <w:rsid w:val="00BD4A96"/>
    <w:rsid w:val="00BD4CB2"/>
    <w:rsid w:val="00BD5977"/>
    <w:rsid w:val="00BD5A54"/>
    <w:rsid w:val="00BD5A95"/>
    <w:rsid w:val="00BD5AF5"/>
    <w:rsid w:val="00BD5DE7"/>
    <w:rsid w:val="00BD652B"/>
    <w:rsid w:val="00BD67E0"/>
    <w:rsid w:val="00BE02F5"/>
    <w:rsid w:val="00BE0412"/>
    <w:rsid w:val="00BE0490"/>
    <w:rsid w:val="00BE061A"/>
    <w:rsid w:val="00BE098B"/>
    <w:rsid w:val="00BE124F"/>
    <w:rsid w:val="00BE1436"/>
    <w:rsid w:val="00BE371D"/>
    <w:rsid w:val="00BE3D52"/>
    <w:rsid w:val="00BE3E20"/>
    <w:rsid w:val="00BE4F84"/>
    <w:rsid w:val="00BE54FE"/>
    <w:rsid w:val="00BE632D"/>
    <w:rsid w:val="00BE7116"/>
    <w:rsid w:val="00BE7266"/>
    <w:rsid w:val="00BF13D6"/>
    <w:rsid w:val="00BF2084"/>
    <w:rsid w:val="00BF2DEF"/>
    <w:rsid w:val="00BF305F"/>
    <w:rsid w:val="00BF4077"/>
    <w:rsid w:val="00BF58B5"/>
    <w:rsid w:val="00BF5914"/>
    <w:rsid w:val="00BF5982"/>
    <w:rsid w:val="00BF59A4"/>
    <w:rsid w:val="00BF61AD"/>
    <w:rsid w:val="00BF77C4"/>
    <w:rsid w:val="00BF7940"/>
    <w:rsid w:val="00C00A4D"/>
    <w:rsid w:val="00C00CA7"/>
    <w:rsid w:val="00C01474"/>
    <w:rsid w:val="00C02224"/>
    <w:rsid w:val="00C024D6"/>
    <w:rsid w:val="00C0307D"/>
    <w:rsid w:val="00C030EF"/>
    <w:rsid w:val="00C0315F"/>
    <w:rsid w:val="00C03895"/>
    <w:rsid w:val="00C03932"/>
    <w:rsid w:val="00C03C03"/>
    <w:rsid w:val="00C0469E"/>
    <w:rsid w:val="00C057AB"/>
    <w:rsid w:val="00C05BD7"/>
    <w:rsid w:val="00C05C67"/>
    <w:rsid w:val="00C078D8"/>
    <w:rsid w:val="00C07D7F"/>
    <w:rsid w:val="00C10185"/>
    <w:rsid w:val="00C106C8"/>
    <w:rsid w:val="00C107C8"/>
    <w:rsid w:val="00C10B7D"/>
    <w:rsid w:val="00C10D1A"/>
    <w:rsid w:val="00C10EE5"/>
    <w:rsid w:val="00C11D0B"/>
    <w:rsid w:val="00C1277B"/>
    <w:rsid w:val="00C12D4B"/>
    <w:rsid w:val="00C132EC"/>
    <w:rsid w:val="00C1350A"/>
    <w:rsid w:val="00C1376C"/>
    <w:rsid w:val="00C13A33"/>
    <w:rsid w:val="00C13C1F"/>
    <w:rsid w:val="00C142DC"/>
    <w:rsid w:val="00C14750"/>
    <w:rsid w:val="00C1505B"/>
    <w:rsid w:val="00C155AC"/>
    <w:rsid w:val="00C157B6"/>
    <w:rsid w:val="00C15D19"/>
    <w:rsid w:val="00C15E37"/>
    <w:rsid w:val="00C164A6"/>
    <w:rsid w:val="00C16AD8"/>
    <w:rsid w:val="00C1713F"/>
    <w:rsid w:val="00C179E5"/>
    <w:rsid w:val="00C17B3F"/>
    <w:rsid w:val="00C202FA"/>
    <w:rsid w:val="00C2040C"/>
    <w:rsid w:val="00C20AC0"/>
    <w:rsid w:val="00C20DB3"/>
    <w:rsid w:val="00C212CD"/>
    <w:rsid w:val="00C21676"/>
    <w:rsid w:val="00C2196F"/>
    <w:rsid w:val="00C21B77"/>
    <w:rsid w:val="00C21F4B"/>
    <w:rsid w:val="00C22061"/>
    <w:rsid w:val="00C2229C"/>
    <w:rsid w:val="00C22A18"/>
    <w:rsid w:val="00C22E62"/>
    <w:rsid w:val="00C23851"/>
    <w:rsid w:val="00C23CF2"/>
    <w:rsid w:val="00C2457D"/>
    <w:rsid w:val="00C25531"/>
    <w:rsid w:val="00C25687"/>
    <w:rsid w:val="00C25A85"/>
    <w:rsid w:val="00C26045"/>
    <w:rsid w:val="00C2642E"/>
    <w:rsid w:val="00C26438"/>
    <w:rsid w:val="00C27B48"/>
    <w:rsid w:val="00C27C34"/>
    <w:rsid w:val="00C27E4A"/>
    <w:rsid w:val="00C300C9"/>
    <w:rsid w:val="00C305C2"/>
    <w:rsid w:val="00C309DE"/>
    <w:rsid w:val="00C30B82"/>
    <w:rsid w:val="00C31243"/>
    <w:rsid w:val="00C32104"/>
    <w:rsid w:val="00C3289F"/>
    <w:rsid w:val="00C33998"/>
    <w:rsid w:val="00C33A13"/>
    <w:rsid w:val="00C34299"/>
    <w:rsid w:val="00C34481"/>
    <w:rsid w:val="00C3525C"/>
    <w:rsid w:val="00C35693"/>
    <w:rsid w:val="00C356F8"/>
    <w:rsid w:val="00C3592D"/>
    <w:rsid w:val="00C36464"/>
    <w:rsid w:val="00C36B74"/>
    <w:rsid w:val="00C371BE"/>
    <w:rsid w:val="00C37633"/>
    <w:rsid w:val="00C37676"/>
    <w:rsid w:val="00C37850"/>
    <w:rsid w:val="00C37C0B"/>
    <w:rsid w:val="00C40474"/>
    <w:rsid w:val="00C4070F"/>
    <w:rsid w:val="00C4076E"/>
    <w:rsid w:val="00C40F30"/>
    <w:rsid w:val="00C414FA"/>
    <w:rsid w:val="00C416D8"/>
    <w:rsid w:val="00C41D83"/>
    <w:rsid w:val="00C41DD2"/>
    <w:rsid w:val="00C421E0"/>
    <w:rsid w:val="00C4295E"/>
    <w:rsid w:val="00C42E36"/>
    <w:rsid w:val="00C43739"/>
    <w:rsid w:val="00C43B8C"/>
    <w:rsid w:val="00C43CFF"/>
    <w:rsid w:val="00C443F6"/>
    <w:rsid w:val="00C4490B"/>
    <w:rsid w:val="00C453E9"/>
    <w:rsid w:val="00C45422"/>
    <w:rsid w:val="00C46403"/>
    <w:rsid w:val="00C475E2"/>
    <w:rsid w:val="00C475FA"/>
    <w:rsid w:val="00C47C0A"/>
    <w:rsid w:val="00C47EA8"/>
    <w:rsid w:val="00C50507"/>
    <w:rsid w:val="00C505DF"/>
    <w:rsid w:val="00C50996"/>
    <w:rsid w:val="00C51819"/>
    <w:rsid w:val="00C5209D"/>
    <w:rsid w:val="00C529CF"/>
    <w:rsid w:val="00C53A25"/>
    <w:rsid w:val="00C54F13"/>
    <w:rsid w:val="00C555E3"/>
    <w:rsid w:val="00C560DA"/>
    <w:rsid w:val="00C57D85"/>
    <w:rsid w:val="00C57D8D"/>
    <w:rsid w:val="00C605F9"/>
    <w:rsid w:val="00C60882"/>
    <w:rsid w:val="00C6088D"/>
    <w:rsid w:val="00C60DFE"/>
    <w:rsid w:val="00C620B6"/>
    <w:rsid w:val="00C6296F"/>
    <w:rsid w:val="00C638D5"/>
    <w:rsid w:val="00C6426B"/>
    <w:rsid w:val="00C649BA"/>
    <w:rsid w:val="00C6536B"/>
    <w:rsid w:val="00C65521"/>
    <w:rsid w:val="00C65D13"/>
    <w:rsid w:val="00C6642F"/>
    <w:rsid w:val="00C66845"/>
    <w:rsid w:val="00C66A70"/>
    <w:rsid w:val="00C66B38"/>
    <w:rsid w:val="00C66F6C"/>
    <w:rsid w:val="00C674EE"/>
    <w:rsid w:val="00C677A4"/>
    <w:rsid w:val="00C712B0"/>
    <w:rsid w:val="00C715C0"/>
    <w:rsid w:val="00C7185C"/>
    <w:rsid w:val="00C718D2"/>
    <w:rsid w:val="00C71C77"/>
    <w:rsid w:val="00C720DB"/>
    <w:rsid w:val="00C7237F"/>
    <w:rsid w:val="00C72E1E"/>
    <w:rsid w:val="00C73072"/>
    <w:rsid w:val="00C746C8"/>
    <w:rsid w:val="00C748BE"/>
    <w:rsid w:val="00C74CAD"/>
    <w:rsid w:val="00C751DD"/>
    <w:rsid w:val="00C75706"/>
    <w:rsid w:val="00C7684E"/>
    <w:rsid w:val="00C770C8"/>
    <w:rsid w:val="00C7744F"/>
    <w:rsid w:val="00C77ABD"/>
    <w:rsid w:val="00C809B0"/>
    <w:rsid w:val="00C81D7E"/>
    <w:rsid w:val="00C8253A"/>
    <w:rsid w:val="00C82A02"/>
    <w:rsid w:val="00C83533"/>
    <w:rsid w:val="00C8447C"/>
    <w:rsid w:val="00C849A9"/>
    <w:rsid w:val="00C84AE0"/>
    <w:rsid w:val="00C84FC0"/>
    <w:rsid w:val="00C85FBC"/>
    <w:rsid w:val="00C861B9"/>
    <w:rsid w:val="00C862B5"/>
    <w:rsid w:val="00C865A1"/>
    <w:rsid w:val="00C86A35"/>
    <w:rsid w:val="00C86DD7"/>
    <w:rsid w:val="00C87D2D"/>
    <w:rsid w:val="00C90026"/>
    <w:rsid w:val="00C904F8"/>
    <w:rsid w:val="00C9153B"/>
    <w:rsid w:val="00C9207E"/>
    <w:rsid w:val="00C9281D"/>
    <w:rsid w:val="00C931F0"/>
    <w:rsid w:val="00C931F2"/>
    <w:rsid w:val="00C94D14"/>
    <w:rsid w:val="00C94E71"/>
    <w:rsid w:val="00C959D5"/>
    <w:rsid w:val="00C95C30"/>
    <w:rsid w:val="00C95DB3"/>
    <w:rsid w:val="00C9609D"/>
    <w:rsid w:val="00C962F5"/>
    <w:rsid w:val="00C96DDE"/>
    <w:rsid w:val="00C96DF4"/>
    <w:rsid w:val="00C96EB4"/>
    <w:rsid w:val="00C9766A"/>
    <w:rsid w:val="00C979BC"/>
    <w:rsid w:val="00C97EC7"/>
    <w:rsid w:val="00C97FD7"/>
    <w:rsid w:val="00CA1D6E"/>
    <w:rsid w:val="00CA3144"/>
    <w:rsid w:val="00CA328E"/>
    <w:rsid w:val="00CA38B6"/>
    <w:rsid w:val="00CA3B85"/>
    <w:rsid w:val="00CA5C0B"/>
    <w:rsid w:val="00CA62C5"/>
    <w:rsid w:val="00CA698D"/>
    <w:rsid w:val="00CA7537"/>
    <w:rsid w:val="00CA7E42"/>
    <w:rsid w:val="00CB068C"/>
    <w:rsid w:val="00CB0711"/>
    <w:rsid w:val="00CB0C51"/>
    <w:rsid w:val="00CB0FA9"/>
    <w:rsid w:val="00CB1552"/>
    <w:rsid w:val="00CB187F"/>
    <w:rsid w:val="00CB1E21"/>
    <w:rsid w:val="00CB2362"/>
    <w:rsid w:val="00CB23FD"/>
    <w:rsid w:val="00CB2910"/>
    <w:rsid w:val="00CB293C"/>
    <w:rsid w:val="00CB2BDA"/>
    <w:rsid w:val="00CB2C06"/>
    <w:rsid w:val="00CB2DEE"/>
    <w:rsid w:val="00CB3145"/>
    <w:rsid w:val="00CB4A37"/>
    <w:rsid w:val="00CB7651"/>
    <w:rsid w:val="00CB79B0"/>
    <w:rsid w:val="00CC042C"/>
    <w:rsid w:val="00CC0CC6"/>
    <w:rsid w:val="00CC21D0"/>
    <w:rsid w:val="00CC2883"/>
    <w:rsid w:val="00CC29F5"/>
    <w:rsid w:val="00CC2A15"/>
    <w:rsid w:val="00CC2DD8"/>
    <w:rsid w:val="00CC35EF"/>
    <w:rsid w:val="00CC3DDB"/>
    <w:rsid w:val="00CC5496"/>
    <w:rsid w:val="00CC6FB0"/>
    <w:rsid w:val="00CD02D1"/>
    <w:rsid w:val="00CD02E2"/>
    <w:rsid w:val="00CD0484"/>
    <w:rsid w:val="00CD1EC9"/>
    <w:rsid w:val="00CD3A94"/>
    <w:rsid w:val="00CD3B86"/>
    <w:rsid w:val="00CD45F4"/>
    <w:rsid w:val="00CD4A95"/>
    <w:rsid w:val="00CD6301"/>
    <w:rsid w:val="00CD70E8"/>
    <w:rsid w:val="00CD75E2"/>
    <w:rsid w:val="00CD79EA"/>
    <w:rsid w:val="00CD7E58"/>
    <w:rsid w:val="00CE0AB0"/>
    <w:rsid w:val="00CE0E86"/>
    <w:rsid w:val="00CE1000"/>
    <w:rsid w:val="00CE12EA"/>
    <w:rsid w:val="00CE150C"/>
    <w:rsid w:val="00CE176E"/>
    <w:rsid w:val="00CE4EE8"/>
    <w:rsid w:val="00CE51C0"/>
    <w:rsid w:val="00CE539F"/>
    <w:rsid w:val="00CE5959"/>
    <w:rsid w:val="00CE6514"/>
    <w:rsid w:val="00CE6D41"/>
    <w:rsid w:val="00CE74DE"/>
    <w:rsid w:val="00CE75D6"/>
    <w:rsid w:val="00CE7D12"/>
    <w:rsid w:val="00CF123B"/>
    <w:rsid w:val="00CF18BC"/>
    <w:rsid w:val="00CF1981"/>
    <w:rsid w:val="00CF1C08"/>
    <w:rsid w:val="00CF1C87"/>
    <w:rsid w:val="00CF25FA"/>
    <w:rsid w:val="00CF319C"/>
    <w:rsid w:val="00CF3589"/>
    <w:rsid w:val="00CF50C5"/>
    <w:rsid w:val="00CF578B"/>
    <w:rsid w:val="00CF6B1E"/>
    <w:rsid w:val="00CF6B4C"/>
    <w:rsid w:val="00CF6BF5"/>
    <w:rsid w:val="00CF6F62"/>
    <w:rsid w:val="00CF719F"/>
    <w:rsid w:val="00D01148"/>
    <w:rsid w:val="00D02487"/>
    <w:rsid w:val="00D02E35"/>
    <w:rsid w:val="00D02F3D"/>
    <w:rsid w:val="00D03141"/>
    <w:rsid w:val="00D0316B"/>
    <w:rsid w:val="00D03EAA"/>
    <w:rsid w:val="00D03F81"/>
    <w:rsid w:val="00D044F5"/>
    <w:rsid w:val="00D04768"/>
    <w:rsid w:val="00D0670C"/>
    <w:rsid w:val="00D06EAC"/>
    <w:rsid w:val="00D073BB"/>
    <w:rsid w:val="00D07682"/>
    <w:rsid w:val="00D07B9A"/>
    <w:rsid w:val="00D10344"/>
    <w:rsid w:val="00D1167C"/>
    <w:rsid w:val="00D11C60"/>
    <w:rsid w:val="00D11D63"/>
    <w:rsid w:val="00D11D71"/>
    <w:rsid w:val="00D12F06"/>
    <w:rsid w:val="00D134F3"/>
    <w:rsid w:val="00D13A3A"/>
    <w:rsid w:val="00D1403F"/>
    <w:rsid w:val="00D140AE"/>
    <w:rsid w:val="00D14EA2"/>
    <w:rsid w:val="00D15490"/>
    <w:rsid w:val="00D15F01"/>
    <w:rsid w:val="00D16BA5"/>
    <w:rsid w:val="00D17102"/>
    <w:rsid w:val="00D17528"/>
    <w:rsid w:val="00D20162"/>
    <w:rsid w:val="00D21293"/>
    <w:rsid w:val="00D217E3"/>
    <w:rsid w:val="00D222AA"/>
    <w:rsid w:val="00D22429"/>
    <w:rsid w:val="00D2271B"/>
    <w:rsid w:val="00D227F1"/>
    <w:rsid w:val="00D22D77"/>
    <w:rsid w:val="00D232AC"/>
    <w:rsid w:val="00D2448F"/>
    <w:rsid w:val="00D24969"/>
    <w:rsid w:val="00D24CA2"/>
    <w:rsid w:val="00D25F64"/>
    <w:rsid w:val="00D26058"/>
    <w:rsid w:val="00D26CB6"/>
    <w:rsid w:val="00D27067"/>
    <w:rsid w:val="00D2720F"/>
    <w:rsid w:val="00D27280"/>
    <w:rsid w:val="00D301E3"/>
    <w:rsid w:val="00D30836"/>
    <w:rsid w:val="00D30F35"/>
    <w:rsid w:val="00D31056"/>
    <w:rsid w:val="00D3123C"/>
    <w:rsid w:val="00D31B03"/>
    <w:rsid w:val="00D3285E"/>
    <w:rsid w:val="00D33156"/>
    <w:rsid w:val="00D33435"/>
    <w:rsid w:val="00D3347D"/>
    <w:rsid w:val="00D33E23"/>
    <w:rsid w:val="00D33ECC"/>
    <w:rsid w:val="00D3436D"/>
    <w:rsid w:val="00D352D6"/>
    <w:rsid w:val="00D3560C"/>
    <w:rsid w:val="00D358DD"/>
    <w:rsid w:val="00D364C7"/>
    <w:rsid w:val="00D36A8E"/>
    <w:rsid w:val="00D404C6"/>
    <w:rsid w:val="00D41938"/>
    <w:rsid w:val="00D421CA"/>
    <w:rsid w:val="00D42245"/>
    <w:rsid w:val="00D423F9"/>
    <w:rsid w:val="00D425FB"/>
    <w:rsid w:val="00D4263A"/>
    <w:rsid w:val="00D42659"/>
    <w:rsid w:val="00D433BD"/>
    <w:rsid w:val="00D43D8F"/>
    <w:rsid w:val="00D44F7A"/>
    <w:rsid w:val="00D45631"/>
    <w:rsid w:val="00D45D2E"/>
    <w:rsid w:val="00D4679A"/>
    <w:rsid w:val="00D46D72"/>
    <w:rsid w:val="00D47B54"/>
    <w:rsid w:val="00D502EC"/>
    <w:rsid w:val="00D503A4"/>
    <w:rsid w:val="00D51397"/>
    <w:rsid w:val="00D519C7"/>
    <w:rsid w:val="00D51EF2"/>
    <w:rsid w:val="00D52710"/>
    <w:rsid w:val="00D5289A"/>
    <w:rsid w:val="00D5339B"/>
    <w:rsid w:val="00D53FAF"/>
    <w:rsid w:val="00D5461A"/>
    <w:rsid w:val="00D54916"/>
    <w:rsid w:val="00D55082"/>
    <w:rsid w:val="00D558D1"/>
    <w:rsid w:val="00D562D1"/>
    <w:rsid w:val="00D564CF"/>
    <w:rsid w:val="00D56516"/>
    <w:rsid w:val="00D57242"/>
    <w:rsid w:val="00D57943"/>
    <w:rsid w:val="00D57A34"/>
    <w:rsid w:val="00D57AE1"/>
    <w:rsid w:val="00D57F84"/>
    <w:rsid w:val="00D6127A"/>
    <w:rsid w:val="00D6193A"/>
    <w:rsid w:val="00D61B49"/>
    <w:rsid w:val="00D61CA5"/>
    <w:rsid w:val="00D61E47"/>
    <w:rsid w:val="00D620D5"/>
    <w:rsid w:val="00D62A77"/>
    <w:rsid w:val="00D639E2"/>
    <w:rsid w:val="00D63E6F"/>
    <w:rsid w:val="00D63F20"/>
    <w:rsid w:val="00D64743"/>
    <w:rsid w:val="00D6546A"/>
    <w:rsid w:val="00D6582D"/>
    <w:rsid w:val="00D65A02"/>
    <w:rsid w:val="00D66765"/>
    <w:rsid w:val="00D667A2"/>
    <w:rsid w:val="00D66995"/>
    <w:rsid w:val="00D672CF"/>
    <w:rsid w:val="00D67402"/>
    <w:rsid w:val="00D67A2D"/>
    <w:rsid w:val="00D67A72"/>
    <w:rsid w:val="00D67D5E"/>
    <w:rsid w:val="00D71325"/>
    <w:rsid w:val="00D717BD"/>
    <w:rsid w:val="00D71D88"/>
    <w:rsid w:val="00D72120"/>
    <w:rsid w:val="00D72664"/>
    <w:rsid w:val="00D727BC"/>
    <w:rsid w:val="00D7293C"/>
    <w:rsid w:val="00D72F4C"/>
    <w:rsid w:val="00D7359F"/>
    <w:rsid w:val="00D7424C"/>
    <w:rsid w:val="00D74325"/>
    <w:rsid w:val="00D74331"/>
    <w:rsid w:val="00D75537"/>
    <w:rsid w:val="00D75640"/>
    <w:rsid w:val="00D75FA1"/>
    <w:rsid w:val="00D76229"/>
    <w:rsid w:val="00D7635C"/>
    <w:rsid w:val="00D7710D"/>
    <w:rsid w:val="00D7749C"/>
    <w:rsid w:val="00D77F1E"/>
    <w:rsid w:val="00D800C3"/>
    <w:rsid w:val="00D805EC"/>
    <w:rsid w:val="00D80EA9"/>
    <w:rsid w:val="00D81FAB"/>
    <w:rsid w:val="00D822DB"/>
    <w:rsid w:val="00D82561"/>
    <w:rsid w:val="00D829DF"/>
    <w:rsid w:val="00D83280"/>
    <w:rsid w:val="00D83301"/>
    <w:rsid w:val="00D834F4"/>
    <w:rsid w:val="00D8367A"/>
    <w:rsid w:val="00D84810"/>
    <w:rsid w:val="00D84902"/>
    <w:rsid w:val="00D8568D"/>
    <w:rsid w:val="00D86626"/>
    <w:rsid w:val="00D86A46"/>
    <w:rsid w:val="00D870C1"/>
    <w:rsid w:val="00D8799F"/>
    <w:rsid w:val="00D87F22"/>
    <w:rsid w:val="00D90261"/>
    <w:rsid w:val="00D9032C"/>
    <w:rsid w:val="00D9044C"/>
    <w:rsid w:val="00D90542"/>
    <w:rsid w:val="00D90BCF"/>
    <w:rsid w:val="00D914A4"/>
    <w:rsid w:val="00D91A6B"/>
    <w:rsid w:val="00D91F2B"/>
    <w:rsid w:val="00D92EBD"/>
    <w:rsid w:val="00D9376F"/>
    <w:rsid w:val="00D94376"/>
    <w:rsid w:val="00D94B5A"/>
    <w:rsid w:val="00D94EC2"/>
    <w:rsid w:val="00D95CA7"/>
    <w:rsid w:val="00D962AC"/>
    <w:rsid w:val="00D96605"/>
    <w:rsid w:val="00D978D7"/>
    <w:rsid w:val="00DA05AF"/>
    <w:rsid w:val="00DA1601"/>
    <w:rsid w:val="00DA18AE"/>
    <w:rsid w:val="00DA201F"/>
    <w:rsid w:val="00DA248B"/>
    <w:rsid w:val="00DA2B1C"/>
    <w:rsid w:val="00DA37B8"/>
    <w:rsid w:val="00DA3837"/>
    <w:rsid w:val="00DA49F6"/>
    <w:rsid w:val="00DA4FEE"/>
    <w:rsid w:val="00DA65D9"/>
    <w:rsid w:val="00DA668E"/>
    <w:rsid w:val="00DA6763"/>
    <w:rsid w:val="00DA6978"/>
    <w:rsid w:val="00DA7260"/>
    <w:rsid w:val="00DA79A1"/>
    <w:rsid w:val="00DB00E3"/>
    <w:rsid w:val="00DB2267"/>
    <w:rsid w:val="00DB2DAB"/>
    <w:rsid w:val="00DB4492"/>
    <w:rsid w:val="00DB45B1"/>
    <w:rsid w:val="00DB4D40"/>
    <w:rsid w:val="00DB50E2"/>
    <w:rsid w:val="00DB61EC"/>
    <w:rsid w:val="00DB705F"/>
    <w:rsid w:val="00DB7BEC"/>
    <w:rsid w:val="00DC20C8"/>
    <w:rsid w:val="00DC2166"/>
    <w:rsid w:val="00DC2A38"/>
    <w:rsid w:val="00DC339A"/>
    <w:rsid w:val="00DC3619"/>
    <w:rsid w:val="00DC4B9E"/>
    <w:rsid w:val="00DC4EFC"/>
    <w:rsid w:val="00DC56BA"/>
    <w:rsid w:val="00DC654C"/>
    <w:rsid w:val="00DC6C59"/>
    <w:rsid w:val="00DD26BA"/>
    <w:rsid w:val="00DD2F62"/>
    <w:rsid w:val="00DD3043"/>
    <w:rsid w:val="00DD31E9"/>
    <w:rsid w:val="00DD4004"/>
    <w:rsid w:val="00DD406B"/>
    <w:rsid w:val="00DD42F3"/>
    <w:rsid w:val="00DD4724"/>
    <w:rsid w:val="00DD49F6"/>
    <w:rsid w:val="00DD509F"/>
    <w:rsid w:val="00DD5FB2"/>
    <w:rsid w:val="00DD70B8"/>
    <w:rsid w:val="00DE01CF"/>
    <w:rsid w:val="00DE11FB"/>
    <w:rsid w:val="00DE1343"/>
    <w:rsid w:val="00DE1E0E"/>
    <w:rsid w:val="00DE3AB9"/>
    <w:rsid w:val="00DE5304"/>
    <w:rsid w:val="00DE59FA"/>
    <w:rsid w:val="00DE5D84"/>
    <w:rsid w:val="00DE7B0A"/>
    <w:rsid w:val="00DF0184"/>
    <w:rsid w:val="00DF16C2"/>
    <w:rsid w:val="00DF1A18"/>
    <w:rsid w:val="00DF1C1D"/>
    <w:rsid w:val="00DF2555"/>
    <w:rsid w:val="00DF2B03"/>
    <w:rsid w:val="00DF3899"/>
    <w:rsid w:val="00DF3EAA"/>
    <w:rsid w:val="00DF4F84"/>
    <w:rsid w:val="00DF5239"/>
    <w:rsid w:val="00DF52AE"/>
    <w:rsid w:val="00DF64C7"/>
    <w:rsid w:val="00DF677A"/>
    <w:rsid w:val="00DF72FE"/>
    <w:rsid w:val="00DF760A"/>
    <w:rsid w:val="00DF79B6"/>
    <w:rsid w:val="00DF7D11"/>
    <w:rsid w:val="00DF7E04"/>
    <w:rsid w:val="00E000CA"/>
    <w:rsid w:val="00E01FAB"/>
    <w:rsid w:val="00E029A5"/>
    <w:rsid w:val="00E030C1"/>
    <w:rsid w:val="00E041F2"/>
    <w:rsid w:val="00E042EE"/>
    <w:rsid w:val="00E04F95"/>
    <w:rsid w:val="00E053C4"/>
    <w:rsid w:val="00E0540C"/>
    <w:rsid w:val="00E0615D"/>
    <w:rsid w:val="00E06380"/>
    <w:rsid w:val="00E063E6"/>
    <w:rsid w:val="00E0653A"/>
    <w:rsid w:val="00E06548"/>
    <w:rsid w:val="00E076E2"/>
    <w:rsid w:val="00E079C6"/>
    <w:rsid w:val="00E07AA6"/>
    <w:rsid w:val="00E102CD"/>
    <w:rsid w:val="00E10A3A"/>
    <w:rsid w:val="00E10C66"/>
    <w:rsid w:val="00E10C8D"/>
    <w:rsid w:val="00E1156F"/>
    <w:rsid w:val="00E122D0"/>
    <w:rsid w:val="00E12855"/>
    <w:rsid w:val="00E12AE9"/>
    <w:rsid w:val="00E12B47"/>
    <w:rsid w:val="00E13FEC"/>
    <w:rsid w:val="00E1411E"/>
    <w:rsid w:val="00E145A0"/>
    <w:rsid w:val="00E14E52"/>
    <w:rsid w:val="00E15874"/>
    <w:rsid w:val="00E15A3E"/>
    <w:rsid w:val="00E15CAD"/>
    <w:rsid w:val="00E16337"/>
    <w:rsid w:val="00E168A5"/>
    <w:rsid w:val="00E176FE"/>
    <w:rsid w:val="00E204EA"/>
    <w:rsid w:val="00E2255F"/>
    <w:rsid w:val="00E22A2A"/>
    <w:rsid w:val="00E22DC4"/>
    <w:rsid w:val="00E23FA2"/>
    <w:rsid w:val="00E24435"/>
    <w:rsid w:val="00E25034"/>
    <w:rsid w:val="00E27C08"/>
    <w:rsid w:val="00E27D3B"/>
    <w:rsid w:val="00E30BC3"/>
    <w:rsid w:val="00E31549"/>
    <w:rsid w:val="00E31EEC"/>
    <w:rsid w:val="00E32125"/>
    <w:rsid w:val="00E326A4"/>
    <w:rsid w:val="00E32FB4"/>
    <w:rsid w:val="00E33793"/>
    <w:rsid w:val="00E33E2A"/>
    <w:rsid w:val="00E34652"/>
    <w:rsid w:val="00E34B10"/>
    <w:rsid w:val="00E3516C"/>
    <w:rsid w:val="00E35B11"/>
    <w:rsid w:val="00E36697"/>
    <w:rsid w:val="00E40575"/>
    <w:rsid w:val="00E410F1"/>
    <w:rsid w:val="00E425E2"/>
    <w:rsid w:val="00E42A48"/>
    <w:rsid w:val="00E42CA3"/>
    <w:rsid w:val="00E43076"/>
    <w:rsid w:val="00E43348"/>
    <w:rsid w:val="00E43FB1"/>
    <w:rsid w:val="00E442F7"/>
    <w:rsid w:val="00E44D6D"/>
    <w:rsid w:val="00E44F23"/>
    <w:rsid w:val="00E4515C"/>
    <w:rsid w:val="00E45A3C"/>
    <w:rsid w:val="00E45B56"/>
    <w:rsid w:val="00E45F9C"/>
    <w:rsid w:val="00E46529"/>
    <w:rsid w:val="00E471A7"/>
    <w:rsid w:val="00E47FB1"/>
    <w:rsid w:val="00E5054E"/>
    <w:rsid w:val="00E50F1A"/>
    <w:rsid w:val="00E510A3"/>
    <w:rsid w:val="00E5161A"/>
    <w:rsid w:val="00E52647"/>
    <w:rsid w:val="00E5280E"/>
    <w:rsid w:val="00E53403"/>
    <w:rsid w:val="00E53AAD"/>
    <w:rsid w:val="00E53C6F"/>
    <w:rsid w:val="00E5513C"/>
    <w:rsid w:val="00E55B1B"/>
    <w:rsid w:val="00E56AF1"/>
    <w:rsid w:val="00E56DCE"/>
    <w:rsid w:val="00E57694"/>
    <w:rsid w:val="00E60184"/>
    <w:rsid w:val="00E60D39"/>
    <w:rsid w:val="00E60D49"/>
    <w:rsid w:val="00E614AF"/>
    <w:rsid w:val="00E624A3"/>
    <w:rsid w:val="00E62851"/>
    <w:rsid w:val="00E62A54"/>
    <w:rsid w:val="00E62B4E"/>
    <w:rsid w:val="00E64676"/>
    <w:rsid w:val="00E66197"/>
    <w:rsid w:val="00E661F7"/>
    <w:rsid w:val="00E6771F"/>
    <w:rsid w:val="00E6795A"/>
    <w:rsid w:val="00E67A9F"/>
    <w:rsid w:val="00E70302"/>
    <w:rsid w:val="00E70658"/>
    <w:rsid w:val="00E708BB"/>
    <w:rsid w:val="00E70DB2"/>
    <w:rsid w:val="00E71210"/>
    <w:rsid w:val="00E7240C"/>
    <w:rsid w:val="00E72635"/>
    <w:rsid w:val="00E7301D"/>
    <w:rsid w:val="00E73CE8"/>
    <w:rsid w:val="00E74255"/>
    <w:rsid w:val="00E742AB"/>
    <w:rsid w:val="00E74B47"/>
    <w:rsid w:val="00E74F26"/>
    <w:rsid w:val="00E75285"/>
    <w:rsid w:val="00E752FA"/>
    <w:rsid w:val="00E761AA"/>
    <w:rsid w:val="00E76AD4"/>
    <w:rsid w:val="00E76B45"/>
    <w:rsid w:val="00E76F1F"/>
    <w:rsid w:val="00E76FED"/>
    <w:rsid w:val="00E77559"/>
    <w:rsid w:val="00E80256"/>
    <w:rsid w:val="00E80AD5"/>
    <w:rsid w:val="00E80CCC"/>
    <w:rsid w:val="00E80FCD"/>
    <w:rsid w:val="00E8119D"/>
    <w:rsid w:val="00E812B9"/>
    <w:rsid w:val="00E815B3"/>
    <w:rsid w:val="00E81961"/>
    <w:rsid w:val="00E81B03"/>
    <w:rsid w:val="00E81D66"/>
    <w:rsid w:val="00E821B8"/>
    <w:rsid w:val="00E82A4D"/>
    <w:rsid w:val="00E846DF"/>
    <w:rsid w:val="00E846EC"/>
    <w:rsid w:val="00E8584C"/>
    <w:rsid w:val="00E86540"/>
    <w:rsid w:val="00E87070"/>
    <w:rsid w:val="00E877B5"/>
    <w:rsid w:val="00E87BA5"/>
    <w:rsid w:val="00E90829"/>
    <w:rsid w:val="00E90CC1"/>
    <w:rsid w:val="00E90FBE"/>
    <w:rsid w:val="00E91318"/>
    <w:rsid w:val="00E9198F"/>
    <w:rsid w:val="00E92459"/>
    <w:rsid w:val="00E92DFF"/>
    <w:rsid w:val="00E93575"/>
    <w:rsid w:val="00E94B00"/>
    <w:rsid w:val="00E94E89"/>
    <w:rsid w:val="00E95516"/>
    <w:rsid w:val="00E95552"/>
    <w:rsid w:val="00E978BC"/>
    <w:rsid w:val="00E97B96"/>
    <w:rsid w:val="00E97BD3"/>
    <w:rsid w:val="00EA0405"/>
    <w:rsid w:val="00EA1240"/>
    <w:rsid w:val="00EA12B5"/>
    <w:rsid w:val="00EA1602"/>
    <w:rsid w:val="00EA20C8"/>
    <w:rsid w:val="00EA2D2A"/>
    <w:rsid w:val="00EA350F"/>
    <w:rsid w:val="00EA4E3D"/>
    <w:rsid w:val="00EA5756"/>
    <w:rsid w:val="00EA5D25"/>
    <w:rsid w:val="00EA5E7A"/>
    <w:rsid w:val="00EA62D5"/>
    <w:rsid w:val="00EB088F"/>
    <w:rsid w:val="00EB1347"/>
    <w:rsid w:val="00EB1569"/>
    <w:rsid w:val="00EB1BF2"/>
    <w:rsid w:val="00EB20CA"/>
    <w:rsid w:val="00EB2720"/>
    <w:rsid w:val="00EB293D"/>
    <w:rsid w:val="00EB2E26"/>
    <w:rsid w:val="00EB35A9"/>
    <w:rsid w:val="00EB3D0F"/>
    <w:rsid w:val="00EB4179"/>
    <w:rsid w:val="00EB4941"/>
    <w:rsid w:val="00EB4E49"/>
    <w:rsid w:val="00EB5D7E"/>
    <w:rsid w:val="00EB6853"/>
    <w:rsid w:val="00EB6C00"/>
    <w:rsid w:val="00EB7B2F"/>
    <w:rsid w:val="00EB7EC1"/>
    <w:rsid w:val="00EC00CF"/>
    <w:rsid w:val="00EC0604"/>
    <w:rsid w:val="00EC0D1B"/>
    <w:rsid w:val="00EC104E"/>
    <w:rsid w:val="00EC11E6"/>
    <w:rsid w:val="00EC1497"/>
    <w:rsid w:val="00EC176A"/>
    <w:rsid w:val="00EC23C7"/>
    <w:rsid w:val="00EC36BE"/>
    <w:rsid w:val="00EC4715"/>
    <w:rsid w:val="00EC4746"/>
    <w:rsid w:val="00EC4B09"/>
    <w:rsid w:val="00EC53B8"/>
    <w:rsid w:val="00EC62A0"/>
    <w:rsid w:val="00EC62F8"/>
    <w:rsid w:val="00EC6F54"/>
    <w:rsid w:val="00EC7E50"/>
    <w:rsid w:val="00ED1206"/>
    <w:rsid w:val="00ED14FB"/>
    <w:rsid w:val="00ED1687"/>
    <w:rsid w:val="00ED2A77"/>
    <w:rsid w:val="00ED31D6"/>
    <w:rsid w:val="00ED3B22"/>
    <w:rsid w:val="00ED4D81"/>
    <w:rsid w:val="00ED57E0"/>
    <w:rsid w:val="00ED5EC5"/>
    <w:rsid w:val="00ED6F78"/>
    <w:rsid w:val="00ED747C"/>
    <w:rsid w:val="00ED7840"/>
    <w:rsid w:val="00ED7999"/>
    <w:rsid w:val="00ED7B88"/>
    <w:rsid w:val="00ED7C87"/>
    <w:rsid w:val="00EE0C0C"/>
    <w:rsid w:val="00EE0E4D"/>
    <w:rsid w:val="00EE1223"/>
    <w:rsid w:val="00EE13FD"/>
    <w:rsid w:val="00EE1A3B"/>
    <w:rsid w:val="00EE1ABC"/>
    <w:rsid w:val="00EE1B8C"/>
    <w:rsid w:val="00EE1BC1"/>
    <w:rsid w:val="00EE1DCD"/>
    <w:rsid w:val="00EE1EB4"/>
    <w:rsid w:val="00EE1F93"/>
    <w:rsid w:val="00EE1FDE"/>
    <w:rsid w:val="00EE2C06"/>
    <w:rsid w:val="00EE35B5"/>
    <w:rsid w:val="00EE40DF"/>
    <w:rsid w:val="00EE42F2"/>
    <w:rsid w:val="00EE48AD"/>
    <w:rsid w:val="00EE58E2"/>
    <w:rsid w:val="00EE6657"/>
    <w:rsid w:val="00EE676C"/>
    <w:rsid w:val="00EE6AEE"/>
    <w:rsid w:val="00EE6B30"/>
    <w:rsid w:val="00EE6EBD"/>
    <w:rsid w:val="00EE73C3"/>
    <w:rsid w:val="00EE7C4F"/>
    <w:rsid w:val="00EF0502"/>
    <w:rsid w:val="00EF05FC"/>
    <w:rsid w:val="00EF0AC1"/>
    <w:rsid w:val="00EF12E4"/>
    <w:rsid w:val="00EF1335"/>
    <w:rsid w:val="00EF1BD7"/>
    <w:rsid w:val="00EF1EE8"/>
    <w:rsid w:val="00EF311C"/>
    <w:rsid w:val="00EF3ED5"/>
    <w:rsid w:val="00EF4FA3"/>
    <w:rsid w:val="00EF5925"/>
    <w:rsid w:val="00EF5AA1"/>
    <w:rsid w:val="00EF6437"/>
    <w:rsid w:val="00EF664D"/>
    <w:rsid w:val="00EF6E31"/>
    <w:rsid w:val="00EF7237"/>
    <w:rsid w:val="00EF7C95"/>
    <w:rsid w:val="00F006C9"/>
    <w:rsid w:val="00F00C5A"/>
    <w:rsid w:val="00F01783"/>
    <w:rsid w:val="00F0231F"/>
    <w:rsid w:val="00F0318D"/>
    <w:rsid w:val="00F03290"/>
    <w:rsid w:val="00F03348"/>
    <w:rsid w:val="00F03DFE"/>
    <w:rsid w:val="00F04147"/>
    <w:rsid w:val="00F04EA1"/>
    <w:rsid w:val="00F05555"/>
    <w:rsid w:val="00F066E5"/>
    <w:rsid w:val="00F06814"/>
    <w:rsid w:val="00F07125"/>
    <w:rsid w:val="00F0780B"/>
    <w:rsid w:val="00F07828"/>
    <w:rsid w:val="00F0795E"/>
    <w:rsid w:val="00F07CB4"/>
    <w:rsid w:val="00F10282"/>
    <w:rsid w:val="00F1146B"/>
    <w:rsid w:val="00F11B3F"/>
    <w:rsid w:val="00F11FA9"/>
    <w:rsid w:val="00F1261A"/>
    <w:rsid w:val="00F13222"/>
    <w:rsid w:val="00F132DE"/>
    <w:rsid w:val="00F13CDD"/>
    <w:rsid w:val="00F13F2E"/>
    <w:rsid w:val="00F14481"/>
    <w:rsid w:val="00F14581"/>
    <w:rsid w:val="00F152B3"/>
    <w:rsid w:val="00F17307"/>
    <w:rsid w:val="00F17607"/>
    <w:rsid w:val="00F2045A"/>
    <w:rsid w:val="00F211C6"/>
    <w:rsid w:val="00F211F7"/>
    <w:rsid w:val="00F2220E"/>
    <w:rsid w:val="00F22D88"/>
    <w:rsid w:val="00F23049"/>
    <w:rsid w:val="00F23456"/>
    <w:rsid w:val="00F236E0"/>
    <w:rsid w:val="00F24E07"/>
    <w:rsid w:val="00F252DE"/>
    <w:rsid w:val="00F252FE"/>
    <w:rsid w:val="00F27163"/>
    <w:rsid w:val="00F306C6"/>
    <w:rsid w:val="00F3212D"/>
    <w:rsid w:val="00F32428"/>
    <w:rsid w:val="00F3258A"/>
    <w:rsid w:val="00F33EB8"/>
    <w:rsid w:val="00F347A6"/>
    <w:rsid w:val="00F34944"/>
    <w:rsid w:val="00F35A22"/>
    <w:rsid w:val="00F36EA0"/>
    <w:rsid w:val="00F377D3"/>
    <w:rsid w:val="00F37AD3"/>
    <w:rsid w:val="00F404D0"/>
    <w:rsid w:val="00F408C6"/>
    <w:rsid w:val="00F40CE3"/>
    <w:rsid w:val="00F40FAE"/>
    <w:rsid w:val="00F4150D"/>
    <w:rsid w:val="00F41E95"/>
    <w:rsid w:val="00F42F05"/>
    <w:rsid w:val="00F42F32"/>
    <w:rsid w:val="00F4366A"/>
    <w:rsid w:val="00F43B9C"/>
    <w:rsid w:val="00F4473A"/>
    <w:rsid w:val="00F44B65"/>
    <w:rsid w:val="00F44CBD"/>
    <w:rsid w:val="00F44F4A"/>
    <w:rsid w:val="00F453F3"/>
    <w:rsid w:val="00F4683C"/>
    <w:rsid w:val="00F471E6"/>
    <w:rsid w:val="00F50A51"/>
    <w:rsid w:val="00F51127"/>
    <w:rsid w:val="00F52388"/>
    <w:rsid w:val="00F52DD0"/>
    <w:rsid w:val="00F5398B"/>
    <w:rsid w:val="00F53FC3"/>
    <w:rsid w:val="00F544AC"/>
    <w:rsid w:val="00F54683"/>
    <w:rsid w:val="00F553BD"/>
    <w:rsid w:val="00F5579D"/>
    <w:rsid w:val="00F55F6E"/>
    <w:rsid w:val="00F56604"/>
    <w:rsid w:val="00F56950"/>
    <w:rsid w:val="00F569F8"/>
    <w:rsid w:val="00F56A67"/>
    <w:rsid w:val="00F57279"/>
    <w:rsid w:val="00F6056D"/>
    <w:rsid w:val="00F61B50"/>
    <w:rsid w:val="00F61EBA"/>
    <w:rsid w:val="00F622C9"/>
    <w:rsid w:val="00F629B9"/>
    <w:rsid w:val="00F6413B"/>
    <w:rsid w:val="00F6472A"/>
    <w:rsid w:val="00F651F6"/>
    <w:rsid w:val="00F65DB5"/>
    <w:rsid w:val="00F66344"/>
    <w:rsid w:val="00F66772"/>
    <w:rsid w:val="00F668D6"/>
    <w:rsid w:val="00F6729C"/>
    <w:rsid w:val="00F67CAA"/>
    <w:rsid w:val="00F700B3"/>
    <w:rsid w:val="00F70660"/>
    <w:rsid w:val="00F7204C"/>
    <w:rsid w:val="00F7269D"/>
    <w:rsid w:val="00F730E3"/>
    <w:rsid w:val="00F745B4"/>
    <w:rsid w:val="00F750F4"/>
    <w:rsid w:val="00F751F7"/>
    <w:rsid w:val="00F753DC"/>
    <w:rsid w:val="00F75ABB"/>
    <w:rsid w:val="00F75FD5"/>
    <w:rsid w:val="00F76271"/>
    <w:rsid w:val="00F7790E"/>
    <w:rsid w:val="00F77D41"/>
    <w:rsid w:val="00F80689"/>
    <w:rsid w:val="00F809E3"/>
    <w:rsid w:val="00F81310"/>
    <w:rsid w:val="00F81418"/>
    <w:rsid w:val="00F814FC"/>
    <w:rsid w:val="00F817B0"/>
    <w:rsid w:val="00F820EE"/>
    <w:rsid w:val="00F8237F"/>
    <w:rsid w:val="00F82F12"/>
    <w:rsid w:val="00F8307C"/>
    <w:rsid w:val="00F835AC"/>
    <w:rsid w:val="00F83AD5"/>
    <w:rsid w:val="00F83CC2"/>
    <w:rsid w:val="00F83D2E"/>
    <w:rsid w:val="00F83E1B"/>
    <w:rsid w:val="00F8490D"/>
    <w:rsid w:val="00F84B1C"/>
    <w:rsid w:val="00F84D75"/>
    <w:rsid w:val="00F85987"/>
    <w:rsid w:val="00F85D73"/>
    <w:rsid w:val="00F86213"/>
    <w:rsid w:val="00F8631D"/>
    <w:rsid w:val="00F8773E"/>
    <w:rsid w:val="00F90057"/>
    <w:rsid w:val="00F90663"/>
    <w:rsid w:val="00F90C45"/>
    <w:rsid w:val="00F919CE"/>
    <w:rsid w:val="00F91C0B"/>
    <w:rsid w:val="00F92BB9"/>
    <w:rsid w:val="00F92E1E"/>
    <w:rsid w:val="00F92E98"/>
    <w:rsid w:val="00F93416"/>
    <w:rsid w:val="00F93548"/>
    <w:rsid w:val="00F939FA"/>
    <w:rsid w:val="00F95FC8"/>
    <w:rsid w:val="00F96A5D"/>
    <w:rsid w:val="00F97A0C"/>
    <w:rsid w:val="00FA13F2"/>
    <w:rsid w:val="00FA2436"/>
    <w:rsid w:val="00FA24B6"/>
    <w:rsid w:val="00FA2D0F"/>
    <w:rsid w:val="00FA3F24"/>
    <w:rsid w:val="00FA461A"/>
    <w:rsid w:val="00FA5295"/>
    <w:rsid w:val="00FA5FE8"/>
    <w:rsid w:val="00FA6CBA"/>
    <w:rsid w:val="00FA704C"/>
    <w:rsid w:val="00FB0E25"/>
    <w:rsid w:val="00FB1059"/>
    <w:rsid w:val="00FB1558"/>
    <w:rsid w:val="00FB2BA8"/>
    <w:rsid w:val="00FB2BDA"/>
    <w:rsid w:val="00FB2D63"/>
    <w:rsid w:val="00FB337D"/>
    <w:rsid w:val="00FB3A4D"/>
    <w:rsid w:val="00FB3B19"/>
    <w:rsid w:val="00FB4406"/>
    <w:rsid w:val="00FB6099"/>
    <w:rsid w:val="00FB7141"/>
    <w:rsid w:val="00FB7B2C"/>
    <w:rsid w:val="00FC029B"/>
    <w:rsid w:val="00FC0D94"/>
    <w:rsid w:val="00FC15B5"/>
    <w:rsid w:val="00FC1D76"/>
    <w:rsid w:val="00FC21B7"/>
    <w:rsid w:val="00FC29A7"/>
    <w:rsid w:val="00FC2E56"/>
    <w:rsid w:val="00FC3298"/>
    <w:rsid w:val="00FC3B7C"/>
    <w:rsid w:val="00FC3F81"/>
    <w:rsid w:val="00FC411B"/>
    <w:rsid w:val="00FC4FD0"/>
    <w:rsid w:val="00FC51F4"/>
    <w:rsid w:val="00FC56F4"/>
    <w:rsid w:val="00FC67D3"/>
    <w:rsid w:val="00FC6FA4"/>
    <w:rsid w:val="00FD08F1"/>
    <w:rsid w:val="00FD1509"/>
    <w:rsid w:val="00FD15D6"/>
    <w:rsid w:val="00FD183F"/>
    <w:rsid w:val="00FD1B3F"/>
    <w:rsid w:val="00FD20D0"/>
    <w:rsid w:val="00FD2DC7"/>
    <w:rsid w:val="00FD33F6"/>
    <w:rsid w:val="00FD4C13"/>
    <w:rsid w:val="00FD4D2A"/>
    <w:rsid w:val="00FD5B35"/>
    <w:rsid w:val="00FD6C66"/>
    <w:rsid w:val="00FD77EC"/>
    <w:rsid w:val="00FD79DA"/>
    <w:rsid w:val="00FD7B56"/>
    <w:rsid w:val="00FE0131"/>
    <w:rsid w:val="00FE029A"/>
    <w:rsid w:val="00FE0EEA"/>
    <w:rsid w:val="00FE258A"/>
    <w:rsid w:val="00FE29F2"/>
    <w:rsid w:val="00FE3FEB"/>
    <w:rsid w:val="00FE42CE"/>
    <w:rsid w:val="00FE4455"/>
    <w:rsid w:val="00FE4714"/>
    <w:rsid w:val="00FE5282"/>
    <w:rsid w:val="00FE638C"/>
    <w:rsid w:val="00FF003A"/>
    <w:rsid w:val="00FF0341"/>
    <w:rsid w:val="00FF06E8"/>
    <w:rsid w:val="00FF0AEB"/>
    <w:rsid w:val="00FF1606"/>
    <w:rsid w:val="00FF176A"/>
    <w:rsid w:val="00FF1D49"/>
    <w:rsid w:val="00FF344A"/>
    <w:rsid w:val="00FF3D1D"/>
    <w:rsid w:val="00FF66CE"/>
    <w:rsid w:val="00FF671E"/>
    <w:rsid w:val="00FF691B"/>
    <w:rsid w:val="00FF6BFF"/>
    <w:rsid w:val="00FF7C4A"/>
    <w:rsid w:val="00FF7F64"/>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C99AB5"/>
  <w15:docId w15:val="{B3CEB50D-2A15-43BE-9D17-646EF2F05E0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3644B7"/>
  </w:style>
  <w:style w:type="paragraph" w:styleId="Antrat1">
    <w:name w:val="heading 1"/>
    <w:aliases w:val="Appendix"/>
    <w:basedOn w:val="Sraopastraipa"/>
    <w:next w:val="prastasis"/>
    <w:link w:val="Antrat1Diagrama"/>
    <w:uiPriority w:val="9"/>
    <w:qFormat/>
    <w:rsid w:val="00F4366A"/>
    <w:pPr>
      <w:tabs>
        <w:tab w:val="left" w:pos="6510"/>
      </w:tabs>
      <w:spacing w:before="120" w:after="120" w:line="240" w:lineRule="auto"/>
      <w:ind w:left="0"/>
      <w:jc w:val="both"/>
      <w:outlineLvl w:val="0"/>
    </w:pPr>
    <w:rPr>
      <w:rFonts w:ascii="Segoe UI" w:hAnsi="Segoe UI" w:cs="Segoe UI"/>
      <w:b/>
      <w:sz w:val="20"/>
      <w:szCs w:val="20"/>
    </w:rPr>
  </w:style>
  <w:style w:type="paragraph" w:styleId="Antrat2">
    <w:name w:val="heading 2"/>
    <w:basedOn w:val="Sraopastraipa"/>
    <w:next w:val="prastasis"/>
    <w:link w:val="Antrat2Diagrama"/>
    <w:uiPriority w:val="9"/>
    <w:qFormat/>
    <w:rsid w:val="00F4366A"/>
    <w:pPr>
      <w:ind w:left="360"/>
      <w:jc w:val="both"/>
      <w:outlineLvl w:val="1"/>
    </w:pPr>
    <w:rPr>
      <w:rFonts w:ascii="Segoe UI" w:hAnsi="Segoe UI" w:cs="Segoe UI"/>
      <w:b/>
      <w:sz w:val="20"/>
      <w:szCs w:val="20"/>
      <w:lang w:val="en-US"/>
    </w:rPr>
  </w:style>
  <w:style w:type="paragraph" w:styleId="Antrat3">
    <w:name w:val="heading 3"/>
    <w:basedOn w:val="Antrat2"/>
    <w:next w:val="prastasis"/>
    <w:link w:val="Antrat3Diagrama"/>
    <w:uiPriority w:val="9"/>
    <w:unhideWhenUsed/>
    <w:qFormat/>
    <w:rsid w:val="00F4366A"/>
    <w:pPr>
      <w:outlineLvl w:val="2"/>
    </w:pPr>
  </w:style>
  <w:style w:type="paragraph" w:styleId="Antrat4">
    <w:name w:val="heading 4"/>
    <w:basedOn w:val="prastasis"/>
    <w:next w:val="prastasis"/>
    <w:link w:val="Antrat4Diagrama"/>
    <w:uiPriority w:val="9"/>
    <w:qFormat/>
    <w:rsid w:val="00C6642F"/>
    <w:pPr>
      <w:keepNext/>
      <w:tabs>
        <w:tab w:val="num" w:pos="1584"/>
      </w:tabs>
      <w:spacing w:after="0" w:line="240" w:lineRule="auto"/>
      <w:ind w:left="1584" w:hanging="864"/>
      <w:outlineLvl w:val="3"/>
    </w:pPr>
    <w:rPr>
      <w:rFonts w:ascii="Times New Roman" w:eastAsia="Times New Roman" w:hAnsi="Times New Roman" w:cs="Times New Roman"/>
      <w:b/>
      <w:sz w:val="44"/>
      <w:szCs w:val="20"/>
      <w:lang w:eastAsia="lt-LT"/>
    </w:rPr>
  </w:style>
  <w:style w:type="paragraph" w:styleId="Antrat5">
    <w:name w:val="heading 5"/>
    <w:basedOn w:val="prastasis"/>
    <w:next w:val="prastasis"/>
    <w:link w:val="Antrat5Diagrama"/>
    <w:uiPriority w:val="9"/>
    <w:qFormat/>
    <w:rsid w:val="00C6642F"/>
    <w:pPr>
      <w:keepNext/>
      <w:tabs>
        <w:tab w:val="num" w:pos="1728"/>
      </w:tabs>
      <w:spacing w:after="0" w:line="240" w:lineRule="auto"/>
      <w:ind w:left="1728" w:hanging="1008"/>
      <w:outlineLvl w:val="4"/>
    </w:pPr>
    <w:rPr>
      <w:rFonts w:ascii="Times New Roman" w:eastAsia="Times New Roman" w:hAnsi="Times New Roman" w:cs="Times New Roman"/>
      <w:b/>
      <w:sz w:val="40"/>
      <w:szCs w:val="20"/>
      <w:lang w:eastAsia="lt-LT"/>
    </w:rPr>
  </w:style>
  <w:style w:type="paragraph" w:styleId="Antrat6">
    <w:name w:val="heading 6"/>
    <w:basedOn w:val="prastasis"/>
    <w:next w:val="prastasis"/>
    <w:link w:val="Antrat6Diagrama"/>
    <w:uiPriority w:val="9"/>
    <w:qFormat/>
    <w:rsid w:val="00C6642F"/>
    <w:pPr>
      <w:keepNext/>
      <w:tabs>
        <w:tab w:val="num" w:pos="1872"/>
      </w:tabs>
      <w:spacing w:after="0" w:line="240" w:lineRule="auto"/>
      <w:ind w:left="1872" w:hanging="1152"/>
      <w:outlineLvl w:val="5"/>
    </w:pPr>
    <w:rPr>
      <w:rFonts w:ascii="Times New Roman" w:eastAsia="Times New Roman" w:hAnsi="Times New Roman" w:cs="Times New Roman"/>
      <w:b/>
      <w:sz w:val="36"/>
      <w:szCs w:val="20"/>
      <w:lang w:eastAsia="lt-LT"/>
    </w:rPr>
  </w:style>
  <w:style w:type="paragraph" w:styleId="Antrat7">
    <w:name w:val="heading 7"/>
    <w:basedOn w:val="prastasis"/>
    <w:next w:val="prastasis"/>
    <w:link w:val="Antrat7Diagrama"/>
    <w:uiPriority w:val="9"/>
    <w:qFormat/>
    <w:rsid w:val="00C6642F"/>
    <w:pPr>
      <w:keepNext/>
      <w:tabs>
        <w:tab w:val="num" w:pos="2016"/>
      </w:tabs>
      <w:spacing w:after="0" w:line="240" w:lineRule="auto"/>
      <w:ind w:left="2016" w:hanging="1296"/>
      <w:outlineLvl w:val="6"/>
    </w:pPr>
    <w:rPr>
      <w:rFonts w:ascii="Times New Roman" w:eastAsia="Times New Roman" w:hAnsi="Times New Roman" w:cs="Times New Roman"/>
      <w:sz w:val="48"/>
      <w:szCs w:val="20"/>
      <w:lang w:eastAsia="lt-LT"/>
    </w:rPr>
  </w:style>
  <w:style w:type="paragraph" w:styleId="Antrat8">
    <w:name w:val="heading 8"/>
    <w:basedOn w:val="prastasis"/>
    <w:next w:val="prastasis"/>
    <w:link w:val="Antrat8Diagrama"/>
    <w:uiPriority w:val="9"/>
    <w:qFormat/>
    <w:rsid w:val="00C6642F"/>
    <w:pPr>
      <w:keepNext/>
      <w:tabs>
        <w:tab w:val="num" w:pos="2160"/>
      </w:tabs>
      <w:spacing w:after="0" w:line="240" w:lineRule="auto"/>
      <w:ind w:left="2160" w:hanging="1440"/>
      <w:outlineLvl w:val="7"/>
    </w:pPr>
    <w:rPr>
      <w:rFonts w:ascii="Times New Roman" w:eastAsia="Times New Roman" w:hAnsi="Times New Roman" w:cs="Times New Roman"/>
      <w:b/>
      <w:sz w:val="18"/>
      <w:szCs w:val="20"/>
      <w:lang w:eastAsia="lt-LT"/>
    </w:rPr>
  </w:style>
  <w:style w:type="paragraph" w:styleId="Antrat9">
    <w:name w:val="heading 9"/>
    <w:basedOn w:val="prastasis"/>
    <w:next w:val="prastasis"/>
    <w:link w:val="Antrat9Diagrama"/>
    <w:uiPriority w:val="9"/>
    <w:qFormat/>
    <w:rsid w:val="00C6642F"/>
    <w:pPr>
      <w:keepNext/>
      <w:tabs>
        <w:tab w:val="num" w:pos="2304"/>
      </w:tabs>
      <w:spacing w:after="0" w:line="240" w:lineRule="auto"/>
      <w:ind w:left="2304" w:hanging="1584"/>
      <w:outlineLvl w:val="8"/>
    </w:pPr>
    <w:rPr>
      <w:rFonts w:ascii="Times New Roman" w:eastAsia="Times New Roman" w:hAnsi="Times New Roman" w:cs="Times New Roman"/>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le,Lente"/>
    <w:basedOn w:val="prastasis"/>
    <w:link w:val="SraopastraipaDiagrama"/>
    <w:uiPriority w:val="34"/>
    <w:qFormat/>
    <w:rsid w:val="001A0DC7"/>
    <w:pPr>
      <w:ind w:left="720"/>
      <w:contextualSpacing/>
    </w:pPr>
  </w:style>
  <w:style w:type="character" w:customStyle="1" w:styleId="content">
    <w:name w:val="content"/>
    <w:rsid w:val="005A5886"/>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link w:val="Sraopastraipa"/>
    <w:uiPriority w:val="34"/>
    <w:qFormat/>
    <w:locked/>
    <w:rsid w:val="005A5886"/>
  </w:style>
  <w:style w:type="character" w:styleId="Komentaronuoroda">
    <w:name w:val="annotation reference"/>
    <w:basedOn w:val="Numatytasispastraiposriftas"/>
    <w:uiPriority w:val="99"/>
    <w:unhideWhenUsed/>
    <w:rsid w:val="00495459"/>
    <w:rPr>
      <w:sz w:val="16"/>
      <w:szCs w:val="16"/>
    </w:rPr>
  </w:style>
  <w:style w:type="paragraph" w:styleId="Komentarotekstas">
    <w:name w:val="annotation text"/>
    <w:basedOn w:val="prastasis"/>
    <w:link w:val="KomentarotekstasDiagrama"/>
    <w:uiPriority w:val="99"/>
    <w:unhideWhenUsed/>
    <w:rsid w:val="00495459"/>
    <w:pPr>
      <w:spacing w:line="240" w:lineRule="auto"/>
    </w:pPr>
    <w:rPr>
      <w:sz w:val="20"/>
      <w:szCs w:val="20"/>
    </w:rPr>
  </w:style>
  <w:style w:type="character" w:customStyle="1" w:styleId="KomentarotekstasDiagrama">
    <w:name w:val="Komentaro tekstas Diagrama"/>
    <w:basedOn w:val="Numatytasispastraiposriftas"/>
    <w:link w:val="Komentarotekstas"/>
    <w:uiPriority w:val="99"/>
    <w:rsid w:val="00495459"/>
    <w:rPr>
      <w:sz w:val="20"/>
      <w:szCs w:val="20"/>
    </w:rPr>
  </w:style>
  <w:style w:type="paragraph" w:styleId="Komentarotema">
    <w:name w:val="annotation subject"/>
    <w:basedOn w:val="Komentarotekstas"/>
    <w:next w:val="Komentarotekstas"/>
    <w:link w:val="KomentarotemaDiagrama"/>
    <w:uiPriority w:val="99"/>
    <w:semiHidden/>
    <w:unhideWhenUsed/>
    <w:rsid w:val="00495459"/>
    <w:rPr>
      <w:b/>
      <w:bCs/>
    </w:rPr>
  </w:style>
  <w:style w:type="character" w:customStyle="1" w:styleId="KomentarotemaDiagrama">
    <w:name w:val="Komentaro tema Diagrama"/>
    <w:basedOn w:val="KomentarotekstasDiagrama"/>
    <w:link w:val="Komentarotema"/>
    <w:uiPriority w:val="99"/>
    <w:semiHidden/>
    <w:rsid w:val="00495459"/>
    <w:rPr>
      <w:b/>
      <w:bCs/>
      <w:sz w:val="20"/>
      <w:szCs w:val="20"/>
    </w:rPr>
  </w:style>
  <w:style w:type="paragraph" w:styleId="Debesliotekstas">
    <w:name w:val="Balloon Text"/>
    <w:basedOn w:val="prastasis"/>
    <w:link w:val="DebesliotekstasDiagrama"/>
    <w:uiPriority w:val="99"/>
    <w:unhideWhenUsed/>
    <w:rsid w:val="00495459"/>
    <w:pPr>
      <w:spacing w:after="0" w:line="240" w:lineRule="auto"/>
    </w:pPr>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495459"/>
    <w:rPr>
      <w:rFonts w:ascii="Tahoma" w:hAnsi="Tahoma" w:cs="Tahoma"/>
      <w:sz w:val="16"/>
      <w:szCs w:val="16"/>
    </w:rPr>
  </w:style>
  <w:style w:type="character" w:styleId="Hipersaitas">
    <w:name w:val="Hyperlink"/>
    <w:basedOn w:val="Numatytasispastraiposriftas"/>
    <w:uiPriority w:val="99"/>
    <w:unhideWhenUsed/>
    <w:rsid w:val="00391703"/>
    <w:rPr>
      <w:color w:val="0000FF"/>
      <w:u w:val="single"/>
    </w:rPr>
  </w:style>
  <w:style w:type="character" w:customStyle="1" w:styleId="Antrat2Diagrama">
    <w:name w:val="Antraštė 2 Diagrama"/>
    <w:basedOn w:val="Numatytasispastraiposriftas"/>
    <w:link w:val="Antrat2"/>
    <w:uiPriority w:val="9"/>
    <w:rsid w:val="00F4366A"/>
    <w:rPr>
      <w:rFonts w:ascii="Segoe UI" w:hAnsi="Segoe UI" w:cs="Segoe UI"/>
      <w:b/>
      <w:sz w:val="20"/>
      <w:szCs w:val="20"/>
      <w:lang w:val="en-US"/>
    </w:rPr>
  </w:style>
  <w:style w:type="paragraph" w:styleId="Pavadinimas">
    <w:name w:val="Title"/>
    <w:basedOn w:val="prastasis"/>
    <w:next w:val="prastasis"/>
    <w:link w:val="PavadinimasDiagrama"/>
    <w:uiPriority w:val="10"/>
    <w:qFormat/>
    <w:rsid w:val="00452642"/>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lang w:val="en-US"/>
    </w:rPr>
  </w:style>
  <w:style w:type="character" w:customStyle="1" w:styleId="PavadinimasDiagrama">
    <w:name w:val="Pavadinimas Diagrama"/>
    <w:basedOn w:val="Numatytasispastraiposriftas"/>
    <w:link w:val="Pavadinimas"/>
    <w:uiPriority w:val="10"/>
    <w:rsid w:val="00452642"/>
    <w:rPr>
      <w:rFonts w:asciiTheme="majorHAnsi" w:eastAsiaTheme="majorEastAsia" w:hAnsiTheme="majorHAnsi" w:cstheme="majorBidi"/>
      <w:color w:val="17365D" w:themeColor="text2" w:themeShade="BF"/>
      <w:spacing w:val="5"/>
      <w:kern w:val="28"/>
      <w:sz w:val="52"/>
      <w:szCs w:val="52"/>
      <w:lang w:val="en-US"/>
    </w:rPr>
  </w:style>
  <w:style w:type="character" w:styleId="Grietas">
    <w:name w:val="Strong"/>
    <w:basedOn w:val="Numatytasispastraiposriftas"/>
    <w:uiPriority w:val="22"/>
    <w:qFormat/>
    <w:rsid w:val="001D0C13"/>
    <w:rPr>
      <w:b/>
      <w:bCs/>
    </w:rPr>
  </w:style>
  <w:style w:type="character" w:customStyle="1" w:styleId="Antrat1Diagrama">
    <w:name w:val="Antraštė 1 Diagrama"/>
    <w:aliases w:val="Appendix Diagrama"/>
    <w:basedOn w:val="Numatytasispastraiposriftas"/>
    <w:link w:val="Antrat1"/>
    <w:uiPriority w:val="9"/>
    <w:rsid w:val="00F4366A"/>
    <w:rPr>
      <w:rFonts w:ascii="Segoe UI" w:hAnsi="Segoe UI" w:cs="Segoe UI"/>
      <w:b/>
      <w:sz w:val="20"/>
      <w:szCs w:val="20"/>
    </w:rPr>
  </w:style>
  <w:style w:type="paragraph" w:styleId="Turinioantrat">
    <w:name w:val="TOC Heading"/>
    <w:basedOn w:val="Antrat1"/>
    <w:next w:val="prastasis"/>
    <w:uiPriority w:val="39"/>
    <w:unhideWhenUsed/>
    <w:qFormat/>
    <w:rsid w:val="00F4366A"/>
    <w:pPr>
      <w:outlineLvl w:val="9"/>
    </w:pPr>
    <w:rPr>
      <w:lang w:eastAsia="lt-LT"/>
    </w:rPr>
  </w:style>
  <w:style w:type="character" w:customStyle="1" w:styleId="Antrat3Diagrama">
    <w:name w:val="Antraštė 3 Diagrama"/>
    <w:basedOn w:val="Numatytasispastraiposriftas"/>
    <w:link w:val="Antrat3"/>
    <w:uiPriority w:val="9"/>
    <w:rsid w:val="00F4366A"/>
    <w:rPr>
      <w:rFonts w:ascii="Segoe UI" w:hAnsi="Segoe UI" w:cs="Segoe UI"/>
      <w:b/>
      <w:sz w:val="20"/>
      <w:szCs w:val="20"/>
      <w:lang w:val="en-US"/>
    </w:rPr>
  </w:style>
  <w:style w:type="paragraph" w:styleId="Turinys1">
    <w:name w:val="toc 1"/>
    <w:basedOn w:val="prastasis"/>
    <w:next w:val="prastasis"/>
    <w:autoRedefine/>
    <w:uiPriority w:val="39"/>
    <w:unhideWhenUsed/>
    <w:rsid w:val="00ED3B22"/>
    <w:pPr>
      <w:tabs>
        <w:tab w:val="left" w:pos="660"/>
        <w:tab w:val="right" w:leader="dot" w:pos="9628"/>
      </w:tabs>
      <w:spacing w:after="100"/>
      <w:jc w:val="center"/>
    </w:pPr>
    <w:rPr>
      <w:b/>
    </w:rPr>
  </w:style>
  <w:style w:type="paragraph" w:styleId="Turinys2">
    <w:name w:val="toc 2"/>
    <w:basedOn w:val="prastasis"/>
    <w:next w:val="prastasis"/>
    <w:autoRedefine/>
    <w:uiPriority w:val="39"/>
    <w:unhideWhenUsed/>
    <w:rsid w:val="00D02E35"/>
    <w:pPr>
      <w:tabs>
        <w:tab w:val="right" w:leader="dot" w:pos="9628"/>
      </w:tabs>
      <w:spacing w:after="0" w:line="240" w:lineRule="auto"/>
      <w:ind w:left="221"/>
    </w:pPr>
  </w:style>
  <w:style w:type="paragraph" w:styleId="Turinys3">
    <w:name w:val="toc 3"/>
    <w:basedOn w:val="prastasis"/>
    <w:next w:val="prastasis"/>
    <w:autoRedefine/>
    <w:uiPriority w:val="39"/>
    <w:unhideWhenUsed/>
    <w:rsid w:val="00F4366A"/>
    <w:pPr>
      <w:spacing w:after="100"/>
      <w:ind w:left="440"/>
    </w:pPr>
  </w:style>
  <w:style w:type="paragraph" w:styleId="Pataisymai">
    <w:name w:val="Revision"/>
    <w:hidden/>
    <w:uiPriority w:val="99"/>
    <w:semiHidden/>
    <w:rsid w:val="00AA7F74"/>
    <w:pPr>
      <w:spacing w:after="0" w:line="240" w:lineRule="auto"/>
    </w:pPr>
  </w:style>
  <w:style w:type="paragraph" w:styleId="Puslapioinaostekstas">
    <w:name w:val="footnote text"/>
    <w:basedOn w:val="prastasis"/>
    <w:link w:val="PuslapioinaostekstasDiagrama"/>
    <w:uiPriority w:val="99"/>
    <w:rsid w:val="007C35B3"/>
    <w:pPr>
      <w:keepLines/>
      <w:widowControl w:val="0"/>
      <w:spacing w:before="40" w:after="40" w:line="240" w:lineRule="auto"/>
      <w:jc w:val="both"/>
    </w:pPr>
    <w:rPr>
      <w:rFonts w:ascii="Arial" w:eastAsia="MS Mincho" w:hAnsi="Arial" w:cs="Times New Roman"/>
      <w:snapToGrid w:val="0"/>
      <w:sz w:val="20"/>
      <w:szCs w:val="20"/>
      <w:lang w:val="en-GB" w:eastAsia="lt-LT"/>
    </w:rPr>
  </w:style>
  <w:style w:type="character" w:customStyle="1" w:styleId="PuslapioinaostekstasDiagrama">
    <w:name w:val="Puslapio išnašos tekstas Diagrama"/>
    <w:basedOn w:val="Numatytasispastraiposriftas"/>
    <w:link w:val="Puslapioinaostekstas"/>
    <w:uiPriority w:val="99"/>
    <w:rsid w:val="007C35B3"/>
    <w:rPr>
      <w:rFonts w:ascii="Arial" w:eastAsia="MS Mincho" w:hAnsi="Arial" w:cs="Times New Roman"/>
      <w:snapToGrid w:val="0"/>
      <w:sz w:val="20"/>
      <w:szCs w:val="20"/>
      <w:lang w:val="en-GB" w:eastAsia="lt-LT"/>
    </w:rPr>
  </w:style>
  <w:style w:type="paragraph" w:styleId="Antrats">
    <w:name w:val="header"/>
    <w:basedOn w:val="prastasis"/>
    <w:link w:val="AntratsDiagrama"/>
    <w:uiPriority w:val="99"/>
    <w:unhideWhenUsed/>
    <w:rsid w:val="00313D44"/>
    <w:pPr>
      <w:tabs>
        <w:tab w:val="center" w:pos="4513"/>
        <w:tab w:val="right" w:pos="9026"/>
      </w:tabs>
      <w:spacing w:after="0" w:line="240" w:lineRule="auto"/>
    </w:pPr>
  </w:style>
  <w:style w:type="character" w:customStyle="1" w:styleId="AntratsDiagrama">
    <w:name w:val="Antraštės Diagrama"/>
    <w:basedOn w:val="Numatytasispastraiposriftas"/>
    <w:link w:val="Antrats"/>
    <w:uiPriority w:val="99"/>
    <w:rsid w:val="00313D44"/>
  </w:style>
  <w:style w:type="paragraph" w:styleId="Porat">
    <w:name w:val="footer"/>
    <w:basedOn w:val="prastasis"/>
    <w:link w:val="PoratDiagrama"/>
    <w:uiPriority w:val="99"/>
    <w:unhideWhenUsed/>
    <w:rsid w:val="00313D44"/>
    <w:pPr>
      <w:tabs>
        <w:tab w:val="center" w:pos="4513"/>
        <w:tab w:val="right" w:pos="9026"/>
      </w:tabs>
      <w:spacing w:after="0" w:line="240" w:lineRule="auto"/>
    </w:pPr>
  </w:style>
  <w:style w:type="character" w:customStyle="1" w:styleId="PoratDiagrama">
    <w:name w:val="Poraštė Diagrama"/>
    <w:basedOn w:val="Numatytasispastraiposriftas"/>
    <w:link w:val="Porat"/>
    <w:uiPriority w:val="99"/>
    <w:rsid w:val="00313D44"/>
  </w:style>
  <w:style w:type="table" w:styleId="Lentelstinklelis">
    <w:name w:val="Table Grid"/>
    <w:basedOn w:val="prastojilentel"/>
    <w:uiPriority w:val="39"/>
    <w:rsid w:val="00613B9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styleId="111111">
    <w:name w:val="Outline List 2"/>
    <w:basedOn w:val="Sraonra"/>
    <w:rsid w:val="00ED3B22"/>
    <w:pPr>
      <w:numPr>
        <w:numId w:val="1"/>
      </w:numPr>
    </w:pPr>
  </w:style>
  <w:style w:type="paragraph" w:customStyle="1" w:styleId="NormalLT">
    <w:name w:val="Normal_LT"/>
    <w:basedOn w:val="prastasis"/>
    <w:link w:val="NormalLTChar"/>
    <w:qFormat/>
    <w:rsid w:val="00ED3B22"/>
    <w:pPr>
      <w:spacing w:line="360" w:lineRule="auto"/>
      <w:ind w:firstLine="964"/>
      <w:jc w:val="both"/>
    </w:pPr>
    <w:rPr>
      <w:rFonts w:ascii="Times New Roman" w:hAnsi="Times New Roman"/>
    </w:rPr>
  </w:style>
  <w:style w:type="character" w:customStyle="1" w:styleId="NormalLTChar">
    <w:name w:val="Normal_LT Char"/>
    <w:basedOn w:val="Numatytasispastraiposriftas"/>
    <w:link w:val="NormalLT"/>
    <w:rsid w:val="00ED3B22"/>
    <w:rPr>
      <w:rFonts w:ascii="Times New Roman" w:hAnsi="Times New Roman"/>
    </w:rPr>
  </w:style>
  <w:style w:type="paragraph" w:styleId="Antrat">
    <w:name w:val="caption"/>
    <w:basedOn w:val="prastasis"/>
    <w:next w:val="prastasis"/>
    <w:link w:val="AntratDiagrama"/>
    <w:uiPriority w:val="35"/>
    <w:unhideWhenUsed/>
    <w:qFormat/>
    <w:rsid w:val="00ED3B22"/>
    <w:pPr>
      <w:spacing w:line="240" w:lineRule="auto"/>
      <w:jc w:val="both"/>
    </w:pPr>
    <w:rPr>
      <w:rFonts w:ascii="Times New Roman" w:hAnsi="Times New Roman"/>
      <w:b/>
      <w:bCs/>
      <w:color w:val="4F81BD" w:themeColor="accent1"/>
      <w:sz w:val="20"/>
      <w:szCs w:val="18"/>
    </w:rPr>
  </w:style>
  <w:style w:type="character" w:customStyle="1" w:styleId="AntratDiagrama">
    <w:name w:val="Antraštė Diagrama"/>
    <w:basedOn w:val="Numatytasispastraiposriftas"/>
    <w:link w:val="Antrat"/>
    <w:uiPriority w:val="35"/>
    <w:rsid w:val="00ED3B22"/>
    <w:rPr>
      <w:rFonts w:ascii="Times New Roman" w:hAnsi="Times New Roman"/>
      <w:b/>
      <w:bCs/>
      <w:color w:val="4F81BD" w:themeColor="accent1"/>
      <w:sz w:val="20"/>
      <w:szCs w:val="18"/>
    </w:rPr>
  </w:style>
  <w:style w:type="character" w:styleId="Emfaz">
    <w:name w:val="Emphasis"/>
    <w:basedOn w:val="Numatytasispastraiposriftas"/>
    <w:uiPriority w:val="20"/>
    <w:qFormat/>
    <w:rsid w:val="00A43596"/>
    <w:rPr>
      <w:i/>
      <w:iCs/>
    </w:rPr>
  </w:style>
  <w:style w:type="character" w:customStyle="1" w:styleId="st">
    <w:name w:val="st"/>
    <w:basedOn w:val="Numatytasispastraiposriftas"/>
    <w:rsid w:val="00E23FA2"/>
  </w:style>
  <w:style w:type="character" w:styleId="Puslapioinaosnuoroda">
    <w:name w:val="footnote reference"/>
    <w:uiPriority w:val="99"/>
    <w:unhideWhenUsed/>
    <w:rsid w:val="00352F8C"/>
    <w:rPr>
      <w:vertAlign w:val="superscript"/>
    </w:rPr>
  </w:style>
  <w:style w:type="paragraph" w:styleId="Pagrindiniotekstotrauka">
    <w:name w:val="Body Text Indent"/>
    <w:basedOn w:val="prastasis"/>
    <w:link w:val="PagrindiniotekstotraukaDiagrama"/>
    <w:uiPriority w:val="99"/>
    <w:unhideWhenUsed/>
    <w:rsid w:val="00352F8C"/>
    <w:pPr>
      <w:spacing w:after="120" w:line="240" w:lineRule="auto"/>
      <w:ind w:left="283"/>
    </w:pPr>
    <w:rPr>
      <w:rFonts w:ascii="Times New Roman" w:eastAsia="Times New Roman" w:hAnsi="Times New Roman" w:cs="Times New Roman"/>
      <w:sz w:val="24"/>
      <w:szCs w:val="24"/>
    </w:rPr>
  </w:style>
  <w:style w:type="character" w:customStyle="1" w:styleId="PagrindiniotekstotraukaDiagrama">
    <w:name w:val="Pagrindinio teksto įtrauka Diagrama"/>
    <w:basedOn w:val="Numatytasispastraiposriftas"/>
    <w:link w:val="Pagrindiniotekstotrauka"/>
    <w:uiPriority w:val="99"/>
    <w:rsid w:val="00352F8C"/>
    <w:rPr>
      <w:rFonts w:ascii="Times New Roman" w:eastAsia="Times New Roman" w:hAnsi="Times New Roman" w:cs="Times New Roman"/>
      <w:sz w:val="24"/>
      <w:szCs w:val="24"/>
    </w:rPr>
  </w:style>
  <w:style w:type="paragraph" w:customStyle="1" w:styleId="Default">
    <w:name w:val="Default"/>
    <w:rsid w:val="00445281"/>
    <w:pPr>
      <w:autoSpaceDE w:val="0"/>
      <w:autoSpaceDN w:val="0"/>
      <w:adjustRightInd w:val="0"/>
      <w:spacing w:after="0" w:line="240" w:lineRule="auto"/>
    </w:pPr>
    <w:rPr>
      <w:rFonts w:ascii="Arial" w:eastAsia="Times New Roman" w:hAnsi="Arial" w:cs="Arial"/>
      <w:color w:val="000000"/>
      <w:sz w:val="24"/>
      <w:szCs w:val="24"/>
    </w:rPr>
  </w:style>
  <w:style w:type="character" w:customStyle="1" w:styleId="Laukeliai">
    <w:name w:val="Laukeliai"/>
    <w:basedOn w:val="Numatytasispastraiposriftas"/>
    <w:uiPriority w:val="1"/>
    <w:rsid w:val="00445281"/>
    <w:rPr>
      <w:rFonts w:ascii="Arial" w:hAnsi="Arial"/>
      <w:sz w:val="20"/>
    </w:rPr>
  </w:style>
  <w:style w:type="paragraph" w:customStyle="1" w:styleId="bodybody">
    <w:name w:val="body body"/>
    <w:basedOn w:val="prastasis"/>
    <w:link w:val="bodybodyChar"/>
    <w:qFormat/>
    <w:rsid w:val="002C2BCD"/>
    <w:pPr>
      <w:spacing w:after="100" w:afterAutospacing="1" w:line="240" w:lineRule="auto"/>
      <w:ind w:firstLine="851"/>
      <w:jc w:val="both"/>
    </w:pPr>
    <w:rPr>
      <w:rFonts w:ascii="Times New Roman" w:eastAsia="Times New Roman" w:hAnsi="Times New Roman" w:cs="Times New Roman"/>
      <w:sz w:val="24"/>
      <w:lang w:bidi="en-US"/>
    </w:rPr>
  </w:style>
  <w:style w:type="character" w:customStyle="1" w:styleId="bodybodyChar">
    <w:name w:val="body body Char"/>
    <w:link w:val="bodybody"/>
    <w:rsid w:val="002C2BCD"/>
    <w:rPr>
      <w:rFonts w:ascii="Times New Roman" w:eastAsia="Times New Roman" w:hAnsi="Times New Roman" w:cs="Times New Roman"/>
      <w:sz w:val="24"/>
      <w:lang w:bidi="en-US"/>
    </w:rPr>
  </w:style>
  <w:style w:type="numbering" w:customStyle="1" w:styleId="Style2">
    <w:name w:val="Style2"/>
    <w:uiPriority w:val="99"/>
    <w:rsid w:val="006362DD"/>
    <w:pPr>
      <w:numPr>
        <w:numId w:val="2"/>
      </w:numPr>
    </w:pPr>
  </w:style>
  <w:style w:type="paragraph" w:customStyle="1" w:styleId="Pa5">
    <w:name w:val="Pa5"/>
    <w:basedOn w:val="Default"/>
    <w:next w:val="Default"/>
    <w:uiPriority w:val="99"/>
    <w:rsid w:val="002960EA"/>
    <w:pPr>
      <w:spacing w:line="221" w:lineRule="atLeast"/>
    </w:pPr>
    <w:rPr>
      <w:rFonts w:ascii="Brandon Grotesque Light" w:eastAsiaTheme="minorHAnsi" w:hAnsi="Brandon Grotesque Light" w:cstheme="minorBidi"/>
      <w:color w:val="auto"/>
    </w:rPr>
  </w:style>
  <w:style w:type="character" w:styleId="Perirtashipersaitas">
    <w:name w:val="FollowedHyperlink"/>
    <w:basedOn w:val="Numatytasispastraiposriftas"/>
    <w:uiPriority w:val="99"/>
    <w:semiHidden/>
    <w:unhideWhenUsed/>
    <w:rsid w:val="00541F8C"/>
    <w:rPr>
      <w:color w:val="800080" w:themeColor="followedHyperlink"/>
      <w:u w:val="single"/>
    </w:rPr>
  </w:style>
  <w:style w:type="character" w:customStyle="1" w:styleId="Neapdorotaspaminjimas1">
    <w:name w:val="Neapdorotas paminėjimas1"/>
    <w:basedOn w:val="Numatytasispastraiposriftas"/>
    <w:uiPriority w:val="99"/>
    <w:semiHidden/>
    <w:unhideWhenUsed/>
    <w:rsid w:val="00672EFB"/>
    <w:rPr>
      <w:color w:val="605E5C"/>
      <w:shd w:val="clear" w:color="auto" w:fill="E1DFDD"/>
    </w:rPr>
  </w:style>
  <w:style w:type="paragraph" w:customStyle="1" w:styleId="TableContents">
    <w:name w:val="Table Contents"/>
    <w:basedOn w:val="prastasis"/>
    <w:rsid w:val="00F05555"/>
    <w:pPr>
      <w:widowControl w:val="0"/>
      <w:suppressLineNumbers/>
      <w:pBdr>
        <w:top w:val="none" w:sz="0" w:space="0" w:color="000000"/>
        <w:left w:val="none" w:sz="0" w:space="0" w:color="000000"/>
        <w:bottom w:val="none" w:sz="0" w:space="0" w:color="000000"/>
        <w:right w:val="none" w:sz="0" w:space="0" w:color="000000"/>
      </w:pBdr>
      <w:suppressAutoHyphens/>
      <w:spacing w:after="0" w:line="240" w:lineRule="auto"/>
    </w:pPr>
    <w:rPr>
      <w:rFonts w:ascii="Times New Roman" w:eastAsia="Arial Unicode MS" w:hAnsi="Times New Roman" w:cs="Tahoma"/>
      <w:color w:val="000000"/>
      <w:sz w:val="24"/>
      <w:szCs w:val="24"/>
      <w:lang w:val="en-US" w:eastAsia="zh-CN"/>
    </w:rPr>
  </w:style>
  <w:style w:type="character" w:customStyle="1" w:styleId="Antrat4Diagrama">
    <w:name w:val="Antraštė 4 Diagrama"/>
    <w:basedOn w:val="Numatytasispastraiposriftas"/>
    <w:link w:val="Antrat4"/>
    <w:uiPriority w:val="9"/>
    <w:rsid w:val="00C6642F"/>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
    <w:rsid w:val="00C6642F"/>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
    <w:rsid w:val="00C6642F"/>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
    <w:rsid w:val="00C6642F"/>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
    <w:rsid w:val="00C6642F"/>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
    <w:rsid w:val="00C6642F"/>
    <w:rPr>
      <w:rFonts w:ascii="Times New Roman" w:eastAsia="Times New Roman" w:hAnsi="Times New Roman" w:cs="Times New Roman"/>
      <w:sz w:val="40"/>
      <w:szCs w:val="20"/>
      <w:lang w:eastAsia="lt-LT"/>
    </w:rPr>
  </w:style>
  <w:style w:type="numbering" w:customStyle="1" w:styleId="Sraonra1">
    <w:name w:val="Sąrašo nėra1"/>
    <w:next w:val="Sraonra"/>
    <w:semiHidden/>
    <w:unhideWhenUsed/>
    <w:rsid w:val="00C6642F"/>
  </w:style>
  <w:style w:type="paragraph" w:customStyle="1" w:styleId="Body">
    <w:name w:val="Body"/>
    <w:rsid w:val="00C6642F"/>
    <w:pPr>
      <w:pBdr>
        <w:top w:val="nil"/>
        <w:left w:val="nil"/>
        <w:bottom w:val="nil"/>
        <w:right w:val="nil"/>
        <w:between w:val="nil"/>
        <w:bar w:val="nil"/>
      </w:pBdr>
      <w:spacing w:after="0" w:line="312" w:lineRule="auto"/>
    </w:pPr>
    <w:rPr>
      <w:rFonts w:ascii="Helvetica Neue Light" w:eastAsia="Helvetica Neue Light" w:hAnsi="Helvetica Neue Light" w:cs="Helvetica Neue Light"/>
      <w:color w:val="000000"/>
      <w:sz w:val="20"/>
      <w:szCs w:val="20"/>
      <w:bdr w:val="nil"/>
      <w:lang w:eastAsia="lt-LT"/>
    </w:rPr>
  </w:style>
  <w:style w:type="paragraph" w:customStyle="1" w:styleId="Normalbepastumimo">
    <w:name w:val="Normal (be pastumimo)"/>
    <w:basedOn w:val="prastasis"/>
    <w:qFormat/>
    <w:rsid w:val="00C6642F"/>
    <w:pPr>
      <w:spacing w:after="0"/>
      <w:jc w:val="both"/>
    </w:pPr>
    <w:rPr>
      <w:rFonts w:ascii="Times New Roman" w:eastAsia="Calibri" w:hAnsi="Times New Roman" w:cs="Times New Roman"/>
      <w:sz w:val="24"/>
    </w:rPr>
  </w:style>
  <w:style w:type="paragraph" w:customStyle="1" w:styleId="Body2">
    <w:name w:val="Body 2"/>
    <w:rsid w:val="00C6642F"/>
    <w:pPr>
      <w:suppressAutoHyphens/>
      <w:spacing w:after="40" w:line="240" w:lineRule="auto"/>
      <w:jc w:val="both"/>
    </w:pPr>
    <w:rPr>
      <w:rFonts w:ascii="Times New Roman" w:eastAsia="Times New Roman" w:hAnsi="Times New Roman" w:cs="Times New Roman"/>
      <w:color w:val="000000"/>
      <w:lang w:eastAsia="lt-LT"/>
    </w:rPr>
  </w:style>
  <w:style w:type="numbering" w:customStyle="1" w:styleId="Sraonra11">
    <w:name w:val="Sąrašo nėra11"/>
    <w:next w:val="Sraonra"/>
    <w:uiPriority w:val="99"/>
    <w:semiHidden/>
    <w:unhideWhenUsed/>
    <w:rsid w:val="00C6642F"/>
  </w:style>
  <w:style w:type="paragraph" w:styleId="Betarp">
    <w:name w:val="No Spacing"/>
    <w:link w:val="BetarpDiagrama"/>
    <w:uiPriority w:val="1"/>
    <w:qFormat/>
    <w:rsid w:val="00C6642F"/>
    <w:pPr>
      <w:spacing w:after="0" w:line="240" w:lineRule="auto"/>
    </w:pPr>
    <w:rPr>
      <w:rFonts w:ascii="Calibri" w:eastAsia="Calibri" w:hAnsi="Calibri" w:cs="Times New Roman"/>
    </w:rPr>
  </w:style>
  <w:style w:type="paragraph" w:styleId="Sraas2">
    <w:name w:val="List 2"/>
    <w:basedOn w:val="prastasis"/>
    <w:rsid w:val="00C6642F"/>
    <w:pPr>
      <w:spacing w:after="0" w:line="240" w:lineRule="auto"/>
      <w:ind w:left="566" w:hanging="283"/>
    </w:pPr>
    <w:rPr>
      <w:rFonts w:ascii="Times New Roman" w:eastAsia="Times New Roman" w:hAnsi="Times New Roman" w:cs="Times New Roman"/>
      <w:sz w:val="24"/>
      <w:szCs w:val="24"/>
      <w:lang w:eastAsia="lt-LT"/>
    </w:rPr>
  </w:style>
  <w:style w:type="paragraph" w:styleId="Pagrindinistekstas">
    <w:name w:val="Body Text"/>
    <w:aliases w:val="Char Char,Char,Char Char Char Diagrama Diagrama Diagrama Diagrama Diagrama,Char Char Char Diagrama Diagrama Diagrama Diagrama Diagrama Diagrama Diagrama Diagrama Diagrama Diagrama, Char, Char Char,body text,contents,bt,b,body inde"/>
    <w:link w:val="PagrindinistekstasDiagrama"/>
    <w:rsid w:val="00C6642F"/>
    <w:pPr>
      <w:widowControl w:val="0"/>
      <w:suppressAutoHyphens/>
      <w:spacing w:after="0" w:line="240" w:lineRule="auto"/>
      <w:ind w:firstLine="567"/>
      <w:jc w:val="both"/>
    </w:pPr>
    <w:rPr>
      <w:rFonts w:ascii="Calibri" w:eastAsia="Arial Unicode MS" w:hAnsi="Calibri" w:cs="Times New Roman"/>
      <w:kern w:val="1"/>
      <w:sz w:val="24"/>
      <w:lang w:eastAsia="ar-SA"/>
    </w:rPr>
  </w:style>
  <w:style w:type="character" w:customStyle="1" w:styleId="PagrindinistekstasDiagrama">
    <w:name w:val="Pagrindinis tekstas Diagrama"/>
    <w:aliases w:val="Char Char Diagrama,Char Diagrama,Char Char Char Diagrama Diagrama Diagrama Diagrama Diagrama Diagrama,Char Char Char Diagrama Diagrama Diagrama Diagrama Diagrama Diagrama Diagrama Diagrama Diagrama Diagrama Diagrama,b Diagrama"/>
    <w:basedOn w:val="Numatytasispastraiposriftas"/>
    <w:link w:val="Pagrindinistekstas"/>
    <w:rsid w:val="00C6642F"/>
    <w:rPr>
      <w:rFonts w:ascii="Calibri" w:eastAsia="Arial Unicode MS" w:hAnsi="Calibri" w:cs="Times New Roman"/>
      <w:kern w:val="1"/>
      <w:sz w:val="24"/>
      <w:lang w:eastAsia="ar-SA"/>
    </w:rPr>
  </w:style>
  <w:style w:type="paragraph" w:styleId="Pagrindinistekstas2">
    <w:name w:val="Body Text 2"/>
    <w:basedOn w:val="prastasis"/>
    <w:link w:val="Pagrindinistekstas2Diagrama"/>
    <w:semiHidden/>
    <w:rsid w:val="00C6642F"/>
    <w:rPr>
      <w:rFonts w:ascii="Times New Roman" w:eastAsia="Calibri" w:hAnsi="Times New Roman" w:cs="Times New Roman"/>
      <w:color w:val="000000"/>
      <w:sz w:val="24"/>
      <w:szCs w:val="24"/>
    </w:rPr>
  </w:style>
  <w:style w:type="character" w:customStyle="1" w:styleId="Pagrindinistekstas2Diagrama">
    <w:name w:val="Pagrindinis tekstas 2 Diagrama"/>
    <w:basedOn w:val="Numatytasispastraiposriftas"/>
    <w:link w:val="Pagrindinistekstas2"/>
    <w:semiHidden/>
    <w:rsid w:val="00C6642F"/>
    <w:rPr>
      <w:rFonts w:ascii="Times New Roman" w:eastAsia="Calibri" w:hAnsi="Times New Roman" w:cs="Times New Roman"/>
      <w:color w:val="000000"/>
      <w:sz w:val="24"/>
      <w:szCs w:val="24"/>
    </w:rPr>
  </w:style>
  <w:style w:type="paragraph" w:customStyle="1" w:styleId="Lygis">
    <w:name w:val="Lygis"/>
    <w:basedOn w:val="prastasis"/>
    <w:autoRedefine/>
    <w:rsid w:val="00C6642F"/>
    <w:pPr>
      <w:numPr>
        <w:numId w:val="10"/>
      </w:numPr>
      <w:spacing w:after="0"/>
      <w:ind w:left="567" w:hanging="567"/>
      <w:jc w:val="center"/>
    </w:pPr>
    <w:rPr>
      <w:rFonts w:ascii="Times New Roman" w:eastAsia="Times New Roman" w:hAnsi="Times New Roman" w:cs="Times New Roman"/>
      <w:b/>
      <w:bCs/>
      <w:caps/>
      <w:sz w:val="24"/>
      <w:szCs w:val="24"/>
      <w:lang w:eastAsia="lt-LT"/>
    </w:rPr>
  </w:style>
  <w:style w:type="paragraph" w:customStyle="1" w:styleId="Point1">
    <w:name w:val="Point 1"/>
    <w:basedOn w:val="prastasis"/>
    <w:rsid w:val="00C6642F"/>
    <w:pPr>
      <w:spacing w:before="120" w:after="120" w:line="240" w:lineRule="auto"/>
      <w:ind w:left="1418" w:hanging="567"/>
      <w:jc w:val="both"/>
    </w:pPr>
    <w:rPr>
      <w:rFonts w:ascii="Times New Roman" w:eastAsia="Times New Roman" w:hAnsi="Times New Roman" w:cs="Times New Roman"/>
      <w:sz w:val="24"/>
      <w:szCs w:val="20"/>
      <w:lang w:val="en-GB"/>
    </w:rPr>
  </w:style>
  <w:style w:type="character" w:customStyle="1" w:styleId="postalcodeorig">
    <w:name w:val="postalcodeorig"/>
    <w:basedOn w:val="Numatytasispastraiposriftas"/>
    <w:rsid w:val="00C6642F"/>
  </w:style>
  <w:style w:type="character" w:customStyle="1" w:styleId="Bodytext2Bold">
    <w:name w:val="Body text (2) + Bold"/>
    <w:basedOn w:val="Numatytasispastraiposriftas"/>
    <w:rsid w:val="00C6642F"/>
    <w:rPr>
      <w:rFonts w:ascii="Times New Roman" w:eastAsia="Times New Roman" w:hAnsi="Times New Roman" w:cs="Times New Roman"/>
      <w:b/>
      <w:bCs/>
      <w:i w:val="0"/>
      <w:iCs w:val="0"/>
      <w:smallCaps w:val="0"/>
      <w:strike w:val="0"/>
      <w:color w:val="000000"/>
      <w:spacing w:val="0"/>
      <w:w w:val="100"/>
      <w:position w:val="0"/>
      <w:sz w:val="24"/>
      <w:szCs w:val="24"/>
      <w:u w:val="none"/>
      <w:lang w:val="lt-LT" w:eastAsia="lt-LT" w:bidi="lt-LT"/>
    </w:rPr>
  </w:style>
  <w:style w:type="character" w:customStyle="1" w:styleId="Bodytext2">
    <w:name w:val="Body text (2)"/>
    <w:basedOn w:val="Numatytasispastraiposriftas"/>
    <w:rsid w:val="00C6642F"/>
    <w:rPr>
      <w:rFonts w:ascii="Times New Roman" w:eastAsia="Times New Roman" w:hAnsi="Times New Roman" w:cs="Times New Roman"/>
      <w:b w:val="0"/>
      <w:bCs w:val="0"/>
      <w:i w:val="0"/>
      <w:iCs w:val="0"/>
      <w:smallCaps w:val="0"/>
      <w:strike w:val="0"/>
      <w:color w:val="000000"/>
      <w:spacing w:val="0"/>
      <w:w w:val="100"/>
      <w:position w:val="0"/>
      <w:sz w:val="24"/>
      <w:szCs w:val="24"/>
      <w:u w:val="none"/>
      <w:lang w:val="lt-LT" w:eastAsia="lt-LT" w:bidi="lt-LT"/>
    </w:rPr>
  </w:style>
  <w:style w:type="numbering" w:customStyle="1" w:styleId="Sraonra2">
    <w:name w:val="Sąrašo nėra2"/>
    <w:next w:val="Sraonra"/>
    <w:uiPriority w:val="99"/>
    <w:semiHidden/>
    <w:unhideWhenUsed/>
    <w:rsid w:val="00C6642F"/>
  </w:style>
  <w:style w:type="paragraph" w:customStyle="1" w:styleId="Tekstas">
    <w:name w:val="Tekstas"/>
    <w:rsid w:val="00C6642F"/>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character" w:styleId="Neapdorotaspaminjimas">
    <w:name w:val="Unresolved Mention"/>
    <w:basedOn w:val="Numatytasispastraiposriftas"/>
    <w:uiPriority w:val="99"/>
    <w:semiHidden/>
    <w:unhideWhenUsed/>
    <w:rsid w:val="003644B7"/>
    <w:rPr>
      <w:color w:val="605E5C"/>
      <w:shd w:val="clear" w:color="auto" w:fill="E1DFDD"/>
    </w:rPr>
  </w:style>
  <w:style w:type="paragraph" w:styleId="Paantrat">
    <w:name w:val="Subtitle"/>
    <w:basedOn w:val="prastasis"/>
    <w:next w:val="prastasis"/>
    <w:link w:val="PaantratDiagrama"/>
    <w:uiPriority w:val="11"/>
    <w:qFormat/>
    <w:rsid w:val="00E45B56"/>
    <w:pPr>
      <w:numPr>
        <w:ilvl w:val="1"/>
      </w:numPr>
      <w:spacing w:after="240"/>
    </w:pPr>
    <w:rPr>
      <w:rFonts w:eastAsiaTheme="minorEastAsia"/>
      <w:caps/>
      <w:color w:val="404040" w:themeColor="text1" w:themeTint="BF"/>
      <w:spacing w:val="20"/>
      <w:sz w:val="28"/>
      <w:szCs w:val="28"/>
      <w:lang w:eastAsia="lt-LT"/>
    </w:rPr>
  </w:style>
  <w:style w:type="character" w:customStyle="1" w:styleId="PaantratDiagrama">
    <w:name w:val="Paantraštė Diagrama"/>
    <w:basedOn w:val="Numatytasispastraiposriftas"/>
    <w:link w:val="Paantrat"/>
    <w:uiPriority w:val="11"/>
    <w:rsid w:val="00E45B56"/>
    <w:rPr>
      <w:rFonts w:eastAsiaTheme="minorEastAsia"/>
      <w:caps/>
      <w:color w:val="404040" w:themeColor="text1" w:themeTint="BF"/>
      <w:spacing w:val="20"/>
      <w:sz w:val="28"/>
      <w:szCs w:val="28"/>
      <w:lang w:eastAsia="lt-LT"/>
    </w:rPr>
  </w:style>
  <w:style w:type="paragraph" w:styleId="prastasiniatinklio">
    <w:name w:val="Normal (Web)"/>
    <w:basedOn w:val="prastasis"/>
    <w:uiPriority w:val="99"/>
    <w:unhideWhenUsed/>
    <w:rsid w:val="00E45B56"/>
    <w:pPr>
      <w:spacing w:before="100" w:beforeAutospacing="1" w:after="100" w:afterAutospacing="1"/>
    </w:pPr>
    <w:rPr>
      <w:rFonts w:eastAsiaTheme="minorEastAsia"/>
      <w:sz w:val="21"/>
      <w:szCs w:val="21"/>
      <w:lang w:eastAsia="lt-LT"/>
    </w:rPr>
  </w:style>
  <w:style w:type="character" w:customStyle="1" w:styleId="pildymui">
    <w:name w:val="pildymui"/>
    <w:basedOn w:val="Numatytasispastraiposriftas"/>
    <w:rsid w:val="00E45B56"/>
  </w:style>
  <w:style w:type="character" w:customStyle="1" w:styleId="Internetlink">
    <w:name w:val="Internet link"/>
    <w:rsid w:val="00E45B56"/>
    <w:rPr>
      <w:color w:val="000080"/>
      <w:u w:val="single"/>
    </w:rPr>
  </w:style>
  <w:style w:type="character" w:styleId="Nerykuspabraukimas">
    <w:name w:val="Subtle Emphasis"/>
    <w:basedOn w:val="Numatytasispastraiposriftas"/>
    <w:uiPriority w:val="19"/>
    <w:qFormat/>
    <w:rsid w:val="00E45B56"/>
    <w:rPr>
      <w:i/>
      <w:iCs/>
      <w:color w:val="595959" w:themeColor="text1" w:themeTint="A6"/>
    </w:rPr>
  </w:style>
  <w:style w:type="paragraph" w:styleId="Citata">
    <w:name w:val="Quote"/>
    <w:basedOn w:val="prastasis"/>
    <w:next w:val="prastasis"/>
    <w:link w:val="CitataDiagrama"/>
    <w:uiPriority w:val="29"/>
    <w:qFormat/>
    <w:rsid w:val="00E45B56"/>
    <w:pPr>
      <w:spacing w:before="160" w:after="160"/>
      <w:ind w:left="720" w:right="720"/>
      <w:jc w:val="center"/>
    </w:pPr>
    <w:rPr>
      <w:rFonts w:asciiTheme="majorHAnsi" w:eastAsiaTheme="majorEastAsia" w:hAnsiTheme="majorHAnsi" w:cstheme="majorBidi"/>
      <w:color w:val="000000" w:themeColor="text1"/>
      <w:sz w:val="24"/>
      <w:szCs w:val="24"/>
      <w:lang w:eastAsia="lt-LT"/>
    </w:rPr>
  </w:style>
  <w:style w:type="character" w:customStyle="1" w:styleId="CitataDiagrama">
    <w:name w:val="Citata Diagrama"/>
    <w:basedOn w:val="Numatytasispastraiposriftas"/>
    <w:link w:val="Citata"/>
    <w:uiPriority w:val="29"/>
    <w:rsid w:val="00E45B56"/>
    <w:rPr>
      <w:rFonts w:asciiTheme="majorHAnsi" w:eastAsiaTheme="majorEastAsia" w:hAnsiTheme="majorHAnsi" w:cstheme="majorBidi"/>
      <w:color w:val="000000" w:themeColor="text1"/>
      <w:sz w:val="24"/>
      <w:szCs w:val="24"/>
      <w:lang w:eastAsia="lt-LT"/>
    </w:rPr>
  </w:style>
  <w:style w:type="paragraph" w:styleId="Iskirtacitata">
    <w:name w:val="Intense Quote"/>
    <w:basedOn w:val="prastasis"/>
    <w:next w:val="prastasis"/>
    <w:link w:val="IskirtacitataDiagrama"/>
    <w:uiPriority w:val="30"/>
    <w:qFormat/>
    <w:rsid w:val="00E45B56"/>
    <w:pPr>
      <w:pBdr>
        <w:top w:val="single" w:sz="24" w:space="4" w:color="C0504D" w:themeColor="accent2"/>
      </w:pBdr>
      <w:spacing w:before="240" w:after="240" w:line="240" w:lineRule="auto"/>
      <w:ind w:left="936" w:right="936"/>
      <w:jc w:val="center"/>
    </w:pPr>
    <w:rPr>
      <w:rFonts w:asciiTheme="majorHAnsi" w:eastAsiaTheme="majorEastAsia" w:hAnsiTheme="majorHAnsi" w:cstheme="majorBidi"/>
      <w:sz w:val="24"/>
      <w:szCs w:val="24"/>
      <w:lang w:eastAsia="lt-LT"/>
    </w:rPr>
  </w:style>
  <w:style w:type="character" w:customStyle="1" w:styleId="IskirtacitataDiagrama">
    <w:name w:val="Išskirta citata Diagrama"/>
    <w:basedOn w:val="Numatytasispastraiposriftas"/>
    <w:link w:val="Iskirtacitata"/>
    <w:uiPriority w:val="30"/>
    <w:rsid w:val="00E45B56"/>
    <w:rPr>
      <w:rFonts w:asciiTheme="majorHAnsi" w:eastAsiaTheme="majorEastAsia" w:hAnsiTheme="majorHAnsi" w:cstheme="majorBidi"/>
      <w:sz w:val="24"/>
      <w:szCs w:val="24"/>
      <w:lang w:eastAsia="lt-LT"/>
    </w:rPr>
  </w:style>
  <w:style w:type="character" w:styleId="Rykuspabraukimas">
    <w:name w:val="Intense Emphasis"/>
    <w:basedOn w:val="Numatytasispastraiposriftas"/>
    <w:uiPriority w:val="21"/>
    <w:qFormat/>
    <w:rsid w:val="00E45B56"/>
    <w:rPr>
      <w:b/>
      <w:bCs/>
      <w:i/>
      <w:iCs/>
      <w:caps w:val="0"/>
      <w:smallCaps w:val="0"/>
      <w:strike w:val="0"/>
      <w:dstrike w:val="0"/>
      <w:color w:val="C0504D" w:themeColor="accent2"/>
    </w:rPr>
  </w:style>
  <w:style w:type="character" w:styleId="Nerykinuoroda">
    <w:name w:val="Subtle Reference"/>
    <w:basedOn w:val="Numatytasispastraiposriftas"/>
    <w:uiPriority w:val="31"/>
    <w:qFormat/>
    <w:rsid w:val="00E45B56"/>
    <w:rPr>
      <w:caps w:val="0"/>
      <w:smallCaps/>
      <w:color w:val="404040" w:themeColor="text1" w:themeTint="BF"/>
      <w:spacing w:val="0"/>
      <w:u w:val="single" w:color="7F7F7F" w:themeColor="text1" w:themeTint="80"/>
    </w:rPr>
  </w:style>
  <w:style w:type="character" w:styleId="Rykinuoroda">
    <w:name w:val="Intense Reference"/>
    <w:basedOn w:val="Numatytasispastraiposriftas"/>
    <w:uiPriority w:val="32"/>
    <w:qFormat/>
    <w:rsid w:val="00E45B56"/>
    <w:rPr>
      <w:b/>
      <w:bCs/>
      <w:caps w:val="0"/>
      <w:smallCaps/>
      <w:color w:val="auto"/>
      <w:spacing w:val="0"/>
      <w:u w:val="single"/>
    </w:rPr>
  </w:style>
  <w:style w:type="character" w:styleId="Knygospavadinimas">
    <w:name w:val="Book Title"/>
    <w:basedOn w:val="Numatytasispastraiposriftas"/>
    <w:uiPriority w:val="33"/>
    <w:qFormat/>
    <w:rsid w:val="00E45B56"/>
    <w:rPr>
      <w:b/>
      <w:bCs/>
      <w:caps w:val="0"/>
      <w:smallCaps/>
      <w:spacing w:val="0"/>
    </w:rPr>
  </w:style>
  <w:style w:type="character" w:customStyle="1" w:styleId="BetarpDiagrama">
    <w:name w:val="Be tarpų Diagrama"/>
    <w:basedOn w:val="Numatytasispastraiposriftas"/>
    <w:link w:val="Betarp"/>
    <w:uiPriority w:val="1"/>
    <w:rsid w:val="00E45B56"/>
    <w:rPr>
      <w:rFonts w:ascii="Calibri" w:eastAsia="Calibri" w:hAnsi="Calibri" w:cs="Times New Roman"/>
    </w:rPr>
  </w:style>
  <w:style w:type="character" w:styleId="Vietosrezervavimoenklotekstas">
    <w:name w:val="Placeholder Text"/>
    <w:basedOn w:val="Numatytasispastraiposriftas"/>
    <w:uiPriority w:val="99"/>
    <w:semiHidden/>
    <w:rsid w:val="00E45B56"/>
    <w:rPr>
      <w:color w:val="808080"/>
    </w:rPr>
  </w:style>
  <w:style w:type="paragraph" w:customStyle="1" w:styleId="tajtip">
    <w:name w:val="tajtip"/>
    <w:basedOn w:val="prastasis"/>
    <w:rsid w:val="00E45B56"/>
    <w:pPr>
      <w:spacing w:before="100" w:beforeAutospacing="1" w:after="100" w:afterAutospacing="1" w:line="240" w:lineRule="auto"/>
    </w:pPr>
    <w:rPr>
      <w:rFonts w:ascii="Times New Roman" w:eastAsia="Times New Roman" w:hAnsi="Times New Roman" w:cs="Times New Roman"/>
      <w:sz w:val="24"/>
      <w:szCs w:val="24"/>
      <w:lang w:eastAsia="lt-LT"/>
    </w:rPr>
  </w:style>
  <w:style w:type="numbering" w:customStyle="1" w:styleId="List51">
    <w:name w:val="List 51"/>
    <w:basedOn w:val="Sraonra"/>
    <w:rsid w:val="00E45B56"/>
    <w:pPr>
      <w:numPr>
        <w:numId w:val="16"/>
      </w:numPr>
    </w:pPr>
  </w:style>
  <w:style w:type="table" w:customStyle="1" w:styleId="TableGrid2">
    <w:name w:val="Table Grid2"/>
    <w:basedOn w:val="prastojilentel"/>
    <w:next w:val="Lentelstinklelis"/>
    <w:uiPriority w:val="39"/>
    <w:rsid w:val="00E45B56"/>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3">
    <w:name w:val="Table Grid3"/>
    <w:basedOn w:val="prastojilentel"/>
    <w:next w:val="Lentelstinklelis"/>
    <w:uiPriority w:val="39"/>
    <w:rsid w:val="00E45B56"/>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1lygis">
    <w:name w:val="_S 1 lygis"/>
    <w:basedOn w:val="prastasis"/>
    <w:rsid w:val="00E45B56"/>
    <w:pPr>
      <w:numPr>
        <w:numId w:val="17"/>
      </w:numPr>
      <w:spacing w:before="240" w:after="240" w:line="240" w:lineRule="auto"/>
    </w:pPr>
    <w:rPr>
      <w:rFonts w:ascii="Times New Roman" w:eastAsia="Times New Roman" w:hAnsi="Times New Roman" w:cs="Times New Roman"/>
      <w:b/>
      <w:sz w:val="24"/>
      <w:szCs w:val="24"/>
      <w:lang w:eastAsia="lt-LT"/>
    </w:rPr>
  </w:style>
  <w:style w:type="paragraph" w:customStyle="1" w:styleId="S2lygis">
    <w:name w:val="_S 2 lygis"/>
    <w:basedOn w:val="prastasis"/>
    <w:rsid w:val="00E45B56"/>
    <w:pPr>
      <w:numPr>
        <w:ilvl w:val="1"/>
        <w:numId w:val="17"/>
      </w:numPr>
      <w:spacing w:before="120" w:after="120" w:line="240" w:lineRule="auto"/>
      <w:jc w:val="both"/>
    </w:pPr>
    <w:rPr>
      <w:rFonts w:ascii="Times New Roman" w:eastAsia="Times New Roman" w:hAnsi="Times New Roman" w:cs="Times New Roman"/>
      <w:sz w:val="24"/>
      <w:szCs w:val="24"/>
      <w:lang w:eastAsia="lt-LT"/>
    </w:rPr>
  </w:style>
  <w:style w:type="paragraph" w:customStyle="1" w:styleId="S3lygis">
    <w:name w:val="_S 3 lygis"/>
    <w:basedOn w:val="S2lygis"/>
    <w:rsid w:val="00E45B56"/>
    <w:pPr>
      <w:numPr>
        <w:ilvl w:val="2"/>
      </w:numPr>
    </w:pPr>
  </w:style>
  <w:style w:type="paragraph" w:customStyle="1" w:styleId="Heading">
    <w:name w:val="Heading"/>
    <w:next w:val="Body2"/>
    <w:rsid w:val="00E45B56"/>
    <w:pPr>
      <w:pBdr>
        <w:top w:val="nil"/>
        <w:left w:val="nil"/>
        <w:bottom w:val="nil"/>
        <w:right w:val="nil"/>
        <w:between w:val="nil"/>
        <w:bar w:val="nil"/>
      </w:pBdr>
      <w:spacing w:after="0" w:line="240" w:lineRule="auto"/>
      <w:outlineLvl w:val="0"/>
    </w:pPr>
    <w:rPr>
      <w:rFonts w:ascii="Times New Roman" w:eastAsia="Arial Unicode MS" w:hAnsi="Times New Roman" w:cs="Arial Unicode MS"/>
      <w:b/>
      <w:bCs/>
      <w:caps/>
      <w:color w:val="434343"/>
      <w:spacing w:val="4"/>
      <w:bdr w:val="nil"/>
      <w:lang w:val="en-US" w:eastAsia="lt-LT"/>
    </w:rPr>
  </w:style>
  <w:style w:type="paragraph" w:styleId="Dokumentoinaostekstas">
    <w:name w:val="endnote text"/>
    <w:basedOn w:val="prastasis"/>
    <w:link w:val="DokumentoinaostekstasDiagrama"/>
    <w:uiPriority w:val="99"/>
    <w:semiHidden/>
    <w:unhideWhenUsed/>
    <w:rsid w:val="00E45B56"/>
    <w:pPr>
      <w:spacing w:after="0" w:line="240" w:lineRule="auto"/>
    </w:pPr>
    <w:rPr>
      <w:rFonts w:eastAsiaTheme="minorEastAsia"/>
      <w:sz w:val="20"/>
      <w:szCs w:val="20"/>
      <w:lang w:eastAsia="lt-LT"/>
    </w:rPr>
  </w:style>
  <w:style w:type="character" w:customStyle="1" w:styleId="DokumentoinaostekstasDiagrama">
    <w:name w:val="Dokumento išnašos tekstas Diagrama"/>
    <w:basedOn w:val="Numatytasispastraiposriftas"/>
    <w:link w:val="Dokumentoinaostekstas"/>
    <w:uiPriority w:val="99"/>
    <w:semiHidden/>
    <w:rsid w:val="00E45B56"/>
    <w:rPr>
      <w:rFonts w:eastAsiaTheme="minorEastAsia"/>
      <w:sz w:val="20"/>
      <w:szCs w:val="20"/>
      <w:lang w:eastAsia="lt-LT"/>
    </w:rPr>
  </w:style>
  <w:style w:type="character" w:styleId="Dokumentoinaosnumeris">
    <w:name w:val="endnote reference"/>
    <w:basedOn w:val="Numatytasispastraiposriftas"/>
    <w:uiPriority w:val="99"/>
    <w:semiHidden/>
    <w:unhideWhenUsed/>
    <w:rsid w:val="00E45B56"/>
    <w:rPr>
      <w:vertAlign w:val="superscript"/>
    </w:rPr>
  </w:style>
  <w:style w:type="character" w:customStyle="1" w:styleId="Normal12ptChar">
    <w:name w:val="Normal + 12 pt Char"/>
    <w:basedOn w:val="Numatytasispastraiposriftas"/>
    <w:link w:val="Normal12pt"/>
    <w:locked/>
    <w:rsid w:val="00E45B56"/>
  </w:style>
  <w:style w:type="paragraph" w:customStyle="1" w:styleId="Normal12pt">
    <w:name w:val="Normal + 12 pt"/>
    <w:basedOn w:val="prastasis"/>
    <w:link w:val="Normal12ptChar"/>
    <w:rsid w:val="00E45B56"/>
    <w:pPr>
      <w:spacing w:after="0" w:line="240" w:lineRule="auto"/>
      <w:ind w:right="-283"/>
      <w:jc w:val="both"/>
    </w:pPr>
  </w:style>
  <w:style w:type="paragraph" w:customStyle="1" w:styleId="pf0">
    <w:name w:val="pf0"/>
    <w:basedOn w:val="prastasis"/>
    <w:rsid w:val="00E45B56"/>
    <w:pPr>
      <w:spacing w:before="100" w:beforeAutospacing="1" w:after="100" w:afterAutospacing="1" w:line="240" w:lineRule="auto"/>
    </w:pPr>
    <w:rPr>
      <w:rFonts w:ascii="Times New Roman" w:eastAsia="Times New Roman" w:hAnsi="Times New Roman" w:cs="Times New Roman"/>
      <w:sz w:val="24"/>
      <w:szCs w:val="24"/>
      <w:lang w:val="en-US"/>
    </w:rPr>
  </w:style>
  <w:style w:type="character" w:customStyle="1" w:styleId="cf01">
    <w:name w:val="cf01"/>
    <w:basedOn w:val="Numatytasispastraiposriftas"/>
    <w:rsid w:val="00E45B56"/>
    <w:rPr>
      <w:rFonts w:ascii="Segoe UI" w:hAnsi="Segoe UI" w:cs="Segoe UI" w:hint="default"/>
      <w:sz w:val="18"/>
      <w:szCs w:val="18"/>
    </w:rPr>
  </w:style>
  <w:style w:type="character" w:styleId="Paminjimas">
    <w:name w:val="Mention"/>
    <w:basedOn w:val="Numatytasispastraiposriftas"/>
    <w:uiPriority w:val="99"/>
    <w:unhideWhenUsed/>
    <w:rsid w:val="00E45B56"/>
    <w:rPr>
      <w:color w:val="2B579A"/>
      <w:shd w:val="clear" w:color="auto" w:fill="E6E6E6"/>
    </w:rPr>
  </w:style>
  <w:style w:type="table" w:customStyle="1" w:styleId="3">
    <w:name w:val="3"/>
    <w:basedOn w:val="prastojilentel"/>
    <w:rsid w:val="00E45B56"/>
    <w:pPr>
      <w:spacing w:after="0" w:line="240" w:lineRule="auto"/>
    </w:pPr>
    <w:rPr>
      <w:rFonts w:ascii="Calibri" w:eastAsia="Calibri" w:hAnsi="Calibri" w:cs="Calibri"/>
      <w:sz w:val="20"/>
      <w:szCs w:val="20"/>
    </w:rPr>
    <w:tblPr>
      <w:tblStyleRowBandSize w:val="1"/>
      <w:tblStyleColBandSize w:val="1"/>
      <w:tblCellMar>
        <w:left w:w="10" w:type="dxa"/>
        <w:right w:w="10" w:type="dxa"/>
      </w:tblCellMar>
    </w:tblPr>
  </w:style>
  <w:style w:type="paragraph" w:customStyle="1" w:styleId="paragrafesrasas2lygis">
    <w:name w:val="_paragrafe sąrasas 2 lygis"/>
    <w:basedOn w:val="Pagrindiniotekstotrauka2"/>
    <w:link w:val="paragrafesrasas2lygisDiagrama"/>
    <w:qFormat/>
    <w:rsid w:val="00E45B56"/>
    <w:pPr>
      <w:spacing w:line="276" w:lineRule="auto"/>
      <w:ind w:left="0"/>
      <w:jc w:val="both"/>
    </w:pPr>
    <w:rPr>
      <w:rFonts w:ascii="Times New Roman" w:eastAsia="Times New Roman" w:hAnsi="Times New Roman" w:cs="Times New Roman"/>
      <w:sz w:val="22"/>
      <w:szCs w:val="22"/>
      <w:lang w:eastAsia="en-US"/>
    </w:rPr>
  </w:style>
  <w:style w:type="character" w:customStyle="1" w:styleId="paragrafesrasas2lygisDiagrama">
    <w:name w:val="_paragrafe sąrasas 2 lygis Diagrama"/>
    <w:basedOn w:val="Numatytasispastraiposriftas"/>
    <w:link w:val="paragrafesrasas2lygis"/>
    <w:rsid w:val="00E45B56"/>
    <w:rPr>
      <w:rFonts w:ascii="Times New Roman" w:eastAsia="Times New Roman" w:hAnsi="Times New Roman" w:cs="Times New Roman"/>
    </w:rPr>
  </w:style>
  <w:style w:type="paragraph" w:styleId="Pagrindiniotekstotrauka2">
    <w:name w:val="Body Text Indent 2"/>
    <w:basedOn w:val="prastasis"/>
    <w:link w:val="Pagrindiniotekstotrauka2Diagrama"/>
    <w:uiPriority w:val="99"/>
    <w:semiHidden/>
    <w:unhideWhenUsed/>
    <w:rsid w:val="00E45B56"/>
    <w:pPr>
      <w:spacing w:after="120" w:line="480" w:lineRule="auto"/>
      <w:ind w:left="283"/>
    </w:pPr>
    <w:rPr>
      <w:rFonts w:eastAsiaTheme="minorEastAsia"/>
      <w:sz w:val="21"/>
      <w:szCs w:val="21"/>
      <w:lang w:eastAsia="lt-LT"/>
    </w:rPr>
  </w:style>
  <w:style w:type="character" w:customStyle="1" w:styleId="Pagrindiniotekstotrauka2Diagrama">
    <w:name w:val="Pagrindinio teksto įtrauka 2 Diagrama"/>
    <w:basedOn w:val="Numatytasispastraiposriftas"/>
    <w:link w:val="Pagrindiniotekstotrauka2"/>
    <w:uiPriority w:val="99"/>
    <w:semiHidden/>
    <w:rsid w:val="00E45B56"/>
    <w:rPr>
      <w:rFonts w:eastAsiaTheme="minorEastAsia"/>
      <w:sz w:val="21"/>
      <w:szCs w:val="21"/>
      <w:lang w:eastAsia="lt-LT"/>
    </w:rPr>
  </w:style>
  <w:style w:type="character" w:customStyle="1" w:styleId="cf11">
    <w:name w:val="cf11"/>
    <w:basedOn w:val="Numatytasispastraiposriftas"/>
    <w:rsid w:val="00E45B56"/>
    <w:rPr>
      <w:rFonts w:ascii="Segoe UI" w:hAnsi="Segoe UI" w:cs="Segoe UI" w:hint="default"/>
      <w:color w:val="0000FF"/>
      <w:sz w:val="18"/>
      <w:szCs w:val="18"/>
    </w:rPr>
  </w:style>
  <w:style w:type="character" w:customStyle="1" w:styleId="cf21">
    <w:name w:val="cf21"/>
    <w:basedOn w:val="Numatytasispastraiposriftas"/>
    <w:rsid w:val="00E45B56"/>
    <w:rPr>
      <w:rFonts w:ascii="Segoe UI" w:hAnsi="Segoe UI" w:cs="Segoe UI" w:hint="default"/>
      <w:color w:val="538135"/>
      <w:sz w:val="18"/>
      <w:szCs w:val="18"/>
    </w:rPr>
  </w:style>
  <w:style w:type="paragraph" w:styleId="HTMLiankstoformatuotas">
    <w:name w:val="HTML Preformatted"/>
    <w:basedOn w:val="prastasis"/>
    <w:link w:val="HTMLiankstoformatuotasDiagrama"/>
    <w:rsid w:val="00E45B5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line="240" w:lineRule="auto"/>
    </w:pPr>
    <w:rPr>
      <w:rFonts w:ascii="Courier New" w:eastAsia="Times New Roman" w:hAnsi="Courier New" w:cs="Courier New"/>
      <w:sz w:val="20"/>
      <w:szCs w:val="20"/>
      <w:lang w:eastAsia="lt-LT"/>
    </w:rPr>
  </w:style>
  <w:style w:type="character" w:customStyle="1" w:styleId="HTMLiankstoformatuotasDiagrama">
    <w:name w:val="HTML iš anksto formatuotas Diagrama"/>
    <w:basedOn w:val="Numatytasispastraiposriftas"/>
    <w:link w:val="HTMLiankstoformatuotas"/>
    <w:rsid w:val="00E45B56"/>
    <w:rPr>
      <w:rFonts w:ascii="Courier New" w:eastAsia="Times New Roman" w:hAnsi="Courier New" w:cs="Courier New"/>
      <w:sz w:val="20"/>
      <w:szCs w:val="20"/>
      <w:lang w:eastAsia="lt-L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07761">
      <w:bodyDiv w:val="1"/>
      <w:marLeft w:val="0"/>
      <w:marRight w:val="0"/>
      <w:marTop w:val="0"/>
      <w:marBottom w:val="0"/>
      <w:divBdr>
        <w:top w:val="none" w:sz="0" w:space="0" w:color="auto"/>
        <w:left w:val="none" w:sz="0" w:space="0" w:color="auto"/>
        <w:bottom w:val="none" w:sz="0" w:space="0" w:color="auto"/>
        <w:right w:val="none" w:sz="0" w:space="0" w:color="auto"/>
      </w:divBdr>
      <w:divsChild>
        <w:div w:id="209537963">
          <w:marLeft w:val="0"/>
          <w:marRight w:val="0"/>
          <w:marTop w:val="0"/>
          <w:marBottom w:val="0"/>
          <w:divBdr>
            <w:top w:val="none" w:sz="0" w:space="0" w:color="auto"/>
            <w:left w:val="none" w:sz="0" w:space="0" w:color="auto"/>
            <w:bottom w:val="none" w:sz="0" w:space="0" w:color="auto"/>
            <w:right w:val="none" w:sz="0" w:space="0" w:color="auto"/>
          </w:divBdr>
        </w:div>
      </w:divsChild>
    </w:div>
    <w:div w:id="238297830">
      <w:bodyDiv w:val="1"/>
      <w:marLeft w:val="0"/>
      <w:marRight w:val="0"/>
      <w:marTop w:val="0"/>
      <w:marBottom w:val="0"/>
      <w:divBdr>
        <w:top w:val="none" w:sz="0" w:space="0" w:color="auto"/>
        <w:left w:val="none" w:sz="0" w:space="0" w:color="auto"/>
        <w:bottom w:val="none" w:sz="0" w:space="0" w:color="auto"/>
        <w:right w:val="none" w:sz="0" w:space="0" w:color="auto"/>
      </w:divBdr>
    </w:div>
    <w:div w:id="320275176">
      <w:bodyDiv w:val="1"/>
      <w:marLeft w:val="0"/>
      <w:marRight w:val="0"/>
      <w:marTop w:val="0"/>
      <w:marBottom w:val="0"/>
      <w:divBdr>
        <w:top w:val="none" w:sz="0" w:space="0" w:color="auto"/>
        <w:left w:val="none" w:sz="0" w:space="0" w:color="auto"/>
        <w:bottom w:val="none" w:sz="0" w:space="0" w:color="auto"/>
        <w:right w:val="none" w:sz="0" w:space="0" w:color="auto"/>
      </w:divBdr>
      <w:divsChild>
        <w:div w:id="801970045">
          <w:marLeft w:val="0"/>
          <w:marRight w:val="0"/>
          <w:marTop w:val="0"/>
          <w:marBottom w:val="0"/>
          <w:divBdr>
            <w:top w:val="none" w:sz="0" w:space="0" w:color="auto"/>
            <w:left w:val="none" w:sz="0" w:space="0" w:color="auto"/>
            <w:bottom w:val="none" w:sz="0" w:space="0" w:color="auto"/>
            <w:right w:val="none" w:sz="0" w:space="0" w:color="auto"/>
          </w:divBdr>
          <w:divsChild>
            <w:div w:id="86930293">
              <w:marLeft w:val="0"/>
              <w:marRight w:val="0"/>
              <w:marTop w:val="0"/>
              <w:marBottom w:val="0"/>
              <w:divBdr>
                <w:top w:val="none" w:sz="0" w:space="0" w:color="auto"/>
                <w:left w:val="none" w:sz="0" w:space="0" w:color="auto"/>
                <w:bottom w:val="none" w:sz="0" w:space="0" w:color="auto"/>
                <w:right w:val="none" w:sz="0" w:space="0" w:color="auto"/>
              </w:divBdr>
            </w:div>
            <w:div w:id="107046923">
              <w:marLeft w:val="0"/>
              <w:marRight w:val="0"/>
              <w:marTop w:val="0"/>
              <w:marBottom w:val="0"/>
              <w:divBdr>
                <w:top w:val="none" w:sz="0" w:space="0" w:color="auto"/>
                <w:left w:val="none" w:sz="0" w:space="0" w:color="auto"/>
                <w:bottom w:val="none" w:sz="0" w:space="0" w:color="auto"/>
                <w:right w:val="none" w:sz="0" w:space="0" w:color="auto"/>
              </w:divBdr>
            </w:div>
            <w:div w:id="123086494">
              <w:marLeft w:val="0"/>
              <w:marRight w:val="0"/>
              <w:marTop w:val="0"/>
              <w:marBottom w:val="0"/>
              <w:divBdr>
                <w:top w:val="none" w:sz="0" w:space="0" w:color="auto"/>
                <w:left w:val="none" w:sz="0" w:space="0" w:color="auto"/>
                <w:bottom w:val="none" w:sz="0" w:space="0" w:color="auto"/>
                <w:right w:val="none" w:sz="0" w:space="0" w:color="auto"/>
              </w:divBdr>
            </w:div>
            <w:div w:id="136648299">
              <w:marLeft w:val="0"/>
              <w:marRight w:val="0"/>
              <w:marTop w:val="0"/>
              <w:marBottom w:val="0"/>
              <w:divBdr>
                <w:top w:val="none" w:sz="0" w:space="0" w:color="auto"/>
                <w:left w:val="none" w:sz="0" w:space="0" w:color="auto"/>
                <w:bottom w:val="none" w:sz="0" w:space="0" w:color="auto"/>
                <w:right w:val="none" w:sz="0" w:space="0" w:color="auto"/>
              </w:divBdr>
            </w:div>
            <w:div w:id="149642792">
              <w:marLeft w:val="0"/>
              <w:marRight w:val="0"/>
              <w:marTop w:val="0"/>
              <w:marBottom w:val="0"/>
              <w:divBdr>
                <w:top w:val="none" w:sz="0" w:space="0" w:color="auto"/>
                <w:left w:val="none" w:sz="0" w:space="0" w:color="auto"/>
                <w:bottom w:val="none" w:sz="0" w:space="0" w:color="auto"/>
                <w:right w:val="none" w:sz="0" w:space="0" w:color="auto"/>
              </w:divBdr>
            </w:div>
            <w:div w:id="196509415">
              <w:marLeft w:val="0"/>
              <w:marRight w:val="0"/>
              <w:marTop w:val="0"/>
              <w:marBottom w:val="0"/>
              <w:divBdr>
                <w:top w:val="none" w:sz="0" w:space="0" w:color="auto"/>
                <w:left w:val="none" w:sz="0" w:space="0" w:color="auto"/>
                <w:bottom w:val="none" w:sz="0" w:space="0" w:color="auto"/>
                <w:right w:val="none" w:sz="0" w:space="0" w:color="auto"/>
              </w:divBdr>
            </w:div>
            <w:div w:id="271210128">
              <w:marLeft w:val="0"/>
              <w:marRight w:val="0"/>
              <w:marTop w:val="0"/>
              <w:marBottom w:val="0"/>
              <w:divBdr>
                <w:top w:val="none" w:sz="0" w:space="0" w:color="auto"/>
                <w:left w:val="none" w:sz="0" w:space="0" w:color="auto"/>
                <w:bottom w:val="none" w:sz="0" w:space="0" w:color="auto"/>
                <w:right w:val="none" w:sz="0" w:space="0" w:color="auto"/>
              </w:divBdr>
            </w:div>
            <w:div w:id="285550332">
              <w:marLeft w:val="0"/>
              <w:marRight w:val="0"/>
              <w:marTop w:val="0"/>
              <w:marBottom w:val="0"/>
              <w:divBdr>
                <w:top w:val="none" w:sz="0" w:space="0" w:color="auto"/>
                <w:left w:val="none" w:sz="0" w:space="0" w:color="auto"/>
                <w:bottom w:val="none" w:sz="0" w:space="0" w:color="auto"/>
                <w:right w:val="none" w:sz="0" w:space="0" w:color="auto"/>
              </w:divBdr>
            </w:div>
            <w:div w:id="287123957">
              <w:marLeft w:val="0"/>
              <w:marRight w:val="0"/>
              <w:marTop w:val="0"/>
              <w:marBottom w:val="0"/>
              <w:divBdr>
                <w:top w:val="none" w:sz="0" w:space="0" w:color="auto"/>
                <w:left w:val="none" w:sz="0" w:space="0" w:color="auto"/>
                <w:bottom w:val="none" w:sz="0" w:space="0" w:color="auto"/>
                <w:right w:val="none" w:sz="0" w:space="0" w:color="auto"/>
              </w:divBdr>
            </w:div>
            <w:div w:id="316157087">
              <w:marLeft w:val="0"/>
              <w:marRight w:val="0"/>
              <w:marTop w:val="0"/>
              <w:marBottom w:val="0"/>
              <w:divBdr>
                <w:top w:val="none" w:sz="0" w:space="0" w:color="auto"/>
                <w:left w:val="none" w:sz="0" w:space="0" w:color="auto"/>
                <w:bottom w:val="none" w:sz="0" w:space="0" w:color="auto"/>
                <w:right w:val="none" w:sz="0" w:space="0" w:color="auto"/>
              </w:divBdr>
            </w:div>
            <w:div w:id="319886731">
              <w:marLeft w:val="0"/>
              <w:marRight w:val="0"/>
              <w:marTop w:val="0"/>
              <w:marBottom w:val="0"/>
              <w:divBdr>
                <w:top w:val="none" w:sz="0" w:space="0" w:color="auto"/>
                <w:left w:val="none" w:sz="0" w:space="0" w:color="auto"/>
                <w:bottom w:val="none" w:sz="0" w:space="0" w:color="auto"/>
                <w:right w:val="none" w:sz="0" w:space="0" w:color="auto"/>
              </w:divBdr>
            </w:div>
            <w:div w:id="334654149">
              <w:marLeft w:val="0"/>
              <w:marRight w:val="0"/>
              <w:marTop w:val="0"/>
              <w:marBottom w:val="0"/>
              <w:divBdr>
                <w:top w:val="none" w:sz="0" w:space="0" w:color="auto"/>
                <w:left w:val="none" w:sz="0" w:space="0" w:color="auto"/>
                <w:bottom w:val="none" w:sz="0" w:space="0" w:color="auto"/>
                <w:right w:val="none" w:sz="0" w:space="0" w:color="auto"/>
              </w:divBdr>
            </w:div>
            <w:div w:id="343018482">
              <w:marLeft w:val="0"/>
              <w:marRight w:val="0"/>
              <w:marTop w:val="0"/>
              <w:marBottom w:val="0"/>
              <w:divBdr>
                <w:top w:val="none" w:sz="0" w:space="0" w:color="auto"/>
                <w:left w:val="none" w:sz="0" w:space="0" w:color="auto"/>
                <w:bottom w:val="none" w:sz="0" w:space="0" w:color="auto"/>
                <w:right w:val="none" w:sz="0" w:space="0" w:color="auto"/>
              </w:divBdr>
            </w:div>
            <w:div w:id="404105304">
              <w:marLeft w:val="0"/>
              <w:marRight w:val="0"/>
              <w:marTop w:val="0"/>
              <w:marBottom w:val="0"/>
              <w:divBdr>
                <w:top w:val="none" w:sz="0" w:space="0" w:color="auto"/>
                <w:left w:val="none" w:sz="0" w:space="0" w:color="auto"/>
                <w:bottom w:val="none" w:sz="0" w:space="0" w:color="auto"/>
                <w:right w:val="none" w:sz="0" w:space="0" w:color="auto"/>
              </w:divBdr>
            </w:div>
            <w:div w:id="482821578">
              <w:marLeft w:val="0"/>
              <w:marRight w:val="0"/>
              <w:marTop w:val="0"/>
              <w:marBottom w:val="0"/>
              <w:divBdr>
                <w:top w:val="none" w:sz="0" w:space="0" w:color="auto"/>
                <w:left w:val="none" w:sz="0" w:space="0" w:color="auto"/>
                <w:bottom w:val="none" w:sz="0" w:space="0" w:color="auto"/>
                <w:right w:val="none" w:sz="0" w:space="0" w:color="auto"/>
              </w:divBdr>
            </w:div>
            <w:div w:id="505486453">
              <w:marLeft w:val="0"/>
              <w:marRight w:val="0"/>
              <w:marTop w:val="0"/>
              <w:marBottom w:val="0"/>
              <w:divBdr>
                <w:top w:val="none" w:sz="0" w:space="0" w:color="auto"/>
                <w:left w:val="none" w:sz="0" w:space="0" w:color="auto"/>
                <w:bottom w:val="none" w:sz="0" w:space="0" w:color="auto"/>
                <w:right w:val="none" w:sz="0" w:space="0" w:color="auto"/>
              </w:divBdr>
            </w:div>
            <w:div w:id="527063481">
              <w:marLeft w:val="0"/>
              <w:marRight w:val="0"/>
              <w:marTop w:val="0"/>
              <w:marBottom w:val="0"/>
              <w:divBdr>
                <w:top w:val="none" w:sz="0" w:space="0" w:color="auto"/>
                <w:left w:val="none" w:sz="0" w:space="0" w:color="auto"/>
                <w:bottom w:val="none" w:sz="0" w:space="0" w:color="auto"/>
                <w:right w:val="none" w:sz="0" w:space="0" w:color="auto"/>
              </w:divBdr>
            </w:div>
            <w:div w:id="528110855">
              <w:marLeft w:val="0"/>
              <w:marRight w:val="0"/>
              <w:marTop w:val="0"/>
              <w:marBottom w:val="0"/>
              <w:divBdr>
                <w:top w:val="none" w:sz="0" w:space="0" w:color="auto"/>
                <w:left w:val="none" w:sz="0" w:space="0" w:color="auto"/>
                <w:bottom w:val="none" w:sz="0" w:space="0" w:color="auto"/>
                <w:right w:val="none" w:sz="0" w:space="0" w:color="auto"/>
              </w:divBdr>
            </w:div>
            <w:div w:id="534470091">
              <w:marLeft w:val="0"/>
              <w:marRight w:val="0"/>
              <w:marTop w:val="0"/>
              <w:marBottom w:val="0"/>
              <w:divBdr>
                <w:top w:val="none" w:sz="0" w:space="0" w:color="auto"/>
                <w:left w:val="none" w:sz="0" w:space="0" w:color="auto"/>
                <w:bottom w:val="none" w:sz="0" w:space="0" w:color="auto"/>
                <w:right w:val="none" w:sz="0" w:space="0" w:color="auto"/>
              </w:divBdr>
            </w:div>
            <w:div w:id="548806027">
              <w:marLeft w:val="0"/>
              <w:marRight w:val="0"/>
              <w:marTop w:val="0"/>
              <w:marBottom w:val="0"/>
              <w:divBdr>
                <w:top w:val="none" w:sz="0" w:space="0" w:color="auto"/>
                <w:left w:val="none" w:sz="0" w:space="0" w:color="auto"/>
                <w:bottom w:val="none" w:sz="0" w:space="0" w:color="auto"/>
                <w:right w:val="none" w:sz="0" w:space="0" w:color="auto"/>
              </w:divBdr>
            </w:div>
            <w:div w:id="569652804">
              <w:marLeft w:val="0"/>
              <w:marRight w:val="0"/>
              <w:marTop w:val="0"/>
              <w:marBottom w:val="0"/>
              <w:divBdr>
                <w:top w:val="none" w:sz="0" w:space="0" w:color="auto"/>
                <w:left w:val="none" w:sz="0" w:space="0" w:color="auto"/>
                <w:bottom w:val="none" w:sz="0" w:space="0" w:color="auto"/>
                <w:right w:val="none" w:sz="0" w:space="0" w:color="auto"/>
              </w:divBdr>
            </w:div>
            <w:div w:id="585191375">
              <w:marLeft w:val="0"/>
              <w:marRight w:val="0"/>
              <w:marTop w:val="0"/>
              <w:marBottom w:val="0"/>
              <w:divBdr>
                <w:top w:val="none" w:sz="0" w:space="0" w:color="auto"/>
                <w:left w:val="none" w:sz="0" w:space="0" w:color="auto"/>
                <w:bottom w:val="none" w:sz="0" w:space="0" w:color="auto"/>
                <w:right w:val="none" w:sz="0" w:space="0" w:color="auto"/>
              </w:divBdr>
            </w:div>
            <w:div w:id="612398517">
              <w:marLeft w:val="0"/>
              <w:marRight w:val="0"/>
              <w:marTop w:val="0"/>
              <w:marBottom w:val="0"/>
              <w:divBdr>
                <w:top w:val="none" w:sz="0" w:space="0" w:color="auto"/>
                <w:left w:val="none" w:sz="0" w:space="0" w:color="auto"/>
                <w:bottom w:val="none" w:sz="0" w:space="0" w:color="auto"/>
                <w:right w:val="none" w:sz="0" w:space="0" w:color="auto"/>
              </w:divBdr>
            </w:div>
            <w:div w:id="618490658">
              <w:marLeft w:val="0"/>
              <w:marRight w:val="0"/>
              <w:marTop w:val="0"/>
              <w:marBottom w:val="0"/>
              <w:divBdr>
                <w:top w:val="none" w:sz="0" w:space="0" w:color="auto"/>
                <w:left w:val="none" w:sz="0" w:space="0" w:color="auto"/>
                <w:bottom w:val="none" w:sz="0" w:space="0" w:color="auto"/>
                <w:right w:val="none" w:sz="0" w:space="0" w:color="auto"/>
              </w:divBdr>
            </w:div>
            <w:div w:id="624315657">
              <w:marLeft w:val="0"/>
              <w:marRight w:val="0"/>
              <w:marTop w:val="0"/>
              <w:marBottom w:val="0"/>
              <w:divBdr>
                <w:top w:val="none" w:sz="0" w:space="0" w:color="auto"/>
                <w:left w:val="none" w:sz="0" w:space="0" w:color="auto"/>
                <w:bottom w:val="none" w:sz="0" w:space="0" w:color="auto"/>
                <w:right w:val="none" w:sz="0" w:space="0" w:color="auto"/>
              </w:divBdr>
            </w:div>
            <w:div w:id="641497271">
              <w:marLeft w:val="0"/>
              <w:marRight w:val="0"/>
              <w:marTop w:val="0"/>
              <w:marBottom w:val="0"/>
              <w:divBdr>
                <w:top w:val="none" w:sz="0" w:space="0" w:color="auto"/>
                <w:left w:val="none" w:sz="0" w:space="0" w:color="auto"/>
                <w:bottom w:val="none" w:sz="0" w:space="0" w:color="auto"/>
                <w:right w:val="none" w:sz="0" w:space="0" w:color="auto"/>
              </w:divBdr>
            </w:div>
            <w:div w:id="672950208">
              <w:marLeft w:val="0"/>
              <w:marRight w:val="0"/>
              <w:marTop w:val="0"/>
              <w:marBottom w:val="0"/>
              <w:divBdr>
                <w:top w:val="none" w:sz="0" w:space="0" w:color="auto"/>
                <w:left w:val="none" w:sz="0" w:space="0" w:color="auto"/>
                <w:bottom w:val="none" w:sz="0" w:space="0" w:color="auto"/>
                <w:right w:val="none" w:sz="0" w:space="0" w:color="auto"/>
              </w:divBdr>
            </w:div>
            <w:div w:id="707951265">
              <w:marLeft w:val="0"/>
              <w:marRight w:val="0"/>
              <w:marTop w:val="0"/>
              <w:marBottom w:val="0"/>
              <w:divBdr>
                <w:top w:val="none" w:sz="0" w:space="0" w:color="auto"/>
                <w:left w:val="none" w:sz="0" w:space="0" w:color="auto"/>
                <w:bottom w:val="none" w:sz="0" w:space="0" w:color="auto"/>
                <w:right w:val="none" w:sz="0" w:space="0" w:color="auto"/>
              </w:divBdr>
            </w:div>
            <w:div w:id="721910189">
              <w:marLeft w:val="0"/>
              <w:marRight w:val="0"/>
              <w:marTop w:val="0"/>
              <w:marBottom w:val="0"/>
              <w:divBdr>
                <w:top w:val="none" w:sz="0" w:space="0" w:color="auto"/>
                <w:left w:val="none" w:sz="0" w:space="0" w:color="auto"/>
                <w:bottom w:val="none" w:sz="0" w:space="0" w:color="auto"/>
                <w:right w:val="none" w:sz="0" w:space="0" w:color="auto"/>
              </w:divBdr>
            </w:div>
            <w:div w:id="756753677">
              <w:marLeft w:val="0"/>
              <w:marRight w:val="0"/>
              <w:marTop w:val="0"/>
              <w:marBottom w:val="0"/>
              <w:divBdr>
                <w:top w:val="none" w:sz="0" w:space="0" w:color="auto"/>
                <w:left w:val="none" w:sz="0" w:space="0" w:color="auto"/>
                <w:bottom w:val="none" w:sz="0" w:space="0" w:color="auto"/>
                <w:right w:val="none" w:sz="0" w:space="0" w:color="auto"/>
              </w:divBdr>
            </w:div>
            <w:div w:id="824932326">
              <w:marLeft w:val="0"/>
              <w:marRight w:val="0"/>
              <w:marTop w:val="0"/>
              <w:marBottom w:val="0"/>
              <w:divBdr>
                <w:top w:val="none" w:sz="0" w:space="0" w:color="auto"/>
                <w:left w:val="none" w:sz="0" w:space="0" w:color="auto"/>
                <w:bottom w:val="none" w:sz="0" w:space="0" w:color="auto"/>
                <w:right w:val="none" w:sz="0" w:space="0" w:color="auto"/>
              </w:divBdr>
            </w:div>
            <w:div w:id="828792072">
              <w:marLeft w:val="0"/>
              <w:marRight w:val="0"/>
              <w:marTop w:val="0"/>
              <w:marBottom w:val="0"/>
              <w:divBdr>
                <w:top w:val="none" w:sz="0" w:space="0" w:color="auto"/>
                <w:left w:val="none" w:sz="0" w:space="0" w:color="auto"/>
                <w:bottom w:val="none" w:sz="0" w:space="0" w:color="auto"/>
                <w:right w:val="none" w:sz="0" w:space="0" w:color="auto"/>
              </w:divBdr>
            </w:div>
            <w:div w:id="861356636">
              <w:marLeft w:val="0"/>
              <w:marRight w:val="0"/>
              <w:marTop w:val="0"/>
              <w:marBottom w:val="0"/>
              <w:divBdr>
                <w:top w:val="none" w:sz="0" w:space="0" w:color="auto"/>
                <w:left w:val="none" w:sz="0" w:space="0" w:color="auto"/>
                <w:bottom w:val="none" w:sz="0" w:space="0" w:color="auto"/>
                <w:right w:val="none" w:sz="0" w:space="0" w:color="auto"/>
              </w:divBdr>
            </w:div>
            <w:div w:id="875117659">
              <w:marLeft w:val="0"/>
              <w:marRight w:val="0"/>
              <w:marTop w:val="0"/>
              <w:marBottom w:val="0"/>
              <w:divBdr>
                <w:top w:val="none" w:sz="0" w:space="0" w:color="auto"/>
                <w:left w:val="none" w:sz="0" w:space="0" w:color="auto"/>
                <w:bottom w:val="none" w:sz="0" w:space="0" w:color="auto"/>
                <w:right w:val="none" w:sz="0" w:space="0" w:color="auto"/>
              </w:divBdr>
            </w:div>
            <w:div w:id="881022091">
              <w:marLeft w:val="0"/>
              <w:marRight w:val="0"/>
              <w:marTop w:val="0"/>
              <w:marBottom w:val="0"/>
              <w:divBdr>
                <w:top w:val="none" w:sz="0" w:space="0" w:color="auto"/>
                <w:left w:val="none" w:sz="0" w:space="0" w:color="auto"/>
                <w:bottom w:val="none" w:sz="0" w:space="0" w:color="auto"/>
                <w:right w:val="none" w:sz="0" w:space="0" w:color="auto"/>
              </w:divBdr>
            </w:div>
            <w:div w:id="900942552">
              <w:marLeft w:val="0"/>
              <w:marRight w:val="0"/>
              <w:marTop w:val="0"/>
              <w:marBottom w:val="0"/>
              <w:divBdr>
                <w:top w:val="none" w:sz="0" w:space="0" w:color="auto"/>
                <w:left w:val="none" w:sz="0" w:space="0" w:color="auto"/>
                <w:bottom w:val="none" w:sz="0" w:space="0" w:color="auto"/>
                <w:right w:val="none" w:sz="0" w:space="0" w:color="auto"/>
              </w:divBdr>
            </w:div>
            <w:div w:id="906956850">
              <w:marLeft w:val="0"/>
              <w:marRight w:val="0"/>
              <w:marTop w:val="0"/>
              <w:marBottom w:val="0"/>
              <w:divBdr>
                <w:top w:val="none" w:sz="0" w:space="0" w:color="auto"/>
                <w:left w:val="none" w:sz="0" w:space="0" w:color="auto"/>
                <w:bottom w:val="none" w:sz="0" w:space="0" w:color="auto"/>
                <w:right w:val="none" w:sz="0" w:space="0" w:color="auto"/>
              </w:divBdr>
            </w:div>
            <w:div w:id="992173950">
              <w:marLeft w:val="0"/>
              <w:marRight w:val="0"/>
              <w:marTop w:val="0"/>
              <w:marBottom w:val="0"/>
              <w:divBdr>
                <w:top w:val="none" w:sz="0" w:space="0" w:color="auto"/>
                <w:left w:val="none" w:sz="0" w:space="0" w:color="auto"/>
                <w:bottom w:val="none" w:sz="0" w:space="0" w:color="auto"/>
                <w:right w:val="none" w:sz="0" w:space="0" w:color="auto"/>
              </w:divBdr>
            </w:div>
            <w:div w:id="1039234926">
              <w:marLeft w:val="0"/>
              <w:marRight w:val="0"/>
              <w:marTop w:val="0"/>
              <w:marBottom w:val="0"/>
              <w:divBdr>
                <w:top w:val="none" w:sz="0" w:space="0" w:color="auto"/>
                <w:left w:val="none" w:sz="0" w:space="0" w:color="auto"/>
                <w:bottom w:val="none" w:sz="0" w:space="0" w:color="auto"/>
                <w:right w:val="none" w:sz="0" w:space="0" w:color="auto"/>
              </w:divBdr>
            </w:div>
            <w:div w:id="1117408697">
              <w:marLeft w:val="0"/>
              <w:marRight w:val="0"/>
              <w:marTop w:val="0"/>
              <w:marBottom w:val="0"/>
              <w:divBdr>
                <w:top w:val="none" w:sz="0" w:space="0" w:color="auto"/>
                <w:left w:val="none" w:sz="0" w:space="0" w:color="auto"/>
                <w:bottom w:val="none" w:sz="0" w:space="0" w:color="auto"/>
                <w:right w:val="none" w:sz="0" w:space="0" w:color="auto"/>
              </w:divBdr>
            </w:div>
            <w:div w:id="1119101635">
              <w:marLeft w:val="0"/>
              <w:marRight w:val="0"/>
              <w:marTop w:val="0"/>
              <w:marBottom w:val="0"/>
              <w:divBdr>
                <w:top w:val="none" w:sz="0" w:space="0" w:color="auto"/>
                <w:left w:val="none" w:sz="0" w:space="0" w:color="auto"/>
                <w:bottom w:val="none" w:sz="0" w:space="0" w:color="auto"/>
                <w:right w:val="none" w:sz="0" w:space="0" w:color="auto"/>
              </w:divBdr>
            </w:div>
            <w:div w:id="1150630734">
              <w:marLeft w:val="0"/>
              <w:marRight w:val="0"/>
              <w:marTop w:val="0"/>
              <w:marBottom w:val="0"/>
              <w:divBdr>
                <w:top w:val="none" w:sz="0" w:space="0" w:color="auto"/>
                <w:left w:val="none" w:sz="0" w:space="0" w:color="auto"/>
                <w:bottom w:val="none" w:sz="0" w:space="0" w:color="auto"/>
                <w:right w:val="none" w:sz="0" w:space="0" w:color="auto"/>
              </w:divBdr>
            </w:div>
            <w:div w:id="1188984009">
              <w:marLeft w:val="0"/>
              <w:marRight w:val="0"/>
              <w:marTop w:val="0"/>
              <w:marBottom w:val="0"/>
              <w:divBdr>
                <w:top w:val="none" w:sz="0" w:space="0" w:color="auto"/>
                <w:left w:val="none" w:sz="0" w:space="0" w:color="auto"/>
                <w:bottom w:val="none" w:sz="0" w:space="0" w:color="auto"/>
                <w:right w:val="none" w:sz="0" w:space="0" w:color="auto"/>
              </w:divBdr>
            </w:div>
            <w:div w:id="1221477655">
              <w:marLeft w:val="0"/>
              <w:marRight w:val="0"/>
              <w:marTop w:val="0"/>
              <w:marBottom w:val="0"/>
              <w:divBdr>
                <w:top w:val="none" w:sz="0" w:space="0" w:color="auto"/>
                <w:left w:val="none" w:sz="0" w:space="0" w:color="auto"/>
                <w:bottom w:val="none" w:sz="0" w:space="0" w:color="auto"/>
                <w:right w:val="none" w:sz="0" w:space="0" w:color="auto"/>
              </w:divBdr>
            </w:div>
            <w:div w:id="1372606115">
              <w:marLeft w:val="0"/>
              <w:marRight w:val="0"/>
              <w:marTop w:val="0"/>
              <w:marBottom w:val="0"/>
              <w:divBdr>
                <w:top w:val="none" w:sz="0" w:space="0" w:color="auto"/>
                <w:left w:val="none" w:sz="0" w:space="0" w:color="auto"/>
                <w:bottom w:val="none" w:sz="0" w:space="0" w:color="auto"/>
                <w:right w:val="none" w:sz="0" w:space="0" w:color="auto"/>
              </w:divBdr>
            </w:div>
            <w:div w:id="1375345989">
              <w:marLeft w:val="0"/>
              <w:marRight w:val="0"/>
              <w:marTop w:val="0"/>
              <w:marBottom w:val="0"/>
              <w:divBdr>
                <w:top w:val="none" w:sz="0" w:space="0" w:color="auto"/>
                <w:left w:val="none" w:sz="0" w:space="0" w:color="auto"/>
                <w:bottom w:val="none" w:sz="0" w:space="0" w:color="auto"/>
                <w:right w:val="none" w:sz="0" w:space="0" w:color="auto"/>
              </w:divBdr>
            </w:div>
            <w:div w:id="1414618590">
              <w:marLeft w:val="0"/>
              <w:marRight w:val="0"/>
              <w:marTop w:val="0"/>
              <w:marBottom w:val="0"/>
              <w:divBdr>
                <w:top w:val="none" w:sz="0" w:space="0" w:color="auto"/>
                <w:left w:val="none" w:sz="0" w:space="0" w:color="auto"/>
                <w:bottom w:val="none" w:sz="0" w:space="0" w:color="auto"/>
                <w:right w:val="none" w:sz="0" w:space="0" w:color="auto"/>
              </w:divBdr>
            </w:div>
            <w:div w:id="1414661972">
              <w:marLeft w:val="0"/>
              <w:marRight w:val="0"/>
              <w:marTop w:val="0"/>
              <w:marBottom w:val="0"/>
              <w:divBdr>
                <w:top w:val="none" w:sz="0" w:space="0" w:color="auto"/>
                <w:left w:val="none" w:sz="0" w:space="0" w:color="auto"/>
                <w:bottom w:val="none" w:sz="0" w:space="0" w:color="auto"/>
                <w:right w:val="none" w:sz="0" w:space="0" w:color="auto"/>
              </w:divBdr>
            </w:div>
            <w:div w:id="1432966127">
              <w:marLeft w:val="0"/>
              <w:marRight w:val="0"/>
              <w:marTop w:val="0"/>
              <w:marBottom w:val="0"/>
              <w:divBdr>
                <w:top w:val="none" w:sz="0" w:space="0" w:color="auto"/>
                <w:left w:val="none" w:sz="0" w:space="0" w:color="auto"/>
                <w:bottom w:val="none" w:sz="0" w:space="0" w:color="auto"/>
                <w:right w:val="none" w:sz="0" w:space="0" w:color="auto"/>
              </w:divBdr>
            </w:div>
            <w:div w:id="1434593214">
              <w:marLeft w:val="0"/>
              <w:marRight w:val="0"/>
              <w:marTop w:val="0"/>
              <w:marBottom w:val="0"/>
              <w:divBdr>
                <w:top w:val="none" w:sz="0" w:space="0" w:color="auto"/>
                <w:left w:val="none" w:sz="0" w:space="0" w:color="auto"/>
                <w:bottom w:val="none" w:sz="0" w:space="0" w:color="auto"/>
                <w:right w:val="none" w:sz="0" w:space="0" w:color="auto"/>
              </w:divBdr>
            </w:div>
            <w:div w:id="1448817970">
              <w:marLeft w:val="0"/>
              <w:marRight w:val="0"/>
              <w:marTop w:val="0"/>
              <w:marBottom w:val="0"/>
              <w:divBdr>
                <w:top w:val="none" w:sz="0" w:space="0" w:color="auto"/>
                <w:left w:val="none" w:sz="0" w:space="0" w:color="auto"/>
                <w:bottom w:val="none" w:sz="0" w:space="0" w:color="auto"/>
                <w:right w:val="none" w:sz="0" w:space="0" w:color="auto"/>
              </w:divBdr>
            </w:div>
            <w:div w:id="1470320440">
              <w:marLeft w:val="0"/>
              <w:marRight w:val="0"/>
              <w:marTop w:val="0"/>
              <w:marBottom w:val="0"/>
              <w:divBdr>
                <w:top w:val="none" w:sz="0" w:space="0" w:color="auto"/>
                <w:left w:val="none" w:sz="0" w:space="0" w:color="auto"/>
                <w:bottom w:val="none" w:sz="0" w:space="0" w:color="auto"/>
                <w:right w:val="none" w:sz="0" w:space="0" w:color="auto"/>
              </w:divBdr>
            </w:div>
            <w:div w:id="1497380316">
              <w:marLeft w:val="0"/>
              <w:marRight w:val="0"/>
              <w:marTop w:val="0"/>
              <w:marBottom w:val="0"/>
              <w:divBdr>
                <w:top w:val="none" w:sz="0" w:space="0" w:color="auto"/>
                <w:left w:val="none" w:sz="0" w:space="0" w:color="auto"/>
                <w:bottom w:val="none" w:sz="0" w:space="0" w:color="auto"/>
                <w:right w:val="none" w:sz="0" w:space="0" w:color="auto"/>
              </w:divBdr>
            </w:div>
            <w:div w:id="1504976498">
              <w:marLeft w:val="0"/>
              <w:marRight w:val="0"/>
              <w:marTop w:val="0"/>
              <w:marBottom w:val="0"/>
              <w:divBdr>
                <w:top w:val="none" w:sz="0" w:space="0" w:color="auto"/>
                <w:left w:val="none" w:sz="0" w:space="0" w:color="auto"/>
                <w:bottom w:val="none" w:sz="0" w:space="0" w:color="auto"/>
                <w:right w:val="none" w:sz="0" w:space="0" w:color="auto"/>
              </w:divBdr>
            </w:div>
            <w:div w:id="1529682669">
              <w:marLeft w:val="0"/>
              <w:marRight w:val="0"/>
              <w:marTop w:val="0"/>
              <w:marBottom w:val="0"/>
              <w:divBdr>
                <w:top w:val="none" w:sz="0" w:space="0" w:color="auto"/>
                <w:left w:val="none" w:sz="0" w:space="0" w:color="auto"/>
                <w:bottom w:val="none" w:sz="0" w:space="0" w:color="auto"/>
                <w:right w:val="none" w:sz="0" w:space="0" w:color="auto"/>
              </w:divBdr>
            </w:div>
            <w:div w:id="1534074380">
              <w:marLeft w:val="0"/>
              <w:marRight w:val="0"/>
              <w:marTop w:val="0"/>
              <w:marBottom w:val="0"/>
              <w:divBdr>
                <w:top w:val="none" w:sz="0" w:space="0" w:color="auto"/>
                <w:left w:val="none" w:sz="0" w:space="0" w:color="auto"/>
                <w:bottom w:val="none" w:sz="0" w:space="0" w:color="auto"/>
                <w:right w:val="none" w:sz="0" w:space="0" w:color="auto"/>
              </w:divBdr>
            </w:div>
            <w:div w:id="1546673313">
              <w:marLeft w:val="0"/>
              <w:marRight w:val="0"/>
              <w:marTop w:val="0"/>
              <w:marBottom w:val="0"/>
              <w:divBdr>
                <w:top w:val="none" w:sz="0" w:space="0" w:color="auto"/>
                <w:left w:val="none" w:sz="0" w:space="0" w:color="auto"/>
                <w:bottom w:val="none" w:sz="0" w:space="0" w:color="auto"/>
                <w:right w:val="none" w:sz="0" w:space="0" w:color="auto"/>
              </w:divBdr>
            </w:div>
            <w:div w:id="1623077321">
              <w:marLeft w:val="0"/>
              <w:marRight w:val="0"/>
              <w:marTop w:val="0"/>
              <w:marBottom w:val="0"/>
              <w:divBdr>
                <w:top w:val="none" w:sz="0" w:space="0" w:color="auto"/>
                <w:left w:val="none" w:sz="0" w:space="0" w:color="auto"/>
                <w:bottom w:val="none" w:sz="0" w:space="0" w:color="auto"/>
                <w:right w:val="none" w:sz="0" w:space="0" w:color="auto"/>
              </w:divBdr>
            </w:div>
            <w:div w:id="1645230617">
              <w:marLeft w:val="0"/>
              <w:marRight w:val="0"/>
              <w:marTop w:val="0"/>
              <w:marBottom w:val="0"/>
              <w:divBdr>
                <w:top w:val="none" w:sz="0" w:space="0" w:color="auto"/>
                <w:left w:val="none" w:sz="0" w:space="0" w:color="auto"/>
                <w:bottom w:val="none" w:sz="0" w:space="0" w:color="auto"/>
                <w:right w:val="none" w:sz="0" w:space="0" w:color="auto"/>
              </w:divBdr>
            </w:div>
            <w:div w:id="1646085888">
              <w:marLeft w:val="0"/>
              <w:marRight w:val="0"/>
              <w:marTop w:val="0"/>
              <w:marBottom w:val="0"/>
              <w:divBdr>
                <w:top w:val="none" w:sz="0" w:space="0" w:color="auto"/>
                <w:left w:val="none" w:sz="0" w:space="0" w:color="auto"/>
                <w:bottom w:val="none" w:sz="0" w:space="0" w:color="auto"/>
                <w:right w:val="none" w:sz="0" w:space="0" w:color="auto"/>
              </w:divBdr>
            </w:div>
            <w:div w:id="1660498571">
              <w:marLeft w:val="0"/>
              <w:marRight w:val="0"/>
              <w:marTop w:val="0"/>
              <w:marBottom w:val="0"/>
              <w:divBdr>
                <w:top w:val="none" w:sz="0" w:space="0" w:color="auto"/>
                <w:left w:val="none" w:sz="0" w:space="0" w:color="auto"/>
                <w:bottom w:val="none" w:sz="0" w:space="0" w:color="auto"/>
                <w:right w:val="none" w:sz="0" w:space="0" w:color="auto"/>
              </w:divBdr>
            </w:div>
            <w:div w:id="1665086193">
              <w:marLeft w:val="0"/>
              <w:marRight w:val="0"/>
              <w:marTop w:val="0"/>
              <w:marBottom w:val="0"/>
              <w:divBdr>
                <w:top w:val="none" w:sz="0" w:space="0" w:color="auto"/>
                <w:left w:val="none" w:sz="0" w:space="0" w:color="auto"/>
                <w:bottom w:val="none" w:sz="0" w:space="0" w:color="auto"/>
                <w:right w:val="none" w:sz="0" w:space="0" w:color="auto"/>
              </w:divBdr>
            </w:div>
            <w:div w:id="1670668863">
              <w:marLeft w:val="0"/>
              <w:marRight w:val="0"/>
              <w:marTop w:val="0"/>
              <w:marBottom w:val="0"/>
              <w:divBdr>
                <w:top w:val="none" w:sz="0" w:space="0" w:color="auto"/>
                <w:left w:val="none" w:sz="0" w:space="0" w:color="auto"/>
                <w:bottom w:val="none" w:sz="0" w:space="0" w:color="auto"/>
                <w:right w:val="none" w:sz="0" w:space="0" w:color="auto"/>
              </w:divBdr>
            </w:div>
            <w:div w:id="1675690679">
              <w:marLeft w:val="0"/>
              <w:marRight w:val="0"/>
              <w:marTop w:val="0"/>
              <w:marBottom w:val="0"/>
              <w:divBdr>
                <w:top w:val="none" w:sz="0" w:space="0" w:color="auto"/>
                <w:left w:val="none" w:sz="0" w:space="0" w:color="auto"/>
                <w:bottom w:val="none" w:sz="0" w:space="0" w:color="auto"/>
                <w:right w:val="none" w:sz="0" w:space="0" w:color="auto"/>
              </w:divBdr>
            </w:div>
            <w:div w:id="1691099875">
              <w:marLeft w:val="0"/>
              <w:marRight w:val="0"/>
              <w:marTop w:val="0"/>
              <w:marBottom w:val="0"/>
              <w:divBdr>
                <w:top w:val="none" w:sz="0" w:space="0" w:color="auto"/>
                <w:left w:val="none" w:sz="0" w:space="0" w:color="auto"/>
                <w:bottom w:val="none" w:sz="0" w:space="0" w:color="auto"/>
                <w:right w:val="none" w:sz="0" w:space="0" w:color="auto"/>
              </w:divBdr>
            </w:div>
            <w:div w:id="1700008507">
              <w:marLeft w:val="0"/>
              <w:marRight w:val="0"/>
              <w:marTop w:val="0"/>
              <w:marBottom w:val="0"/>
              <w:divBdr>
                <w:top w:val="none" w:sz="0" w:space="0" w:color="auto"/>
                <w:left w:val="none" w:sz="0" w:space="0" w:color="auto"/>
                <w:bottom w:val="none" w:sz="0" w:space="0" w:color="auto"/>
                <w:right w:val="none" w:sz="0" w:space="0" w:color="auto"/>
              </w:divBdr>
            </w:div>
            <w:div w:id="1703283911">
              <w:marLeft w:val="0"/>
              <w:marRight w:val="0"/>
              <w:marTop w:val="0"/>
              <w:marBottom w:val="0"/>
              <w:divBdr>
                <w:top w:val="none" w:sz="0" w:space="0" w:color="auto"/>
                <w:left w:val="none" w:sz="0" w:space="0" w:color="auto"/>
                <w:bottom w:val="none" w:sz="0" w:space="0" w:color="auto"/>
                <w:right w:val="none" w:sz="0" w:space="0" w:color="auto"/>
              </w:divBdr>
            </w:div>
            <w:div w:id="1731267337">
              <w:marLeft w:val="0"/>
              <w:marRight w:val="0"/>
              <w:marTop w:val="0"/>
              <w:marBottom w:val="0"/>
              <w:divBdr>
                <w:top w:val="none" w:sz="0" w:space="0" w:color="auto"/>
                <w:left w:val="none" w:sz="0" w:space="0" w:color="auto"/>
                <w:bottom w:val="none" w:sz="0" w:space="0" w:color="auto"/>
                <w:right w:val="none" w:sz="0" w:space="0" w:color="auto"/>
              </w:divBdr>
            </w:div>
            <w:div w:id="1740207946">
              <w:marLeft w:val="0"/>
              <w:marRight w:val="0"/>
              <w:marTop w:val="0"/>
              <w:marBottom w:val="0"/>
              <w:divBdr>
                <w:top w:val="none" w:sz="0" w:space="0" w:color="auto"/>
                <w:left w:val="none" w:sz="0" w:space="0" w:color="auto"/>
                <w:bottom w:val="none" w:sz="0" w:space="0" w:color="auto"/>
                <w:right w:val="none" w:sz="0" w:space="0" w:color="auto"/>
              </w:divBdr>
            </w:div>
            <w:div w:id="1745563912">
              <w:marLeft w:val="0"/>
              <w:marRight w:val="0"/>
              <w:marTop w:val="0"/>
              <w:marBottom w:val="0"/>
              <w:divBdr>
                <w:top w:val="none" w:sz="0" w:space="0" w:color="auto"/>
                <w:left w:val="none" w:sz="0" w:space="0" w:color="auto"/>
                <w:bottom w:val="none" w:sz="0" w:space="0" w:color="auto"/>
                <w:right w:val="none" w:sz="0" w:space="0" w:color="auto"/>
              </w:divBdr>
            </w:div>
            <w:div w:id="1757629717">
              <w:marLeft w:val="0"/>
              <w:marRight w:val="0"/>
              <w:marTop w:val="0"/>
              <w:marBottom w:val="0"/>
              <w:divBdr>
                <w:top w:val="none" w:sz="0" w:space="0" w:color="auto"/>
                <w:left w:val="none" w:sz="0" w:space="0" w:color="auto"/>
                <w:bottom w:val="none" w:sz="0" w:space="0" w:color="auto"/>
                <w:right w:val="none" w:sz="0" w:space="0" w:color="auto"/>
              </w:divBdr>
            </w:div>
            <w:div w:id="1774788443">
              <w:marLeft w:val="0"/>
              <w:marRight w:val="0"/>
              <w:marTop w:val="0"/>
              <w:marBottom w:val="0"/>
              <w:divBdr>
                <w:top w:val="none" w:sz="0" w:space="0" w:color="auto"/>
                <w:left w:val="none" w:sz="0" w:space="0" w:color="auto"/>
                <w:bottom w:val="none" w:sz="0" w:space="0" w:color="auto"/>
                <w:right w:val="none" w:sz="0" w:space="0" w:color="auto"/>
              </w:divBdr>
            </w:div>
            <w:div w:id="1792438453">
              <w:marLeft w:val="0"/>
              <w:marRight w:val="0"/>
              <w:marTop w:val="0"/>
              <w:marBottom w:val="0"/>
              <w:divBdr>
                <w:top w:val="none" w:sz="0" w:space="0" w:color="auto"/>
                <w:left w:val="none" w:sz="0" w:space="0" w:color="auto"/>
                <w:bottom w:val="none" w:sz="0" w:space="0" w:color="auto"/>
                <w:right w:val="none" w:sz="0" w:space="0" w:color="auto"/>
              </w:divBdr>
            </w:div>
            <w:div w:id="1792506098">
              <w:marLeft w:val="0"/>
              <w:marRight w:val="0"/>
              <w:marTop w:val="0"/>
              <w:marBottom w:val="0"/>
              <w:divBdr>
                <w:top w:val="none" w:sz="0" w:space="0" w:color="auto"/>
                <w:left w:val="none" w:sz="0" w:space="0" w:color="auto"/>
                <w:bottom w:val="none" w:sz="0" w:space="0" w:color="auto"/>
                <w:right w:val="none" w:sz="0" w:space="0" w:color="auto"/>
              </w:divBdr>
            </w:div>
            <w:div w:id="1839537904">
              <w:marLeft w:val="0"/>
              <w:marRight w:val="0"/>
              <w:marTop w:val="0"/>
              <w:marBottom w:val="0"/>
              <w:divBdr>
                <w:top w:val="none" w:sz="0" w:space="0" w:color="auto"/>
                <w:left w:val="none" w:sz="0" w:space="0" w:color="auto"/>
                <w:bottom w:val="none" w:sz="0" w:space="0" w:color="auto"/>
                <w:right w:val="none" w:sz="0" w:space="0" w:color="auto"/>
              </w:divBdr>
            </w:div>
            <w:div w:id="1881360080">
              <w:marLeft w:val="0"/>
              <w:marRight w:val="0"/>
              <w:marTop w:val="0"/>
              <w:marBottom w:val="0"/>
              <w:divBdr>
                <w:top w:val="none" w:sz="0" w:space="0" w:color="auto"/>
                <w:left w:val="none" w:sz="0" w:space="0" w:color="auto"/>
                <w:bottom w:val="none" w:sz="0" w:space="0" w:color="auto"/>
                <w:right w:val="none" w:sz="0" w:space="0" w:color="auto"/>
              </w:divBdr>
            </w:div>
            <w:div w:id="1887525773">
              <w:marLeft w:val="0"/>
              <w:marRight w:val="0"/>
              <w:marTop w:val="0"/>
              <w:marBottom w:val="0"/>
              <w:divBdr>
                <w:top w:val="none" w:sz="0" w:space="0" w:color="auto"/>
                <w:left w:val="none" w:sz="0" w:space="0" w:color="auto"/>
                <w:bottom w:val="none" w:sz="0" w:space="0" w:color="auto"/>
                <w:right w:val="none" w:sz="0" w:space="0" w:color="auto"/>
              </w:divBdr>
            </w:div>
            <w:div w:id="1888294373">
              <w:marLeft w:val="0"/>
              <w:marRight w:val="0"/>
              <w:marTop w:val="0"/>
              <w:marBottom w:val="0"/>
              <w:divBdr>
                <w:top w:val="none" w:sz="0" w:space="0" w:color="auto"/>
                <w:left w:val="none" w:sz="0" w:space="0" w:color="auto"/>
                <w:bottom w:val="none" w:sz="0" w:space="0" w:color="auto"/>
                <w:right w:val="none" w:sz="0" w:space="0" w:color="auto"/>
              </w:divBdr>
            </w:div>
            <w:div w:id="1894727491">
              <w:marLeft w:val="0"/>
              <w:marRight w:val="0"/>
              <w:marTop w:val="0"/>
              <w:marBottom w:val="0"/>
              <w:divBdr>
                <w:top w:val="none" w:sz="0" w:space="0" w:color="auto"/>
                <w:left w:val="none" w:sz="0" w:space="0" w:color="auto"/>
                <w:bottom w:val="none" w:sz="0" w:space="0" w:color="auto"/>
                <w:right w:val="none" w:sz="0" w:space="0" w:color="auto"/>
              </w:divBdr>
            </w:div>
            <w:div w:id="1924758746">
              <w:marLeft w:val="0"/>
              <w:marRight w:val="0"/>
              <w:marTop w:val="0"/>
              <w:marBottom w:val="0"/>
              <w:divBdr>
                <w:top w:val="none" w:sz="0" w:space="0" w:color="auto"/>
                <w:left w:val="none" w:sz="0" w:space="0" w:color="auto"/>
                <w:bottom w:val="none" w:sz="0" w:space="0" w:color="auto"/>
                <w:right w:val="none" w:sz="0" w:space="0" w:color="auto"/>
              </w:divBdr>
            </w:div>
            <w:div w:id="1926111316">
              <w:marLeft w:val="0"/>
              <w:marRight w:val="0"/>
              <w:marTop w:val="0"/>
              <w:marBottom w:val="0"/>
              <w:divBdr>
                <w:top w:val="none" w:sz="0" w:space="0" w:color="auto"/>
                <w:left w:val="none" w:sz="0" w:space="0" w:color="auto"/>
                <w:bottom w:val="none" w:sz="0" w:space="0" w:color="auto"/>
                <w:right w:val="none" w:sz="0" w:space="0" w:color="auto"/>
              </w:divBdr>
            </w:div>
            <w:div w:id="1993949619">
              <w:marLeft w:val="0"/>
              <w:marRight w:val="0"/>
              <w:marTop w:val="0"/>
              <w:marBottom w:val="0"/>
              <w:divBdr>
                <w:top w:val="none" w:sz="0" w:space="0" w:color="auto"/>
                <w:left w:val="none" w:sz="0" w:space="0" w:color="auto"/>
                <w:bottom w:val="none" w:sz="0" w:space="0" w:color="auto"/>
                <w:right w:val="none" w:sz="0" w:space="0" w:color="auto"/>
              </w:divBdr>
            </w:div>
            <w:div w:id="2070958829">
              <w:marLeft w:val="0"/>
              <w:marRight w:val="0"/>
              <w:marTop w:val="0"/>
              <w:marBottom w:val="0"/>
              <w:divBdr>
                <w:top w:val="none" w:sz="0" w:space="0" w:color="auto"/>
                <w:left w:val="none" w:sz="0" w:space="0" w:color="auto"/>
                <w:bottom w:val="none" w:sz="0" w:space="0" w:color="auto"/>
                <w:right w:val="none" w:sz="0" w:space="0" w:color="auto"/>
              </w:divBdr>
            </w:div>
            <w:div w:id="2095976388">
              <w:marLeft w:val="0"/>
              <w:marRight w:val="0"/>
              <w:marTop w:val="0"/>
              <w:marBottom w:val="0"/>
              <w:divBdr>
                <w:top w:val="none" w:sz="0" w:space="0" w:color="auto"/>
                <w:left w:val="none" w:sz="0" w:space="0" w:color="auto"/>
                <w:bottom w:val="none" w:sz="0" w:space="0" w:color="auto"/>
                <w:right w:val="none" w:sz="0" w:space="0" w:color="auto"/>
              </w:divBdr>
            </w:div>
            <w:div w:id="2106032058">
              <w:marLeft w:val="0"/>
              <w:marRight w:val="0"/>
              <w:marTop w:val="0"/>
              <w:marBottom w:val="0"/>
              <w:divBdr>
                <w:top w:val="none" w:sz="0" w:space="0" w:color="auto"/>
                <w:left w:val="none" w:sz="0" w:space="0" w:color="auto"/>
                <w:bottom w:val="none" w:sz="0" w:space="0" w:color="auto"/>
                <w:right w:val="none" w:sz="0" w:space="0" w:color="auto"/>
              </w:divBdr>
            </w:div>
            <w:div w:id="2119983725">
              <w:marLeft w:val="0"/>
              <w:marRight w:val="0"/>
              <w:marTop w:val="0"/>
              <w:marBottom w:val="0"/>
              <w:divBdr>
                <w:top w:val="none" w:sz="0" w:space="0" w:color="auto"/>
                <w:left w:val="none" w:sz="0" w:space="0" w:color="auto"/>
                <w:bottom w:val="none" w:sz="0" w:space="0" w:color="auto"/>
                <w:right w:val="none" w:sz="0" w:space="0" w:color="auto"/>
              </w:divBdr>
            </w:div>
            <w:div w:id="2129280184">
              <w:marLeft w:val="0"/>
              <w:marRight w:val="0"/>
              <w:marTop w:val="0"/>
              <w:marBottom w:val="0"/>
              <w:divBdr>
                <w:top w:val="none" w:sz="0" w:space="0" w:color="auto"/>
                <w:left w:val="none" w:sz="0" w:space="0" w:color="auto"/>
                <w:bottom w:val="none" w:sz="0" w:space="0" w:color="auto"/>
                <w:right w:val="none" w:sz="0" w:space="0" w:color="auto"/>
              </w:divBdr>
            </w:div>
            <w:div w:id="21309740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1052574">
      <w:bodyDiv w:val="1"/>
      <w:marLeft w:val="0"/>
      <w:marRight w:val="0"/>
      <w:marTop w:val="0"/>
      <w:marBottom w:val="0"/>
      <w:divBdr>
        <w:top w:val="none" w:sz="0" w:space="0" w:color="auto"/>
        <w:left w:val="none" w:sz="0" w:space="0" w:color="auto"/>
        <w:bottom w:val="none" w:sz="0" w:space="0" w:color="auto"/>
        <w:right w:val="none" w:sz="0" w:space="0" w:color="auto"/>
      </w:divBdr>
      <w:divsChild>
        <w:div w:id="555119678">
          <w:marLeft w:val="0"/>
          <w:marRight w:val="0"/>
          <w:marTop w:val="0"/>
          <w:marBottom w:val="0"/>
          <w:divBdr>
            <w:top w:val="none" w:sz="0" w:space="0" w:color="auto"/>
            <w:left w:val="none" w:sz="0" w:space="0" w:color="auto"/>
            <w:bottom w:val="none" w:sz="0" w:space="0" w:color="auto"/>
            <w:right w:val="none" w:sz="0" w:space="0" w:color="auto"/>
          </w:divBdr>
        </w:div>
      </w:divsChild>
    </w:div>
    <w:div w:id="471866265">
      <w:bodyDiv w:val="1"/>
      <w:marLeft w:val="0"/>
      <w:marRight w:val="0"/>
      <w:marTop w:val="0"/>
      <w:marBottom w:val="0"/>
      <w:divBdr>
        <w:top w:val="none" w:sz="0" w:space="0" w:color="auto"/>
        <w:left w:val="none" w:sz="0" w:space="0" w:color="auto"/>
        <w:bottom w:val="none" w:sz="0" w:space="0" w:color="auto"/>
        <w:right w:val="none" w:sz="0" w:space="0" w:color="auto"/>
      </w:divBdr>
    </w:div>
    <w:div w:id="570114603">
      <w:bodyDiv w:val="1"/>
      <w:marLeft w:val="0"/>
      <w:marRight w:val="0"/>
      <w:marTop w:val="0"/>
      <w:marBottom w:val="0"/>
      <w:divBdr>
        <w:top w:val="none" w:sz="0" w:space="0" w:color="auto"/>
        <w:left w:val="none" w:sz="0" w:space="0" w:color="auto"/>
        <w:bottom w:val="none" w:sz="0" w:space="0" w:color="auto"/>
        <w:right w:val="none" w:sz="0" w:space="0" w:color="auto"/>
      </w:divBdr>
    </w:div>
    <w:div w:id="660041661">
      <w:bodyDiv w:val="1"/>
      <w:marLeft w:val="0"/>
      <w:marRight w:val="0"/>
      <w:marTop w:val="0"/>
      <w:marBottom w:val="0"/>
      <w:divBdr>
        <w:top w:val="none" w:sz="0" w:space="0" w:color="auto"/>
        <w:left w:val="none" w:sz="0" w:space="0" w:color="auto"/>
        <w:bottom w:val="none" w:sz="0" w:space="0" w:color="auto"/>
        <w:right w:val="none" w:sz="0" w:space="0" w:color="auto"/>
      </w:divBdr>
      <w:divsChild>
        <w:div w:id="254677067">
          <w:marLeft w:val="0"/>
          <w:marRight w:val="0"/>
          <w:marTop w:val="0"/>
          <w:marBottom w:val="0"/>
          <w:divBdr>
            <w:top w:val="none" w:sz="0" w:space="0" w:color="auto"/>
            <w:left w:val="none" w:sz="0" w:space="0" w:color="auto"/>
            <w:bottom w:val="none" w:sz="0" w:space="0" w:color="auto"/>
            <w:right w:val="none" w:sz="0" w:space="0" w:color="auto"/>
          </w:divBdr>
        </w:div>
        <w:div w:id="272712050">
          <w:marLeft w:val="0"/>
          <w:marRight w:val="0"/>
          <w:marTop w:val="0"/>
          <w:marBottom w:val="0"/>
          <w:divBdr>
            <w:top w:val="none" w:sz="0" w:space="0" w:color="auto"/>
            <w:left w:val="none" w:sz="0" w:space="0" w:color="auto"/>
            <w:bottom w:val="none" w:sz="0" w:space="0" w:color="auto"/>
            <w:right w:val="none" w:sz="0" w:space="0" w:color="auto"/>
          </w:divBdr>
        </w:div>
        <w:div w:id="332612256">
          <w:marLeft w:val="0"/>
          <w:marRight w:val="0"/>
          <w:marTop w:val="0"/>
          <w:marBottom w:val="0"/>
          <w:divBdr>
            <w:top w:val="none" w:sz="0" w:space="0" w:color="auto"/>
            <w:left w:val="none" w:sz="0" w:space="0" w:color="auto"/>
            <w:bottom w:val="none" w:sz="0" w:space="0" w:color="auto"/>
            <w:right w:val="none" w:sz="0" w:space="0" w:color="auto"/>
          </w:divBdr>
        </w:div>
        <w:div w:id="587806723">
          <w:marLeft w:val="0"/>
          <w:marRight w:val="0"/>
          <w:marTop w:val="0"/>
          <w:marBottom w:val="0"/>
          <w:divBdr>
            <w:top w:val="none" w:sz="0" w:space="0" w:color="auto"/>
            <w:left w:val="none" w:sz="0" w:space="0" w:color="auto"/>
            <w:bottom w:val="none" w:sz="0" w:space="0" w:color="auto"/>
            <w:right w:val="none" w:sz="0" w:space="0" w:color="auto"/>
          </w:divBdr>
        </w:div>
        <w:div w:id="1218013666">
          <w:marLeft w:val="0"/>
          <w:marRight w:val="0"/>
          <w:marTop w:val="0"/>
          <w:marBottom w:val="0"/>
          <w:divBdr>
            <w:top w:val="none" w:sz="0" w:space="0" w:color="auto"/>
            <w:left w:val="none" w:sz="0" w:space="0" w:color="auto"/>
            <w:bottom w:val="none" w:sz="0" w:space="0" w:color="auto"/>
            <w:right w:val="none" w:sz="0" w:space="0" w:color="auto"/>
          </w:divBdr>
        </w:div>
        <w:div w:id="1309358223">
          <w:marLeft w:val="0"/>
          <w:marRight w:val="0"/>
          <w:marTop w:val="0"/>
          <w:marBottom w:val="0"/>
          <w:divBdr>
            <w:top w:val="none" w:sz="0" w:space="0" w:color="auto"/>
            <w:left w:val="none" w:sz="0" w:space="0" w:color="auto"/>
            <w:bottom w:val="none" w:sz="0" w:space="0" w:color="auto"/>
            <w:right w:val="none" w:sz="0" w:space="0" w:color="auto"/>
          </w:divBdr>
        </w:div>
        <w:div w:id="1419789208">
          <w:marLeft w:val="0"/>
          <w:marRight w:val="0"/>
          <w:marTop w:val="0"/>
          <w:marBottom w:val="0"/>
          <w:divBdr>
            <w:top w:val="none" w:sz="0" w:space="0" w:color="auto"/>
            <w:left w:val="none" w:sz="0" w:space="0" w:color="auto"/>
            <w:bottom w:val="none" w:sz="0" w:space="0" w:color="auto"/>
            <w:right w:val="none" w:sz="0" w:space="0" w:color="auto"/>
          </w:divBdr>
        </w:div>
        <w:div w:id="1583444902">
          <w:marLeft w:val="0"/>
          <w:marRight w:val="0"/>
          <w:marTop w:val="0"/>
          <w:marBottom w:val="0"/>
          <w:divBdr>
            <w:top w:val="none" w:sz="0" w:space="0" w:color="auto"/>
            <w:left w:val="none" w:sz="0" w:space="0" w:color="auto"/>
            <w:bottom w:val="none" w:sz="0" w:space="0" w:color="auto"/>
            <w:right w:val="none" w:sz="0" w:space="0" w:color="auto"/>
          </w:divBdr>
        </w:div>
      </w:divsChild>
    </w:div>
    <w:div w:id="700860982">
      <w:bodyDiv w:val="1"/>
      <w:marLeft w:val="0"/>
      <w:marRight w:val="0"/>
      <w:marTop w:val="0"/>
      <w:marBottom w:val="0"/>
      <w:divBdr>
        <w:top w:val="none" w:sz="0" w:space="0" w:color="auto"/>
        <w:left w:val="none" w:sz="0" w:space="0" w:color="auto"/>
        <w:bottom w:val="none" w:sz="0" w:space="0" w:color="auto"/>
        <w:right w:val="none" w:sz="0" w:space="0" w:color="auto"/>
      </w:divBdr>
    </w:div>
    <w:div w:id="708722779">
      <w:bodyDiv w:val="1"/>
      <w:marLeft w:val="0"/>
      <w:marRight w:val="0"/>
      <w:marTop w:val="0"/>
      <w:marBottom w:val="0"/>
      <w:divBdr>
        <w:top w:val="none" w:sz="0" w:space="0" w:color="auto"/>
        <w:left w:val="none" w:sz="0" w:space="0" w:color="auto"/>
        <w:bottom w:val="none" w:sz="0" w:space="0" w:color="auto"/>
        <w:right w:val="none" w:sz="0" w:space="0" w:color="auto"/>
      </w:divBdr>
    </w:div>
    <w:div w:id="718552737">
      <w:bodyDiv w:val="1"/>
      <w:marLeft w:val="0"/>
      <w:marRight w:val="0"/>
      <w:marTop w:val="0"/>
      <w:marBottom w:val="0"/>
      <w:divBdr>
        <w:top w:val="none" w:sz="0" w:space="0" w:color="auto"/>
        <w:left w:val="none" w:sz="0" w:space="0" w:color="auto"/>
        <w:bottom w:val="none" w:sz="0" w:space="0" w:color="auto"/>
        <w:right w:val="none" w:sz="0" w:space="0" w:color="auto"/>
      </w:divBdr>
      <w:divsChild>
        <w:div w:id="373241497">
          <w:marLeft w:val="0"/>
          <w:marRight w:val="0"/>
          <w:marTop w:val="0"/>
          <w:marBottom w:val="0"/>
          <w:divBdr>
            <w:top w:val="none" w:sz="0" w:space="0" w:color="auto"/>
            <w:left w:val="none" w:sz="0" w:space="0" w:color="auto"/>
            <w:bottom w:val="none" w:sz="0" w:space="0" w:color="auto"/>
            <w:right w:val="none" w:sz="0" w:space="0" w:color="auto"/>
          </w:divBdr>
        </w:div>
      </w:divsChild>
    </w:div>
    <w:div w:id="823471229">
      <w:bodyDiv w:val="1"/>
      <w:marLeft w:val="0"/>
      <w:marRight w:val="0"/>
      <w:marTop w:val="0"/>
      <w:marBottom w:val="0"/>
      <w:divBdr>
        <w:top w:val="none" w:sz="0" w:space="0" w:color="auto"/>
        <w:left w:val="none" w:sz="0" w:space="0" w:color="auto"/>
        <w:bottom w:val="none" w:sz="0" w:space="0" w:color="auto"/>
        <w:right w:val="none" w:sz="0" w:space="0" w:color="auto"/>
      </w:divBdr>
    </w:div>
    <w:div w:id="826633475">
      <w:bodyDiv w:val="1"/>
      <w:marLeft w:val="0"/>
      <w:marRight w:val="0"/>
      <w:marTop w:val="0"/>
      <w:marBottom w:val="0"/>
      <w:divBdr>
        <w:top w:val="none" w:sz="0" w:space="0" w:color="auto"/>
        <w:left w:val="none" w:sz="0" w:space="0" w:color="auto"/>
        <w:bottom w:val="none" w:sz="0" w:space="0" w:color="auto"/>
        <w:right w:val="none" w:sz="0" w:space="0" w:color="auto"/>
      </w:divBdr>
    </w:div>
    <w:div w:id="902721860">
      <w:bodyDiv w:val="1"/>
      <w:marLeft w:val="30"/>
      <w:marRight w:val="30"/>
      <w:marTop w:val="0"/>
      <w:marBottom w:val="0"/>
      <w:divBdr>
        <w:top w:val="none" w:sz="0" w:space="0" w:color="auto"/>
        <w:left w:val="none" w:sz="0" w:space="0" w:color="auto"/>
        <w:bottom w:val="none" w:sz="0" w:space="0" w:color="auto"/>
        <w:right w:val="none" w:sz="0" w:space="0" w:color="auto"/>
      </w:divBdr>
      <w:divsChild>
        <w:div w:id="1549874908">
          <w:marLeft w:val="0"/>
          <w:marRight w:val="0"/>
          <w:marTop w:val="0"/>
          <w:marBottom w:val="0"/>
          <w:divBdr>
            <w:top w:val="none" w:sz="0" w:space="0" w:color="auto"/>
            <w:left w:val="none" w:sz="0" w:space="0" w:color="auto"/>
            <w:bottom w:val="none" w:sz="0" w:space="0" w:color="auto"/>
            <w:right w:val="none" w:sz="0" w:space="0" w:color="auto"/>
          </w:divBdr>
          <w:divsChild>
            <w:div w:id="871653155">
              <w:marLeft w:val="0"/>
              <w:marRight w:val="0"/>
              <w:marTop w:val="0"/>
              <w:marBottom w:val="0"/>
              <w:divBdr>
                <w:top w:val="none" w:sz="0" w:space="0" w:color="auto"/>
                <w:left w:val="none" w:sz="0" w:space="0" w:color="auto"/>
                <w:bottom w:val="none" w:sz="0" w:space="0" w:color="auto"/>
                <w:right w:val="none" w:sz="0" w:space="0" w:color="auto"/>
              </w:divBdr>
              <w:divsChild>
                <w:div w:id="1317681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4119958">
      <w:bodyDiv w:val="1"/>
      <w:marLeft w:val="0"/>
      <w:marRight w:val="0"/>
      <w:marTop w:val="0"/>
      <w:marBottom w:val="0"/>
      <w:divBdr>
        <w:top w:val="none" w:sz="0" w:space="0" w:color="auto"/>
        <w:left w:val="none" w:sz="0" w:space="0" w:color="auto"/>
        <w:bottom w:val="none" w:sz="0" w:space="0" w:color="auto"/>
        <w:right w:val="none" w:sz="0" w:space="0" w:color="auto"/>
      </w:divBdr>
    </w:div>
    <w:div w:id="952975032">
      <w:bodyDiv w:val="1"/>
      <w:marLeft w:val="0"/>
      <w:marRight w:val="0"/>
      <w:marTop w:val="0"/>
      <w:marBottom w:val="0"/>
      <w:divBdr>
        <w:top w:val="none" w:sz="0" w:space="0" w:color="auto"/>
        <w:left w:val="none" w:sz="0" w:space="0" w:color="auto"/>
        <w:bottom w:val="none" w:sz="0" w:space="0" w:color="auto"/>
        <w:right w:val="none" w:sz="0" w:space="0" w:color="auto"/>
      </w:divBdr>
      <w:divsChild>
        <w:div w:id="26414132">
          <w:marLeft w:val="0"/>
          <w:marRight w:val="0"/>
          <w:marTop w:val="0"/>
          <w:marBottom w:val="0"/>
          <w:divBdr>
            <w:top w:val="none" w:sz="0" w:space="0" w:color="auto"/>
            <w:left w:val="none" w:sz="0" w:space="0" w:color="auto"/>
            <w:bottom w:val="none" w:sz="0" w:space="0" w:color="auto"/>
            <w:right w:val="none" w:sz="0" w:space="0" w:color="auto"/>
          </w:divBdr>
        </w:div>
        <w:div w:id="42487624">
          <w:marLeft w:val="0"/>
          <w:marRight w:val="0"/>
          <w:marTop w:val="0"/>
          <w:marBottom w:val="0"/>
          <w:divBdr>
            <w:top w:val="none" w:sz="0" w:space="0" w:color="auto"/>
            <w:left w:val="none" w:sz="0" w:space="0" w:color="auto"/>
            <w:bottom w:val="none" w:sz="0" w:space="0" w:color="auto"/>
            <w:right w:val="none" w:sz="0" w:space="0" w:color="auto"/>
          </w:divBdr>
        </w:div>
        <w:div w:id="50345523">
          <w:marLeft w:val="0"/>
          <w:marRight w:val="0"/>
          <w:marTop w:val="0"/>
          <w:marBottom w:val="0"/>
          <w:divBdr>
            <w:top w:val="none" w:sz="0" w:space="0" w:color="auto"/>
            <w:left w:val="none" w:sz="0" w:space="0" w:color="auto"/>
            <w:bottom w:val="none" w:sz="0" w:space="0" w:color="auto"/>
            <w:right w:val="none" w:sz="0" w:space="0" w:color="auto"/>
          </w:divBdr>
        </w:div>
        <w:div w:id="208108494">
          <w:marLeft w:val="0"/>
          <w:marRight w:val="0"/>
          <w:marTop w:val="0"/>
          <w:marBottom w:val="0"/>
          <w:divBdr>
            <w:top w:val="none" w:sz="0" w:space="0" w:color="auto"/>
            <w:left w:val="none" w:sz="0" w:space="0" w:color="auto"/>
            <w:bottom w:val="none" w:sz="0" w:space="0" w:color="auto"/>
            <w:right w:val="none" w:sz="0" w:space="0" w:color="auto"/>
          </w:divBdr>
        </w:div>
        <w:div w:id="225578031">
          <w:marLeft w:val="0"/>
          <w:marRight w:val="0"/>
          <w:marTop w:val="0"/>
          <w:marBottom w:val="0"/>
          <w:divBdr>
            <w:top w:val="none" w:sz="0" w:space="0" w:color="auto"/>
            <w:left w:val="none" w:sz="0" w:space="0" w:color="auto"/>
            <w:bottom w:val="none" w:sz="0" w:space="0" w:color="auto"/>
            <w:right w:val="none" w:sz="0" w:space="0" w:color="auto"/>
          </w:divBdr>
        </w:div>
        <w:div w:id="413019478">
          <w:marLeft w:val="0"/>
          <w:marRight w:val="0"/>
          <w:marTop w:val="0"/>
          <w:marBottom w:val="0"/>
          <w:divBdr>
            <w:top w:val="none" w:sz="0" w:space="0" w:color="auto"/>
            <w:left w:val="none" w:sz="0" w:space="0" w:color="auto"/>
            <w:bottom w:val="none" w:sz="0" w:space="0" w:color="auto"/>
            <w:right w:val="none" w:sz="0" w:space="0" w:color="auto"/>
          </w:divBdr>
        </w:div>
        <w:div w:id="482695518">
          <w:marLeft w:val="0"/>
          <w:marRight w:val="0"/>
          <w:marTop w:val="0"/>
          <w:marBottom w:val="0"/>
          <w:divBdr>
            <w:top w:val="none" w:sz="0" w:space="0" w:color="auto"/>
            <w:left w:val="none" w:sz="0" w:space="0" w:color="auto"/>
            <w:bottom w:val="none" w:sz="0" w:space="0" w:color="auto"/>
            <w:right w:val="none" w:sz="0" w:space="0" w:color="auto"/>
          </w:divBdr>
        </w:div>
        <w:div w:id="672604996">
          <w:marLeft w:val="0"/>
          <w:marRight w:val="0"/>
          <w:marTop w:val="0"/>
          <w:marBottom w:val="0"/>
          <w:divBdr>
            <w:top w:val="none" w:sz="0" w:space="0" w:color="auto"/>
            <w:left w:val="none" w:sz="0" w:space="0" w:color="auto"/>
            <w:bottom w:val="none" w:sz="0" w:space="0" w:color="auto"/>
            <w:right w:val="none" w:sz="0" w:space="0" w:color="auto"/>
          </w:divBdr>
        </w:div>
        <w:div w:id="1131938303">
          <w:marLeft w:val="0"/>
          <w:marRight w:val="0"/>
          <w:marTop w:val="0"/>
          <w:marBottom w:val="0"/>
          <w:divBdr>
            <w:top w:val="none" w:sz="0" w:space="0" w:color="auto"/>
            <w:left w:val="none" w:sz="0" w:space="0" w:color="auto"/>
            <w:bottom w:val="none" w:sz="0" w:space="0" w:color="auto"/>
            <w:right w:val="none" w:sz="0" w:space="0" w:color="auto"/>
          </w:divBdr>
        </w:div>
        <w:div w:id="1199468972">
          <w:marLeft w:val="0"/>
          <w:marRight w:val="0"/>
          <w:marTop w:val="0"/>
          <w:marBottom w:val="0"/>
          <w:divBdr>
            <w:top w:val="none" w:sz="0" w:space="0" w:color="auto"/>
            <w:left w:val="none" w:sz="0" w:space="0" w:color="auto"/>
            <w:bottom w:val="none" w:sz="0" w:space="0" w:color="auto"/>
            <w:right w:val="none" w:sz="0" w:space="0" w:color="auto"/>
          </w:divBdr>
        </w:div>
        <w:div w:id="1339190203">
          <w:marLeft w:val="0"/>
          <w:marRight w:val="0"/>
          <w:marTop w:val="0"/>
          <w:marBottom w:val="0"/>
          <w:divBdr>
            <w:top w:val="none" w:sz="0" w:space="0" w:color="auto"/>
            <w:left w:val="none" w:sz="0" w:space="0" w:color="auto"/>
            <w:bottom w:val="none" w:sz="0" w:space="0" w:color="auto"/>
            <w:right w:val="none" w:sz="0" w:space="0" w:color="auto"/>
          </w:divBdr>
        </w:div>
        <w:div w:id="1394161106">
          <w:marLeft w:val="0"/>
          <w:marRight w:val="0"/>
          <w:marTop w:val="0"/>
          <w:marBottom w:val="0"/>
          <w:divBdr>
            <w:top w:val="none" w:sz="0" w:space="0" w:color="auto"/>
            <w:left w:val="none" w:sz="0" w:space="0" w:color="auto"/>
            <w:bottom w:val="none" w:sz="0" w:space="0" w:color="auto"/>
            <w:right w:val="none" w:sz="0" w:space="0" w:color="auto"/>
          </w:divBdr>
        </w:div>
        <w:div w:id="1523663055">
          <w:marLeft w:val="0"/>
          <w:marRight w:val="0"/>
          <w:marTop w:val="0"/>
          <w:marBottom w:val="0"/>
          <w:divBdr>
            <w:top w:val="none" w:sz="0" w:space="0" w:color="auto"/>
            <w:left w:val="none" w:sz="0" w:space="0" w:color="auto"/>
            <w:bottom w:val="none" w:sz="0" w:space="0" w:color="auto"/>
            <w:right w:val="none" w:sz="0" w:space="0" w:color="auto"/>
          </w:divBdr>
        </w:div>
        <w:div w:id="1771118607">
          <w:marLeft w:val="0"/>
          <w:marRight w:val="0"/>
          <w:marTop w:val="0"/>
          <w:marBottom w:val="0"/>
          <w:divBdr>
            <w:top w:val="none" w:sz="0" w:space="0" w:color="auto"/>
            <w:left w:val="none" w:sz="0" w:space="0" w:color="auto"/>
            <w:bottom w:val="none" w:sz="0" w:space="0" w:color="auto"/>
            <w:right w:val="none" w:sz="0" w:space="0" w:color="auto"/>
          </w:divBdr>
        </w:div>
        <w:div w:id="1875000245">
          <w:marLeft w:val="0"/>
          <w:marRight w:val="0"/>
          <w:marTop w:val="0"/>
          <w:marBottom w:val="0"/>
          <w:divBdr>
            <w:top w:val="none" w:sz="0" w:space="0" w:color="auto"/>
            <w:left w:val="none" w:sz="0" w:space="0" w:color="auto"/>
            <w:bottom w:val="none" w:sz="0" w:space="0" w:color="auto"/>
            <w:right w:val="none" w:sz="0" w:space="0" w:color="auto"/>
          </w:divBdr>
        </w:div>
        <w:div w:id="2001352363">
          <w:marLeft w:val="0"/>
          <w:marRight w:val="0"/>
          <w:marTop w:val="0"/>
          <w:marBottom w:val="0"/>
          <w:divBdr>
            <w:top w:val="none" w:sz="0" w:space="0" w:color="auto"/>
            <w:left w:val="none" w:sz="0" w:space="0" w:color="auto"/>
            <w:bottom w:val="none" w:sz="0" w:space="0" w:color="auto"/>
            <w:right w:val="none" w:sz="0" w:space="0" w:color="auto"/>
          </w:divBdr>
        </w:div>
        <w:div w:id="2027095130">
          <w:marLeft w:val="0"/>
          <w:marRight w:val="0"/>
          <w:marTop w:val="0"/>
          <w:marBottom w:val="0"/>
          <w:divBdr>
            <w:top w:val="none" w:sz="0" w:space="0" w:color="auto"/>
            <w:left w:val="none" w:sz="0" w:space="0" w:color="auto"/>
            <w:bottom w:val="none" w:sz="0" w:space="0" w:color="auto"/>
            <w:right w:val="none" w:sz="0" w:space="0" w:color="auto"/>
          </w:divBdr>
        </w:div>
      </w:divsChild>
    </w:div>
    <w:div w:id="1065958830">
      <w:bodyDiv w:val="1"/>
      <w:marLeft w:val="0"/>
      <w:marRight w:val="0"/>
      <w:marTop w:val="0"/>
      <w:marBottom w:val="0"/>
      <w:divBdr>
        <w:top w:val="none" w:sz="0" w:space="0" w:color="auto"/>
        <w:left w:val="none" w:sz="0" w:space="0" w:color="auto"/>
        <w:bottom w:val="none" w:sz="0" w:space="0" w:color="auto"/>
        <w:right w:val="none" w:sz="0" w:space="0" w:color="auto"/>
      </w:divBdr>
      <w:divsChild>
        <w:div w:id="7219414">
          <w:marLeft w:val="0"/>
          <w:marRight w:val="0"/>
          <w:marTop w:val="0"/>
          <w:marBottom w:val="0"/>
          <w:divBdr>
            <w:top w:val="none" w:sz="0" w:space="0" w:color="auto"/>
            <w:left w:val="none" w:sz="0" w:space="0" w:color="auto"/>
            <w:bottom w:val="none" w:sz="0" w:space="0" w:color="auto"/>
            <w:right w:val="none" w:sz="0" w:space="0" w:color="auto"/>
          </w:divBdr>
        </w:div>
        <w:div w:id="94176424">
          <w:marLeft w:val="0"/>
          <w:marRight w:val="0"/>
          <w:marTop w:val="0"/>
          <w:marBottom w:val="0"/>
          <w:divBdr>
            <w:top w:val="none" w:sz="0" w:space="0" w:color="auto"/>
            <w:left w:val="none" w:sz="0" w:space="0" w:color="auto"/>
            <w:bottom w:val="none" w:sz="0" w:space="0" w:color="auto"/>
            <w:right w:val="none" w:sz="0" w:space="0" w:color="auto"/>
          </w:divBdr>
        </w:div>
        <w:div w:id="391126802">
          <w:marLeft w:val="0"/>
          <w:marRight w:val="0"/>
          <w:marTop w:val="0"/>
          <w:marBottom w:val="0"/>
          <w:divBdr>
            <w:top w:val="none" w:sz="0" w:space="0" w:color="auto"/>
            <w:left w:val="none" w:sz="0" w:space="0" w:color="auto"/>
            <w:bottom w:val="none" w:sz="0" w:space="0" w:color="auto"/>
            <w:right w:val="none" w:sz="0" w:space="0" w:color="auto"/>
          </w:divBdr>
        </w:div>
        <w:div w:id="468861056">
          <w:marLeft w:val="0"/>
          <w:marRight w:val="0"/>
          <w:marTop w:val="0"/>
          <w:marBottom w:val="0"/>
          <w:divBdr>
            <w:top w:val="none" w:sz="0" w:space="0" w:color="auto"/>
            <w:left w:val="none" w:sz="0" w:space="0" w:color="auto"/>
            <w:bottom w:val="none" w:sz="0" w:space="0" w:color="auto"/>
            <w:right w:val="none" w:sz="0" w:space="0" w:color="auto"/>
          </w:divBdr>
        </w:div>
        <w:div w:id="627122497">
          <w:marLeft w:val="0"/>
          <w:marRight w:val="0"/>
          <w:marTop w:val="0"/>
          <w:marBottom w:val="0"/>
          <w:divBdr>
            <w:top w:val="none" w:sz="0" w:space="0" w:color="auto"/>
            <w:left w:val="none" w:sz="0" w:space="0" w:color="auto"/>
            <w:bottom w:val="none" w:sz="0" w:space="0" w:color="auto"/>
            <w:right w:val="none" w:sz="0" w:space="0" w:color="auto"/>
          </w:divBdr>
        </w:div>
        <w:div w:id="646669654">
          <w:marLeft w:val="0"/>
          <w:marRight w:val="0"/>
          <w:marTop w:val="0"/>
          <w:marBottom w:val="0"/>
          <w:divBdr>
            <w:top w:val="none" w:sz="0" w:space="0" w:color="auto"/>
            <w:left w:val="none" w:sz="0" w:space="0" w:color="auto"/>
            <w:bottom w:val="none" w:sz="0" w:space="0" w:color="auto"/>
            <w:right w:val="none" w:sz="0" w:space="0" w:color="auto"/>
          </w:divBdr>
        </w:div>
        <w:div w:id="781416411">
          <w:marLeft w:val="0"/>
          <w:marRight w:val="0"/>
          <w:marTop w:val="0"/>
          <w:marBottom w:val="0"/>
          <w:divBdr>
            <w:top w:val="none" w:sz="0" w:space="0" w:color="auto"/>
            <w:left w:val="none" w:sz="0" w:space="0" w:color="auto"/>
            <w:bottom w:val="none" w:sz="0" w:space="0" w:color="auto"/>
            <w:right w:val="none" w:sz="0" w:space="0" w:color="auto"/>
          </w:divBdr>
        </w:div>
        <w:div w:id="1191454647">
          <w:marLeft w:val="0"/>
          <w:marRight w:val="0"/>
          <w:marTop w:val="0"/>
          <w:marBottom w:val="0"/>
          <w:divBdr>
            <w:top w:val="none" w:sz="0" w:space="0" w:color="auto"/>
            <w:left w:val="none" w:sz="0" w:space="0" w:color="auto"/>
            <w:bottom w:val="none" w:sz="0" w:space="0" w:color="auto"/>
            <w:right w:val="none" w:sz="0" w:space="0" w:color="auto"/>
          </w:divBdr>
        </w:div>
        <w:div w:id="1723284501">
          <w:marLeft w:val="0"/>
          <w:marRight w:val="0"/>
          <w:marTop w:val="0"/>
          <w:marBottom w:val="0"/>
          <w:divBdr>
            <w:top w:val="none" w:sz="0" w:space="0" w:color="auto"/>
            <w:left w:val="none" w:sz="0" w:space="0" w:color="auto"/>
            <w:bottom w:val="none" w:sz="0" w:space="0" w:color="auto"/>
            <w:right w:val="none" w:sz="0" w:space="0" w:color="auto"/>
          </w:divBdr>
        </w:div>
        <w:div w:id="1731422214">
          <w:marLeft w:val="0"/>
          <w:marRight w:val="0"/>
          <w:marTop w:val="0"/>
          <w:marBottom w:val="0"/>
          <w:divBdr>
            <w:top w:val="none" w:sz="0" w:space="0" w:color="auto"/>
            <w:left w:val="none" w:sz="0" w:space="0" w:color="auto"/>
            <w:bottom w:val="none" w:sz="0" w:space="0" w:color="auto"/>
            <w:right w:val="none" w:sz="0" w:space="0" w:color="auto"/>
          </w:divBdr>
        </w:div>
      </w:divsChild>
    </w:div>
    <w:div w:id="1080559975">
      <w:bodyDiv w:val="1"/>
      <w:marLeft w:val="0"/>
      <w:marRight w:val="0"/>
      <w:marTop w:val="0"/>
      <w:marBottom w:val="0"/>
      <w:divBdr>
        <w:top w:val="none" w:sz="0" w:space="0" w:color="auto"/>
        <w:left w:val="none" w:sz="0" w:space="0" w:color="auto"/>
        <w:bottom w:val="none" w:sz="0" w:space="0" w:color="auto"/>
        <w:right w:val="none" w:sz="0" w:space="0" w:color="auto"/>
      </w:divBdr>
      <w:divsChild>
        <w:div w:id="116074458">
          <w:marLeft w:val="0"/>
          <w:marRight w:val="0"/>
          <w:marTop w:val="0"/>
          <w:marBottom w:val="0"/>
          <w:divBdr>
            <w:top w:val="none" w:sz="0" w:space="0" w:color="auto"/>
            <w:left w:val="none" w:sz="0" w:space="0" w:color="auto"/>
            <w:bottom w:val="none" w:sz="0" w:space="0" w:color="auto"/>
            <w:right w:val="none" w:sz="0" w:space="0" w:color="auto"/>
          </w:divBdr>
        </w:div>
        <w:div w:id="121770840">
          <w:marLeft w:val="0"/>
          <w:marRight w:val="0"/>
          <w:marTop w:val="0"/>
          <w:marBottom w:val="0"/>
          <w:divBdr>
            <w:top w:val="none" w:sz="0" w:space="0" w:color="auto"/>
            <w:left w:val="none" w:sz="0" w:space="0" w:color="auto"/>
            <w:bottom w:val="none" w:sz="0" w:space="0" w:color="auto"/>
            <w:right w:val="none" w:sz="0" w:space="0" w:color="auto"/>
          </w:divBdr>
        </w:div>
        <w:div w:id="375786153">
          <w:marLeft w:val="0"/>
          <w:marRight w:val="0"/>
          <w:marTop w:val="0"/>
          <w:marBottom w:val="0"/>
          <w:divBdr>
            <w:top w:val="none" w:sz="0" w:space="0" w:color="auto"/>
            <w:left w:val="none" w:sz="0" w:space="0" w:color="auto"/>
            <w:bottom w:val="none" w:sz="0" w:space="0" w:color="auto"/>
            <w:right w:val="none" w:sz="0" w:space="0" w:color="auto"/>
          </w:divBdr>
        </w:div>
        <w:div w:id="748886917">
          <w:marLeft w:val="0"/>
          <w:marRight w:val="0"/>
          <w:marTop w:val="0"/>
          <w:marBottom w:val="0"/>
          <w:divBdr>
            <w:top w:val="none" w:sz="0" w:space="0" w:color="auto"/>
            <w:left w:val="none" w:sz="0" w:space="0" w:color="auto"/>
            <w:bottom w:val="none" w:sz="0" w:space="0" w:color="auto"/>
            <w:right w:val="none" w:sz="0" w:space="0" w:color="auto"/>
          </w:divBdr>
        </w:div>
        <w:div w:id="1394501444">
          <w:marLeft w:val="0"/>
          <w:marRight w:val="0"/>
          <w:marTop w:val="0"/>
          <w:marBottom w:val="0"/>
          <w:divBdr>
            <w:top w:val="none" w:sz="0" w:space="0" w:color="auto"/>
            <w:left w:val="none" w:sz="0" w:space="0" w:color="auto"/>
            <w:bottom w:val="none" w:sz="0" w:space="0" w:color="auto"/>
            <w:right w:val="none" w:sz="0" w:space="0" w:color="auto"/>
          </w:divBdr>
        </w:div>
        <w:div w:id="1524398993">
          <w:marLeft w:val="0"/>
          <w:marRight w:val="0"/>
          <w:marTop w:val="0"/>
          <w:marBottom w:val="0"/>
          <w:divBdr>
            <w:top w:val="none" w:sz="0" w:space="0" w:color="auto"/>
            <w:left w:val="none" w:sz="0" w:space="0" w:color="auto"/>
            <w:bottom w:val="none" w:sz="0" w:space="0" w:color="auto"/>
            <w:right w:val="none" w:sz="0" w:space="0" w:color="auto"/>
          </w:divBdr>
        </w:div>
      </w:divsChild>
    </w:div>
    <w:div w:id="1224213296">
      <w:bodyDiv w:val="1"/>
      <w:marLeft w:val="0"/>
      <w:marRight w:val="0"/>
      <w:marTop w:val="0"/>
      <w:marBottom w:val="0"/>
      <w:divBdr>
        <w:top w:val="none" w:sz="0" w:space="0" w:color="auto"/>
        <w:left w:val="none" w:sz="0" w:space="0" w:color="auto"/>
        <w:bottom w:val="none" w:sz="0" w:space="0" w:color="auto"/>
        <w:right w:val="none" w:sz="0" w:space="0" w:color="auto"/>
      </w:divBdr>
    </w:div>
    <w:div w:id="1249076951">
      <w:bodyDiv w:val="1"/>
      <w:marLeft w:val="0"/>
      <w:marRight w:val="0"/>
      <w:marTop w:val="0"/>
      <w:marBottom w:val="0"/>
      <w:divBdr>
        <w:top w:val="none" w:sz="0" w:space="0" w:color="auto"/>
        <w:left w:val="none" w:sz="0" w:space="0" w:color="auto"/>
        <w:bottom w:val="none" w:sz="0" w:space="0" w:color="auto"/>
        <w:right w:val="none" w:sz="0" w:space="0" w:color="auto"/>
      </w:divBdr>
    </w:div>
    <w:div w:id="1327785187">
      <w:bodyDiv w:val="1"/>
      <w:marLeft w:val="0"/>
      <w:marRight w:val="0"/>
      <w:marTop w:val="0"/>
      <w:marBottom w:val="0"/>
      <w:divBdr>
        <w:top w:val="none" w:sz="0" w:space="0" w:color="auto"/>
        <w:left w:val="none" w:sz="0" w:space="0" w:color="auto"/>
        <w:bottom w:val="none" w:sz="0" w:space="0" w:color="auto"/>
        <w:right w:val="none" w:sz="0" w:space="0" w:color="auto"/>
      </w:divBdr>
    </w:div>
    <w:div w:id="1421213969">
      <w:bodyDiv w:val="1"/>
      <w:marLeft w:val="0"/>
      <w:marRight w:val="0"/>
      <w:marTop w:val="0"/>
      <w:marBottom w:val="0"/>
      <w:divBdr>
        <w:top w:val="none" w:sz="0" w:space="0" w:color="auto"/>
        <w:left w:val="none" w:sz="0" w:space="0" w:color="auto"/>
        <w:bottom w:val="none" w:sz="0" w:space="0" w:color="auto"/>
        <w:right w:val="none" w:sz="0" w:space="0" w:color="auto"/>
      </w:divBdr>
      <w:divsChild>
        <w:div w:id="1992637410">
          <w:marLeft w:val="0"/>
          <w:marRight w:val="0"/>
          <w:marTop w:val="0"/>
          <w:marBottom w:val="0"/>
          <w:divBdr>
            <w:top w:val="none" w:sz="0" w:space="0" w:color="auto"/>
            <w:left w:val="none" w:sz="0" w:space="0" w:color="auto"/>
            <w:bottom w:val="none" w:sz="0" w:space="0" w:color="auto"/>
            <w:right w:val="none" w:sz="0" w:space="0" w:color="auto"/>
          </w:divBdr>
        </w:div>
      </w:divsChild>
    </w:div>
    <w:div w:id="1476487664">
      <w:bodyDiv w:val="1"/>
      <w:marLeft w:val="0"/>
      <w:marRight w:val="0"/>
      <w:marTop w:val="0"/>
      <w:marBottom w:val="0"/>
      <w:divBdr>
        <w:top w:val="none" w:sz="0" w:space="0" w:color="auto"/>
        <w:left w:val="none" w:sz="0" w:space="0" w:color="auto"/>
        <w:bottom w:val="none" w:sz="0" w:space="0" w:color="auto"/>
        <w:right w:val="none" w:sz="0" w:space="0" w:color="auto"/>
      </w:divBdr>
    </w:div>
    <w:div w:id="1502499832">
      <w:bodyDiv w:val="1"/>
      <w:marLeft w:val="0"/>
      <w:marRight w:val="0"/>
      <w:marTop w:val="0"/>
      <w:marBottom w:val="0"/>
      <w:divBdr>
        <w:top w:val="none" w:sz="0" w:space="0" w:color="auto"/>
        <w:left w:val="none" w:sz="0" w:space="0" w:color="auto"/>
        <w:bottom w:val="none" w:sz="0" w:space="0" w:color="auto"/>
        <w:right w:val="none" w:sz="0" w:space="0" w:color="auto"/>
      </w:divBdr>
    </w:div>
    <w:div w:id="1856456472">
      <w:bodyDiv w:val="1"/>
      <w:marLeft w:val="0"/>
      <w:marRight w:val="0"/>
      <w:marTop w:val="0"/>
      <w:marBottom w:val="0"/>
      <w:divBdr>
        <w:top w:val="none" w:sz="0" w:space="0" w:color="auto"/>
        <w:left w:val="none" w:sz="0" w:space="0" w:color="auto"/>
        <w:bottom w:val="none" w:sz="0" w:space="0" w:color="auto"/>
        <w:right w:val="none" w:sz="0" w:space="0" w:color="auto"/>
      </w:divBdr>
      <w:divsChild>
        <w:div w:id="245307417">
          <w:marLeft w:val="0"/>
          <w:marRight w:val="0"/>
          <w:marTop w:val="0"/>
          <w:marBottom w:val="0"/>
          <w:divBdr>
            <w:top w:val="none" w:sz="0" w:space="0" w:color="auto"/>
            <w:left w:val="none" w:sz="0" w:space="0" w:color="auto"/>
            <w:bottom w:val="none" w:sz="0" w:space="0" w:color="auto"/>
            <w:right w:val="none" w:sz="0" w:space="0" w:color="auto"/>
          </w:divBdr>
        </w:div>
        <w:div w:id="361979658">
          <w:marLeft w:val="0"/>
          <w:marRight w:val="0"/>
          <w:marTop w:val="0"/>
          <w:marBottom w:val="0"/>
          <w:divBdr>
            <w:top w:val="none" w:sz="0" w:space="0" w:color="auto"/>
            <w:left w:val="none" w:sz="0" w:space="0" w:color="auto"/>
            <w:bottom w:val="none" w:sz="0" w:space="0" w:color="auto"/>
            <w:right w:val="none" w:sz="0" w:space="0" w:color="auto"/>
          </w:divBdr>
        </w:div>
        <w:div w:id="430324026">
          <w:marLeft w:val="0"/>
          <w:marRight w:val="0"/>
          <w:marTop w:val="0"/>
          <w:marBottom w:val="0"/>
          <w:divBdr>
            <w:top w:val="none" w:sz="0" w:space="0" w:color="auto"/>
            <w:left w:val="none" w:sz="0" w:space="0" w:color="auto"/>
            <w:bottom w:val="none" w:sz="0" w:space="0" w:color="auto"/>
            <w:right w:val="none" w:sz="0" w:space="0" w:color="auto"/>
          </w:divBdr>
        </w:div>
        <w:div w:id="735710663">
          <w:marLeft w:val="0"/>
          <w:marRight w:val="0"/>
          <w:marTop w:val="0"/>
          <w:marBottom w:val="0"/>
          <w:divBdr>
            <w:top w:val="none" w:sz="0" w:space="0" w:color="auto"/>
            <w:left w:val="none" w:sz="0" w:space="0" w:color="auto"/>
            <w:bottom w:val="none" w:sz="0" w:space="0" w:color="auto"/>
            <w:right w:val="none" w:sz="0" w:space="0" w:color="auto"/>
          </w:divBdr>
        </w:div>
        <w:div w:id="1910263400">
          <w:marLeft w:val="0"/>
          <w:marRight w:val="0"/>
          <w:marTop w:val="0"/>
          <w:marBottom w:val="0"/>
          <w:divBdr>
            <w:top w:val="none" w:sz="0" w:space="0" w:color="auto"/>
            <w:left w:val="none" w:sz="0" w:space="0" w:color="auto"/>
            <w:bottom w:val="none" w:sz="0" w:space="0" w:color="auto"/>
            <w:right w:val="none" w:sz="0" w:space="0" w:color="auto"/>
          </w:divBdr>
        </w:div>
        <w:div w:id="2012677367">
          <w:marLeft w:val="0"/>
          <w:marRight w:val="0"/>
          <w:marTop w:val="0"/>
          <w:marBottom w:val="0"/>
          <w:divBdr>
            <w:top w:val="none" w:sz="0" w:space="0" w:color="auto"/>
            <w:left w:val="none" w:sz="0" w:space="0" w:color="auto"/>
            <w:bottom w:val="none" w:sz="0" w:space="0" w:color="auto"/>
            <w:right w:val="none" w:sz="0" w:space="0" w:color="auto"/>
          </w:divBdr>
        </w:div>
      </w:divsChild>
    </w:div>
    <w:div w:id="189303653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viesiejipirkimai.lt"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yperlink" Target="https://viesiejipirkimai.lt" TargetMode="External"/><Relationship Id="rId17" Type="http://schemas.openxmlformats.org/officeDocument/2006/relationships/image" Target="media/image3.png"/><Relationship Id="rId2" Type="http://schemas.openxmlformats.org/officeDocument/2006/relationships/customXml" Target="../customXml/item2.xml"/><Relationship Id="rId16" Type="http://schemas.openxmlformats.org/officeDocument/2006/relationships/image" Target="media/image2.pn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e-tar.lt/portal/lt/legalAct/41e131d07ada11edbc04912defe897d1" TargetMode="External"/><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1" Type="http://schemas.openxmlformats.org/officeDocument/2006/relationships/hyperlink" Target="https://viesiejipirkimai.l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07596E85EDC485CB18856A8B850F9E4"/>
        <w:category>
          <w:name w:val="Bendrosios nuostatos"/>
          <w:gallery w:val="placeholder"/>
        </w:category>
        <w:types>
          <w:type w:val="bbPlcHdr"/>
        </w:types>
        <w:behaviors>
          <w:behavior w:val="content"/>
        </w:behaviors>
        <w:guid w:val="{0640B489-47DB-4A1D-8862-D430096C827E}"/>
      </w:docPartPr>
      <w:docPartBody>
        <w:p w:rsidR="00164406" w:rsidRDefault="005D2FF2" w:rsidP="005D2FF2">
          <w:pPr>
            <w:pStyle w:val="807596E85EDC485CB18856A8B850F9E4"/>
          </w:pPr>
          <w:r w:rsidRPr="00C21ACC">
            <w:rPr>
              <w:rStyle w:val="Vietosrezervavimoenklotekstas"/>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Arial">
    <w:panose1 w:val="020B0604020202020204"/>
    <w:charset w:val="BA"/>
    <w:family w:val="swiss"/>
    <w:pitch w:val="variable"/>
    <w:sig w:usb0="E0002EFF" w:usb1="C000785B" w:usb2="00000009" w:usb3="00000000" w:csb0="000001FF" w:csb1="00000000"/>
  </w:font>
  <w:font w:name="Segoe UI">
    <w:panose1 w:val="020B0502040204020203"/>
    <w:charset w:val="BA"/>
    <w:family w:val="swiss"/>
    <w:pitch w:val="variable"/>
    <w:sig w:usb0="E4002EFF" w:usb1="C000E47F" w:usb2="00000009" w:usb3="00000000" w:csb0="000001FF"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Brandon Grotesque Light">
    <w:altName w:val="Arial"/>
    <w:panose1 w:val="00000000000000000000"/>
    <w:charset w:val="EE"/>
    <w:family w:val="swiss"/>
    <w:notTrueType/>
    <w:pitch w:val="default"/>
    <w:sig w:usb0="00000005" w:usb1="00000000" w:usb2="00000000" w:usb3="00000000" w:csb0="00000002" w:csb1="00000000"/>
  </w:font>
  <w:font w:name="Arial Unicode MS">
    <w:panose1 w:val="020B0604020202020204"/>
    <w:charset w:val="00"/>
    <w:family w:val="roman"/>
    <w:notTrueType/>
    <w:pitch w:val="variable"/>
    <w:sig w:usb0="00000003" w:usb1="00000000" w:usb2="00000000" w:usb3="00000000" w:csb0="00000001" w:csb1="00000000"/>
  </w:font>
  <w:font w:name="Helvetica Neue Light">
    <w:altName w:val="Times New Roman"/>
    <w:charset w:val="00"/>
    <w:family w:val="roman"/>
    <w:pitch w:val="default"/>
  </w:font>
  <w:font w:name="Trebuchet MS">
    <w:panose1 w:val="020B0603020202020204"/>
    <w:charset w:val="BA"/>
    <w:family w:val="swiss"/>
    <w:pitch w:val="variable"/>
    <w:sig w:usb0="00000687" w:usb1="00000000" w:usb2="00000000" w:usb3="00000000" w:csb0="0000009F" w:csb1="00000000"/>
  </w:font>
  <w:font w:name="TimesNewRomanPSMT">
    <w:altName w:val="Times New Roman"/>
    <w:charset w:val="00"/>
    <w:family w:val="roman"/>
    <w:pitch w:val="default"/>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D2FF2"/>
    <w:rsid w:val="00164406"/>
    <w:rsid w:val="005D2FF2"/>
    <w:rsid w:val="007F3FC3"/>
    <w:rsid w:val="008A6740"/>
    <w:rsid w:val="00FD1559"/>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lt-LT" w:eastAsia="lt-LT"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uiPriority w:val="99"/>
    <w:semiHidden/>
    <w:rsid w:val="005D2FF2"/>
    <w:rPr>
      <w:color w:val="808080"/>
    </w:rPr>
  </w:style>
  <w:style w:type="paragraph" w:customStyle="1" w:styleId="807596E85EDC485CB18856A8B850F9E4">
    <w:name w:val="807596E85EDC485CB18856A8B850F9E4"/>
    <w:rsid w:val="005D2FF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c55de607-ff20-4478-acb3-5c51a63e7c6a">VWNH365XWW7Q-1000777243-1244</_dlc_DocId>
    <_dlc_DocIdUrl xmlns="c55de607-ff20-4478-acb3-5c51a63e7c6a">
      <Url>https://intranet.corp.rst.lt/sites/eso_dep/vkd/pvs/smart/_layouts/15/DocIdRedir.aspx?ID=VWNH365XWW7Q-1000777243-1244</Url>
      <Description>VWNH365XWW7Q-1000777243-1244</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okumentas" ma:contentTypeID="0x010100D5367E31334D1B46AFDB6E41D28E9935" ma:contentTypeVersion="2" ma:contentTypeDescription="Kurkite naują dokumentą." ma:contentTypeScope="" ma:versionID="32896e6f5d66f135a8d1b318a768133c">
  <xsd:schema xmlns:xsd="http://www.w3.org/2001/XMLSchema" xmlns:xs="http://www.w3.org/2001/XMLSchema" xmlns:p="http://schemas.microsoft.com/office/2006/metadata/properties" xmlns:ns2="c55de607-ff20-4478-acb3-5c51a63e7c6a" xmlns:ns3="c30f2f58-3f28-438c-8aa0-1d570b8dcdf7" targetNamespace="http://schemas.microsoft.com/office/2006/metadata/properties" ma:root="true" ma:fieldsID="84f1d7ad088baabd2b73b90785a58cb5" ns2:_="" ns3:_="">
    <xsd:import namespace="c55de607-ff20-4478-acb3-5c51a63e7c6a"/>
    <xsd:import namespace="c30f2f58-3f28-438c-8aa0-1d570b8dcdf7"/>
    <xsd:element name="properties">
      <xsd:complexType>
        <xsd:sequence>
          <xsd:element name="documentManagement">
            <xsd:complexType>
              <xsd:all>
                <xsd:element ref="ns2:_dlc_DocId" minOccurs="0"/>
                <xsd:element ref="ns2:_dlc_DocIdUrl" minOccurs="0"/>
                <xsd:element ref="ns2: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5de607-ff20-4478-acb3-5c51a63e7c6a" elementFormDefault="qualified">
    <xsd:import namespace="http://schemas.microsoft.com/office/2006/documentManagement/types"/>
    <xsd:import namespace="http://schemas.microsoft.com/office/infopath/2007/PartnerControls"/>
    <xsd:element name="_dlc_DocId" ma:index="8" nillable="true" ma:displayName="Dokumento ID reikšmė" ma:description="Dokumento ID reikšmė, priskirta šiam elementui." ma:internalName="_dlc_DocId" ma:readOnly="true">
      <xsd:simpleType>
        <xsd:restriction base="dms:Text"/>
      </xsd:simpleType>
    </xsd:element>
    <xsd:element name="_dlc_DocIdUrl" ma:index="9" nillable="true" ma:displayName="Dokumento ID" ma:description="Nuolatinis saitas į šį dokumentą."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30f2f58-3f28-438c-8aa0-1d570b8dcdf7" elementFormDefault="qualified">
    <xsd:import namespace="http://schemas.microsoft.com/office/2006/documentManagement/types"/>
    <xsd:import namespace="http://schemas.microsoft.com/office/infopath/2007/PartnerControls"/>
    <xsd:element name="SharedWithUsers" ma:index="11" nillable="true" ma:displayName="Bendrinama su"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59B41DB-9BB3-4FF0-8142-837458C751FB}">
  <ds:schemaRefs>
    <ds:schemaRef ds:uri="http://schemas.microsoft.com/office/2006/metadata/properties"/>
    <ds:schemaRef ds:uri="http://schemas.microsoft.com/office/infopath/2007/PartnerControls"/>
    <ds:schemaRef ds:uri="c55de607-ff20-4478-acb3-5c51a63e7c6a"/>
  </ds:schemaRefs>
</ds:datastoreItem>
</file>

<file path=customXml/itemProps2.xml><?xml version="1.0" encoding="utf-8"?>
<ds:datastoreItem xmlns:ds="http://schemas.openxmlformats.org/officeDocument/2006/customXml" ds:itemID="{B433BFF3-8000-4EDF-8EB7-31C1B5A7CA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5de607-ff20-4478-acb3-5c51a63e7c6a"/>
    <ds:schemaRef ds:uri="c30f2f58-3f28-438c-8aa0-1d570b8dcd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4AC75CA-2573-4732-811B-C0D512CBD86F}">
  <ds:schemaRefs>
    <ds:schemaRef ds:uri="http://schemas.openxmlformats.org/officeDocument/2006/bibliography"/>
  </ds:schemaRefs>
</ds:datastoreItem>
</file>

<file path=customXml/itemProps4.xml><?xml version="1.0" encoding="utf-8"?>
<ds:datastoreItem xmlns:ds="http://schemas.openxmlformats.org/officeDocument/2006/customXml" ds:itemID="{AE555E32-2C2E-4BCD-93FF-0BBE47D6871C}">
  <ds:schemaRefs>
    <ds:schemaRef ds:uri="http://schemas.microsoft.com/sharepoint/v3/contenttype/forms"/>
  </ds:schemaRefs>
</ds:datastoreItem>
</file>

<file path=customXml/itemProps5.xml><?xml version="1.0" encoding="utf-8"?>
<ds:datastoreItem xmlns:ds="http://schemas.openxmlformats.org/officeDocument/2006/customXml" ds:itemID="{69D5C1C6-95A9-4D2D-AB38-E037CA594D9F}">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91</TotalTime>
  <Pages>33</Pages>
  <Words>54155</Words>
  <Characters>30869</Characters>
  <Application>Microsoft Office Word</Application>
  <DocSecurity>0</DocSecurity>
  <Lines>257</Lines>
  <Paragraphs>169</Paragraphs>
  <ScaleCrop>false</ScaleCrop>
  <HeadingPairs>
    <vt:vector size="4" baseType="variant">
      <vt:variant>
        <vt:lpstr>Pavadinimas</vt:lpstr>
      </vt:variant>
      <vt:variant>
        <vt:i4>1</vt:i4>
      </vt:variant>
      <vt:variant>
        <vt:lpstr>Title</vt:lpstr>
      </vt:variant>
      <vt:variant>
        <vt:i4>1</vt:i4>
      </vt:variant>
    </vt:vector>
  </HeadingPairs>
  <TitlesOfParts>
    <vt:vector size="2" baseType="lpstr">
      <vt:lpstr/>
      <vt:lpstr/>
    </vt:vector>
  </TitlesOfParts>
  <Company>LESTO</Company>
  <LinksUpToDate>false</LinksUpToDate>
  <CharactersWithSpaces>84855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Mindaugas Vilkaitis</dc:creator>
  <cp:lastModifiedBy>Vilma Marcinkevičienė</cp:lastModifiedBy>
  <cp:revision>13</cp:revision>
  <cp:lastPrinted>2019-09-03T10:36:00Z</cp:lastPrinted>
  <dcterms:created xsi:type="dcterms:W3CDTF">2022-01-17T14:49:00Z</dcterms:created>
  <dcterms:modified xsi:type="dcterms:W3CDTF">2025-03-11T19:19:00Z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136f2778-c05e-4546-b79b-584e53ba625c</vt:lpwstr>
  </property>
  <property fmtid="{D5CDD505-2E9C-101B-9397-08002B2CF9AE}" pid="3" name="ContentTypeId">
    <vt:lpwstr>0x010100D5367E31334D1B46AFDB6E41D28E9935</vt:lpwstr>
  </property>
  <property fmtid="{D5CDD505-2E9C-101B-9397-08002B2CF9AE}" pid="4" name="MSIP_Label_c72f41c3-e13f-459e-b97d-f5bcb1a697c0_Enabled">
    <vt:lpwstr>True</vt:lpwstr>
  </property>
  <property fmtid="{D5CDD505-2E9C-101B-9397-08002B2CF9AE}" pid="5" name="MSIP_Label_c72f41c3-e13f-459e-b97d-f5bcb1a697c0_SiteId">
    <vt:lpwstr>ea88e983-d65a-47b3-adb4-3e1c6d2110d2</vt:lpwstr>
  </property>
  <property fmtid="{D5CDD505-2E9C-101B-9397-08002B2CF9AE}" pid="6" name="MSIP_Label_c72f41c3-e13f-459e-b97d-f5bcb1a697c0_Owner">
    <vt:lpwstr>Mindaugas.Vilkaitis@le.lt</vt:lpwstr>
  </property>
  <property fmtid="{D5CDD505-2E9C-101B-9397-08002B2CF9AE}" pid="7" name="MSIP_Label_c72f41c3-e13f-459e-b97d-f5bcb1a697c0_SetDate">
    <vt:lpwstr>2019-08-30T10:01:47.2952385Z</vt:lpwstr>
  </property>
  <property fmtid="{D5CDD505-2E9C-101B-9397-08002B2CF9AE}" pid="8" name="MSIP_Label_c72f41c3-e13f-459e-b97d-f5bcb1a697c0_Name">
    <vt:lpwstr>Vidaus naudojimo</vt:lpwstr>
  </property>
  <property fmtid="{D5CDD505-2E9C-101B-9397-08002B2CF9AE}" pid="9" name="MSIP_Label_c72f41c3-e13f-459e-b97d-f5bcb1a697c0_Application">
    <vt:lpwstr>Microsoft Azure Information Protection</vt:lpwstr>
  </property>
  <property fmtid="{D5CDD505-2E9C-101B-9397-08002B2CF9AE}" pid="10" name="MSIP_Label_c72f41c3-e13f-459e-b97d-f5bcb1a697c0_ActionId">
    <vt:lpwstr>eedbaa1c-3025-4cb6-b084-9d4a8a47fd45</vt:lpwstr>
  </property>
  <property fmtid="{D5CDD505-2E9C-101B-9397-08002B2CF9AE}" pid="11" name="MSIP_Label_c72f41c3-e13f-459e-b97d-f5bcb1a697c0_Extended_MSFT_Method">
    <vt:lpwstr>Automatic</vt:lpwstr>
  </property>
  <property fmtid="{D5CDD505-2E9C-101B-9397-08002B2CF9AE}" pid="12" name="MSIP_Label_39c4488a-2382-4e02-93af-ef5dabf4b71d_Enabled">
    <vt:lpwstr>True</vt:lpwstr>
  </property>
  <property fmtid="{D5CDD505-2E9C-101B-9397-08002B2CF9AE}" pid="13" name="MSIP_Label_39c4488a-2382-4e02-93af-ef5dabf4b71d_SiteId">
    <vt:lpwstr>ea88e983-d65a-47b3-adb4-3e1c6d2110d2</vt:lpwstr>
  </property>
  <property fmtid="{D5CDD505-2E9C-101B-9397-08002B2CF9AE}" pid="14" name="MSIP_Label_39c4488a-2382-4e02-93af-ef5dabf4b71d_Owner">
    <vt:lpwstr>Mindaugas.Vilkaitis@le.lt</vt:lpwstr>
  </property>
  <property fmtid="{D5CDD505-2E9C-101B-9397-08002B2CF9AE}" pid="15" name="MSIP_Label_39c4488a-2382-4e02-93af-ef5dabf4b71d_SetDate">
    <vt:lpwstr>2019-08-30T10:01:47.2952385Z</vt:lpwstr>
  </property>
  <property fmtid="{D5CDD505-2E9C-101B-9397-08002B2CF9AE}" pid="16" name="MSIP_Label_39c4488a-2382-4e02-93af-ef5dabf4b71d_Name">
    <vt:lpwstr>Vidaus naudojimo</vt:lpwstr>
  </property>
  <property fmtid="{D5CDD505-2E9C-101B-9397-08002B2CF9AE}" pid="17" name="MSIP_Label_39c4488a-2382-4e02-93af-ef5dabf4b71d_Application">
    <vt:lpwstr>Microsoft Azure Information Protection</vt:lpwstr>
  </property>
  <property fmtid="{D5CDD505-2E9C-101B-9397-08002B2CF9AE}" pid="18" name="MSIP_Label_39c4488a-2382-4e02-93af-ef5dabf4b71d_ActionId">
    <vt:lpwstr>eedbaa1c-3025-4cb6-b084-9d4a8a47fd45</vt:lpwstr>
  </property>
  <property fmtid="{D5CDD505-2E9C-101B-9397-08002B2CF9AE}" pid="19" name="MSIP_Label_39c4488a-2382-4e02-93af-ef5dabf4b71d_Parent">
    <vt:lpwstr>c72f41c3-e13f-459e-b97d-f5bcb1a697c0</vt:lpwstr>
  </property>
  <property fmtid="{D5CDD505-2E9C-101B-9397-08002B2CF9AE}" pid="20" name="MSIP_Label_39c4488a-2382-4e02-93af-ef5dabf4b71d_Extended_MSFT_Method">
    <vt:lpwstr>Automatic</vt:lpwstr>
  </property>
  <property fmtid="{D5CDD505-2E9C-101B-9397-08002B2CF9AE}" pid="21" name="Sensitivity">
    <vt:lpwstr>Vidaus naudojimo Vidaus naudojimo</vt:lpwstr>
  </property>
</Properties>
</file>