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F59673" w14:textId="6A8E0B74" w:rsidR="00F31F69" w:rsidRPr="001B10FA" w:rsidRDefault="009C474B" w:rsidP="00D243FF">
      <w:pPr>
        <w:pStyle w:val="Paantrat"/>
        <w:spacing w:before="60" w:after="60"/>
        <w:jc w:val="right"/>
        <w:rPr>
          <w:rFonts w:cs="Arial"/>
          <w:bCs/>
          <w:szCs w:val="20"/>
          <w:u w:val="none"/>
          <w:lang w:val="lt-LT"/>
        </w:rPr>
      </w:pPr>
      <w:r w:rsidRPr="001B10FA">
        <w:rPr>
          <w:rFonts w:cs="Arial"/>
          <w:bCs/>
          <w:szCs w:val="20"/>
          <w:u w:val="none"/>
          <w:lang w:val="lt-LT"/>
        </w:rPr>
        <w:t xml:space="preserve">SPS priedas Nr. </w:t>
      </w:r>
      <w:r w:rsidR="00D243FF" w:rsidRPr="001B10FA">
        <w:rPr>
          <w:rFonts w:cs="Arial"/>
          <w:bCs/>
          <w:szCs w:val="20"/>
          <w:u w:val="none"/>
          <w:lang w:val="lt-LT"/>
        </w:rPr>
        <w:t xml:space="preserve">4 </w:t>
      </w:r>
    </w:p>
    <w:p w14:paraId="33190CDE" w14:textId="77777777" w:rsidR="00D243FF" w:rsidRPr="001B10FA" w:rsidRDefault="00D243FF" w:rsidP="00EB1986">
      <w:pPr>
        <w:pStyle w:val="Paantrat"/>
        <w:spacing w:before="60" w:after="60"/>
        <w:jc w:val="center"/>
        <w:rPr>
          <w:rFonts w:cs="Arial"/>
          <w:b/>
          <w:szCs w:val="20"/>
          <w:u w:val="none"/>
          <w:lang w:val="lt-LT"/>
        </w:rPr>
      </w:pPr>
    </w:p>
    <w:p w14:paraId="2482A4FB" w14:textId="77777777" w:rsidR="00850678" w:rsidRPr="001B10FA" w:rsidRDefault="00850678" w:rsidP="00850678">
      <w:pPr>
        <w:pStyle w:val="Paantrat"/>
        <w:spacing w:before="60" w:after="60"/>
        <w:jc w:val="center"/>
        <w:rPr>
          <w:rFonts w:cs="Arial"/>
          <w:b/>
          <w:szCs w:val="20"/>
          <w:u w:val="none"/>
          <w:lang w:val="lt-LT"/>
        </w:rPr>
      </w:pPr>
      <w:r w:rsidRPr="001B10FA">
        <w:rPr>
          <w:rFonts w:cs="Arial"/>
          <w:b/>
          <w:szCs w:val="20"/>
          <w:u w:val="none"/>
          <w:lang w:val="lt-LT"/>
        </w:rPr>
        <w:t xml:space="preserve">PASIŪLYMAS </w:t>
      </w:r>
      <w:r w:rsidRPr="001B10FA">
        <w:rPr>
          <w:rFonts w:cs="Arial"/>
          <w:b/>
          <w:szCs w:val="20"/>
          <w:u w:val="none"/>
          <w:shd w:val="clear" w:color="auto" w:fill="FFFFFF"/>
        </w:rPr>
        <w:t xml:space="preserve">MOKSLO PASKIRTIES PASTATO, VERKIŲ G. 17, VILNIUJE, ATNAUJINIMO (MODERNIZAVIMO) PROJEKTO RANGOS DABŲ </w:t>
      </w:r>
      <w:r w:rsidRPr="001B10FA">
        <w:rPr>
          <w:rFonts w:cs="Arial"/>
          <w:b/>
          <w:szCs w:val="20"/>
          <w:u w:val="none"/>
          <w:lang w:val="lt-LT"/>
        </w:rPr>
        <w:t>PIRKIMUI</w:t>
      </w:r>
    </w:p>
    <w:p w14:paraId="6618F6D8" w14:textId="77777777" w:rsidR="00484334" w:rsidRPr="001B10FA" w:rsidRDefault="00484334" w:rsidP="00A2562A">
      <w:pPr>
        <w:pStyle w:val="Paantrat"/>
        <w:spacing w:before="60" w:after="60"/>
        <w:jc w:val="center"/>
        <w:rPr>
          <w:rFonts w:cs="Arial"/>
          <w:b/>
          <w:bCs/>
          <w:szCs w:val="20"/>
          <w:u w:val="none"/>
          <w:lang w:val="lt-LT"/>
        </w:rPr>
      </w:pPr>
    </w:p>
    <w:p w14:paraId="054F0867" w14:textId="77777777" w:rsidR="00DC0FC7" w:rsidRPr="001B10FA" w:rsidRDefault="007077DC" w:rsidP="00F65B12">
      <w:pPr>
        <w:pStyle w:val="Antrat1"/>
        <w:jc w:val="center"/>
        <w:rPr>
          <w:b/>
          <w:bCs/>
        </w:rPr>
      </w:pPr>
      <w:bookmarkStart w:id="0" w:name="_Toc329443224"/>
      <w:bookmarkStart w:id="1" w:name="_Toc147739116"/>
      <w:r w:rsidRPr="001B10FA">
        <w:rPr>
          <w:b/>
          <w:bCs/>
        </w:rPr>
        <w:t>INFORMACIJA APIE TIEKĖJĄ</w:t>
      </w:r>
      <w:bookmarkEnd w:id="0"/>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1B10FA" w:rsidRPr="001B10FA"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20E0AE5A" w:rsidR="00DE5FAA" w:rsidRPr="001B10FA" w:rsidRDefault="00947E02" w:rsidP="00CC5D1E">
            <w:pPr>
              <w:spacing w:before="60" w:after="60"/>
              <w:rPr>
                <w:rFonts w:cs="Arial"/>
                <w:szCs w:val="20"/>
              </w:rPr>
            </w:pPr>
            <w:r w:rsidRPr="001B10FA">
              <w:rPr>
                <w:rFonts w:cs="Arial"/>
                <w:szCs w:val="20"/>
              </w:rPr>
              <w:t>Tiekėjo pavadinimas ir juridinio asmens kodas</w:t>
            </w:r>
            <w:r w:rsidRPr="001B10FA">
              <w:rPr>
                <w:rFonts w:cs="Arial"/>
                <w:i/>
                <w:szCs w:val="20"/>
              </w:rPr>
              <w:t>,</w:t>
            </w:r>
            <w:r w:rsidRPr="001B10FA">
              <w:rPr>
                <w:rFonts w:cs="Arial"/>
                <w:szCs w:val="20"/>
              </w:rPr>
              <w:t xml:space="preserve"> adresas ir PVM mokėtojo kodas / Tiekėjų grupės narių pavadinimai,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1B10FA" w:rsidRDefault="00DE5FAA" w:rsidP="003B125F">
            <w:pPr>
              <w:spacing w:before="60" w:after="60"/>
              <w:rPr>
                <w:rFonts w:cs="Arial"/>
                <w:szCs w:val="20"/>
              </w:rPr>
            </w:pPr>
          </w:p>
        </w:tc>
      </w:tr>
      <w:tr w:rsidR="001B10FA" w:rsidRPr="001B10FA"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1B10FA" w:rsidRDefault="00495F67" w:rsidP="00CC5D1E">
            <w:pPr>
              <w:spacing w:before="60" w:after="60"/>
              <w:rPr>
                <w:rFonts w:cs="Arial"/>
                <w:szCs w:val="20"/>
              </w:rPr>
            </w:pPr>
            <w:r w:rsidRPr="001B10FA">
              <w:rPr>
                <w:rFonts w:cs="Arial"/>
                <w:szCs w:val="20"/>
              </w:rPr>
              <w:t>Tiekėjų grupės narių bendras atstovas / vadovaujantis narys,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1B10FA" w:rsidRDefault="002D6CE2" w:rsidP="003B125F">
            <w:pPr>
              <w:spacing w:before="60" w:after="60"/>
              <w:rPr>
                <w:rFonts w:cs="Arial"/>
                <w:szCs w:val="20"/>
              </w:rPr>
            </w:pPr>
          </w:p>
        </w:tc>
      </w:tr>
      <w:tr w:rsidR="00495F67" w:rsidRPr="001B10FA"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Pr="001B10FA" w:rsidRDefault="00755D3A" w:rsidP="00CC5D1E">
            <w:pPr>
              <w:spacing w:before="60" w:after="60"/>
              <w:rPr>
                <w:rFonts w:cs="Arial"/>
                <w:szCs w:val="20"/>
              </w:rPr>
            </w:pPr>
            <w:r w:rsidRPr="001B10FA">
              <w:rPr>
                <w:rFonts w:cs="Arial"/>
                <w:szCs w:val="20"/>
              </w:rPr>
              <w:t>Kontaktinio asmens, Pirkimo procedūrų metu įgalioto palaikyti tiesioginį ryšį, duomenys (vardas, pavardė,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1B10FA" w:rsidRDefault="00495F67" w:rsidP="003B125F">
            <w:pPr>
              <w:spacing w:before="60" w:after="60"/>
              <w:rPr>
                <w:rFonts w:cs="Arial"/>
                <w:szCs w:val="20"/>
              </w:rPr>
            </w:pPr>
          </w:p>
        </w:tc>
      </w:tr>
    </w:tbl>
    <w:p w14:paraId="4CD6A31C" w14:textId="77777777" w:rsidR="005E1C1C" w:rsidRPr="001B10FA" w:rsidRDefault="005E1C1C" w:rsidP="0036074E">
      <w:pPr>
        <w:pStyle w:val="Sraopastraipa"/>
        <w:numPr>
          <w:ilvl w:val="1"/>
          <w:numId w:val="0"/>
        </w:numPr>
        <w:jc w:val="center"/>
        <w:rPr>
          <w:b/>
          <w:bCs/>
        </w:rPr>
      </w:pPr>
    </w:p>
    <w:p w14:paraId="613C4BB3" w14:textId="0396E324" w:rsidR="006F31C5" w:rsidRPr="001B10FA" w:rsidRDefault="006F31C5" w:rsidP="0036074E">
      <w:pPr>
        <w:pStyle w:val="Antrat1"/>
        <w:jc w:val="center"/>
        <w:rPr>
          <w:b/>
          <w:bCs/>
        </w:rPr>
      </w:pPr>
      <w:bookmarkStart w:id="2" w:name="_Toc329443227"/>
      <w:r w:rsidRPr="001B10FA">
        <w:rPr>
          <w:b/>
          <w:bCs/>
        </w:rPr>
        <w:t xml:space="preserve">INFORMACIJA APIE </w:t>
      </w:r>
      <w:bookmarkEnd w:id="2"/>
      <w:r w:rsidR="0036074E" w:rsidRPr="001B10FA">
        <w:rPr>
          <w:b/>
          <w:bCs/>
        </w:rPr>
        <w:t>ŪKIO SUBJEKTUS</w:t>
      </w:r>
      <w:r w:rsidR="00EA58B2" w:rsidRPr="001B10FA">
        <w:rPr>
          <w:b/>
          <w:bCs/>
        </w:rPr>
        <w:t xml:space="preserve"> </w:t>
      </w:r>
    </w:p>
    <w:p w14:paraId="1B5EF48A" w14:textId="77777777" w:rsidR="00CF4B15" w:rsidRPr="001B10FA" w:rsidRDefault="00FA364A" w:rsidP="00CF4B15">
      <w:pPr>
        <w:pStyle w:val="Sraopastraipa"/>
        <w:tabs>
          <w:tab w:val="left" w:pos="567"/>
        </w:tabs>
        <w:ind w:left="567" w:hanging="567"/>
      </w:pPr>
      <w:r w:rsidRPr="001B10FA">
        <w:t xml:space="preserve">Tiekėjas kartu su Pasiūlymu </w:t>
      </w:r>
      <w:r w:rsidRPr="001B10FA">
        <w:rPr>
          <w:b/>
          <w:bCs/>
        </w:rPr>
        <w:t>privalo</w:t>
      </w:r>
      <w:r w:rsidRPr="001B10FA">
        <w:t xml:space="preserve"> išviešinti Ūkio subjektus</w:t>
      </w:r>
      <w:r w:rsidR="7C9E6216" w:rsidRPr="001B10FA">
        <w:t xml:space="preserve"> (</w:t>
      </w:r>
      <w:r w:rsidR="7C9E6216" w:rsidRPr="001B10FA">
        <w:rPr>
          <w:rFonts w:eastAsia="Arial"/>
        </w:rPr>
        <w:t xml:space="preserve">įskaitant </w:t>
      </w:r>
      <w:proofErr w:type="spellStart"/>
      <w:r w:rsidR="7C9E6216" w:rsidRPr="001B10FA">
        <w:rPr>
          <w:rFonts w:eastAsia="Arial"/>
        </w:rPr>
        <w:t>Kvazisubtiekėjus</w:t>
      </w:r>
      <w:proofErr w:type="spellEnd"/>
      <w:r w:rsidR="7C9E6216" w:rsidRPr="001B10FA">
        <w:rPr>
          <w:rFonts w:eastAsia="Arial"/>
        </w:rPr>
        <w:t xml:space="preserve"> (specialistus, kurie Pasiūlymo pateikimo metu nėra Tiekėjo darbuotojai)</w:t>
      </w:r>
      <w:r w:rsidRPr="001B10FA">
        <w:t>, kurių pajėgumais remiasi, siekdamas atitikti Pirkimo dokumentuose nustatytus kvalifikacijos reikalavimus</w:t>
      </w:r>
      <w:r w:rsidR="00257A1E" w:rsidRPr="001B10FA">
        <w:t>.</w:t>
      </w:r>
      <w:r w:rsidR="002C2A6C" w:rsidRPr="001B10FA">
        <w:t xml:space="preserve"> </w:t>
      </w:r>
      <w:r w:rsidR="002C2A6C" w:rsidRPr="001B10FA">
        <w:rPr>
          <w:rFonts w:cs="Arial"/>
          <w:szCs w:val="20"/>
        </w:rPr>
        <w:t>Tai Tiekėjas atlieka užpildydamas žemiau šioje dalyje pateiktą lentelę.</w:t>
      </w:r>
    </w:p>
    <w:p w14:paraId="25715D0D" w14:textId="19FBD1E1" w:rsidR="00CF4B15" w:rsidRPr="001B10FA" w:rsidRDefault="00FA364A" w:rsidP="00CF4B15">
      <w:pPr>
        <w:pStyle w:val="Sraopastraipa"/>
        <w:tabs>
          <w:tab w:val="left" w:pos="567"/>
        </w:tabs>
        <w:ind w:left="567" w:hanging="567"/>
      </w:pPr>
      <w:r w:rsidRPr="001B10FA">
        <w:t>Jeigu Tiekėjas Pasiūlyme nenurodo, kad remiasi Ūkio subjektų pajėgumais, vadovaujantis VPĮ 49 straipsniu, bus laikoma, kad Pirkimo dokumentuose nurodytus kvalifikacijos reikalavimus atitinka pats Tiekėjas.</w:t>
      </w:r>
    </w:p>
    <w:p w14:paraId="3A9BC6CB" w14:textId="441E6566" w:rsidR="00FA0CE5" w:rsidRPr="001B10FA" w:rsidRDefault="00942409" w:rsidP="00CF4B15">
      <w:pPr>
        <w:pStyle w:val="Sraopastraipa"/>
        <w:tabs>
          <w:tab w:val="left" w:pos="567"/>
        </w:tabs>
        <w:ind w:left="567" w:hanging="567"/>
      </w:pPr>
      <w:r w:rsidRPr="001B10FA">
        <w:t>Kartu su P</w:t>
      </w:r>
      <w:r w:rsidR="004C25AD" w:rsidRPr="001B10FA">
        <w:t>asiūlymu</w:t>
      </w:r>
      <w:r w:rsidRPr="001B10FA">
        <w:t xml:space="preserve"> Tiekėjas turi pateikti Tiekėjo ir Ūkio subjektų užpildytus ir pasirašytus EBVPD. </w:t>
      </w:r>
      <w:proofErr w:type="spellStart"/>
      <w:r w:rsidRPr="001B10FA">
        <w:t>Kvazisubtiekėjų</w:t>
      </w:r>
      <w:proofErr w:type="spellEnd"/>
      <w:r w:rsidRPr="001B10FA">
        <w:t xml:space="preserve"> EBVPD pildyti ir pateikti nereikalaujama.</w:t>
      </w:r>
    </w:p>
    <w:p w14:paraId="5D24C34C" w14:textId="166C4F72" w:rsidR="009C0FFE" w:rsidRPr="001B10FA" w:rsidRDefault="009C0FFE" w:rsidP="009C0FFE">
      <w:pPr>
        <w:tabs>
          <w:tab w:val="left" w:pos="567"/>
        </w:tabs>
        <w:rPr>
          <w:rFonts w:cs="Arial"/>
          <w:i/>
          <w:iCs/>
          <w:szCs w:val="20"/>
          <w:u w:val="single"/>
        </w:rPr>
      </w:pPr>
    </w:p>
    <w:tbl>
      <w:tblPr>
        <w:tblStyle w:val="Lentelstinklelis"/>
        <w:tblW w:w="0" w:type="auto"/>
        <w:tblLayout w:type="fixed"/>
        <w:tblLook w:val="04A0" w:firstRow="1" w:lastRow="0" w:firstColumn="1" w:lastColumn="0" w:noHBand="0" w:noVBand="1"/>
      </w:tblPr>
      <w:tblGrid>
        <w:gridCol w:w="652"/>
        <w:gridCol w:w="2742"/>
        <w:gridCol w:w="4473"/>
        <w:gridCol w:w="2469"/>
      </w:tblGrid>
      <w:tr w:rsidR="001B10FA" w:rsidRPr="001B10FA" w14:paraId="385CE9F0" w14:textId="230600C2" w:rsidTr="2022893B">
        <w:trPr>
          <w:trHeight w:val="1385"/>
        </w:trPr>
        <w:tc>
          <w:tcPr>
            <w:tcW w:w="652" w:type="dxa"/>
            <w:vAlign w:val="center"/>
          </w:tcPr>
          <w:p w14:paraId="2AA33646" w14:textId="6DA7B4DB" w:rsidR="002B5A56" w:rsidRPr="001B10FA" w:rsidRDefault="002B5A56" w:rsidP="009C0FFE">
            <w:pPr>
              <w:tabs>
                <w:tab w:val="left" w:pos="567"/>
              </w:tabs>
              <w:jc w:val="center"/>
              <w:rPr>
                <w:rFonts w:cs="Arial"/>
                <w:i/>
                <w:iCs/>
                <w:szCs w:val="20"/>
                <w:u w:val="single"/>
              </w:rPr>
            </w:pPr>
            <w:r w:rsidRPr="001B10FA">
              <w:rPr>
                <w:rFonts w:cs="Arial"/>
                <w:b/>
                <w:szCs w:val="20"/>
              </w:rPr>
              <w:t>Eil. Nr.</w:t>
            </w:r>
          </w:p>
        </w:tc>
        <w:tc>
          <w:tcPr>
            <w:tcW w:w="2742" w:type="dxa"/>
            <w:vAlign w:val="center"/>
          </w:tcPr>
          <w:p w14:paraId="5265DA5E" w14:textId="558E0E47" w:rsidR="002B5A56" w:rsidRPr="001B10FA" w:rsidRDefault="002B5A56" w:rsidP="009C0FFE">
            <w:pPr>
              <w:tabs>
                <w:tab w:val="left" w:pos="567"/>
              </w:tabs>
              <w:jc w:val="center"/>
              <w:rPr>
                <w:rFonts w:cs="Arial"/>
                <w:i/>
                <w:iCs/>
                <w:szCs w:val="20"/>
                <w:u w:val="single"/>
              </w:rPr>
            </w:pPr>
            <w:r w:rsidRPr="001B10FA">
              <w:rPr>
                <w:rFonts w:cs="Arial"/>
                <w:b/>
                <w:szCs w:val="20"/>
              </w:rPr>
              <w:t xml:space="preserve">Ūkio subjekto,  </w:t>
            </w:r>
            <w:proofErr w:type="spellStart"/>
            <w:r w:rsidRPr="001B10FA">
              <w:rPr>
                <w:rFonts w:cs="Arial"/>
                <w:b/>
                <w:szCs w:val="20"/>
              </w:rPr>
              <w:t>Kvazisubtiekėjo</w:t>
            </w:r>
            <w:proofErr w:type="spellEnd"/>
            <w:r w:rsidRPr="001B10FA">
              <w:rPr>
                <w:rFonts w:cs="Arial"/>
                <w:b/>
                <w:szCs w:val="20"/>
              </w:rPr>
              <w:t xml:space="preserve"> pavadinimas ir statusas (Ūkio subjektas ar </w:t>
            </w:r>
            <w:proofErr w:type="spellStart"/>
            <w:r w:rsidRPr="001B10FA">
              <w:rPr>
                <w:rFonts w:cs="Arial"/>
                <w:b/>
                <w:szCs w:val="20"/>
              </w:rPr>
              <w:t>Kvazisubtiekėjas</w:t>
            </w:r>
            <w:proofErr w:type="spellEnd"/>
            <w:r w:rsidRPr="001B10FA">
              <w:rPr>
                <w:rFonts w:cs="Arial"/>
                <w:b/>
                <w:szCs w:val="20"/>
              </w:rPr>
              <w:t>)</w:t>
            </w:r>
          </w:p>
        </w:tc>
        <w:tc>
          <w:tcPr>
            <w:tcW w:w="4473" w:type="dxa"/>
            <w:vAlign w:val="center"/>
          </w:tcPr>
          <w:p w14:paraId="2877382B" w14:textId="62446C10" w:rsidR="002B5A56" w:rsidRPr="001B10FA" w:rsidRDefault="002B5A56" w:rsidP="009C0FFE">
            <w:pPr>
              <w:tabs>
                <w:tab w:val="left" w:pos="567"/>
              </w:tabs>
              <w:jc w:val="center"/>
              <w:rPr>
                <w:rFonts w:cs="Arial"/>
                <w:i/>
                <w:iCs/>
                <w:szCs w:val="20"/>
                <w:u w:val="single"/>
              </w:rPr>
            </w:pPr>
            <w:r w:rsidRPr="001B10FA">
              <w:rPr>
                <w:rFonts w:cs="Arial"/>
                <w:b/>
                <w:szCs w:val="20"/>
              </w:rPr>
              <w:t xml:space="preserve">Kvalifikacijos reikalavimai kuriems atitikti bus pasitelkiamas Ūkio subjektas, </w:t>
            </w:r>
            <w:proofErr w:type="spellStart"/>
            <w:r w:rsidRPr="001B10FA">
              <w:rPr>
                <w:rFonts w:cs="Arial"/>
                <w:b/>
                <w:szCs w:val="20"/>
              </w:rPr>
              <w:t>Kvazisubtiekėjas</w:t>
            </w:r>
            <w:proofErr w:type="spellEnd"/>
            <w:r w:rsidRPr="001B10FA">
              <w:rPr>
                <w:rFonts w:cs="Arial"/>
                <w:b/>
                <w:szCs w:val="20"/>
              </w:rPr>
              <w:t xml:space="preserve"> </w:t>
            </w:r>
            <w:r w:rsidRPr="001B10FA">
              <w:rPr>
                <w:rFonts w:cs="Arial"/>
                <w:b/>
                <w:i/>
                <w:szCs w:val="20"/>
              </w:rPr>
              <w:t xml:space="preserve">(Pagal SPS 3 priedo </w:t>
            </w:r>
            <w:r w:rsidR="007C5B3E" w:rsidRPr="001B10FA">
              <w:rPr>
                <w:rFonts w:cs="Arial"/>
                <w:b/>
                <w:i/>
                <w:szCs w:val="20"/>
              </w:rPr>
              <w:t>Lentelė</w:t>
            </w:r>
            <w:r w:rsidR="00741109" w:rsidRPr="001B10FA">
              <w:rPr>
                <w:rFonts w:cs="Arial"/>
                <w:b/>
                <w:i/>
                <w:szCs w:val="20"/>
              </w:rPr>
              <w:t xml:space="preserve"> Nr. </w:t>
            </w:r>
            <w:r w:rsidR="00EE45F1" w:rsidRPr="001B10FA">
              <w:rPr>
                <w:rFonts w:cs="Arial"/>
                <w:b/>
                <w:i/>
                <w:szCs w:val="20"/>
              </w:rPr>
              <w:t>2</w:t>
            </w:r>
            <w:r w:rsidRPr="001B10FA">
              <w:rPr>
                <w:rFonts w:cs="Arial"/>
                <w:b/>
                <w:i/>
                <w:szCs w:val="20"/>
              </w:rPr>
              <w:t xml:space="preserve"> reikalavimus)</w:t>
            </w:r>
          </w:p>
        </w:tc>
        <w:tc>
          <w:tcPr>
            <w:tcW w:w="2469" w:type="dxa"/>
            <w:vAlign w:val="center"/>
          </w:tcPr>
          <w:p w14:paraId="62D2498F" w14:textId="5632B610" w:rsidR="002B5A56" w:rsidRPr="001B10FA" w:rsidRDefault="002B5A56" w:rsidP="009C0FFE">
            <w:pPr>
              <w:tabs>
                <w:tab w:val="left" w:pos="567"/>
              </w:tabs>
              <w:jc w:val="center"/>
              <w:rPr>
                <w:rFonts w:cs="Arial"/>
                <w:i/>
                <w:iCs/>
                <w:szCs w:val="20"/>
                <w:u w:val="single"/>
              </w:rPr>
            </w:pPr>
            <w:r w:rsidRPr="001B10FA">
              <w:rPr>
                <w:rFonts w:cs="Arial"/>
                <w:b/>
                <w:szCs w:val="20"/>
              </w:rPr>
              <w:t>Perduodamų vykdyti sutartinių įsipareigojimų dalis</w:t>
            </w:r>
            <w:r w:rsidR="00AE0047" w:rsidRPr="001B10FA">
              <w:rPr>
                <w:rStyle w:val="Puslapioinaosnuoroda"/>
                <w:rFonts w:cs="Arial"/>
                <w:b/>
                <w:szCs w:val="20"/>
              </w:rPr>
              <w:footnoteReference w:id="2"/>
            </w:r>
          </w:p>
        </w:tc>
      </w:tr>
      <w:tr w:rsidR="001B10FA" w:rsidRPr="001B10FA" w14:paraId="6A93F2EF" w14:textId="3692EED6" w:rsidTr="2022893B">
        <w:trPr>
          <w:trHeight w:val="683"/>
        </w:trPr>
        <w:tc>
          <w:tcPr>
            <w:tcW w:w="652" w:type="dxa"/>
            <w:vAlign w:val="center"/>
          </w:tcPr>
          <w:p w14:paraId="5F8760BF" w14:textId="1A96F036" w:rsidR="002B5A56" w:rsidRPr="001B10FA" w:rsidRDefault="002B5A56" w:rsidP="009C0FFE">
            <w:pPr>
              <w:tabs>
                <w:tab w:val="left" w:pos="567"/>
              </w:tabs>
              <w:rPr>
                <w:rFonts w:cs="Arial"/>
                <w:i/>
                <w:iCs/>
                <w:szCs w:val="20"/>
                <w:u w:val="single"/>
              </w:rPr>
            </w:pPr>
            <w:r w:rsidRPr="001B10FA">
              <w:rPr>
                <w:rFonts w:cs="Arial"/>
                <w:szCs w:val="20"/>
              </w:rPr>
              <w:t>1.</w:t>
            </w:r>
          </w:p>
        </w:tc>
        <w:tc>
          <w:tcPr>
            <w:tcW w:w="2742" w:type="dxa"/>
            <w:vAlign w:val="center"/>
          </w:tcPr>
          <w:p w14:paraId="679760F1" w14:textId="3EE8E2F9" w:rsidR="008F24E9" w:rsidRPr="001B10FA" w:rsidRDefault="002A7331" w:rsidP="003D22B1">
            <w:pPr>
              <w:tabs>
                <w:tab w:val="left" w:pos="567"/>
              </w:tabs>
              <w:jc w:val="center"/>
              <w:rPr>
                <w:rFonts w:cs="Arial"/>
                <w:i/>
                <w:iCs/>
                <w:u w:val="single"/>
              </w:rPr>
            </w:pPr>
            <w:sdt>
              <w:sdtPr>
                <w:rPr>
                  <w:rFonts w:cs="Arial"/>
                  <w:b/>
                  <w:bCs/>
                </w:rPr>
                <w:id w:val="-1463812844"/>
                <w:placeholder>
                  <w:docPart w:val="1BCB963831424FC0A17B5B710932B79B"/>
                </w:placeholder>
                <w:dropDownList>
                  <w:listItem w:value="[Pasirinkte]"/>
                  <w:listItem w:displayText="Ūkio subjektas" w:value="Ūkio subjektas"/>
                  <w:listItem w:displayText="Kvazisubtiekėjas" w:value="Kvazisubtiekėjas"/>
                </w:dropDownList>
              </w:sdtPr>
              <w:sdtEndPr/>
              <w:sdtContent/>
            </w:sdt>
            <w:r w:rsidR="002B5A56" w:rsidRPr="001B10FA">
              <w:rPr>
                <w:rFonts w:cs="Arial"/>
                <w:b/>
                <w:bCs/>
              </w:rPr>
              <w:t xml:space="preserve"> </w:t>
            </w:r>
            <w:sdt>
              <w:sdtPr>
                <w:rPr>
                  <w:rFonts w:cs="Arial"/>
                  <w:b/>
                  <w:szCs w:val="20"/>
                </w:rPr>
                <w:id w:val="972717870"/>
                <w:placeholder>
                  <w:docPart w:val="1857841019C14862883573E7321581D7"/>
                </w:placeholder>
                <w:showingPlcHdr/>
                <w:dropDownList>
                  <w:listItem w:value="[Pasirinkte]"/>
                  <w:listItem w:displayText="Ūkio subjektas" w:value="Ūkio subjektas"/>
                  <w:listItem w:displayText="Kvazisubtiekėjas" w:value="Kvazisubtiekėjas"/>
                </w:dropDownList>
              </w:sdtPr>
              <w:sdtEndPr/>
              <w:sdtContent>
                <w:r w:rsidR="000076B2" w:rsidRPr="001B10FA">
                  <w:rPr>
                    <w:rFonts w:cs="Arial"/>
                    <w:szCs w:val="20"/>
                  </w:rPr>
                  <w:t>[Pasirinkite]</w:t>
                </w:r>
              </w:sdtContent>
            </w:sdt>
            <w:r w:rsidR="000076B2" w:rsidRPr="001B10FA">
              <w:rPr>
                <w:rFonts w:cs="Arial"/>
                <w:b/>
                <w:szCs w:val="20"/>
              </w:rPr>
              <w:t xml:space="preserve"> </w:t>
            </w:r>
            <w:r w:rsidR="000076B2" w:rsidRPr="001B10FA">
              <w:rPr>
                <w:rFonts w:cs="Arial"/>
                <w:i/>
                <w:iCs/>
                <w:szCs w:val="20"/>
              </w:rPr>
              <w:t>Pavadinimas</w:t>
            </w:r>
          </w:p>
        </w:tc>
        <w:tc>
          <w:tcPr>
            <w:tcW w:w="4473" w:type="dxa"/>
          </w:tcPr>
          <w:p w14:paraId="356EEA6C" w14:textId="2D2A43DD" w:rsidR="002B5A56" w:rsidRPr="001B10FA" w:rsidRDefault="002B5A56" w:rsidP="009C0FFE">
            <w:pPr>
              <w:tabs>
                <w:tab w:val="left" w:pos="567"/>
              </w:tabs>
              <w:rPr>
                <w:rFonts w:cs="Arial"/>
                <w:i/>
                <w:iCs/>
                <w:szCs w:val="20"/>
                <w:u w:val="single"/>
              </w:rPr>
            </w:pPr>
            <w:r w:rsidRPr="001B10FA">
              <w:rPr>
                <w:rFonts w:cs="Arial"/>
                <w:i/>
                <w:szCs w:val="20"/>
              </w:rPr>
              <w:t>Pvz.:</w:t>
            </w:r>
            <w:r w:rsidRPr="001B10FA">
              <w:rPr>
                <w:rFonts w:cs="Arial"/>
                <w:szCs w:val="20"/>
              </w:rPr>
              <w:t xml:space="preserve"> </w:t>
            </w:r>
            <w:r w:rsidRPr="001B10FA">
              <w:rPr>
                <w:rFonts w:cs="Arial"/>
                <w:i/>
                <w:szCs w:val="20"/>
              </w:rPr>
              <w:t xml:space="preserve">SPS 3 priedo </w:t>
            </w:r>
            <w:r w:rsidR="0019684D" w:rsidRPr="001B10FA">
              <w:rPr>
                <w:rFonts w:cs="Arial"/>
                <w:i/>
                <w:szCs w:val="20"/>
              </w:rPr>
              <w:t xml:space="preserve">Lentelė Nr. 2 </w:t>
            </w:r>
            <w:r w:rsidRPr="001B10FA">
              <w:rPr>
                <w:rFonts w:cs="Arial"/>
                <w:i/>
                <w:szCs w:val="20"/>
              </w:rPr>
              <w:t xml:space="preserve"> – teisė </w:t>
            </w:r>
            <w:r w:rsidR="00350B78" w:rsidRPr="001B10FA">
              <w:rPr>
                <w:rFonts w:cs="Arial"/>
                <w:i/>
                <w:szCs w:val="20"/>
              </w:rPr>
              <w:t>atlikti darbus</w:t>
            </w:r>
          </w:p>
        </w:tc>
        <w:tc>
          <w:tcPr>
            <w:tcW w:w="2469" w:type="dxa"/>
            <w:vAlign w:val="center"/>
          </w:tcPr>
          <w:p w14:paraId="76C12421" w14:textId="1B01FEA6" w:rsidR="002B5A56" w:rsidRPr="001B10FA" w:rsidRDefault="002B5A56" w:rsidP="009C0FFE">
            <w:pPr>
              <w:tabs>
                <w:tab w:val="left" w:pos="567"/>
              </w:tabs>
              <w:rPr>
                <w:rFonts w:cs="Arial"/>
                <w:i/>
                <w:iCs/>
                <w:szCs w:val="20"/>
                <w:u w:val="single"/>
              </w:rPr>
            </w:pPr>
            <w:r w:rsidRPr="001B10FA">
              <w:rPr>
                <w:rFonts w:cs="Arial"/>
                <w:i/>
                <w:szCs w:val="20"/>
                <w:u w:val="single"/>
              </w:rPr>
              <w:t>Pvz.: p</w:t>
            </w:r>
            <w:r w:rsidRPr="001B10FA">
              <w:rPr>
                <w:rFonts w:cs="Arial"/>
                <w:i/>
                <w:szCs w:val="20"/>
              </w:rPr>
              <w:t>erduodama dalis – ataskaitos parengimas</w:t>
            </w:r>
          </w:p>
        </w:tc>
      </w:tr>
      <w:tr w:rsidR="002B5A56" w:rsidRPr="001B10FA" w14:paraId="565CD1C8" w14:textId="600304E3" w:rsidTr="2022893B">
        <w:trPr>
          <w:trHeight w:val="692"/>
        </w:trPr>
        <w:tc>
          <w:tcPr>
            <w:tcW w:w="652" w:type="dxa"/>
            <w:vAlign w:val="center"/>
          </w:tcPr>
          <w:p w14:paraId="48DB98DC" w14:textId="096C6E2F" w:rsidR="002B5A56" w:rsidRPr="001B10FA" w:rsidRDefault="002B5A56" w:rsidP="009C0FFE">
            <w:pPr>
              <w:tabs>
                <w:tab w:val="left" w:pos="567"/>
              </w:tabs>
              <w:rPr>
                <w:rFonts w:cs="Arial"/>
                <w:i/>
                <w:iCs/>
                <w:szCs w:val="20"/>
                <w:u w:val="single"/>
              </w:rPr>
            </w:pPr>
            <w:r w:rsidRPr="001B10FA">
              <w:rPr>
                <w:rFonts w:cs="Arial"/>
                <w:szCs w:val="20"/>
              </w:rPr>
              <w:t>2.</w:t>
            </w:r>
          </w:p>
        </w:tc>
        <w:tc>
          <w:tcPr>
            <w:tcW w:w="2742" w:type="dxa"/>
            <w:vAlign w:val="center"/>
          </w:tcPr>
          <w:p w14:paraId="2B840830" w14:textId="3212E548" w:rsidR="00841483" w:rsidRPr="001B10FA" w:rsidRDefault="002A7331" w:rsidP="003D22B1">
            <w:pPr>
              <w:tabs>
                <w:tab w:val="left" w:pos="567"/>
              </w:tabs>
              <w:jc w:val="center"/>
              <w:rPr>
                <w:rFonts w:cs="Arial"/>
                <w:i/>
                <w:iCs/>
                <w:szCs w:val="20"/>
                <w:u w:val="single"/>
              </w:rPr>
            </w:pPr>
            <w:sdt>
              <w:sdtPr>
                <w:rPr>
                  <w:rFonts w:cs="Arial"/>
                  <w:b/>
                  <w:szCs w:val="20"/>
                </w:rPr>
                <w:id w:val="-769393153"/>
                <w:placeholder>
                  <w:docPart w:val="A0D7B584F4084040A93FEFEB71EFCD0F"/>
                </w:placeholder>
                <w:dropDownList>
                  <w:listItem w:value="[Pasirinkte]"/>
                  <w:listItem w:displayText="Ūkio subjektas" w:value="Ūkio subjektas"/>
                  <w:listItem w:displayText="Kvazisubtiekėjas" w:value="Kvazisubtiekėjas"/>
                </w:dropDownList>
              </w:sdtPr>
              <w:sdtEndPr/>
              <w:sdtContent/>
            </w:sdt>
            <w:r w:rsidR="002B5A56" w:rsidRPr="001B10FA">
              <w:rPr>
                <w:rFonts w:cs="Arial"/>
                <w:b/>
                <w:szCs w:val="20"/>
              </w:rPr>
              <w:t xml:space="preserve"> </w:t>
            </w:r>
            <w:sdt>
              <w:sdtPr>
                <w:rPr>
                  <w:rFonts w:cs="Arial"/>
                  <w:b/>
                  <w:szCs w:val="20"/>
                </w:rPr>
                <w:id w:val="-1446684314"/>
                <w:placeholder>
                  <w:docPart w:val="F0F5458652FD4F9B896494ACC2B77582"/>
                </w:placeholder>
                <w:showingPlcHdr/>
                <w:dropDownList>
                  <w:listItem w:value="[Pasirinkte]"/>
                  <w:listItem w:displayText="Ūkio subjektas" w:value="Ūkio subjektas"/>
                  <w:listItem w:displayText="Kvazisubtiekėjas" w:value="Kvazisubtiekėjas"/>
                </w:dropDownList>
              </w:sdtPr>
              <w:sdtEndPr/>
              <w:sdtContent>
                <w:r w:rsidR="000076B2" w:rsidRPr="001B10FA">
                  <w:rPr>
                    <w:rFonts w:cs="Arial"/>
                    <w:szCs w:val="20"/>
                  </w:rPr>
                  <w:t>[Pasirinkite]</w:t>
                </w:r>
              </w:sdtContent>
            </w:sdt>
            <w:r w:rsidR="000076B2" w:rsidRPr="001B10FA">
              <w:rPr>
                <w:rFonts w:cs="Arial"/>
                <w:b/>
                <w:szCs w:val="20"/>
              </w:rPr>
              <w:t xml:space="preserve"> </w:t>
            </w:r>
            <w:r w:rsidR="000076B2" w:rsidRPr="001B10FA">
              <w:rPr>
                <w:rFonts w:cs="Arial"/>
                <w:i/>
                <w:iCs/>
                <w:szCs w:val="20"/>
              </w:rPr>
              <w:t>Pavadinimas</w:t>
            </w:r>
          </w:p>
        </w:tc>
        <w:tc>
          <w:tcPr>
            <w:tcW w:w="4473" w:type="dxa"/>
          </w:tcPr>
          <w:p w14:paraId="033AF23B" w14:textId="119BF680" w:rsidR="002B5A56" w:rsidRPr="001B10FA" w:rsidRDefault="002B5A56" w:rsidP="009C0FFE">
            <w:pPr>
              <w:tabs>
                <w:tab w:val="left" w:pos="567"/>
              </w:tabs>
              <w:rPr>
                <w:rFonts w:cs="Arial"/>
                <w:i/>
                <w:iCs/>
                <w:szCs w:val="20"/>
                <w:u w:val="single"/>
              </w:rPr>
            </w:pPr>
            <w:r w:rsidRPr="001B10FA">
              <w:rPr>
                <w:rFonts w:cs="Arial"/>
                <w:i/>
                <w:szCs w:val="20"/>
              </w:rPr>
              <w:t>Pvz.:</w:t>
            </w:r>
            <w:r w:rsidRPr="001B10FA">
              <w:rPr>
                <w:rFonts w:cs="Arial"/>
                <w:szCs w:val="20"/>
              </w:rPr>
              <w:t xml:space="preserve"> </w:t>
            </w:r>
            <w:r w:rsidRPr="001B10FA">
              <w:rPr>
                <w:rFonts w:cs="Arial"/>
                <w:i/>
                <w:szCs w:val="20"/>
              </w:rPr>
              <w:t xml:space="preserve">SPS 3 priedo </w:t>
            </w:r>
            <w:r w:rsidR="00350B78" w:rsidRPr="001B10FA">
              <w:rPr>
                <w:rFonts w:cs="Arial"/>
                <w:i/>
                <w:szCs w:val="20"/>
              </w:rPr>
              <w:t xml:space="preserve">Lentelė Nr. 2 </w:t>
            </w:r>
            <w:r w:rsidRPr="001B10FA">
              <w:rPr>
                <w:rFonts w:cs="Arial"/>
                <w:i/>
                <w:szCs w:val="20"/>
              </w:rPr>
              <w:t xml:space="preserve"> – darbų kodas 3.4.</w:t>
            </w:r>
          </w:p>
        </w:tc>
        <w:tc>
          <w:tcPr>
            <w:tcW w:w="2469" w:type="dxa"/>
            <w:vAlign w:val="center"/>
          </w:tcPr>
          <w:p w14:paraId="1DBC2825" w14:textId="5F01B82A" w:rsidR="002B5A56" w:rsidRPr="001B10FA" w:rsidRDefault="002B5A56" w:rsidP="009C0FFE">
            <w:pPr>
              <w:tabs>
                <w:tab w:val="left" w:pos="567"/>
              </w:tabs>
              <w:rPr>
                <w:rFonts w:cs="Arial"/>
                <w:i/>
                <w:iCs/>
                <w:szCs w:val="20"/>
                <w:u w:val="single"/>
              </w:rPr>
            </w:pPr>
            <w:r w:rsidRPr="001B10FA">
              <w:rPr>
                <w:rFonts w:cs="Arial"/>
                <w:i/>
                <w:szCs w:val="20"/>
                <w:u w:val="single"/>
              </w:rPr>
              <w:t xml:space="preserve">Pvz.: perduodama dalis – </w:t>
            </w:r>
            <w:proofErr w:type="spellStart"/>
            <w:r w:rsidRPr="001B10FA">
              <w:rPr>
                <w:rFonts w:cs="Arial"/>
                <w:i/>
                <w:szCs w:val="20"/>
                <w:u w:val="single"/>
              </w:rPr>
              <w:t>gerbūvio</w:t>
            </w:r>
            <w:proofErr w:type="spellEnd"/>
            <w:r w:rsidRPr="001B10FA">
              <w:rPr>
                <w:rFonts w:cs="Arial"/>
                <w:i/>
                <w:szCs w:val="20"/>
                <w:u w:val="single"/>
              </w:rPr>
              <w:t xml:space="preserve"> sutvarkymas</w:t>
            </w:r>
          </w:p>
        </w:tc>
      </w:tr>
    </w:tbl>
    <w:p w14:paraId="0BBE5F5A" w14:textId="59E9AA51" w:rsidR="00FA364A" w:rsidRPr="001B10FA" w:rsidRDefault="00FA364A" w:rsidP="00CD516F">
      <w:pPr>
        <w:pStyle w:val="Sraopastraipa"/>
        <w:numPr>
          <w:ilvl w:val="0"/>
          <w:numId w:val="0"/>
        </w:numPr>
      </w:pPr>
    </w:p>
    <w:p w14:paraId="7437C3E8" w14:textId="1720C7F9" w:rsidR="00FB0F8A" w:rsidRPr="001B10FA" w:rsidRDefault="00FB0F8A" w:rsidP="00CD516F">
      <w:pPr>
        <w:pStyle w:val="Antrat1"/>
        <w:jc w:val="center"/>
        <w:rPr>
          <w:b/>
          <w:bCs/>
        </w:rPr>
      </w:pPr>
      <w:r w:rsidRPr="001B10FA">
        <w:rPr>
          <w:b/>
          <w:bCs/>
        </w:rPr>
        <w:t>INFORMACIJA APIE SUBTIEKĖJUS</w:t>
      </w:r>
    </w:p>
    <w:p w14:paraId="4F7C3B5C" w14:textId="77777777" w:rsidR="006A2CDB" w:rsidRPr="001B10FA" w:rsidRDefault="00B02017" w:rsidP="006A2CDB">
      <w:pPr>
        <w:pStyle w:val="Sraopastraipa"/>
        <w:ind w:left="567" w:hanging="567"/>
      </w:pPr>
      <w:r w:rsidRPr="001B10FA">
        <w:t xml:space="preserve">Tiekėjas su Pasiūlymu </w:t>
      </w:r>
      <w:r w:rsidRPr="001B10FA">
        <w:rPr>
          <w:b/>
          <w:bCs/>
        </w:rPr>
        <w:t>privalo</w:t>
      </w:r>
      <w:r w:rsidRPr="001B10FA">
        <w:t xml:space="preserve"> išviešinti </w:t>
      </w:r>
      <w:proofErr w:type="spellStart"/>
      <w:r w:rsidRPr="001B10FA">
        <w:t>subtiekimui</w:t>
      </w:r>
      <w:proofErr w:type="spellEnd"/>
      <w:r w:rsidRPr="001B10FA">
        <w:t xml:space="preserve"> perduodamą Sutarties dalį ir </w:t>
      </w:r>
      <w:r w:rsidRPr="001B10FA">
        <w:rPr>
          <w:b/>
          <w:bCs/>
        </w:rPr>
        <w:t>gali</w:t>
      </w:r>
      <w:r w:rsidRPr="001B10FA">
        <w:t xml:space="preserve"> nurodyti tuo metu žinomus Subtiekėjus. Tai Tiekėjas atlieka užpildydamas žemiau šioje dalyje pateiktą lentelę. </w:t>
      </w:r>
    </w:p>
    <w:p w14:paraId="1437ECC3" w14:textId="6BFE2A16" w:rsidR="00B02017" w:rsidRPr="001B10FA" w:rsidRDefault="00B02017" w:rsidP="006A2CDB">
      <w:pPr>
        <w:pStyle w:val="Sraopastraipa"/>
        <w:ind w:left="567" w:hanging="567"/>
      </w:pPr>
      <w:r w:rsidRPr="001B10FA">
        <w:t>Subtiekėjų užpildytų ir pasirašytų EBVPD pateikti nereikalaujama.</w:t>
      </w:r>
    </w:p>
    <w:p w14:paraId="10A17CE4" w14:textId="2C858A50" w:rsidR="006A2CDB" w:rsidRPr="001B10FA" w:rsidRDefault="006A2CDB" w:rsidP="009C0FFE"/>
    <w:tbl>
      <w:tblPr>
        <w:tblStyle w:val="Lentelstinklelis"/>
        <w:tblW w:w="10440" w:type="dxa"/>
        <w:tblLook w:val="04A0" w:firstRow="1" w:lastRow="0" w:firstColumn="1" w:lastColumn="0" w:noHBand="0" w:noVBand="1"/>
      </w:tblPr>
      <w:tblGrid>
        <w:gridCol w:w="852"/>
        <w:gridCol w:w="3119"/>
        <w:gridCol w:w="6469"/>
      </w:tblGrid>
      <w:tr w:rsidR="001B10FA" w:rsidRPr="001B10FA" w14:paraId="742D1DB2" w14:textId="77777777" w:rsidTr="008326BA">
        <w:trPr>
          <w:trHeight w:val="16"/>
        </w:trPr>
        <w:tc>
          <w:tcPr>
            <w:tcW w:w="852" w:type="dxa"/>
            <w:vAlign w:val="center"/>
          </w:tcPr>
          <w:p w14:paraId="73515120" w14:textId="77777777" w:rsidR="008326BA" w:rsidRPr="001B10FA" w:rsidRDefault="008326BA" w:rsidP="00B13797">
            <w:pPr>
              <w:jc w:val="center"/>
              <w:rPr>
                <w:rFonts w:cs="Arial"/>
                <w:b/>
                <w:szCs w:val="20"/>
                <w:lang w:eastAsia="en-US"/>
              </w:rPr>
            </w:pPr>
            <w:r w:rsidRPr="001B10FA">
              <w:rPr>
                <w:rFonts w:cs="Arial"/>
                <w:b/>
                <w:szCs w:val="20"/>
                <w:lang w:eastAsia="en-US"/>
              </w:rPr>
              <w:t>Eil. Nr.</w:t>
            </w:r>
          </w:p>
        </w:tc>
        <w:tc>
          <w:tcPr>
            <w:tcW w:w="3119" w:type="dxa"/>
            <w:vAlign w:val="center"/>
          </w:tcPr>
          <w:p w14:paraId="11A2244D" w14:textId="70252597" w:rsidR="008326BA" w:rsidRPr="001B10FA" w:rsidRDefault="008326BA" w:rsidP="00B13797">
            <w:pPr>
              <w:jc w:val="center"/>
              <w:rPr>
                <w:rFonts w:cs="Arial"/>
                <w:b/>
                <w:lang w:eastAsia="en-US"/>
              </w:rPr>
            </w:pPr>
            <w:r w:rsidRPr="001B10FA">
              <w:rPr>
                <w:rFonts w:cs="Arial"/>
                <w:b/>
                <w:lang w:eastAsia="en-US"/>
              </w:rPr>
              <w:t xml:space="preserve">Subtiekėjo </w:t>
            </w:r>
            <w:r w:rsidRPr="001B10FA">
              <w:rPr>
                <w:rFonts w:cs="Arial"/>
                <w:b/>
                <w:bCs/>
                <w:lang w:eastAsia="en-US"/>
              </w:rPr>
              <w:t>pavadinimas</w:t>
            </w:r>
            <w:r w:rsidRPr="001B10FA">
              <w:rPr>
                <w:rStyle w:val="Puslapioinaosnuoroda"/>
                <w:rFonts w:cs="Arial"/>
                <w:b/>
                <w:bCs/>
                <w:lang w:eastAsia="en-US"/>
              </w:rPr>
              <w:footnoteReference w:id="3"/>
            </w:r>
          </w:p>
        </w:tc>
        <w:tc>
          <w:tcPr>
            <w:tcW w:w="6469" w:type="dxa"/>
            <w:vAlign w:val="center"/>
          </w:tcPr>
          <w:p w14:paraId="18128A14" w14:textId="77777777" w:rsidR="008326BA" w:rsidRPr="001B10FA" w:rsidRDefault="008326BA" w:rsidP="00B13797">
            <w:pPr>
              <w:jc w:val="center"/>
              <w:rPr>
                <w:rFonts w:cs="Arial"/>
                <w:b/>
                <w:szCs w:val="20"/>
                <w:lang w:eastAsia="en-US"/>
              </w:rPr>
            </w:pPr>
            <w:r w:rsidRPr="001B10FA">
              <w:rPr>
                <w:rFonts w:cs="Arial"/>
                <w:b/>
                <w:szCs w:val="20"/>
                <w:lang w:eastAsia="en-US"/>
              </w:rPr>
              <w:t>Subtiekėjui perduodama vykdyti sutartinių įsipareigojimų dalis</w:t>
            </w:r>
          </w:p>
        </w:tc>
      </w:tr>
      <w:tr w:rsidR="001B10FA" w:rsidRPr="001B10FA" w14:paraId="6E909A07" w14:textId="77777777" w:rsidTr="008326BA">
        <w:trPr>
          <w:trHeight w:val="16"/>
        </w:trPr>
        <w:tc>
          <w:tcPr>
            <w:tcW w:w="852" w:type="dxa"/>
            <w:vAlign w:val="center"/>
          </w:tcPr>
          <w:p w14:paraId="4F8E5C25" w14:textId="77777777" w:rsidR="008326BA" w:rsidRPr="001B10FA" w:rsidRDefault="008326BA" w:rsidP="00B13797">
            <w:pPr>
              <w:jc w:val="center"/>
              <w:rPr>
                <w:rFonts w:cs="Arial"/>
                <w:szCs w:val="20"/>
                <w:lang w:eastAsia="en-US"/>
              </w:rPr>
            </w:pPr>
            <w:r w:rsidRPr="001B10FA">
              <w:rPr>
                <w:rFonts w:cs="Arial"/>
                <w:szCs w:val="20"/>
                <w:lang w:eastAsia="en-US"/>
              </w:rPr>
              <w:t>1.</w:t>
            </w:r>
          </w:p>
        </w:tc>
        <w:tc>
          <w:tcPr>
            <w:tcW w:w="3119" w:type="dxa"/>
            <w:vAlign w:val="center"/>
          </w:tcPr>
          <w:p w14:paraId="2371D76D" w14:textId="77777777" w:rsidR="008326BA" w:rsidRPr="001B10FA" w:rsidRDefault="008326BA" w:rsidP="00B13797">
            <w:pPr>
              <w:jc w:val="center"/>
              <w:rPr>
                <w:rFonts w:cs="Arial"/>
                <w:szCs w:val="20"/>
                <w:lang w:eastAsia="en-US"/>
              </w:rPr>
            </w:pPr>
          </w:p>
        </w:tc>
        <w:tc>
          <w:tcPr>
            <w:tcW w:w="6469" w:type="dxa"/>
            <w:vAlign w:val="center"/>
          </w:tcPr>
          <w:p w14:paraId="5FB042A2" w14:textId="77777777" w:rsidR="008326BA" w:rsidRPr="001B10FA" w:rsidRDefault="008326BA" w:rsidP="00B13797">
            <w:pPr>
              <w:jc w:val="center"/>
              <w:rPr>
                <w:rFonts w:cs="Arial"/>
                <w:szCs w:val="20"/>
                <w:lang w:eastAsia="en-US"/>
              </w:rPr>
            </w:pPr>
            <w:r w:rsidRPr="001B10FA">
              <w:rPr>
                <w:rFonts w:cs="Arial"/>
                <w:i/>
                <w:szCs w:val="20"/>
                <w:lang w:eastAsia="en-US"/>
              </w:rPr>
              <w:t>Pvz.: perduodama dalis – ataskaitos parengimas</w:t>
            </w:r>
          </w:p>
        </w:tc>
      </w:tr>
      <w:tr w:rsidR="008326BA" w:rsidRPr="001B10FA" w14:paraId="4EBB8A45" w14:textId="77777777" w:rsidTr="008326BA">
        <w:trPr>
          <w:trHeight w:val="16"/>
        </w:trPr>
        <w:tc>
          <w:tcPr>
            <w:tcW w:w="852" w:type="dxa"/>
            <w:vAlign w:val="center"/>
          </w:tcPr>
          <w:p w14:paraId="7B1D02FC" w14:textId="77777777" w:rsidR="008326BA" w:rsidRPr="001B10FA" w:rsidRDefault="008326BA" w:rsidP="00B13797">
            <w:pPr>
              <w:jc w:val="center"/>
              <w:rPr>
                <w:rFonts w:cs="Arial"/>
                <w:szCs w:val="20"/>
                <w:lang w:eastAsia="en-US"/>
              </w:rPr>
            </w:pPr>
            <w:r w:rsidRPr="001B10FA">
              <w:rPr>
                <w:rFonts w:cs="Arial"/>
                <w:szCs w:val="20"/>
                <w:lang w:eastAsia="en-US"/>
              </w:rPr>
              <w:t>2.</w:t>
            </w:r>
          </w:p>
        </w:tc>
        <w:tc>
          <w:tcPr>
            <w:tcW w:w="3119" w:type="dxa"/>
            <w:vAlign w:val="center"/>
          </w:tcPr>
          <w:p w14:paraId="230884F2" w14:textId="77777777" w:rsidR="008326BA" w:rsidRPr="001B10FA" w:rsidRDefault="008326BA" w:rsidP="00B13797">
            <w:pPr>
              <w:jc w:val="center"/>
              <w:rPr>
                <w:rFonts w:cs="Arial"/>
                <w:b/>
                <w:szCs w:val="20"/>
                <w:lang w:eastAsia="en-US"/>
              </w:rPr>
            </w:pPr>
          </w:p>
        </w:tc>
        <w:tc>
          <w:tcPr>
            <w:tcW w:w="6469" w:type="dxa"/>
            <w:vAlign w:val="center"/>
          </w:tcPr>
          <w:p w14:paraId="77BA2DB4" w14:textId="77777777" w:rsidR="008326BA" w:rsidRPr="001B10FA" w:rsidRDefault="008326BA" w:rsidP="00B13797">
            <w:pPr>
              <w:jc w:val="center"/>
              <w:rPr>
                <w:rFonts w:cs="Arial"/>
                <w:b/>
                <w:szCs w:val="20"/>
                <w:lang w:eastAsia="en-US"/>
              </w:rPr>
            </w:pPr>
            <w:r w:rsidRPr="001B10FA">
              <w:rPr>
                <w:rFonts w:cs="Arial"/>
                <w:i/>
                <w:szCs w:val="20"/>
                <w:lang w:eastAsia="en-US"/>
              </w:rPr>
              <w:t xml:space="preserve">Pvz.: perduodama dalis – </w:t>
            </w:r>
            <w:proofErr w:type="spellStart"/>
            <w:r w:rsidRPr="001B10FA">
              <w:rPr>
                <w:rFonts w:cs="Arial"/>
                <w:i/>
                <w:szCs w:val="20"/>
                <w:lang w:eastAsia="en-US"/>
              </w:rPr>
              <w:t>gerbūvio</w:t>
            </w:r>
            <w:proofErr w:type="spellEnd"/>
            <w:r w:rsidRPr="001B10FA">
              <w:rPr>
                <w:rFonts w:cs="Arial"/>
                <w:i/>
                <w:szCs w:val="20"/>
                <w:lang w:eastAsia="en-US"/>
              </w:rPr>
              <w:t xml:space="preserve"> sutvarkymas</w:t>
            </w:r>
          </w:p>
        </w:tc>
      </w:tr>
    </w:tbl>
    <w:p w14:paraId="17F3ABE7" w14:textId="77777777" w:rsidR="009C0FFE" w:rsidRPr="001B10FA" w:rsidRDefault="009C0FFE" w:rsidP="7EC68210">
      <w:pPr>
        <w:spacing w:before="60" w:after="60"/>
        <w:jc w:val="center"/>
        <w:rPr>
          <w:rFonts w:cs="Arial"/>
          <w:b/>
          <w:bCs/>
        </w:rPr>
      </w:pPr>
      <w:bookmarkStart w:id="3" w:name="_Hlk21515757"/>
    </w:p>
    <w:bookmarkEnd w:id="3"/>
    <w:p w14:paraId="640C6741" w14:textId="0AE247B5" w:rsidR="00ED49EE" w:rsidRPr="001B10FA" w:rsidRDefault="00ED49EE" w:rsidP="00F07CE5">
      <w:pPr>
        <w:pStyle w:val="Antrat1"/>
        <w:jc w:val="center"/>
        <w:rPr>
          <w:b/>
          <w:bCs/>
        </w:rPr>
      </w:pPr>
      <w:r w:rsidRPr="001B10FA">
        <w:rPr>
          <w:b/>
          <w:bCs/>
        </w:rPr>
        <w:t>INFORMACIJA DĖL PAKARTOTINAI TEIKIAMŲ EBVPD</w:t>
      </w:r>
    </w:p>
    <w:p w14:paraId="711C7E04" w14:textId="77777777" w:rsidR="007F66CC" w:rsidRPr="001B10FA" w:rsidRDefault="00ED49EE" w:rsidP="00A74EA5">
      <w:pPr>
        <w:pStyle w:val="Sraopastraipa"/>
        <w:tabs>
          <w:tab w:val="left" w:pos="567"/>
        </w:tabs>
        <w:ind w:left="567" w:hanging="567"/>
      </w:pPr>
      <w:r w:rsidRPr="001B10FA">
        <w:t>Jei su Pasi</w:t>
      </w:r>
      <w:r w:rsidR="009627B3" w:rsidRPr="001B10FA">
        <w:t>ū</w:t>
      </w:r>
      <w:r w:rsidRPr="001B10FA">
        <w:t>lymu yra teikiami EBVPD, kuriuos Tiekėjas naudojo kituose Pirkėjo viešuosiuose pirkimuose</w:t>
      </w:r>
      <w:r w:rsidR="007F66CC" w:rsidRPr="001B10FA">
        <w:t xml:space="preserve"> (vadovaujantis VPĮ 50 straipsnio 3 dalimi), Tiekėjas privalo užpildyti ir pateikti žemiau esančią lentelę.</w:t>
      </w:r>
    </w:p>
    <w:p w14:paraId="59E8E3AF" w14:textId="7E8FE4DA" w:rsidR="00ED49EE" w:rsidRPr="001B10FA" w:rsidRDefault="00ED49EE" w:rsidP="007F66CC">
      <w:pPr>
        <w:pStyle w:val="Sraopastraipa"/>
        <w:numPr>
          <w:ilvl w:val="0"/>
          <w:numId w:val="0"/>
        </w:numPr>
        <w:tabs>
          <w:tab w:val="left" w:pos="567"/>
        </w:tabs>
      </w:pPr>
    </w:p>
    <w:tbl>
      <w:tblPr>
        <w:tblStyle w:val="Lentelstinklelis"/>
        <w:tblpPr w:leftFromText="180" w:rightFromText="180" w:vertAnchor="text" w:horzAnchor="page" w:tblpX="1324" w:tblpY="-61"/>
        <w:tblW w:w="9918" w:type="dxa"/>
        <w:tblLayout w:type="fixed"/>
        <w:tblLook w:val="04A0" w:firstRow="1" w:lastRow="0" w:firstColumn="1" w:lastColumn="0" w:noHBand="0" w:noVBand="1"/>
      </w:tblPr>
      <w:tblGrid>
        <w:gridCol w:w="7376"/>
        <w:gridCol w:w="2542"/>
      </w:tblGrid>
      <w:tr w:rsidR="001B10FA" w:rsidRPr="001B10FA" w14:paraId="243BB25C" w14:textId="77777777" w:rsidTr="00A74EA5">
        <w:trPr>
          <w:trHeight w:val="837"/>
        </w:trPr>
        <w:tc>
          <w:tcPr>
            <w:tcW w:w="7376" w:type="dxa"/>
            <w:vAlign w:val="center"/>
          </w:tcPr>
          <w:p w14:paraId="714B7594" w14:textId="77777777" w:rsidR="0029401D" w:rsidRPr="001B10FA" w:rsidRDefault="0029401D" w:rsidP="00A74EA5">
            <w:pPr>
              <w:jc w:val="center"/>
              <w:rPr>
                <w:rFonts w:cs="Arial"/>
                <w:b/>
                <w:szCs w:val="20"/>
              </w:rPr>
            </w:pPr>
            <w:r w:rsidRPr="001B10FA">
              <w:rPr>
                <w:rFonts w:cs="Arial"/>
                <w:b/>
                <w:szCs w:val="20"/>
              </w:rPr>
              <w:lastRenderedPageBreak/>
              <w:t>Pirkimo pavadinimas bei numeris, kuriame Tiekėjas naudojo EBVPD ir kurį ketinama naudoti pakartotinai</w:t>
            </w:r>
          </w:p>
        </w:tc>
        <w:tc>
          <w:tcPr>
            <w:tcW w:w="2542" w:type="dxa"/>
            <w:vAlign w:val="center"/>
          </w:tcPr>
          <w:p w14:paraId="76EAAEAA" w14:textId="77777777" w:rsidR="0029401D" w:rsidRPr="001B10FA" w:rsidRDefault="0029401D" w:rsidP="00A74EA5">
            <w:pPr>
              <w:jc w:val="center"/>
              <w:rPr>
                <w:rFonts w:cs="Arial"/>
                <w:b/>
                <w:szCs w:val="20"/>
              </w:rPr>
            </w:pPr>
            <w:r w:rsidRPr="001B10FA">
              <w:rPr>
                <w:rFonts w:cs="Arial"/>
                <w:b/>
                <w:szCs w:val="20"/>
              </w:rPr>
              <w:t>Tiekėjo patvirtinimas, jog atitinkamame EBVPD esanti informacija yra teisinga</w:t>
            </w:r>
          </w:p>
        </w:tc>
      </w:tr>
      <w:tr w:rsidR="001B10FA" w:rsidRPr="001B10FA" w14:paraId="14624BC9" w14:textId="77777777" w:rsidTr="00A74EA5">
        <w:trPr>
          <w:trHeight w:val="206"/>
        </w:trPr>
        <w:tc>
          <w:tcPr>
            <w:tcW w:w="7376" w:type="dxa"/>
          </w:tcPr>
          <w:p w14:paraId="21363DFA" w14:textId="77777777" w:rsidR="0029401D" w:rsidRPr="001B10FA" w:rsidRDefault="0029401D" w:rsidP="00A74EA5">
            <w:pPr>
              <w:rPr>
                <w:rFonts w:cs="Arial"/>
                <w:szCs w:val="20"/>
              </w:rPr>
            </w:pPr>
          </w:p>
        </w:tc>
        <w:sdt>
          <w:sdtPr>
            <w:rPr>
              <w:rFonts w:cs="Arial"/>
              <w:szCs w:val="20"/>
            </w:rPr>
            <w:id w:val="95764661"/>
            <w14:checkbox>
              <w14:checked w14:val="0"/>
              <w14:checkedState w14:val="2612" w14:font="MS Gothic"/>
              <w14:uncheckedState w14:val="2610" w14:font="MS Gothic"/>
            </w14:checkbox>
          </w:sdtPr>
          <w:sdtEndPr/>
          <w:sdtContent>
            <w:tc>
              <w:tcPr>
                <w:tcW w:w="2542" w:type="dxa"/>
              </w:tcPr>
              <w:p w14:paraId="38F46F65" w14:textId="77777777" w:rsidR="0029401D" w:rsidRPr="001B10FA" w:rsidRDefault="0029401D" w:rsidP="00A74EA5">
                <w:pPr>
                  <w:jc w:val="center"/>
                  <w:rPr>
                    <w:rFonts w:cs="Arial"/>
                    <w:szCs w:val="20"/>
                  </w:rPr>
                </w:pPr>
                <w:r w:rsidRPr="001B10FA">
                  <w:rPr>
                    <w:rFonts w:ascii="MS Gothic" w:eastAsia="MS Gothic" w:hAnsi="MS Gothic" w:cs="Arial" w:hint="eastAsia"/>
                    <w:szCs w:val="20"/>
                  </w:rPr>
                  <w:t>☐</w:t>
                </w:r>
              </w:p>
            </w:tc>
          </w:sdtContent>
        </w:sdt>
      </w:tr>
      <w:tr w:rsidR="001B10FA" w:rsidRPr="001B10FA" w14:paraId="526B5F1E" w14:textId="77777777" w:rsidTr="00A74EA5">
        <w:trPr>
          <w:trHeight w:val="218"/>
        </w:trPr>
        <w:tc>
          <w:tcPr>
            <w:tcW w:w="7376" w:type="dxa"/>
          </w:tcPr>
          <w:p w14:paraId="1A022C8C" w14:textId="77777777" w:rsidR="0029401D" w:rsidRPr="001B10FA" w:rsidRDefault="0029401D" w:rsidP="00A74EA5">
            <w:pPr>
              <w:rPr>
                <w:rFonts w:cs="Arial"/>
                <w:szCs w:val="20"/>
              </w:rPr>
            </w:pPr>
          </w:p>
        </w:tc>
        <w:sdt>
          <w:sdtPr>
            <w:rPr>
              <w:rFonts w:cs="Arial"/>
              <w:szCs w:val="20"/>
            </w:rPr>
            <w:id w:val="-1304537642"/>
            <w14:checkbox>
              <w14:checked w14:val="0"/>
              <w14:checkedState w14:val="2612" w14:font="MS Gothic"/>
              <w14:uncheckedState w14:val="2610" w14:font="MS Gothic"/>
            </w14:checkbox>
          </w:sdtPr>
          <w:sdtEndPr/>
          <w:sdtContent>
            <w:tc>
              <w:tcPr>
                <w:tcW w:w="2542" w:type="dxa"/>
              </w:tcPr>
              <w:p w14:paraId="6073B81F" w14:textId="77777777" w:rsidR="0029401D" w:rsidRPr="001B10FA" w:rsidRDefault="0029401D" w:rsidP="00A74EA5">
                <w:pPr>
                  <w:jc w:val="center"/>
                  <w:rPr>
                    <w:rFonts w:cs="Arial"/>
                    <w:szCs w:val="20"/>
                  </w:rPr>
                </w:pPr>
                <w:r w:rsidRPr="001B10FA">
                  <w:rPr>
                    <w:rFonts w:ascii="MS Gothic" w:eastAsia="MS Gothic" w:hAnsi="MS Gothic" w:cs="Arial" w:hint="eastAsia"/>
                    <w:szCs w:val="20"/>
                  </w:rPr>
                  <w:t>☐</w:t>
                </w:r>
              </w:p>
            </w:tc>
          </w:sdtContent>
        </w:sdt>
      </w:tr>
    </w:tbl>
    <w:p w14:paraId="26BE09E3" w14:textId="77777777" w:rsidR="00A74EA5" w:rsidRPr="001B10FA" w:rsidRDefault="00A74EA5" w:rsidP="00A74EA5">
      <w:pPr>
        <w:pStyle w:val="Sraopastraipa"/>
        <w:numPr>
          <w:ilvl w:val="0"/>
          <w:numId w:val="0"/>
        </w:numPr>
        <w:tabs>
          <w:tab w:val="left" w:pos="567"/>
        </w:tabs>
        <w:ind w:left="567"/>
        <w:rPr>
          <w:lang w:val="en-US"/>
        </w:rPr>
      </w:pPr>
    </w:p>
    <w:p w14:paraId="7C2F31AC" w14:textId="3A63EE69" w:rsidR="00ED49EE" w:rsidRPr="001B10FA" w:rsidRDefault="00ED49EE" w:rsidP="00A74EA5">
      <w:pPr>
        <w:pStyle w:val="Sraopastraipa"/>
        <w:tabs>
          <w:tab w:val="left" w:pos="567"/>
        </w:tabs>
        <w:ind w:left="567" w:hanging="567"/>
      </w:pPr>
      <w:r w:rsidRPr="001B10FA">
        <w:t xml:space="preserve">Kvalifikacijos reikalavimai kituose pirkimuose, kuriuose naudoti EBVPD teikiami šiame Pirkime, turi sutapti arba būti ne mažesnės apimties, negu šiame Pirkime keliami reikalavimai. </w:t>
      </w:r>
      <w:r w:rsidR="00266758" w:rsidRPr="001B10FA">
        <w:t>Tiekėjas</w:t>
      </w:r>
      <w:r w:rsidRPr="001B10FA">
        <w:t>, pateikdamas užpildytą šiame skyriuje nurodytą lentelę, patvirtina, kad atitikimą kvalifikaciniams reikalavimams pagrindžiantys dokumentai yra galiojantys ir aktualūs.</w:t>
      </w:r>
    </w:p>
    <w:p w14:paraId="7F9AF288" w14:textId="77777777" w:rsidR="00FF691E" w:rsidRPr="001B10FA" w:rsidRDefault="00FF691E" w:rsidP="00FF691E">
      <w:pPr>
        <w:pStyle w:val="Antrat1"/>
        <w:jc w:val="center"/>
        <w:rPr>
          <w:rFonts w:cs="Arial"/>
          <w:b/>
          <w:bCs/>
          <w:szCs w:val="20"/>
        </w:rPr>
      </w:pPr>
      <w:bookmarkStart w:id="4" w:name="_Toc329443229"/>
      <w:r w:rsidRPr="001B10FA">
        <w:rPr>
          <w:rFonts w:cs="Arial"/>
          <w:b/>
          <w:bCs/>
          <w:szCs w:val="20"/>
        </w:rPr>
        <w:t>PASIŪLYMO KAINA</w:t>
      </w:r>
    </w:p>
    <w:p w14:paraId="3290FF32" w14:textId="77777777" w:rsidR="00FF691E" w:rsidRPr="001B10FA" w:rsidRDefault="00FF691E" w:rsidP="007545C8"/>
    <w:p w14:paraId="40383DA9" w14:textId="77777777" w:rsidR="008D1372" w:rsidRPr="001B10FA" w:rsidRDefault="005C1A30" w:rsidP="008D1372">
      <w:pPr>
        <w:pStyle w:val="Sraopastraipa"/>
        <w:ind w:left="567" w:hanging="567"/>
      </w:pPr>
      <w:r w:rsidRPr="001B10FA">
        <w:t xml:space="preserve">Pasiūlymo kaina nurodoma eurais. </w:t>
      </w:r>
    </w:p>
    <w:p w14:paraId="2272F87F" w14:textId="3BBDE87F" w:rsidR="005C1A30" w:rsidRPr="001B10FA" w:rsidRDefault="00034A15" w:rsidP="008D1372">
      <w:pPr>
        <w:pStyle w:val="Sraopastraipa"/>
        <w:ind w:left="567" w:hanging="567"/>
      </w:pPr>
      <w:r w:rsidRPr="001B10FA">
        <w:rPr>
          <w:rStyle w:val="normaltextrun"/>
          <w:rFonts w:cs="Arial"/>
          <w:b/>
          <w:bCs/>
          <w:szCs w:val="20"/>
          <w:shd w:val="clear" w:color="auto" w:fill="FFFFFF"/>
        </w:rPr>
        <w:t xml:space="preserve">Pasiūlymo kaina </w:t>
      </w:r>
      <w:r w:rsidRPr="001B10FA">
        <w:rPr>
          <w:rStyle w:val="normaltextrun"/>
          <w:rFonts w:cs="Arial"/>
          <w:b/>
          <w:bCs/>
          <w:szCs w:val="20"/>
          <w:u w:val="single"/>
        </w:rPr>
        <w:t>apskaičiuojama užpildant Pasiūlymo formos priedą Nr. 1 Įkainotų veiklų sąrašas.</w:t>
      </w:r>
      <w:r w:rsidRPr="001B10FA">
        <w:rPr>
          <w:rStyle w:val="normaltextrun"/>
          <w:rFonts w:cs="Arial"/>
          <w:b/>
          <w:bCs/>
          <w:szCs w:val="20"/>
          <w:shd w:val="clear" w:color="auto" w:fill="FFFFFF"/>
        </w:rPr>
        <w:t xml:space="preserve"> Užpildytas Pasiūlymo formos priedas Nr. 1 pateikiamas </w:t>
      </w:r>
      <w:r w:rsidRPr="001B10FA">
        <w:rPr>
          <w:rStyle w:val="normaltextrun"/>
          <w:rFonts w:cs="Arial"/>
          <w:b/>
          <w:bCs/>
          <w:szCs w:val="20"/>
          <w:u w:val="single"/>
          <w:shd w:val="clear" w:color="auto" w:fill="FFFFFF"/>
        </w:rPr>
        <w:t>EXCEL</w:t>
      </w:r>
      <w:r w:rsidRPr="001B10FA">
        <w:rPr>
          <w:rStyle w:val="normaltextrun"/>
          <w:rFonts w:cs="Arial"/>
          <w:b/>
          <w:bCs/>
          <w:szCs w:val="20"/>
          <w:shd w:val="clear" w:color="auto" w:fill="FFFFFF"/>
        </w:rPr>
        <w:t xml:space="preserve"> formatu ir yra neatsiejama Pasiūlymo dalis</w:t>
      </w:r>
      <w:r w:rsidR="001B10FA" w:rsidRPr="001B10FA">
        <w:rPr>
          <w:rStyle w:val="normaltextrun"/>
          <w:rFonts w:cs="Arial"/>
          <w:b/>
          <w:bCs/>
          <w:szCs w:val="20"/>
          <w:shd w:val="clear" w:color="auto" w:fill="FFFFFF"/>
        </w:rPr>
        <w:t>.</w:t>
      </w:r>
      <w:r w:rsidRPr="001B10FA">
        <w:t xml:space="preserve"> </w:t>
      </w:r>
      <w:r w:rsidR="005C1A30" w:rsidRPr="001B10FA">
        <w:t>Pasiūlymo kaina nurodoma užpildant pateiktą lentelę:</w:t>
      </w:r>
    </w:p>
    <w:p w14:paraId="662FF80A" w14:textId="746EE231" w:rsidR="00F44DBF" w:rsidRPr="001B10FA" w:rsidRDefault="00F44DBF" w:rsidP="00F44DBF">
      <w:pPr>
        <w:rPr>
          <w:rFonts w:cs="Arial"/>
          <w:szCs w:val="20"/>
        </w:rPr>
      </w:pPr>
    </w:p>
    <w:tbl>
      <w:tblPr>
        <w:tblW w:w="1028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1E0" w:firstRow="1" w:lastRow="1" w:firstColumn="1" w:lastColumn="1" w:noHBand="0" w:noVBand="0"/>
      </w:tblPr>
      <w:tblGrid>
        <w:gridCol w:w="4287"/>
        <w:gridCol w:w="5996"/>
      </w:tblGrid>
      <w:tr w:rsidR="001B10FA" w:rsidRPr="001B10FA" w14:paraId="2EC34244" w14:textId="77777777" w:rsidTr="00FF691E">
        <w:trPr>
          <w:trHeight w:val="478"/>
          <w:jc w:val="center"/>
        </w:trPr>
        <w:tc>
          <w:tcPr>
            <w:tcW w:w="4287"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3EB47BF9" w14:textId="77777777" w:rsidR="00F44DBF" w:rsidRPr="001B10FA" w:rsidRDefault="00F44DBF" w:rsidP="00FF691E">
            <w:pPr>
              <w:pStyle w:val="Sraopastraipa"/>
              <w:numPr>
                <w:ilvl w:val="0"/>
                <w:numId w:val="0"/>
              </w:numPr>
              <w:rPr>
                <w:b/>
                <w:bCs/>
              </w:rPr>
            </w:pPr>
            <w:r w:rsidRPr="001B10FA">
              <w:rPr>
                <w:b/>
                <w:bCs/>
              </w:rPr>
              <w:t>Pirkimo objektas</w:t>
            </w:r>
          </w:p>
        </w:tc>
        <w:tc>
          <w:tcPr>
            <w:tcW w:w="599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2D04DDF1" w14:textId="7CC45B00" w:rsidR="00F44DBF" w:rsidRPr="001B10FA" w:rsidRDefault="008C07D0" w:rsidP="00B13797">
            <w:pPr>
              <w:contextualSpacing/>
              <w:jc w:val="center"/>
              <w:rPr>
                <w:rFonts w:cs="Arial"/>
                <w:b/>
                <w:szCs w:val="20"/>
              </w:rPr>
            </w:pPr>
            <w:r w:rsidRPr="001B10FA">
              <w:rPr>
                <w:rFonts w:cs="Arial"/>
                <w:b/>
                <w:szCs w:val="20"/>
                <w:shd w:val="clear" w:color="auto" w:fill="FFFFFF"/>
              </w:rPr>
              <w:t>Mokslo paskirties pastato, Verkių g. 17, Vilniuje atnaujinimo (modernizavimo) projekto“ rangos darbai</w:t>
            </w:r>
          </w:p>
        </w:tc>
      </w:tr>
      <w:tr w:rsidR="001B10FA" w:rsidRPr="001B10FA" w14:paraId="5F2B729F" w14:textId="77777777" w:rsidTr="00FF691E">
        <w:trPr>
          <w:trHeight w:val="392"/>
          <w:jc w:val="center"/>
        </w:trPr>
        <w:tc>
          <w:tcPr>
            <w:tcW w:w="4287" w:type="dxa"/>
            <w:tcBorders>
              <w:top w:val="nil"/>
              <w:left w:val="single" w:sz="4" w:space="0" w:color="auto"/>
              <w:bottom w:val="single" w:sz="4" w:space="0" w:color="auto"/>
              <w:right w:val="single" w:sz="4" w:space="0" w:color="auto"/>
            </w:tcBorders>
            <w:shd w:val="clear" w:color="auto" w:fill="FFFFFF" w:themeFill="background1"/>
            <w:vAlign w:val="center"/>
            <w:hideMark/>
          </w:tcPr>
          <w:p w14:paraId="13D1EAC5" w14:textId="77777777" w:rsidR="00F44DBF" w:rsidRPr="001B10FA" w:rsidRDefault="00F44DBF" w:rsidP="00B13797">
            <w:pPr>
              <w:ind w:hanging="22"/>
              <w:contextualSpacing/>
              <w:rPr>
                <w:rFonts w:cs="Arial"/>
                <w:b/>
                <w:szCs w:val="20"/>
              </w:rPr>
            </w:pPr>
            <w:r w:rsidRPr="001B10FA">
              <w:rPr>
                <w:b/>
              </w:rPr>
              <w:t>Pasiūlymo kaina EUR be PVM</w:t>
            </w:r>
          </w:p>
        </w:tc>
        <w:tc>
          <w:tcPr>
            <w:tcW w:w="5996" w:type="dxa"/>
            <w:tcBorders>
              <w:top w:val="nil"/>
              <w:left w:val="single" w:sz="4" w:space="0" w:color="auto"/>
              <w:bottom w:val="single" w:sz="4" w:space="0" w:color="auto"/>
              <w:right w:val="single" w:sz="4" w:space="0" w:color="auto"/>
            </w:tcBorders>
            <w:shd w:val="clear" w:color="auto" w:fill="FFFFFF" w:themeFill="background1"/>
          </w:tcPr>
          <w:p w14:paraId="772846A7" w14:textId="77777777" w:rsidR="00F44DBF" w:rsidRPr="001B10FA" w:rsidRDefault="00F44DBF" w:rsidP="00B13797">
            <w:pPr>
              <w:ind w:firstLine="41"/>
              <w:contextualSpacing/>
              <w:jc w:val="center"/>
              <w:rPr>
                <w:rFonts w:cs="Arial"/>
                <w:szCs w:val="20"/>
              </w:rPr>
            </w:pPr>
          </w:p>
        </w:tc>
      </w:tr>
      <w:tr w:rsidR="001B10FA" w:rsidRPr="001B10FA" w14:paraId="7876BFC3" w14:textId="77777777" w:rsidTr="00FF691E">
        <w:trPr>
          <w:trHeight w:val="398"/>
          <w:jc w:val="center"/>
        </w:trPr>
        <w:tc>
          <w:tcPr>
            <w:tcW w:w="4287"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20D924A4" w14:textId="77777777" w:rsidR="00F44DBF" w:rsidRPr="001B10FA" w:rsidRDefault="00F44DBF" w:rsidP="00B13797">
            <w:pPr>
              <w:ind w:hanging="22"/>
              <w:contextualSpacing/>
              <w:rPr>
                <w:rFonts w:cs="Arial"/>
                <w:b/>
                <w:szCs w:val="20"/>
              </w:rPr>
            </w:pPr>
            <w:r w:rsidRPr="001B10FA">
              <w:rPr>
                <w:rFonts w:cs="Arial"/>
                <w:b/>
                <w:szCs w:val="20"/>
              </w:rPr>
              <w:t>PVM</w:t>
            </w:r>
          </w:p>
        </w:tc>
        <w:tc>
          <w:tcPr>
            <w:tcW w:w="5996" w:type="dxa"/>
            <w:tcBorders>
              <w:top w:val="single" w:sz="4" w:space="0" w:color="auto"/>
              <w:left w:val="single" w:sz="4" w:space="0" w:color="auto"/>
              <w:bottom w:val="single" w:sz="4" w:space="0" w:color="auto"/>
              <w:right w:val="single" w:sz="4" w:space="0" w:color="auto"/>
            </w:tcBorders>
            <w:shd w:val="clear" w:color="auto" w:fill="FFFFFF" w:themeFill="background1"/>
          </w:tcPr>
          <w:p w14:paraId="455F6A1D" w14:textId="77777777" w:rsidR="00F44DBF" w:rsidRPr="001B10FA" w:rsidRDefault="00F44DBF" w:rsidP="00B13797">
            <w:pPr>
              <w:ind w:firstLine="41"/>
              <w:contextualSpacing/>
              <w:jc w:val="center"/>
              <w:rPr>
                <w:rFonts w:cs="Arial"/>
                <w:szCs w:val="20"/>
              </w:rPr>
            </w:pPr>
          </w:p>
        </w:tc>
      </w:tr>
      <w:tr w:rsidR="001B10FA" w:rsidRPr="001B10FA" w14:paraId="0DDF201E" w14:textId="77777777" w:rsidTr="00FF691E">
        <w:trPr>
          <w:trHeight w:val="460"/>
          <w:jc w:val="center"/>
        </w:trPr>
        <w:tc>
          <w:tcPr>
            <w:tcW w:w="4287"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7EA784E3" w14:textId="77777777" w:rsidR="00F44DBF" w:rsidRPr="001B10FA" w:rsidRDefault="00F44DBF" w:rsidP="00B13797">
            <w:pPr>
              <w:ind w:hanging="22"/>
              <w:contextualSpacing/>
              <w:rPr>
                <w:rFonts w:cs="Arial"/>
                <w:b/>
                <w:szCs w:val="20"/>
              </w:rPr>
            </w:pPr>
            <w:r w:rsidRPr="001B10FA">
              <w:rPr>
                <w:rFonts w:cs="Arial"/>
                <w:b/>
                <w:szCs w:val="20"/>
              </w:rPr>
              <w:t>Kaina EUR su PVM</w:t>
            </w:r>
          </w:p>
        </w:tc>
        <w:tc>
          <w:tcPr>
            <w:tcW w:w="5996" w:type="dxa"/>
            <w:tcBorders>
              <w:top w:val="single" w:sz="4" w:space="0" w:color="auto"/>
              <w:left w:val="single" w:sz="4" w:space="0" w:color="auto"/>
              <w:bottom w:val="single" w:sz="4" w:space="0" w:color="auto"/>
              <w:right w:val="single" w:sz="4" w:space="0" w:color="auto"/>
            </w:tcBorders>
            <w:shd w:val="clear" w:color="auto" w:fill="FFFFFF" w:themeFill="background1"/>
          </w:tcPr>
          <w:p w14:paraId="7BA1EBC7" w14:textId="77777777" w:rsidR="00F44DBF" w:rsidRPr="001B10FA" w:rsidRDefault="00F44DBF" w:rsidP="00B13797">
            <w:pPr>
              <w:ind w:firstLine="41"/>
              <w:contextualSpacing/>
              <w:jc w:val="center"/>
              <w:rPr>
                <w:rFonts w:cs="Arial"/>
                <w:szCs w:val="20"/>
              </w:rPr>
            </w:pPr>
          </w:p>
        </w:tc>
      </w:tr>
    </w:tbl>
    <w:p w14:paraId="6880A5A9" w14:textId="77777777" w:rsidR="00F44DBF" w:rsidRPr="001B10FA" w:rsidRDefault="00F44DBF" w:rsidP="005C1A30">
      <w:pPr>
        <w:spacing w:before="60" w:after="60"/>
        <w:rPr>
          <w:rFonts w:cs="Arial"/>
          <w:szCs w:val="20"/>
        </w:rPr>
      </w:pPr>
    </w:p>
    <w:p w14:paraId="1A5F3C1C" w14:textId="77777777" w:rsidR="0096503B" w:rsidRPr="001B10FA" w:rsidRDefault="0096503B" w:rsidP="00C1314F"/>
    <w:p w14:paraId="4A0256F0" w14:textId="3F20261C" w:rsidR="00B56FC8" w:rsidRPr="001B10FA" w:rsidRDefault="00C95617" w:rsidP="00C1314F">
      <w:pPr>
        <w:pStyle w:val="Antrat1"/>
        <w:jc w:val="center"/>
        <w:rPr>
          <w:b/>
          <w:bCs/>
        </w:rPr>
      </w:pPr>
      <w:r w:rsidRPr="001B10FA">
        <w:rPr>
          <w:b/>
          <w:bCs/>
        </w:rPr>
        <w:t xml:space="preserve">PASIŪLYMO </w:t>
      </w:r>
      <w:r w:rsidR="00C13B84" w:rsidRPr="001B10FA">
        <w:rPr>
          <w:b/>
          <w:bCs/>
        </w:rPr>
        <w:t>GALIOJIMO TERMINAS</w:t>
      </w:r>
      <w:bookmarkEnd w:id="4"/>
    </w:p>
    <w:p w14:paraId="4605E7B5" w14:textId="5BB74A86" w:rsidR="00DE5FAA" w:rsidRPr="001B10FA" w:rsidRDefault="00C13B84" w:rsidP="008D1372">
      <w:pPr>
        <w:pStyle w:val="Sraopastraipa"/>
        <w:tabs>
          <w:tab w:val="left" w:pos="567"/>
        </w:tabs>
        <w:ind w:left="567" w:hanging="567"/>
      </w:pPr>
      <w:bookmarkStart w:id="5" w:name="_Ref37569043"/>
      <w:r w:rsidRPr="001B10FA">
        <w:t xml:space="preserve">Pasiūlymas galioja </w:t>
      </w:r>
      <w:r w:rsidR="00BB65B2" w:rsidRPr="001B10FA">
        <w:t xml:space="preserve">BPS </w:t>
      </w:r>
      <w:r w:rsidR="00384C1C" w:rsidRPr="001B10FA">
        <w:t>9</w:t>
      </w:r>
      <w:r w:rsidR="004E5BC9" w:rsidRPr="001B10FA">
        <w:t>.1. punkte nurodytą terminą</w:t>
      </w:r>
      <w:r w:rsidR="00836AC2" w:rsidRPr="001B10FA">
        <w:t xml:space="preserve">. </w:t>
      </w:r>
      <w:r w:rsidRPr="001B10FA">
        <w:t xml:space="preserve"> </w:t>
      </w:r>
      <w:bookmarkEnd w:id="5"/>
    </w:p>
    <w:p w14:paraId="6B96F048" w14:textId="77777777" w:rsidR="002F104D" w:rsidRPr="001B10FA" w:rsidRDefault="002F104D" w:rsidP="002F104D">
      <w:pPr>
        <w:spacing w:before="60" w:after="60"/>
        <w:ind w:firstLine="720"/>
        <w:rPr>
          <w:rFonts w:cs="Arial"/>
          <w:szCs w:val="20"/>
        </w:rPr>
      </w:pPr>
    </w:p>
    <w:p w14:paraId="188CD8B8" w14:textId="157E763C" w:rsidR="0077336F" w:rsidRPr="001B10FA" w:rsidRDefault="003A1A38" w:rsidP="00C1314F">
      <w:pPr>
        <w:pStyle w:val="Antrat1"/>
        <w:jc w:val="center"/>
        <w:rPr>
          <w:b/>
          <w:bCs/>
        </w:rPr>
      </w:pPr>
      <w:r w:rsidRPr="001B10FA">
        <w:rPr>
          <w:b/>
          <w:bCs/>
        </w:rPr>
        <w:t xml:space="preserve">PASIŪLYMO FORMOS </w:t>
      </w:r>
      <w:r w:rsidR="002F104D" w:rsidRPr="001B10FA">
        <w:rPr>
          <w:b/>
          <w:bCs/>
        </w:rPr>
        <w:t>PRIEDAI</w:t>
      </w:r>
    </w:p>
    <w:p w14:paraId="6A2E254D" w14:textId="02FE24EB" w:rsidR="00034A15" w:rsidRPr="001B10FA" w:rsidRDefault="00034A15" w:rsidP="00834E6F">
      <w:pPr>
        <w:pStyle w:val="Sraopastraipa"/>
        <w:ind w:left="709" w:hanging="709"/>
      </w:pPr>
      <w:r w:rsidRPr="001B10FA">
        <w:t>Priedas Nr. 1 Įkainotų veiklų</w:t>
      </w:r>
      <w:r w:rsidR="00FD1B97" w:rsidRPr="001B10FA">
        <w:t xml:space="preserve"> </w:t>
      </w:r>
      <w:r w:rsidR="0081561A" w:rsidRPr="001B10FA">
        <w:t>sąrašas</w:t>
      </w:r>
      <w:r w:rsidR="00D775D4" w:rsidRPr="001B10FA">
        <w:t>;</w:t>
      </w:r>
    </w:p>
    <w:p w14:paraId="2DC3C94E" w14:textId="4A1AD737" w:rsidR="00834E6F" w:rsidRPr="001B10FA" w:rsidRDefault="00FE7D99" w:rsidP="00834E6F">
      <w:pPr>
        <w:pStyle w:val="Sraopastraipa"/>
        <w:ind w:left="709" w:hanging="709"/>
      </w:pPr>
      <w:r w:rsidRPr="001B10FA">
        <w:t xml:space="preserve">Priedas Nr. </w:t>
      </w:r>
      <w:r w:rsidR="00D775D4" w:rsidRPr="001B10FA">
        <w:t>2</w:t>
      </w:r>
      <w:r w:rsidR="00DF6ED1" w:rsidRPr="001B10FA">
        <w:t>.</w:t>
      </w:r>
      <w:r w:rsidR="0077336F" w:rsidRPr="001B10FA">
        <w:t xml:space="preserve"> Tiekėjo </w:t>
      </w:r>
      <w:r w:rsidR="002642C8" w:rsidRPr="001B10FA">
        <w:t>rekvizitai ir kita informacija</w:t>
      </w:r>
      <w:r w:rsidR="00B63FD1" w:rsidRPr="001B10FA">
        <w:t>;</w:t>
      </w:r>
    </w:p>
    <w:p w14:paraId="27E010A2" w14:textId="77777777" w:rsidR="00992531" w:rsidRPr="001B10FA" w:rsidRDefault="00AA6F40" w:rsidP="00992531">
      <w:pPr>
        <w:pStyle w:val="Sraopastraipa"/>
        <w:ind w:left="709" w:hanging="709"/>
      </w:pPr>
      <w:r w:rsidRPr="001B10FA">
        <w:rPr>
          <w:rFonts w:cs="Arial"/>
          <w:szCs w:val="20"/>
        </w:rPr>
        <w:t xml:space="preserve">Priedas Nr. </w:t>
      </w:r>
      <w:r w:rsidR="00F77D09" w:rsidRPr="001B10FA">
        <w:rPr>
          <w:rFonts w:cs="Arial"/>
          <w:szCs w:val="20"/>
        </w:rPr>
        <w:t>3</w:t>
      </w:r>
      <w:r w:rsidRPr="001B10FA">
        <w:rPr>
          <w:rFonts w:cs="Arial"/>
          <w:szCs w:val="20"/>
        </w:rPr>
        <w:t xml:space="preserve">. </w:t>
      </w:r>
      <w:r w:rsidR="002642C8" w:rsidRPr="001B10FA">
        <w:rPr>
          <w:rFonts w:cs="Arial"/>
          <w:szCs w:val="20"/>
        </w:rPr>
        <w:t>Konfidenciali informacija;</w:t>
      </w:r>
    </w:p>
    <w:p w14:paraId="5747F7D0" w14:textId="69464905" w:rsidR="000B438E" w:rsidRPr="001B10FA" w:rsidRDefault="000B438E" w:rsidP="00992531">
      <w:pPr>
        <w:pStyle w:val="Sraopastraipa"/>
        <w:ind w:left="709" w:hanging="709"/>
      </w:pPr>
      <w:r w:rsidRPr="001B10FA">
        <w:rPr>
          <w:rFonts w:cs="Arial"/>
          <w:szCs w:val="20"/>
        </w:rPr>
        <w:t xml:space="preserve">Priedas Nr. 4. </w:t>
      </w:r>
      <w:r w:rsidR="00992531" w:rsidRPr="001B10FA">
        <w:rPr>
          <w:rFonts w:cs="Arial"/>
          <w:szCs w:val="20"/>
        </w:rPr>
        <w:t>Atliktų darbų sąrašas;</w:t>
      </w:r>
    </w:p>
    <w:p w14:paraId="59C21267" w14:textId="15CCF5D9" w:rsidR="00AE29D8" w:rsidRPr="001B10FA" w:rsidRDefault="00AE29D8" w:rsidP="00AE29D8">
      <w:pPr>
        <w:pStyle w:val="Sraopastraipa"/>
        <w:ind w:left="709" w:hanging="709"/>
      </w:pPr>
      <w:r w:rsidRPr="001B10FA">
        <w:rPr>
          <w:rFonts w:cs="Arial"/>
          <w:szCs w:val="20"/>
        </w:rPr>
        <w:t xml:space="preserve">Priedas Nr. </w:t>
      </w:r>
      <w:r w:rsidR="00E51631" w:rsidRPr="001B10FA">
        <w:rPr>
          <w:rFonts w:cs="Arial"/>
          <w:szCs w:val="20"/>
        </w:rPr>
        <w:t>5</w:t>
      </w:r>
      <w:r w:rsidRPr="001B10FA">
        <w:rPr>
          <w:rFonts w:cs="Arial"/>
          <w:szCs w:val="20"/>
        </w:rPr>
        <w:t>. Tiekėjo siūlomų specialistų sąrašas;</w:t>
      </w:r>
    </w:p>
    <w:p w14:paraId="17FBC30C" w14:textId="77777777" w:rsidR="00E51631" w:rsidRPr="001B10FA" w:rsidRDefault="00E51631" w:rsidP="00E51631">
      <w:pPr>
        <w:pStyle w:val="Sraopastraipa"/>
        <w:ind w:left="709" w:hanging="709"/>
      </w:pPr>
      <w:r w:rsidRPr="001B10FA">
        <w:rPr>
          <w:rFonts w:cs="Arial"/>
          <w:szCs w:val="20"/>
        </w:rPr>
        <w:t>Priedas Nr. 6. Deklaracija dėl ketinimo įdarbinti bei sutikimo būti įdarbintu tiekėjo laimėjimo atveju.</w:t>
      </w:r>
    </w:p>
    <w:p w14:paraId="4D64F1B9" w14:textId="77777777" w:rsidR="0080476A" w:rsidRPr="001B10FA" w:rsidRDefault="0080476A" w:rsidP="00A84869">
      <w:pPr>
        <w:pStyle w:val="Sraopastraipa"/>
        <w:numPr>
          <w:ilvl w:val="0"/>
          <w:numId w:val="0"/>
        </w:numPr>
        <w:ind w:left="709"/>
      </w:pPr>
    </w:p>
    <w:p w14:paraId="2416BB21" w14:textId="77777777" w:rsidR="00665058" w:rsidRPr="001B10FA" w:rsidRDefault="00665058" w:rsidP="00665058">
      <w:pPr>
        <w:pStyle w:val="Sraopastraipa"/>
        <w:numPr>
          <w:ilvl w:val="0"/>
          <w:numId w:val="0"/>
        </w:numPr>
        <w:ind w:left="709"/>
      </w:pPr>
    </w:p>
    <w:p w14:paraId="6215885F" w14:textId="6FAE45A0" w:rsidR="0085663C" w:rsidRPr="001B10FA" w:rsidRDefault="0085663C" w:rsidP="11B30678">
      <w:pPr>
        <w:pStyle w:val="Sraopastraipa"/>
        <w:numPr>
          <w:ilvl w:val="0"/>
          <w:numId w:val="0"/>
        </w:numPr>
        <w:rPr>
          <w:i/>
          <w:iCs/>
        </w:rPr>
      </w:pPr>
      <w:r w:rsidRPr="001B10FA">
        <w:rPr>
          <w:b/>
          <w:bCs/>
          <w:i/>
          <w:iCs/>
        </w:rPr>
        <w:t>PASTABA:</w:t>
      </w:r>
      <w:r w:rsidRPr="001B10FA">
        <w:rPr>
          <w:i/>
          <w:iCs/>
        </w:rPr>
        <w:t xml:space="preserve"> Pried</w:t>
      </w:r>
      <w:r w:rsidR="000B438E" w:rsidRPr="001B10FA">
        <w:rPr>
          <w:i/>
          <w:iCs/>
        </w:rPr>
        <w:t>ų</w:t>
      </w:r>
      <w:r w:rsidRPr="001B10FA">
        <w:rPr>
          <w:i/>
          <w:iCs/>
        </w:rPr>
        <w:t xml:space="preserve"> Nr. </w:t>
      </w:r>
      <w:r w:rsidR="00D73B68" w:rsidRPr="001B10FA">
        <w:rPr>
          <w:i/>
          <w:iCs/>
        </w:rPr>
        <w:t>4</w:t>
      </w:r>
      <w:r w:rsidR="000B438E" w:rsidRPr="001B10FA">
        <w:rPr>
          <w:i/>
          <w:iCs/>
        </w:rPr>
        <w:t>-</w:t>
      </w:r>
      <w:r w:rsidR="00022D3E" w:rsidRPr="001B10FA">
        <w:rPr>
          <w:i/>
          <w:iCs/>
        </w:rPr>
        <w:t>6</w:t>
      </w:r>
      <w:r w:rsidR="00AA6F40" w:rsidRPr="001B10FA">
        <w:rPr>
          <w:i/>
          <w:iCs/>
        </w:rPr>
        <w:t xml:space="preserve"> </w:t>
      </w:r>
      <w:r w:rsidRPr="001B10FA">
        <w:rPr>
          <w:i/>
          <w:iCs/>
        </w:rPr>
        <w:t>su Pasiūlymu pildyti ir pateikti nereikia. Dokumentus pateikti bus prašoma galim</w:t>
      </w:r>
      <w:r w:rsidR="00093DEC" w:rsidRPr="001B10FA">
        <w:rPr>
          <w:i/>
          <w:iCs/>
        </w:rPr>
        <w:t>o laimėt</w:t>
      </w:r>
      <w:r w:rsidRPr="001B10FA">
        <w:rPr>
          <w:i/>
          <w:iCs/>
        </w:rPr>
        <w:t>o</w:t>
      </w:r>
      <w:r w:rsidR="00093DEC" w:rsidRPr="001B10FA">
        <w:rPr>
          <w:i/>
          <w:iCs/>
        </w:rPr>
        <w:t>jo</w:t>
      </w:r>
      <w:r w:rsidRPr="001B10FA">
        <w:rPr>
          <w:i/>
          <w:iCs/>
        </w:rPr>
        <w:t>.</w:t>
      </w:r>
      <w:r w:rsidR="002428E4" w:rsidRPr="001B10FA">
        <w:rPr>
          <w:i/>
          <w:iCs/>
        </w:rPr>
        <w:t xml:space="preserve"> </w:t>
      </w:r>
    </w:p>
    <w:p w14:paraId="6F1D9DAB" w14:textId="77777777" w:rsidR="0085663C" w:rsidRPr="001B10FA" w:rsidRDefault="0085663C" w:rsidP="000C14F1">
      <w:pPr>
        <w:pStyle w:val="Sraopastraipa"/>
        <w:numPr>
          <w:ilvl w:val="0"/>
          <w:numId w:val="0"/>
        </w:numPr>
      </w:pPr>
    </w:p>
    <w:p w14:paraId="2087B7DC" w14:textId="66665AD5" w:rsidR="00EB7ED9" w:rsidRPr="001B10FA" w:rsidRDefault="00F77EC5" w:rsidP="000C14F1">
      <w:pPr>
        <w:spacing w:before="120" w:after="120"/>
        <w:rPr>
          <w:rFonts w:cs="Arial"/>
          <w:b/>
          <w:szCs w:val="20"/>
        </w:rPr>
      </w:pPr>
      <w:r w:rsidRPr="001B10FA">
        <w:rPr>
          <w:rFonts w:cs="Arial"/>
          <w:b/>
          <w:szCs w:val="20"/>
        </w:rPr>
        <w:t xml:space="preserve">Pažymime, kad pateikdami savo Pasiūlymą, sutinkame su Pirkimo dokumentuose (kaip  apibrėžta Bendrosiose pirkimo sąlygose) nustatytomis tolesnėmis Pirkimo procedūromis, Preliminariosios sutarties sąlygomis (jei taikoma) ir būsimos Sutarties sąlygomis (tiek bendrąja, tiek specialiąja dalimis) (jei pridedamas Sutarties projektas). </w:t>
      </w:r>
    </w:p>
    <w:p w14:paraId="099EF322" w14:textId="67D307DF" w:rsidR="00EB7ED9" w:rsidRPr="001B10FA" w:rsidRDefault="00F77EC5" w:rsidP="000C14F1">
      <w:pPr>
        <w:spacing w:before="120" w:after="120"/>
        <w:rPr>
          <w:rFonts w:cs="Arial"/>
          <w:b/>
          <w:szCs w:val="20"/>
        </w:rPr>
      </w:pPr>
      <w:r w:rsidRPr="001B10FA">
        <w:rPr>
          <w:rFonts w:cs="Arial"/>
          <w:b/>
          <w:szCs w:val="20"/>
        </w:rPr>
        <w:t>Patvirtiname, kad atidžiai perskaitėme visus Pirkimo dokumentų reikalavimus, mūsų Pasiūlymas juos visiškai atitinka ir įsipareigojame jų laikytis vykdydami Sutartį. Taip pat įsipareigojame laikytis ir kitų Lietuvos Respublikoje galiojančių ir Pirkimo objektui bei Sutarčiai taikomų teisės aktų reikalavimų. Rengdami Pasiūlymą, atsižvelgėme į darbų saugos, darbo sąlygų, nacionalinio saugumo reikalavimus.</w:t>
      </w:r>
    </w:p>
    <w:p w14:paraId="4940FD74" w14:textId="19AE0201" w:rsidR="00EB7ED9" w:rsidRPr="001B10FA" w:rsidRDefault="00F77EC5" w:rsidP="000C14F1">
      <w:pPr>
        <w:spacing w:before="120" w:after="120"/>
        <w:rPr>
          <w:rFonts w:cs="Arial"/>
          <w:b/>
          <w:szCs w:val="20"/>
        </w:rPr>
      </w:pPr>
      <w:r w:rsidRPr="001B10FA">
        <w:rPr>
          <w:rFonts w:cs="Arial"/>
          <w:b/>
          <w:szCs w:val="20"/>
        </w:rPr>
        <w:t>Pasirašydami šį Pasiūlymą, tvirtiname visų kartu su Pasiūlymu pateikiamų dokumentų tikrumą.</w:t>
      </w:r>
    </w:p>
    <w:p w14:paraId="7B88ADDA" w14:textId="77777777" w:rsidR="00F77EC5" w:rsidRPr="001B10FA" w:rsidRDefault="00F77EC5" w:rsidP="000C14F1">
      <w:pPr>
        <w:spacing w:before="120" w:after="120"/>
        <w:rPr>
          <w:rFonts w:cs="Arial"/>
          <w:b/>
          <w:szCs w:val="20"/>
        </w:rPr>
      </w:pPr>
      <w:r w:rsidRPr="001B10FA">
        <w:rPr>
          <w:rFonts w:cs="Arial"/>
          <w:b/>
          <w:szCs w:val="20"/>
        </w:rPr>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1B10FA" w:rsidRDefault="00F77EC5" w:rsidP="000C14F1">
      <w:pPr>
        <w:spacing w:before="120" w:after="120"/>
        <w:rPr>
          <w:rFonts w:cs="Arial"/>
          <w:b/>
          <w:szCs w:val="20"/>
        </w:rPr>
      </w:pPr>
      <w:r w:rsidRPr="001B10F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Pr="001B10FA" w:rsidRDefault="00F77EC5" w:rsidP="000C14F1">
      <w:pPr>
        <w:spacing w:before="120" w:after="120"/>
        <w:rPr>
          <w:rFonts w:cs="Arial"/>
          <w:b/>
          <w:szCs w:val="20"/>
        </w:rPr>
      </w:pPr>
      <w:r w:rsidRPr="001B10FA">
        <w:rPr>
          <w:rFonts w:cs="Arial"/>
          <w:b/>
          <w:szCs w:val="20"/>
        </w:rPr>
        <w:t xml:space="preserve">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konkurencija Pirkime, ir Perkančiajai organizacijai dėl to turint įtikinamų duomenų, gali būti pašalinamas iš </w:t>
      </w:r>
      <w:r w:rsidRPr="001B10FA">
        <w:rPr>
          <w:rFonts w:cs="Arial"/>
          <w:b/>
          <w:szCs w:val="20"/>
        </w:rPr>
        <w:lastRenderedPageBreak/>
        <w:t>Pirkimo procedūros, vadovaujantis Lietuvos Respublikos viešųjų pirkimų įstatymo 46 straipsnio 4 dalies 1 punkto pagrindu.</w:t>
      </w:r>
    </w:p>
    <w:p w14:paraId="659B001C" w14:textId="77777777" w:rsidR="000B2202" w:rsidRPr="001B10FA" w:rsidRDefault="000B2202" w:rsidP="00F77EC5">
      <w:pPr>
        <w:spacing w:before="60" w:after="60"/>
        <w:rPr>
          <w:rFonts w:cs="Arial"/>
          <w:b/>
          <w:szCs w:val="20"/>
        </w:rPr>
      </w:pPr>
    </w:p>
    <w:p w14:paraId="701E5490" w14:textId="77777777" w:rsidR="002F104D" w:rsidRPr="001B10FA" w:rsidRDefault="002F104D" w:rsidP="002F104D">
      <w:pPr>
        <w:spacing w:before="60" w:after="60"/>
        <w:jc w:val="center"/>
        <w:rPr>
          <w:rFonts w:cs="Arial"/>
          <w:szCs w:val="20"/>
        </w:rPr>
      </w:pPr>
      <w:r w:rsidRPr="001B10FA">
        <w:rPr>
          <w:rFonts w:cs="Arial"/>
          <w:szCs w:val="20"/>
        </w:rPr>
        <w:t>______________________________________________________</w:t>
      </w:r>
    </w:p>
    <w:p w14:paraId="569F04F5" w14:textId="77777777" w:rsidR="002F104D" w:rsidRPr="001B10FA" w:rsidRDefault="002F104D" w:rsidP="002F104D">
      <w:pPr>
        <w:spacing w:before="60" w:after="60"/>
        <w:jc w:val="center"/>
        <w:rPr>
          <w:rFonts w:cs="Arial"/>
          <w:szCs w:val="20"/>
        </w:rPr>
      </w:pPr>
      <w:r w:rsidRPr="001B10FA">
        <w:rPr>
          <w:rFonts w:cs="Arial"/>
        </w:rPr>
        <w:t>(Tiekėjo arba jo įgalioto asmens pareigos, vardas, pavardė, parašas)</w:t>
      </w:r>
      <w:r w:rsidRPr="001B10FA">
        <w:rPr>
          <w:rStyle w:val="Puslapioinaosnuoroda"/>
          <w:rFonts w:cs="Arial"/>
        </w:rPr>
        <w:footnoteReference w:id="4"/>
      </w:r>
    </w:p>
    <w:p w14:paraId="2D8E1388" w14:textId="3B8C4417" w:rsidR="00E474A1" w:rsidRPr="001B10FA" w:rsidRDefault="002F104D" w:rsidP="0001270A">
      <w:pPr>
        <w:spacing w:after="200" w:line="276" w:lineRule="auto"/>
        <w:jc w:val="right"/>
        <w:rPr>
          <w:rFonts w:cs="Arial"/>
          <w:szCs w:val="22"/>
        </w:rPr>
      </w:pPr>
      <w:r w:rsidRPr="001B10FA">
        <w:rPr>
          <w:rFonts w:cs="Arial"/>
          <w:szCs w:val="20"/>
        </w:rPr>
        <w:br w:type="page"/>
      </w:r>
      <w:r w:rsidR="00E474A1" w:rsidRPr="001B10FA">
        <w:rPr>
          <w:rFonts w:cs="Arial"/>
          <w:szCs w:val="22"/>
        </w:rPr>
        <w:lastRenderedPageBreak/>
        <w:t>P</w:t>
      </w:r>
      <w:r w:rsidR="00411A14" w:rsidRPr="001B10FA">
        <w:rPr>
          <w:rFonts w:cs="Arial"/>
          <w:szCs w:val="22"/>
        </w:rPr>
        <w:t>asiūlymo formos p</w:t>
      </w:r>
      <w:r w:rsidR="00E474A1" w:rsidRPr="001B10FA">
        <w:rPr>
          <w:rFonts w:cs="Arial"/>
          <w:szCs w:val="22"/>
        </w:rPr>
        <w:t>riedas Nr.</w:t>
      </w:r>
      <w:r w:rsidR="00A9125C" w:rsidRPr="001B10FA">
        <w:rPr>
          <w:rFonts w:cs="Arial"/>
          <w:szCs w:val="22"/>
        </w:rPr>
        <w:t xml:space="preserve"> </w:t>
      </w:r>
      <w:r w:rsidR="002E2B9F" w:rsidRPr="001B10FA">
        <w:rPr>
          <w:rFonts w:cs="Arial"/>
          <w:szCs w:val="22"/>
        </w:rPr>
        <w:t>2</w:t>
      </w:r>
    </w:p>
    <w:p w14:paraId="3E900ACB" w14:textId="77777777" w:rsidR="006724D2" w:rsidRPr="001B10FA" w:rsidRDefault="006724D2" w:rsidP="006724D2">
      <w:pPr>
        <w:spacing w:before="60" w:after="60"/>
        <w:jc w:val="center"/>
        <w:rPr>
          <w:rFonts w:cs="Arial"/>
          <w:szCs w:val="22"/>
        </w:rPr>
      </w:pPr>
      <w:r w:rsidRPr="001B10FA">
        <w:rPr>
          <w:rFonts w:cs="Arial"/>
          <w:b/>
          <w:sz w:val="19"/>
          <w:szCs w:val="19"/>
        </w:rPr>
        <w:t>TIEKĖJO REKVIZITAI IR KITA INFORMACIJA</w:t>
      </w:r>
    </w:p>
    <w:p w14:paraId="36FAE50A" w14:textId="77777777" w:rsidR="00410AB1" w:rsidRPr="001B10FA"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1B10FA" w:rsidRPr="001B10FA"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1B10FA" w:rsidRDefault="00A9125C" w:rsidP="00B13797">
            <w:pPr>
              <w:spacing w:before="60" w:after="60"/>
              <w:rPr>
                <w:rFonts w:cs="Arial"/>
                <w:szCs w:val="20"/>
              </w:rPr>
            </w:pPr>
            <w:r w:rsidRPr="001B10FA">
              <w:rPr>
                <w:rFonts w:cs="Arial"/>
              </w:rPr>
              <w:t>Tiekėjo pavadinimas / Tiekėjų grupės narių pavadinimai</w:t>
            </w:r>
            <w:r w:rsidRPr="001B10FA">
              <w:rPr>
                <w:rStyle w:val="Puslapioinaosnuoroda"/>
                <w:rFonts w:cs="Arial"/>
              </w:rPr>
              <w:footnoteReference w:id="5"/>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1B10FA" w:rsidRDefault="00A9125C" w:rsidP="00B13797">
            <w:pPr>
              <w:spacing w:before="60" w:after="60"/>
              <w:rPr>
                <w:rFonts w:cs="Arial"/>
                <w:szCs w:val="20"/>
              </w:rPr>
            </w:pPr>
          </w:p>
        </w:tc>
      </w:tr>
      <w:tr w:rsidR="001B10FA" w:rsidRPr="001B10FA"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1B10FA" w:rsidRDefault="00A9125C" w:rsidP="00B13797">
            <w:pPr>
              <w:spacing w:before="60" w:after="60"/>
              <w:rPr>
                <w:rFonts w:cs="Arial"/>
                <w:szCs w:val="20"/>
              </w:rPr>
            </w:pPr>
            <w:r w:rsidRPr="001B10FA">
              <w:rPr>
                <w:rFonts w:cs="Arial"/>
              </w:rPr>
              <w:t>Tiekėjo adresas(-ai)</w:t>
            </w:r>
            <w:r w:rsidRPr="001B10FA">
              <w:rPr>
                <w:rStyle w:val="Puslapioinaosnuoroda"/>
                <w:rFonts w:cs="Arial"/>
              </w:rPr>
              <w:footnoteReference w:id="6"/>
            </w:r>
            <w:r w:rsidRPr="001B10FA">
              <w:rPr>
                <w:rFonts w:cs="Arial"/>
              </w:rPr>
              <w:t xml:space="preserve"> </w:t>
            </w:r>
            <w:r w:rsidRPr="001B10FA">
              <w:rPr>
                <w:rFonts w:cs="Arial"/>
                <w:i/>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1B10FA" w:rsidRDefault="00A9125C" w:rsidP="00B13797">
            <w:pPr>
              <w:spacing w:before="60" w:after="60"/>
              <w:rPr>
                <w:rFonts w:cs="Arial"/>
                <w:szCs w:val="20"/>
              </w:rPr>
            </w:pPr>
          </w:p>
        </w:tc>
      </w:tr>
      <w:tr w:rsidR="001B10FA" w:rsidRPr="001B10FA"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1B10FA" w:rsidRDefault="00A9125C" w:rsidP="00B13797">
            <w:pPr>
              <w:spacing w:before="60" w:after="60"/>
              <w:rPr>
                <w:rFonts w:cs="Arial"/>
                <w:szCs w:val="20"/>
              </w:rPr>
            </w:pPr>
            <w:r w:rsidRPr="001B10FA">
              <w:rPr>
                <w:rFonts w:cs="Arial"/>
                <w:szCs w:val="20"/>
              </w:rPr>
              <w:t>Juridinio asmens kodas(-ai)</w:t>
            </w:r>
            <w:r w:rsidRPr="001B10FA">
              <w:rPr>
                <w:rFonts w:cs="Arial"/>
                <w:szCs w:val="20"/>
                <w:vertAlign w:val="superscript"/>
              </w:rPr>
              <w:t>8</w:t>
            </w:r>
            <w:r w:rsidRPr="001B10FA">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1B10FA" w:rsidRDefault="00A9125C" w:rsidP="00B13797">
            <w:pPr>
              <w:spacing w:before="60" w:after="60"/>
              <w:rPr>
                <w:rFonts w:cs="Arial"/>
                <w:szCs w:val="20"/>
              </w:rPr>
            </w:pPr>
          </w:p>
        </w:tc>
      </w:tr>
      <w:tr w:rsidR="001B10FA" w:rsidRPr="001B10FA"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1B10FA" w:rsidRDefault="00A9125C" w:rsidP="00B13797">
            <w:pPr>
              <w:spacing w:before="60" w:after="60"/>
              <w:rPr>
                <w:rFonts w:cs="Arial"/>
                <w:szCs w:val="20"/>
              </w:rPr>
            </w:pPr>
            <w:r w:rsidRPr="001B10FA">
              <w:rPr>
                <w:rFonts w:cs="Arial"/>
                <w:szCs w:val="20"/>
              </w:rPr>
              <w:t>Tiekėjo PVM mokėtojo kodas(-ai)</w:t>
            </w:r>
            <w:r w:rsidRPr="001B10FA">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1B10FA" w:rsidRDefault="00A9125C" w:rsidP="00B13797">
            <w:pPr>
              <w:spacing w:before="60" w:after="60"/>
              <w:rPr>
                <w:rFonts w:cs="Arial"/>
                <w:szCs w:val="20"/>
              </w:rPr>
            </w:pPr>
          </w:p>
        </w:tc>
      </w:tr>
      <w:tr w:rsidR="001B10FA" w:rsidRPr="001B10FA"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1B10FA" w:rsidRDefault="00A9125C" w:rsidP="00B13797">
            <w:pPr>
              <w:spacing w:before="60" w:after="60"/>
              <w:rPr>
                <w:rFonts w:cs="Arial"/>
                <w:szCs w:val="20"/>
              </w:rPr>
            </w:pPr>
            <w:r w:rsidRPr="001B10FA">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1B10FA" w:rsidRDefault="00A9125C" w:rsidP="00B13797">
            <w:pPr>
              <w:spacing w:before="60" w:after="60"/>
              <w:rPr>
                <w:rFonts w:cs="Arial"/>
                <w:szCs w:val="20"/>
              </w:rPr>
            </w:pPr>
          </w:p>
        </w:tc>
      </w:tr>
      <w:tr w:rsidR="001B10FA" w:rsidRPr="001B10FA"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1B10FA" w:rsidRDefault="00A9125C" w:rsidP="00B13797">
            <w:pPr>
              <w:spacing w:before="60" w:after="60"/>
              <w:rPr>
                <w:rFonts w:cs="Arial"/>
                <w:szCs w:val="20"/>
              </w:rPr>
            </w:pPr>
            <w:r w:rsidRPr="001B10FA">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1B10FA" w:rsidRDefault="00A9125C" w:rsidP="00B13797">
            <w:pPr>
              <w:spacing w:before="60" w:after="60"/>
              <w:rPr>
                <w:rFonts w:cs="Arial"/>
                <w:szCs w:val="20"/>
              </w:rPr>
            </w:pPr>
          </w:p>
        </w:tc>
      </w:tr>
      <w:tr w:rsidR="001B10FA" w:rsidRPr="001B10FA"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1B10FA" w:rsidRDefault="00A9125C" w:rsidP="00B13797">
            <w:pPr>
              <w:spacing w:before="60" w:after="60"/>
              <w:rPr>
                <w:rFonts w:cs="Arial"/>
                <w:szCs w:val="20"/>
              </w:rPr>
            </w:pPr>
            <w:r w:rsidRPr="001B10FA">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1B10FA" w:rsidRDefault="00A9125C" w:rsidP="00B13797">
            <w:pPr>
              <w:spacing w:before="60" w:after="60"/>
              <w:rPr>
                <w:rFonts w:cs="Arial"/>
                <w:szCs w:val="20"/>
              </w:rPr>
            </w:pPr>
          </w:p>
        </w:tc>
      </w:tr>
      <w:tr w:rsidR="001B10FA" w:rsidRPr="001B10FA"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1B10FA" w:rsidRDefault="00A9125C" w:rsidP="00B13797">
            <w:pPr>
              <w:spacing w:before="60" w:after="60"/>
              <w:rPr>
                <w:rFonts w:cs="Arial"/>
                <w:szCs w:val="20"/>
              </w:rPr>
            </w:pPr>
            <w:r w:rsidRPr="001B10FA">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1B10FA" w:rsidRDefault="00A9125C" w:rsidP="00B13797">
            <w:pPr>
              <w:spacing w:before="60" w:after="60"/>
              <w:rPr>
                <w:rFonts w:cs="Arial"/>
                <w:szCs w:val="20"/>
              </w:rPr>
            </w:pPr>
          </w:p>
        </w:tc>
      </w:tr>
      <w:tr w:rsidR="001B10FA" w:rsidRPr="001B10FA"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1B10FA" w:rsidRDefault="00A9125C" w:rsidP="00B13797">
            <w:pPr>
              <w:spacing w:before="60" w:after="60"/>
              <w:rPr>
                <w:rFonts w:cs="Arial"/>
                <w:szCs w:val="20"/>
              </w:rPr>
            </w:pPr>
            <w:r w:rsidRPr="001B10FA">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1B10FA" w:rsidRDefault="00A9125C" w:rsidP="00B13797">
            <w:pPr>
              <w:spacing w:before="60" w:after="60"/>
              <w:rPr>
                <w:rFonts w:cs="Arial"/>
                <w:szCs w:val="20"/>
              </w:rPr>
            </w:pPr>
          </w:p>
        </w:tc>
      </w:tr>
      <w:tr w:rsidR="001B10FA" w:rsidRPr="001B10FA"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1B10FA" w:rsidRDefault="00A9125C" w:rsidP="00B13797">
            <w:pPr>
              <w:spacing w:before="60" w:after="60"/>
              <w:rPr>
                <w:rFonts w:cs="Arial"/>
                <w:szCs w:val="20"/>
              </w:rPr>
            </w:pPr>
            <w:r w:rsidRPr="001B10FA">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1B10FA" w:rsidRDefault="00A9125C" w:rsidP="00B13797">
            <w:pPr>
              <w:spacing w:before="60" w:after="60"/>
              <w:rPr>
                <w:rFonts w:cs="Arial"/>
                <w:szCs w:val="20"/>
              </w:rPr>
            </w:pPr>
          </w:p>
        </w:tc>
      </w:tr>
      <w:tr w:rsidR="001B10FA" w:rsidRPr="001B10FA"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1B10FA" w:rsidRDefault="00A9125C" w:rsidP="00B13797">
            <w:pPr>
              <w:spacing w:before="60" w:after="60"/>
              <w:rPr>
                <w:rFonts w:cs="Arial"/>
                <w:szCs w:val="20"/>
              </w:rPr>
            </w:pPr>
            <w:r w:rsidRPr="001B10FA">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1B10FA" w:rsidRDefault="00A9125C" w:rsidP="00B13797">
            <w:pPr>
              <w:spacing w:before="60" w:after="60"/>
              <w:rPr>
                <w:rFonts w:cs="Arial"/>
                <w:szCs w:val="20"/>
              </w:rPr>
            </w:pPr>
          </w:p>
        </w:tc>
      </w:tr>
      <w:tr w:rsidR="001B10FA" w:rsidRPr="001B10FA"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1B10FA" w:rsidRDefault="00A9125C" w:rsidP="00B13797">
            <w:pPr>
              <w:spacing w:before="60" w:after="60"/>
              <w:rPr>
                <w:rFonts w:cs="Arial"/>
                <w:szCs w:val="20"/>
              </w:rPr>
            </w:pPr>
            <w:r w:rsidRPr="001B10FA">
              <w:rPr>
                <w:rFonts w:cs="Arial"/>
              </w:rPr>
              <w:t>Sutartį pasirašančio asmens vardas, pavardė, pareigos, teisinis atstovavimo pagrindas</w:t>
            </w:r>
            <w:r w:rsidRPr="001B10FA">
              <w:rPr>
                <w:rStyle w:val="Puslapioinaosnuoroda"/>
                <w:rFonts w:cs="Arial"/>
              </w:rPr>
              <w:footnoteReference w:id="7"/>
            </w:r>
            <w:r w:rsidRPr="001B10FA">
              <w:rPr>
                <w:rFonts w:cs="Arial"/>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1B10FA" w:rsidRDefault="00A9125C" w:rsidP="00B13797">
            <w:pPr>
              <w:spacing w:before="60" w:after="60"/>
              <w:rPr>
                <w:rFonts w:cs="Arial"/>
                <w:szCs w:val="20"/>
              </w:rPr>
            </w:pPr>
          </w:p>
        </w:tc>
      </w:tr>
      <w:tr w:rsidR="00A9125C" w:rsidRPr="001B10FA"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1B10FA" w:rsidRDefault="00A9125C" w:rsidP="00B13797">
            <w:pPr>
              <w:spacing w:before="60" w:after="60"/>
              <w:rPr>
                <w:rFonts w:cs="Arial"/>
                <w:szCs w:val="20"/>
              </w:rPr>
            </w:pPr>
            <w:r w:rsidRPr="001B10FA">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1B10FA" w:rsidRDefault="00A9125C" w:rsidP="00B13797">
            <w:pPr>
              <w:spacing w:before="60" w:after="60"/>
              <w:rPr>
                <w:rFonts w:cs="Arial"/>
                <w:szCs w:val="20"/>
              </w:rPr>
            </w:pPr>
          </w:p>
        </w:tc>
      </w:tr>
    </w:tbl>
    <w:p w14:paraId="6184F6A8" w14:textId="77777777" w:rsidR="002642C8" w:rsidRPr="001B10FA" w:rsidRDefault="002642C8" w:rsidP="0077336F">
      <w:pPr>
        <w:rPr>
          <w:rFonts w:cs="Arial"/>
          <w:sz w:val="18"/>
          <w:szCs w:val="18"/>
        </w:rPr>
      </w:pPr>
    </w:p>
    <w:p w14:paraId="2F20F9C2" w14:textId="58AF0E27" w:rsidR="00636B6C" w:rsidRPr="001B10FA" w:rsidRDefault="001A01F2" w:rsidP="00731805">
      <w:pPr>
        <w:widowControl w:val="0"/>
        <w:tabs>
          <w:tab w:val="left" w:pos="480"/>
        </w:tabs>
        <w:spacing w:before="60" w:after="60"/>
        <w:rPr>
          <w:rFonts w:cs="Arial"/>
          <w:szCs w:val="20"/>
        </w:rPr>
      </w:pPr>
      <w:bookmarkStart w:id="6" w:name="_Hlk21516007"/>
      <w:r w:rsidRPr="001B10FA">
        <w:rPr>
          <w:rFonts w:cs="Arial"/>
          <w:szCs w:val="20"/>
        </w:rPr>
        <w:t xml:space="preserve"> </w:t>
      </w:r>
    </w:p>
    <w:p w14:paraId="1F1A5E8C" w14:textId="77777777" w:rsidR="0077336F" w:rsidRPr="001B10FA" w:rsidRDefault="0077336F" w:rsidP="0077336F">
      <w:pPr>
        <w:spacing w:before="60" w:after="60"/>
        <w:jc w:val="center"/>
        <w:rPr>
          <w:rFonts w:cs="Arial"/>
          <w:sz w:val="19"/>
          <w:szCs w:val="19"/>
        </w:rPr>
      </w:pPr>
      <w:r w:rsidRPr="001B10FA">
        <w:rPr>
          <w:rFonts w:cs="Arial"/>
          <w:sz w:val="19"/>
          <w:szCs w:val="19"/>
        </w:rPr>
        <w:t>______________________________________________________</w:t>
      </w:r>
    </w:p>
    <w:bookmarkEnd w:id="6"/>
    <w:p w14:paraId="454DE556" w14:textId="77777777" w:rsidR="00FD4EDD" w:rsidRPr="001B10FA" w:rsidRDefault="00FD4EDD" w:rsidP="00FD4EDD">
      <w:pPr>
        <w:spacing w:before="60" w:after="60"/>
        <w:rPr>
          <w:rFonts w:cs="Arial"/>
          <w:szCs w:val="20"/>
        </w:rPr>
        <w:sectPr w:rsidR="00FD4EDD" w:rsidRPr="001B10FA" w:rsidSect="00F66162">
          <w:headerReference w:type="default" r:id="rId12"/>
          <w:footerReference w:type="default" r:id="rId13"/>
          <w:headerReference w:type="first" r:id="rId14"/>
          <w:footerReference w:type="first" r:id="rId15"/>
          <w:pgSz w:w="11906" w:h="16838" w:code="9"/>
          <w:pgMar w:top="567" w:right="720" w:bottom="720" w:left="720" w:header="397" w:footer="714" w:gutter="0"/>
          <w:cols w:space="708"/>
          <w:docGrid w:linePitch="360"/>
        </w:sectPr>
      </w:pPr>
    </w:p>
    <w:p w14:paraId="1573D2AF" w14:textId="5AFEB9CB" w:rsidR="00FD4EDD" w:rsidRPr="001B10FA" w:rsidRDefault="00FD4EDD" w:rsidP="00FD4EDD">
      <w:pPr>
        <w:spacing w:before="60" w:after="60"/>
        <w:jc w:val="right"/>
        <w:rPr>
          <w:rFonts w:cs="Arial"/>
          <w:szCs w:val="20"/>
        </w:rPr>
      </w:pPr>
      <w:r w:rsidRPr="001B10FA">
        <w:rPr>
          <w:rFonts w:cs="Arial"/>
          <w:szCs w:val="20"/>
        </w:rPr>
        <w:lastRenderedPageBreak/>
        <w:t>P</w:t>
      </w:r>
      <w:r w:rsidR="00411A14" w:rsidRPr="001B10FA">
        <w:rPr>
          <w:rFonts w:cs="Arial"/>
          <w:szCs w:val="20"/>
        </w:rPr>
        <w:t>asiūlymo formos p</w:t>
      </w:r>
      <w:r w:rsidRPr="001B10FA">
        <w:rPr>
          <w:rFonts w:cs="Arial"/>
          <w:szCs w:val="20"/>
        </w:rPr>
        <w:t xml:space="preserve">riedas Nr. </w:t>
      </w:r>
      <w:r w:rsidR="009F5F03" w:rsidRPr="001B10FA">
        <w:rPr>
          <w:rFonts w:cs="Arial"/>
          <w:szCs w:val="20"/>
        </w:rPr>
        <w:t>3</w:t>
      </w:r>
      <w:r w:rsidRPr="001B10FA">
        <w:rPr>
          <w:rFonts w:cs="Arial"/>
          <w:szCs w:val="20"/>
        </w:rPr>
        <w:t xml:space="preserve"> </w:t>
      </w:r>
    </w:p>
    <w:p w14:paraId="08A0B4D2" w14:textId="77777777" w:rsidR="005B1F11" w:rsidRPr="001B10FA" w:rsidRDefault="005B1F11" w:rsidP="00FD4EDD">
      <w:pPr>
        <w:spacing w:before="60" w:after="60"/>
        <w:rPr>
          <w:rFonts w:cs="Arial"/>
          <w:szCs w:val="20"/>
        </w:rPr>
      </w:pPr>
    </w:p>
    <w:p w14:paraId="648AC066" w14:textId="77777777" w:rsidR="00A1372D" w:rsidRPr="001B10FA" w:rsidRDefault="00A1372D" w:rsidP="00A1372D">
      <w:pPr>
        <w:autoSpaceDE w:val="0"/>
        <w:autoSpaceDN w:val="0"/>
        <w:adjustRightInd w:val="0"/>
        <w:spacing w:before="60" w:after="60"/>
        <w:jc w:val="center"/>
        <w:rPr>
          <w:rFonts w:cs="Arial"/>
          <w:i/>
          <w:szCs w:val="20"/>
        </w:rPr>
      </w:pPr>
      <w:r w:rsidRPr="001B10FA">
        <w:rPr>
          <w:rFonts w:cs="Arial"/>
          <w:b/>
          <w:szCs w:val="20"/>
        </w:rPr>
        <w:t>KONFIDENCIALI INFORMACIJA</w:t>
      </w:r>
      <w:r w:rsidRPr="001B10FA">
        <w:rPr>
          <w:rFonts w:cs="Arial"/>
          <w:i/>
          <w:szCs w:val="20"/>
        </w:rPr>
        <w:t xml:space="preserve"> </w:t>
      </w:r>
    </w:p>
    <w:p w14:paraId="3A040789" w14:textId="77777777" w:rsidR="00A1372D" w:rsidRPr="001B10FA" w:rsidRDefault="00A1372D" w:rsidP="00A1372D">
      <w:pPr>
        <w:autoSpaceDE w:val="0"/>
        <w:autoSpaceDN w:val="0"/>
        <w:adjustRightInd w:val="0"/>
        <w:spacing w:before="60" w:after="60"/>
        <w:jc w:val="center"/>
        <w:rPr>
          <w:rFonts w:cs="Arial"/>
          <w:b/>
          <w:i/>
          <w:szCs w:val="20"/>
        </w:rPr>
      </w:pPr>
      <w:r w:rsidRPr="001B10FA">
        <w:rPr>
          <w:rFonts w:cs="Arial"/>
          <w:i/>
          <w:szCs w:val="20"/>
        </w:rPr>
        <w:t>(šią lentelę bus prašoma užpildyti tik galimo laimėtojo)</w:t>
      </w:r>
    </w:p>
    <w:p w14:paraId="47A1DD9F" w14:textId="77777777" w:rsidR="00A1372D" w:rsidRPr="001B10FA" w:rsidRDefault="00A1372D" w:rsidP="00A1372D">
      <w:pPr>
        <w:autoSpaceDE w:val="0"/>
        <w:autoSpaceDN w:val="0"/>
        <w:adjustRightInd w:val="0"/>
        <w:spacing w:before="60" w:after="60"/>
        <w:jc w:val="center"/>
        <w:rPr>
          <w:rFonts w:cs="Arial"/>
          <w:b/>
          <w:szCs w:val="20"/>
        </w:rPr>
      </w:pPr>
    </w:p>
    <w:p w14:paraId="0D07C53B" w14:textId="77777777" w:rsidR="00A1372D" w:rsidRPr="001B10FA" w:rsidRDefault="00A1372D" w:rsidP="00A1372D">
      <w:pPr>
        <w:spacing w:before="60" w:after="60"/>
        <w:rPr>
          <w:rFonts w:cs="Arial"/>
          <w:szCs w:val="20"/>
        </w:rPr>
      </w:pPr>
      <w:r w:rsidRPr="001B10FA">
        <w:rPr>
          <w:rFonts w:cs="Arial"/>
          <w:szCs w:val="20"/>
        </w:rPr>
        <w:t xml:space="preserve">Atkreipiame tiekėjų dėmesį, kad </w:t>
      </w:r>
      <w:r w:rsidRPr="001B10FA">
        <w:rPr>
          <w:rFonts w:cs="Arial"/>
          <w:b/>
          <w:szCs w:val="20"/>
        </w:rPr>
        <w:t>Lentelėje Nr. 1</w:t>
      </w:r>
      <w:r w:rsidRPr="001B10FA">
        <w:rPr>
          <w:rFonts w:cs="Arial"/>
          <w:szCs w:val="20"/>
        </w:rPr>
        <w:t xml:space="preserve"> </w:t>
      </w:r>
      <w:r w:rsidRPr="001B10FA">
        <w:rPr>
          <w:rFonts w:cs="Arial"/>
          <w:b/>
          <w:szCs w:val="20"/>
          <w:u w:val="single"/>
        </w:rPr>
        <w:t>nurodyta Pasiūlymuose pateikiama informacija bus viešinama</w:t>
      </w:r>
      <w:r w:rsidRPr="001B10FA">
        <w:rPr>
          <w:rFonts w:cs="Arial"/>
          <w:szCs w:val="20"/>
        </w:rPr>
        <w:t xml:space="preserve"> vadovaujantis viešuosius pirkimus reglamentuojančių teisės aktų nuostatomis bei Viešųjų pirkimų tarnybos bei teismų formuojama praktika.</w:t>
      </w:r>
    </w:p>
    <w:p w14:paraId="7E261217" w14:textId="77777777" w:rsidR="00A1372D" w:rsidRPr="001B10FA" w:rsidRDefault="00A1372D" w:rsidP="00A1372D">
      <w:pPr>
        <w:spacing w:before="60" w:after="60"/>
        <w:rPr>
          <w:rFonts w:cs="Arial"/>
          <w:szCs w:val="20"/>
        </w:rPr>
      </w:pPr>
    </w:p>
    <w:p w14:paraId="1590FC43" w14:textId="10EEFE0D" w:rsidR="00A1372D" w:rsidRPr="001B10FA" w:rsidRDefault="00A1372D" w:rsidP="00A1372D">
      <w:pPr>
        <w:spacing w:before="60" w:after="60"/>
        <w:rPr>
          <w:rFonts w:cs="Arial"/>
          <w:szCs w:val="20"/>
        </w:rPr>
      </w:pPr>
      <w:r w:rsidRPr="001B10FA">
        <w:rPr>
          <w:rFonts w:cs="Arial"/>
          <w:szCs w:val="20"/>
        </w:rPr>
        <w:t>Lentelė Nr. 1</w:t>
      </w:r>
    </w:p>
    <w:tbl>
      <w:tblPr>
        <w:tblStyle w:val="Lentelstinklelis"/>
        <w:tblW w:w="0" w:type="auto"/>
        <w:tblLook w:val="04A0" w:firstRow="1" w:lastRow="0" w:firstColumn="1" w:lastColumn="0" w:noHBand="0" w:noVBand="1"/>
      </w:tblPr>
      <w:tblGrid>
        <w:gridCol w:w="568"/>
        <w:gridCol w:w="3711"/>
        <w:gridCol w:w="6177"/>
      </w:tblGrid>
      <w:tr w:rsidR="001B10FA" w:rsidRPr="001B10FA" w14:paraId="1B8A35CF" w14:textId="77777777" w:rsidTr="00B13797">
        <w:tc>
          <w:tcPr>
            <w:tcW w:w="0" w:type="auto"/>
            <w:vAlign w:val="center"/>
          </w:tcPr>
          <w:p w14:paraId="24E48E5F" w14:textId="77777777" w:rsidR="00EA722B" w:rsidRPr="001B10FA" w:rsidRDefault="00EA722B" w:rsidP="00B13797">
            <w:pPr>
              <w:jc w:val="center"/>
              <w:rPr>
                <w:rFonts w:cs="Arial"/>
                <w:b/>
                <w:szCs w:val="20"/>
              </w:rPr>
            </w:pPr>
            <w:r w:rsidRPr="001B10FA">
              <w:rPr>
                <w:rFonts w:cs="Arial"/>
                <w:b/>
                <w:szCs w:val="20"/>
              </w:rPr>
              <w:t>Eil. Nr.</w:t>
            </w:r>
          </w:p>
        </w:tc>
        <w:tc>
          <w:tcPr>
            <w:tcW w:w="0" w:type="auto"/>
            <w:vAlign w:val="center"/>
          </w:tcPr>
          <w:p w14:paraId="6F369E90" w14:textId="77777777" w:rsidR="00EA722B" w:rsidRPr="001B10FA" w:rsidRDefault="00EA722B" w:rsidP="00B13797">
            <w:pPr>
              <w:jc w:val="center"/>
              <w:rPr>
                <w:rFonts w:cs="Arial"/>
                <w:b/>
                <w:szCs w:val="20"/>
              </w:rPr>
            </w:pPr>
            <w:r w:rsidRPr="001B10FA">
              <w:rPr>
                <w:rFonts w:cs="Arial"/>
                <w:b/>
              </w:rPr>
              <w:t>Užpildytos formos ir kita pateikiama informacija</w:t>
            </w:r>
            <w:r w:rsidRPr="001B10FA">
              <w:rPr>
                <w:rFonts w:cs="Arial"/>
                <w:b/>
                <w:vertAlign w:val="superscript"/>
              </w:rPr>
              <w:footnoteReference w:id="8"/>
            </w:r>
          </w:p>
        </w:tc>
        <w:tc>
          <w:tcPr>
            <w:tcW w:w="0" w:type="auto"/>
            <w:vAlign w:val="center"/>
          </w:tcPr>
          <w:p w14:paraId="1D6DE22A" w14:textId="77777777" w:rsidR="00EA722B" w:rsidRPr="001B10FA" w:rsidRDefault="00EA722B" w:rsidP="00B13797">
            <w:pPr>
              <w:jc w:val="center"/>
              <w:rPr>
                <w:rFonts w:cs="Arial"/>
                <w:b/>
                <w:szCs w:val="20"/>
              </w:rPr>
            </w:pPr>
            <w:r w:rsidRPr="001B10FA">
              <w:rPr>
                <w:rFonts w:cs="Arial"/>
                <w:b/>
                <w:szCs w:val="20"/>
              </w:rPr>
              <w:t>Viešinimo pagrindas</w:t>
            </w:r>
          </w:p>
        </w:tc>
      </w:tr>
      <w:tr w:rsidR="001B10FA" w:rsidRPr="001B10FA" w14:paraId="4D4C8F5A" w14:textId="77777777" w:rsidTr="00B13797">
        <w:tc>
          <w:tcPr>
            <w:tcW w:w="0" w:type="auto"/>
            <w:vAlign w:val="center"/>
          </w:tcPr>
          <w:p w14:paraId="203F03CB" w14:textId="77777777" w:rsidR="00EA722B" w:rsidRPr="001B10FA" w:rsidRDefault="00EA722B" w:rsidP="00EA722B">
            <w:pPr>
              <w:pStyle w:val="Sraopastraipa"/>
              <w:numPr>
                <w:ilvl w:val="0"/>
                <w:numId w:val="34"/>
              </w:numPr>
            </w:pPr>
          </w:p>
        </w:tc>
        <w:tc>
          <w:tcPr>
            <w:tcW w:w="0" w:type="auto"/>
            <w:vAlign w:val="center"/>
          </w:tcPr>
          <w:p w14:paraId="2C814210" w14:textId="77777777" w:rsidR="00EA722B" w:rsidRPr="001B10FA" w:rsidRDefault="00EA722B" w:rsidP="00B13797">
            <w:pPr>
              <w:rPr>
                <w:rFonts w:cs="Arial"/>
                <w:szCs w:val="20"/>
              </w:rPr>
            </w:pPr>
            <w:r w:rsidRPr="001B10FA">
              <w:rPr>
                <w:rFonts w:cs="Arial"/>
                <w:szCs w:val="20"/>
              </w:rPr>
              <w:t>Pasiūlymo forma (be priedų, bei Tiekėjo (juridinio asmens) informacija, nurodyta šios pasiūlymo formos 1 dalyje, kuri bet kokiu atveju negali būti laikoma konfidencialia informacija)</w:t>
            </w:r>
          </w:p>
        </w:tc>
        <w:tc>
          <w:tcPr>
            <w:tcW w:w="0" w:type="auto"/>
            <w:vAlign w:val="center"/>
          </w:tcPr>
          <w:p w14:paraId="75D025F1" w14:textId="77777777" w:rsidR="00EA722B" w:rsidRPr="001B10FA" w:rsidRDefault="00EA722B" w:rsidP="00B13797">
            <w:pPr>
              <w:rPr>
                <w:rFonts w:cs="Arial"/>
                <w:szCs w:val="20"/>
              </w:rPr>
            </w:pPr>
            <w:r w:rsidRPr="001B10FA">
              <w:rPr>
                <w:rFonts w:cs="Arial"/>
                <w:b/>
                <w:szCs w:val="20"/>
              </w:rPr>
              <w:t>Viešinama</w:t>
            </w:r>
            <w:r w:rsidRPr="001B10FA">
              <w:rPr>
                <w:rFonts w:cs="Arial"/>
                <w:szCs w:val="20"/>
              </w:rPr>
              <w:t xml:space="preserve"> vadovaujantis VPĮ 20 straipsnio 2 dalimi / PĮ 32 straipsnio 2 dalimi.</w:t>
            </w:r>
          </w:p>
        </w:tc>
      </w:tr>
      <w:tr w:rsidR="001B10FA" w:rsidRPr="001B10FA" w14:paraId="12378C6C" w14:textId="77777777" w:rsidTr="00B13797">
        <w:tc>
          <w:tcPr>
            <w:tcW w:w="0" w:type="auto"/>
            <w:vAlign w:val="center"/>
          </w:tcPr>
          <w:p w14:paraId="0D2452D4" w14:textId="77777777" w:rsidR="00EA722B" w:rsidRPr="001B10FA" w:rsidRDefault="00EA722B" w:rsidP="00EA722B">
            <w:pPr>
              <w:pStyle w:val="Sraopastraipa"/>
              <w:numPr>
                <w:ilvl w:val="0"/>
                <w:numId w:val="34"/>
              </w:numPr>
            </w:pPr>
          </w:p>
        </w:tc>
        <w:tc>
          <w:tcPr>
            <w:tcW w:w="0" w:type="auto"/>
            <w:vAlign w:val="center"/>
          </w:tcPr>
          <w:p w14:paraId="458A4E68" w14:textId="77777777" w:rsidR="00EA722B" w:rsidRPr="001B10FA" w:rsidRDefault="00EA722B" w:rsidP="00B13797">
            <w:pPr>
              <w:rPr>
                <w:rFonts w:cs="Arial"/>
                <w:szCs w:val="20"/>
              </w:rPr>
            </w:pPr>
            <w:r w:rsidRPr="001B10FA">
              <w:rPr>
                <w:rFonts w:cs="Arial"/>
                <w:szCs w:val="20"/>
              </w:rPr>
              <w:t>Tiekėjo rekvizitai ir kita informacija</w:t>
            </w:r>
          </w:p>
        </w:tc>
        <w:tc>
          <w:tcPr>
            <w:tcW w:w="0" w:type="auto"/>
            <w:vAlign w:val="center"/>
          </w:tcPr>
          <w:p w14:paraId="65EEB8E1" w14:textId="77777777" w:rsidR="00EA722B" w:rsidRPr="001B10FA" w:rsidRDefault="00EA722B" w:rsidP="00B13797">
            <w:pPr>
              <w:rPr>
                <w:rFonts w:cs="Arial"/>
                <w:szCs w:val="20"/>
              </w:rPr>
            </w:pPr>
            <w:r w:rsidRPr="001B10FA">
              <w:rPr>
                <w:rFonts w:cs="Arial"/>
                <w:b/>
                <w:szCs w:val="20"/>
              </w:rPr>
              <w:t>Viešinama</w:t>
            </w:r>
            <w:r w:rsidRPr="001B10FA">
              <w:rPr>
                <w:rFonts w:cs="Arial"/>
                <w:szCs w:val="20"/>
              </w:rPr>
              <w:t xml:space="preserve"> vadovaujantis VPĮ 20 straipsnio 2 dalimi/ PĮ 32 straipsnio 2 dalimi, išskyrus informaciją, kurios atskleidimas negalimas pagal Asmens duomenų teisinės apsaugos įstatymą.</w:t>
            </w:r>
          </w:p>
        </w:tc>
      </w:tr>
      <w:tr w:rsidR="001B10FA" w:rsidRPr="001B10FA" w14:paraId="31B8FEDA" w14:textId="77777777" w:rsidTr="00B13797">
        <w:tc>
          <w:tcPr>
            <w:tcW w:w="0" w:type="auto"/>
            <w:vAlign w:val="center"/>
          </w:tcPr>
          <w:p w14:paraId="7812C84C" w14:textId="77777777" w:rsidR="00EA722B" w:rsidRPr="001B10FA" w:rsidRDefault="00EA722B" w:rsidP="00EA722B">
            <w:pPr>
              <w:pStyle w:val="Sraopastraipa"/>
              <w:numPr>
                <w:ilvl w:val="0"/>
                <w:numId w:val="34"/>
              </w:numPr>
            </w:pPr>
          </w:p>
        </w:tc>
        <w:tc>
          <w:tcPr>
            <w:tcW w:w="0" w:type="auto"/>
            <w:vAlign w:val="center"/>
          </w:tcPr>
          <w:p w14:paraId="039B0D3D" w14:textId="77777777" w:rsidR="00EA722B" w:rsidRPr="001B10FA" w:rsidRDefault="00EA722B" w:rsidP="00B13797">
            <w:pPr>
              <w:rPr>
                <w:rFonts w:cs="Arial"/>
                <w:szCs w:val="20"/>
              </w:rPr>
            </w:pPr>
            <w:r w:rsidRPr="001B10FA">
              <w:rPr>
                <w:rFonts w:cs="Arial"/>
                <w:szCs w:val="20"/>
              </w:rPr>
              <w:t>Tiekėjo EBVPD forma ir pagrindžiantys dokumentai</w:t>
            </w:r>
          </w:p>
        </w:tc>
        <w:tc>
          <w:tcPr>
            <w:tcW w:w="0" w:type="auto"/>
            <w:vAlign w:val="center"/>
          </w:tcPr>
          <w:p w14:paraId="6E5799ED" w14:textId="77777777" w:rsidR="00EA722B" w:rsidRPr="001B10FA" w:rsidRDefault="00EA722B" w:rsidP="00B13797">
            <w:pPr>
              <w:rPr>
                <w:rFonts w:cs="Arial"/>
                <w:szCs w:val="20"/>
              </w:rPr>
            </w:pPr>
            <w:r w:rsidRPr="001B10FA">
              <w:rPr>
                <w:rFonts w:cs="Arial"/>
                <w:b/>
                <w:szCs w:val="20"/>
              </w:rPr>
              <w:t>Viešinama</w:t>
            </w:r>
            <w:r w:rsidRPr="001B10FA">
              <w:rPr>
                <w:rFonts w:cs="Arial"/>
                <w:szCs w:val="20"/>
              </w:rPr>
              <w:t xml:space="preserve"> vadovaujantis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 arba informacijos atskleidimas negalimas pagal Asmens duomenų teisinės apsaugos įstatymą.</w:t>
            </w:r>
          </w:p>
        </w:tc>
      </w:tr>
      <w:tr w:rsidR="001B10FA" w:rsidRPr="001B10FA" w14:paraId="1C8F98B7" w14:textId="77777777" w:rsidTr="00B13797">
        <w:tc>
          <w:tcPr>
            <w:tcW w:w="0" w:type="auto"/>
            <w:vAlign w:val="center"/>
          </w:tcPr>
          <w:p w14:paraId="2115BE73" w14:textId="77777777" w:rsidR="00EA722B" w:rsidRPr="001B10FA" w:rsidRDefault="00EA722B" w:rsidP="00EA722B">
            <w:pPr>
              <w:pStyle w:val="Sraopastraipa"/>
              <w:numPr>
                <w:ilvl w:val="0"/>
                <w:numId w:val="34"/>
              </w:numPr>
            </w:pPr>
          </w:p>
        </w:tc>
        <w:tc>
          <w:tcPr>
            <w:tcW w:w="0" w:type="auto"/>
            <w:vAlign w:val="center"/>
          </w:tcPr>
          <w:p w14:paraId="5A37FFAB" w14:textId="77777777" w:rsidR="00EA722B" w:rsidRPr="001B10FA" w:rsidRDefault="00EA722B" w:rsidP="00B13797">
            <w:pPr>
              <w:rPr>
                <w:rFonts w:cs="Arial"/>
                <w:szCs w:val="20"/>
              </w:rPr>
            </w:pPr>
            <w:r w:rsidRPr="001B10FA">
              <w:rPr>
                <w:rFonts w:cs="Arial"/>
                <w:szCs w:val="20"/>
              </w:rPr>
              <w:t>Ūkio subjekto (-ų) EBVPD forma ir pagrindžiantys dokumentai</w:t>
            </w:r>
          </w:p>
        </w:tc>
        <w:tc>
          <w:tcPr>
            <w:tcW w:w="0" w:type="auto"/>
            <w:vAlign w:val="center"/>
          </w:tcPr>
          <w:p w14:paraId="31581E4F" w14:textId="77777777" w:rsidR="00EA722B" w:rsidRPr="001B10FA" w:rsidRDefault="00EA722B" w:rsidP="00B13797">
            <w:pPr>
              <w:rPr>
                <w:rFonts w:cs="Arial"/>
                <w:szCs w:val="20"/>
              </w:rPr>
            </w:pPr>
            <w:r w:rsidRPr="001B10FA">
              <w:rPr>
                <w:rFonts w:cs="Arial"/>
                <w:b/>
                <w:szCs w:val="20"/>
              </w:rPr>
              <w:t>Viešinama</w:t>
            </w:r>
            <w:r w:rsidRPr="001B10FA">
              <w:rPr>
                <w:rFonts w:cs="Arial"/>
                <w:szCs w:val="20"/>
              </w:rPr>
              <w:t xml:space="preserve"> vadovaujantis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 arba informacijos atskleidimas negalimas pagal Asmens duomenų teisinės apsaugos įstatymą.</w:t>
            </w:r>
          </w:p>
        </w:tc>
      </w:tr>
      <w:tr w:rsidR="001B10FA" w:rsidRPr="001B10FA" w14:paraId="7D98210F" w14:textId="77777777" w:rsidTr="00B13797">
        <w:tc>
          <w:tcPr>
            <w:tcW w:w="0" w:type="auto"/>
            <w:vAlign w:val="center"/>
          </w:tcPr>
          <w:p w14:paraId="4BE25A0E" w14:textId="77777777" w:rsidR="00EA722B" w:rsidRPr="001B10FA" w:rsidRDefault="00EA722B" w:rsidP="00EA722B">
            <w:pPr>
              <w:pStyle w:val="Sraopastraipa"/>
              <w:numPr>
                <w:ilvl w:val="0"/>
                <w:numId w:val="34"/>
              </w:numPr>
            </w:pPr>
          </w:p>
        </w:tc>
        <w:tc>
          <w:tcPr>
            <w:tcW w:w="0" w:type="auto"/>
            <w:vAlign w:val="center"/>
          </w:tcPr>
          <w:p w14:paraId="45A5A00E" w14:textId="77777777" w:rsidR="00EA722B" w:rsidRPr="001B10FA" w:rsidRDefault="00EA722B" w:rsidP="00B13797">
            <w:pPr>
              <w:rPr>
                <w:rFonts w:cs="Arial"/>
                <w:szCs w:val="20"/>
              </w:rPr>
            </w:pPr>
            <w:r w:rsidRPr="001B10FA">
              <w:rPr>
                <w:rFonts w:cs="Arial"/>
                <w:szCs w:val="20"/>
              </w:rPr>
              <w:t>Tiekėjo siūlomų specialistų sąrašas</w:t>
            </w:r>
          </w:p>
        </w:tc>
        <w:tc>
          <w:tcPr>
            <w:tcW w:w="0" w:type="auto"/>
            <w:vAlign w:val="center"/>
          </w:tcPr>
          <w:p w14:paraId="7DFA122C" w14:textId="77777777" w:rsidR="00EA722B" w:rsidRPr="001B10FA" w:rsidRDefault="00EA722B" w:rsidP="00B13797">
            <w:pPr>
              <w:rPr>
                <w:rFonts w:cs="Arial"/>
                <w:b/>
                <w:szCs w:val="20"/>
              </w:rPr>
            </w:pPr>
            <w:r w:rsidRPr="001B10FA">
              <w:rPr>
                <w:rFonts w:cs="Arial"/>
                <w:b/>
                <w:szCs w:val="20"/>
              </w:rPr>
              <w:t>Viešinama</w:t>
            </w:r>
            <w:r w:rsidRPr="001B10FA">
              <w:rPr>
                <w:rFonts w:cs="Arial"/>
                <w:szCs w:val="20"/>
              </w:rPr>
              <w:t xml:space="preserve"> vadovaujantis VPĮ 20 straipsnio 2 dalimi/ PĮ 32 straipsnio 2 dalimi, pateikta informacija, išskyrus informaciją, kurios atskleidimas negalimas pagal Asmens duomenų teisinės apsaugos įstatymą.</w:t>
            </w:r>
          </w:p>
        </w:tc>
      </w:tr>
      <w:tr w:rsidR="00EA722B" w:rsidRPr="001B10FA" w14:paraId="4823533E" w14:textId="77777777" w:rsidTr="00B13797">
        <w:tc>
          <w:tcPr>
            <w:tcW w:w="0" w:type="auto"/>
            <w:vAlign w:val="center"/>
          </w:tcPr>
          <w:p w14:paraId="50393F0C" w14:textId="77777777" w:rsidR="00EA722B" w:rsidRPr="001B10FA" w:rsidRDefault="00EA722B" w:rsidP="00EA722B">
            <w:pPr>
              <w:pStyle w:val="Sraopastraipa"/>
              <w:numPr>
                <w:ilvl w:val="0"/>
                <w:numId w:val="34"/>
              </w:numPr>
            </w:pPr>
          </w:p>
        </w:tc>
        <w:tc>
          <w:tcPr>
            <w:tcW w:w="0" w:type="auto"/>
            <w:vAlign w:val="center"/>
          </w:tcPr>
          <w:p w14:paraId="3F34A047" w14:textId="77777777" w:rsidR="00EA722B" w:rsidRPr="001B10FA" w:rsidRDefault="00EA722B" w:rsidP="00B13797">
            <w:pPr>
              <w:rPr>
                <w:rFonts w:cs="Arial"/>
                <w:szCs w:val="20"/>
              </w:rPr>
            </w:pPr>
            <w:r w:rsidRPr="001B10FA">
              <w:rPr>
                <w:rFonts w:cs="Arial"/>
                <w:szCs w:val="20"/>
              </w:rPr>
              <w:t>Tiekėjų kvalifikaciją pagrindžiančių dokumentų sąrašas</w:t>
            </w:r>
          </w:p>
        </w:tc>
        <w:tc>
          <w:tcPr>
            <w:tcW w:w="0" w:type="auto"/>
            <w:vAlign w:val="center"/>
          </w:tcPr>
          <w:p w14:paraId="60F5935D" w14:textId="77777777" w:rsidR="00EA722B" w:rsidRPr="001B10FA" w:rsidRDefault="00EA722B" w:rsidP="00B13797">
            <w:pPr>
              <w:rPr>
                <w:rFonts w:cs="Arial"/>
                <w:szCs w:val="20"/>
              </w:rPr>
            </w:pPr>
            <w:r w:rsidRPr="001B10FA">
              <w:rPr>
                <w:rFonts w:cs="Arial"/>
                <w:b/>
                <w:szCs w:val="20"/>
              </w:rPr>
              <w:t xml:space="preserve">Viešinama </w:t>
            </w:r>
            <w:r w:rsidRPr="001B10FA">
              <w:rPr>
                <w:rFonts w:cs="Arial"/>
                <w:szCs w:val="20"/>
              </w:rPr>
              <w:t>vadovaujantis VPĮ 20 straipsnio 2 dalimi/ PĮ 32 straipsnio 2 dalimi, pateikta informacija, išskyrus informaciją, kurios atskleidimas negalimas pagal Asmens duomenų teisinės apsaugos įstatymą.</w:t>
            </w:r>
          </w:p>
        </w:tc>
      </w:tr>
    </w:tbl>
    <w:p w14:paraId="5044205E" w14:textId="77777777" w:rsidR="00A1372D" w:rsidRPr="001B10FA" w:rsidRDefault="00A1372D" w:rsidP="00A1372D">
      <w:pPr>
        <w:autoSpaceDE w:val="0"/>
        <w:autoSpaceDN w:val="0"/>
        <w:adjustRightInd w:val="0"/>
        <w:spacing w:before="60" w:after="60"/>
        <w:rPr>
          <w:rFonts w:cs="Arial"/>
          <w:sz w:val="18"/>
          <w:szCs w:val="18"/>
        </w:rPr>
      </w:pPr>
    </w:p>
    <w:p w14:paraId="28E876FE" w14:textId="77777777" w:rsidR="00200DA7" w:rsidRPr="001B10FA" w:rsidRDefault="00200DA7" w:rsidP="00200DA7">
      <w:pPr>
        <w:autoSpaceDE w:val="0"/>
        <w:autoSpaceDN w:val="0"/>
        <w:adjustRightInd w:val="0"/>
        <w:spacing w:before="60" w:after="60"/>
        <w:rPr>
          <w:rFonts w:cs="Arial"/>
          <w:szCs w:val="20"/>
        </w:rPr>
      </w:pPr>
      <w:r w:rsidRPr="001B10FA">
        <w:rPr>
          <w:rFonts w:cs="Arial"/>
        </w:rPr>
        <w:t xml:space="preserve">Siekiant užtikrinti, kad laimėjusių Dalyvių pasiūlymuose esančios informacijos paskelbimas neprieštarautų teisės aktų reikalavimams, teisėtiems Tiekėjų interesams arba netrukdytų laisvai konkuruoti tarpusavyje, </w:t>
      </w:r>
      <w:r w:rsidRPr="001B10FA">
        <w:rPr>
          <w:rFonts w:cs="Arial"/>
          <w:b/>
        </w:rPr>
        <w:t>prašome nurodyti, ar Pasiūlyme yra konfidencialios informacijos ir kokia Pasiūlyme nurodyta informacija yra konfidenciali bei pateikti konfidencialumą įrodančius dokumentus</w:t>
      </w:r>
      <w:r w:rsidRPr="001B10FA">
        <w:rPr>
          <w:rFonts w:cs="Arial"/>
        </w:rPr>
        <w:t>.</w:t>
      </w:r>
      <w:r w:rsidRPr="001B10FA">
        <w:rPr>
          <w:rStyle w:val="Puslapioinaosnuoroda"/>
          <w:rFonts w:cs="Arial"/>
          <w:sz w:val="18"/>
          <w:szCs w:val="18"/>
        </w:rPr>
        <w:footnoteReference w:id="9"/>
      </w:r>
      <w:r w:rsidRPr="001B10FA">
        <w:rPr>
          <w:rFonts w:cs="Arial"/>
        </w:rPr>
        <w:t xml:space="preserve"> </w:t>
      </w:r>
    </w:p>
    <w:p w14:paraId="24D4CB9C" w14:textId="77777777" w:rsidR="00A1372D" w:rsidRPr="001B10FA" w:rsidRDefault="00A1372D" w:rsidP="00A1372D">
      <w:pPr>
        <w:autoSpaceDE w:val="0"/>
        <w:autoSpaceDN w:val="0"/>
        <w:adjustRightInd w:val="0"/>
        <w:spacing w:before="60" w:after="60"/>
        <w:rPr>
          <w:rFonts w:cs="Arial"/>
          <w:szCs w:val="20"/>
        </w:rPr>
      </w:pPr>
    </w:p>
    <w:p w14:paraId="1293E702" w14:textId="77777777" w:rsidR="00A1372D" w:rsidRPr="001B10FA" w:rsidRDefault="00A1372D" w:rsidP="00A1372D">
      <w:pPr>
        <w:autoSpaceDE w:val="0"/>
        <w:autoSpaceDN w:val="0"/>
        <w:adjustRightInd w:val="0"/>
        <w:spacing w:before="60" w:after="60"/>
        <w:rPr>
          <w:rFonts w:cs="Arial"/>
          <w:szCs w:val="20"/>
        </w:rPr>
      </w:pPr>
      <w:r w:rsidRPr="001B10FA">
        <w:rPr>
          <w:rFonts w:cs="Arial"/>
          <w:szCs w:val="20"/>
        </w:rPr>
        <w:t>Lentelė Nr. 2</w:t>
      </w:r>
    </w:p>
    <w:tbl>
      <w:tblPr>
        <w:tblStyle w:val="TableGrid2"/>
        <w:tblW w:w="10456" w:type="dxa"/>
        <w:tblLook w:val="04A0" w:firstRow="1" w:lastRow="0" w:firstColumn="1" w:lastColumn="0" w:noHBand="0" w:noVBand="1"/>
      </w:tblPr>
      <w:tblGrid>
        <w:gridCol w:w="750"/>
        <w:gridCol w:w="2806"/>
        <w:gridCol w:w="2094"/>
        <w:gridCol w:w="4806"/>
      </w:tblGrid>
      <w:tr w:rsidR="001B10FA" w:rsidRPr="001B10FA" w14:paraId="1CFB007D" w14:textId="77777777" w:rsidTr="0041029B">
        <w:trPr>
          <w:trHeight w:val="300"/>
        </w:trPr>
        <w:tc>
          <w:tcPr>
            <w:tcW w:w="750" w:type="dxa"/>
            <w:shd w:val="clear" w:color="auto" w:fill="BFBFBF" w:themeFill="background1" w:themeFillShade="BF"/>
            <w:vAlign w:val="center"/>
          </w:tcPr>
          <w:p w14:paraId="383ADDE1" w14:textId="77777777" w:rsidR="00C164F2" w:rsidRPr="001B10FA" w:rsidRDefault="00C164F2" w:rsidP="00B13797">
            <w:pPr>
              <w:jc w:val="center"/>
              <w:rPr>
                <w:rFonts w:cs="Arial"/>
                <w:b/>
                <w:szCs w:val="20"/>
              </w:rPr>
            </w:pPr>
            <w:r w:rsidRPr="001B10FA">
              <w:rPr>
                <w:rFonts w:cs="Arial"/>
                <w:b/>
                <w:szCs w:val="20"/>
              </w:rPr>
              <w:t>Eil.</w:t>
            </w:r>
          </w:p>
          <w:p w14:paraId="455ECD64" w14:textId="77777777" w:rsidR="00C164F2" w:rsidRPr="001B10FA" w:rsidRDefault="00C164F2" w:rsidP="00B13797">
            <w:pPr>
              <w:jc w:val="center"/>
              <w:rPr>
                <w:rFonts w:cs="Arial"/>
                <w:b/>
                <w:szCs w:val="20"/>
              </w:rPr>
            </w:pPr>
            <w:r w:rsidRPr="001B10FA">
              <w:rPr>
                <w:rFonts w:cs="Arial"/>
                <w:b/>
                <w:szCs w:val="20"/>
              </w:rPr>
              <w:t>Nr.</w:t>
            </w:r>
          </w:p>
        </w:tc>
        <w:tc>
          <w:tcPr>
            <w:tcW w:w="2806" w:type="dxa"/>
            <w:shd w:val="clear" w:color="auto" w:fill="BFBFBF" w:themeFill="background1" w:themeFillShade="BF"/>
            <w:vAlign w:val="center"/>
          </w:tcPr>
          <w:p w14:paraId="60FA4832" w14:textId="77777777" w:rsidR="00C164F2" w:rsidRPr="001B10FA" w:rsidRDefault="00C164F2" w:rsidP="00B13797">
            <w:pPr>
              <w:jc w:val="center"/>
              <w:rPr>
                <w:rFonts w:cs="Arial"/>
                <w:b/>
                <w:szCs w:val="20"/>
              </w:rPr>
            </w:pPr>
            <w:r w:rsidRPr="001B10FA">
              <w:rPr>
                <w:rFonts w:cs="Arial"/>
                <w:b/>
              </w:rPr>
              <w:t>Užpildytos formos ir kita pateikiama informacija</w:t>
            </w:r>
            <w:r w:rsidRPr="001B10FA">
              <w:rPr>
                <w:rFonts w:cs="Arial"/>
                <w:b/>
                <w:vertAlign w:val="superscript"/>
              </w:rPr>
              <w:footnoteReference w:id="10"/>
            </w:r>
          </w:p>
        </w:tc>
        <w:tc>
          <w:tcPr>
            <w:tcW w:w="2094" w:type="dxa"/>
            <w:shd w:val="clear" w:color="auto" w:fill="BFBFBF" w:themeFill="background1" w:themeFillShade="BF"/>
            <w:vAlign w:val="center"/>
          </w:tcPr>
          <w:p w14:paraId="7CB0A251" w14:textId="77777777" w:rsidR="00C164F2" w:rsidRPr="001B10FA" w:rsidRDefault="00C164F2" w:rsidP="00B13797">
            <w:pPr>
              <w:jc w:val="center"/>
              <w:rPr>
                <w:rFonts w:cs="Arial"/>
                <w:b/>
                <w:szCs w:val="20"/>
              </w:rPr>
            </w:pPr>
            <w:r w:rsidRPr="001B10FA">
              <w:rPr>
                <w:rFonts w:cs="Arial"/>
                <w:b/>
                <w:szCs w:val="20"/>
              </w:rPr>
              <w:t>Ar dokumentas konfidencialus?</w:t>
            </w:r>
          </w:p>
          <w:p w14:paraId="1F4FFCCE" w14:textId="77777777" w:rsidR="00C164F2" w:rsidRPr="001B10FA" w:rsidRDefault="00C164F2" w:rsidP="00B13797">
            <w:pPr>
              <w:jc w:val="center"/>
              <w:rPr>
                <w:rFonts w:cs="Arial"/>
                <w:b/>
                <w:szCs w:val="20"/>
              </w:rPr>
            </w:pPr>
            <w:r w:rsidRPr="001B10FA">
              <w:rPr>
                <w:rFonts w:cs="Arial"/>
                <w:b/>
                <w:szCs w:val="20"/>
              </w:rPr>
              <w:t>(Taip / Ne / Neteikiama)</w:t>
            </w:r>
          </w:p>
        </w:tc>
        <w:tc>
          <w:tcPr>
            <w:tcW w:w="4806" w:type="dxa"/>
            <w:shd w:val="clear" w:color="auto" w:fill="BFBFBF" w:themeFill="background1" w:themeFillShade="BF"/>
            <w:vAlign w:val="center"/>
          </w:tcPr>
          <w:p w14:paraId="5AA23C95" w14:textId="77777777" w:rsidR="00C164F2" w:rsidRPr="001B10FA" w:rsidRDefault="00C164F2" w:rsidP="00B13797">
            <w:pPr>
              <w:jc w:val="center"/>
              <w:rPr>
                <w:rFonts w:cs="Arial"/>
                <w:b/>
                <w:szCs w:val="20"/>
              </w:rPr>
            </w:pPr>
            <w:r w:rsidRPr="001B10FA">
              <w:rPr>
                <w:rFonts w:cs="Arial"/>
                <w:b/>
                <w:szCs w:val="20"/>
              </w:rPr>
              <w:t>Kokiu pagrindu atitinkamas dokumentas yra (ne)konfidencialus?</w:t>
            </w:r>
          </w:p>
        </w:tc>
      </w:tr>
      <w:tr w:rsidR="001B10FA" w:rsidRPr="001B10FA" w14:paraId="7A983C75" w14:textId="77777777" w:rsidTr="0041029B">
        <w:trPr>
          <w:trHeight w:val="300"/>
        </w:trPr>
        <w:tc>
          <w:tcPr>
            <w:tcW w:w="750" w:type="dxa"/>
            <w:vAlign w:val="center"/>
          </w:tcPr>
          <w:p w14:paraId="644E8583" w14:textId="77777777" w:rsidR="00C164F2" w:rsidRPr="001B10FA" w:rsidRDefault="00C164F2" w:rsidP="00C164F2">
            <w:pPr>
              <w:numPr>
                <w:ilvl w:val="0"/>
                <w:numId w:val="5"/>
              </w:numPr>
              <w:contextualSpacing/>
              <w:rPr>
                <w:rFonts w:cs="Arial"/>
                <w:szCs w:val="20"/>
              </w:rPr>
            </w:pPr>
          </w:p>
        </w:tc>
        <w:tc>
          <w:tcPr>
            <w:tcW w:w="2806" w:type="dxa"/>
            <w:vAlign w:val="center"/>
          </w:tcPr>
          <w:p w14:paraId="3364E515" w14:textId="77777777" w:rsidR="00C164F2" w:rsidRPr="001B10FA" w:rsidRDefault="00C164F2" w:rsidP="00B13797">
            <w:pPr>
              <w:rPr>
                <w:rFonts w:cs="Arial"/>
                <w:szCs w:val="20"/>
                <w:lang w:eastAsia="en-US"/>
              </w:rPr>
            </w:pPr>
            <w:r w:rsidRPr="001B10FA">
              <w:rPr>
                <w:rFonts w:cs="Arial"/>
                <w:szCs w:val="20"/>
                <w:lang w:eastAsia="en-US"/>
              </w:rPr>
              <w:t>Pasiūlymo galiojimo užtikrinimas</w:t>
            </w:r>
          </w:p>
        </w:tc>
        <w:tc>
          <w:tcPr>
            <w:tcW w:w="2094" w:type="dxa"/>
            <w:vAlign w:val="center"/>
          </w:tcPr>
          <w:p w14:paraId="40B51F16" w14:textId="77777777" w:rsidR="00C164F2" w:rsidRPr="001B10FA" w:rsidRDefault="002A7331" w:rsidP="00B13797">
            <w:pPr>
              <w:jc w:val="center"/>
              <w:rPr>
                <w:rFonts w:cs="Arial"/>
                <w:szCs w:val="20"/>
                <w:lang w:eastAsia="en-US"/>
              </w:rPr>
            </w:pPr>
            <w:sdt>
              <w:sdtPr>
                <w:rPr>
                  <w:rStyle w:val="Laukeliai"/>
                </w:rPr>
                <w:id w:val="508494490"/>
                <w:placeholder>
                  <w:docPart w:val="0C99C71B70014D7DA3303E333FD6C56E"/>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1B10FA">
                  <w:rPr>
                    <w:rStyle w:val="Laukeliai"/>
                    <w:shd w:val="clear" w:color="auto" w:fill="D9D9D9" w:themeFill="background1" w:themeFillShade="D9"/>
                  </w:rPr>
                  <w:t>[Pasirinkite]</w:t>
                </w:r>
              </w:sdtContent>
            </w:sdt>
          </w:p>
        </w:tc>
        <w:tc>
          <w:tcPr>
            <w:tcW w:w="4806" w:type="dxa"/>
            <w:vAlign w:val="center"/>
          </w:tcPr>
          <w:p w14:paraId="7F765B44" w14:textId="77777777" w:rsidR="00C164F2" w:rsidRPr="001B10FA" w:rsidRDefault="00C164F2" w:rsidP="00B13797">
            <w:pPr>
              <w:rPr>
                <w:rFonts w:cs="Arial"/>
                <w:i/>
                <w:szCs w:val="20"/>
                <w:lang w:eastAsia="en-US"/>
              </w:rPr>
            </w:pPr>
            <w:r w:rsidRPr="001B10FA">
              <w:rPr>
                <w:rFonts w:cs="Arial"/>
                <w:i/>
                <w:szCs w:val="20"/>
                <w:lang w:eastAsia="en-US"/>
              </w:rPr>
              <w:t>Informacija gali būti laikytina konfidencialia, išskyrus atvejus, jeigu atitinkama informacija skelbiama viešai arba tiekėjas nurodo, kad nėra konfidencialu.</w:t>
            </w:r>
          </w:p>
        </w:tc>
      </w:tr>
      <w:tr w:rsidR="001B10FA" w:rsidRPr="001B10FA" w14:paraId="247D6CFC" w14:textId="77777777" w:rsidTr="0041029B">
        <w:trPr>
          <w:trHeight w:val="300"/>
        </w:trPr>
        <w:tc>
          <w:tcPr>
            <w:tcW w:w="750" w:type="dxa"/>
            <w:vAlign w:val="center"/>
          </w:tcPr>
          <w:p w14:paraId="1D725913" w14:textId="77777777" w:rsidR="00C164F2" w:rsidRPr="001B10FA" w:rsidRDefault="00C164F2" w:rsidP="00C164F2">
            <w:pPr>
              <w:numPr>
                <w:ilvl w:val="0"/>
                <w:numId w:val="5"/>
              </w:numPr>
              <w:contextualSpacing/>
              <w:rPr>
                <w:rFonts w:cs="Arial"/>
                <w:szCs w:val="20"/>
              </w:rPr>
            </w:pPr>
          </w:p>
        </w:tc>
        <w:tc>
          <w:tcPr>
            <w:tcW w:w="2806" w:type="dxa"/>
            <w:vAlign w:val="center"/>
          </w:tcPr>
          <w:p w14:paraId="46CFF409" w14:textId="3C2E772A" w:rsidR="00C164F2" w:rsidRPr="001B10FA" w:rsidRDefault="00C164F2" w:rsidP="00B13797">
            <w:pPr>
              <w:rPr>
                <w:rFonts w:cs="Arial"/>
                <w:szCs w:val="20"/>
                <w:lang w:eastAsia="en-US"/>
              </w:rPr>
            </w:pPr>
            <w:r w:rsidRPr="001B10FA">
              <w:rPr>
                <w:rFonts w:cs="Arial"/>
                <w:szCs w:val="20"/>
                <w:lang w:eastAsia="en-US"/>
              </w:rPr>
              <w:t>Jungtinės veiklos sutartis (jei Pasiūlymą pateikia Tiekėjų grupė)</w:t>
            </w:r>
          </w:p>
        </w:tc>
        <w:tc>
          <w:tcPr>
            <w:tcW w:w="2094" w:type="dxa"/>
            <w:vAlign w:val="center"/>
          </w:tcPr>
          <w:p w14:paraId="32D1D7B6" w14:textId="77777777" w:rsidR="00C164F2" w:rsidRPr="001B10FA" w:rsidRDefault="002A7331"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1B10FA">
                  <w:rPr>
                    <w:rStyle w:val="Laukeliai"/>
                    <w:shd w:val="clear" w:color="auto" w:fill="D9D9D9" w:themeFill="background1" w:themeFillShade="D9"/>
                  </w:rPr>
                  <w:t>[Pasirinkite]</w:t>
                </w:r>
              </w:sdtContent>
            </w:sdt>
          </w:p>
        </w:tc>
        <w:tc>
          <w:tcPr>
            <w:tcW w:w="4806" w:type="dxa"/>
            <w:vAlign w:val="center"/>
          </w:tcPr>
          <w:p w14:paraId="374D1DCF" w14:textId="77777777" w:rsidR="00C164F2" w:rsidRPr="001B10FA" w:rsidRDefault="00C164F2" w:rsidP="00B13797">
            <w:pPr>
              <w:rPr>
                <w:rFonts w:cs="Arial"/>
                <w:i/>
                <w:szCs w:val="20"/>
                <w:lang w:eastAsia="en-US"/>
              </w:rPr>
            </w:pPr>
            <w:r w:rsidRPr="001B10FA">
              <w:rPr>
                <w:rFonts w:cs="Arial"/>
                <w:i/>
                <w:szCs w:val="20"/>
                <w:lang w:eastAsia="en-US"/>
              </w:rPr>
              <w:t>Informacija gali būti laikytina konfidencialia, išskyrus atvejus, jeigu atitinkama informacija skelbiama viešai arba tiekėjas nurodo, kad nėra konfidencialu.</w:t>
            </w:r>
          </w:p>
        </w:tc>
      </w:tr>
      <w:tr w:rsidR="001B10FA" w:rsidRPr="001B10FA" w14:paraId="60264F75" w14:textId="77777777" w:rsidTr="0041029B">
        <w:trPr>
          <w:trHeight w:val="300"/>
        </w:trPr>
        <w:tc>
          <w:tcPr>
            <w:tcW w:w="750" w:type="dxa"/>
            <w:vAlign w:val="center"/>
          </w:tcPr>
          <w:p w14:paraId="1A435789" w14:textId="77777777" w:rsidR="00C164F2" w:rsidRPr="001B10FA" w:rsidRDefault="00C164F2" w:rsidP="00C164F2">
            <w:pPr>
              <w:numPr>
                <w:ilvl w:val="0"/>
                <w:numId w:val="5"/>
              </w:numPr>
              <w:contextualSpacing/>
              <w:rPr>
                <w:rFonts w:cs="Arial"/>
                <w:szCs w:val="20"/>
              </w:rPr>
            </w:pPr>
          </w:p>
        </w:tc>
        <w:tc>
          <w:tcPr>
            <w:tcW w:w="2806" w:type="dxa"/>
            <w:vAlign w:val="center"/>
          </w:tcPr>
          <w:p w14:paraId="2481ECA7" w14:textId="77777777" w:rsidR="00C164F2" w:rsidRPr="001B10FA" w:rsidRDefault="00C164F2" w:rsidP="00B13797">
            <w:pPr>
              <w:rPr>
                <w:rFonts w:cs="Arial"/>
                <w:szCs w:val="20"/>
                <w:lang w:eastAsia="en-US"/>
              </w:rPr>
            </w:pPr>
            <w:r w:rsidRPr="001B10FA">
              <w:rPr>
                <w:rFonts w:cs="Arial"/>
                <w:szCs w:val="20"/>
                <w:lang w:eastAsia="en-US"/>
              </w:rPr>
              <w:t>Įmonės įstatai</w:t>
            </w:r>
          </w:p>
        </w:tc>
        <w:tc>
          <w:tcPr>
            <w:tcW w:w="2094" w:type="dxa"/>
            <w:vAlign w:val="center"/>
          </w:tcPr>
          <w:p w14:paraId="276079E4" w14:textId="77777777" w:rsidR="00C164F2" w:rsidRPr="001B10FA" w:rsidRDefault="002A7331" w:rsidP="00B13797">
            <w:pPr>
              <w:jc w:val="center"/>
              <w:rPr>
                <w:rFonts w:cs="Arial"/>
                <w:szCs w:val="20"/>
                <w:lang w:eastAsia="en-US"/>
              </w:rPr>
            </w:pPr>
            <w:sdt>
              <w:sdtPr>
                <w:rPr>
                  <w:rStyle w:val="Laukeliai"/>
                </w:rPr>
                <w:id w:val="-1115281651"/>
                <w:placeholder>
                  <w:docPart w:val="90849756BF594FC68E17361359B72475"/>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1B10FA">
                  <w:rPr>
                    <w:rStyle w:val="Laukeliai"/>
                    <w:shd w:val="clear" w:color="auto" w:fill="D9D9D9" w:themeFill="background1" w:themeFillShade="D9"/>
                  </w:rPr>
                  <w:t>[Pasirinkite]</w:t>
                </w:r>
              </w:sdtContent>
            </w:sdt>
          </w:p>
        </w:tc>
        <w:tc>
          <w:tcPr>
            <w:tcW w:w="4806" w:type="dxa"/>
            <w:vAlign w:val="center"/>
          </w:tcPr>
          <w:p w14:paraId="3B30F4A6" w14:textId="77777777" w:rsidR="00C164F2" w:rsidRPr="001B10FA" w:rsidRDefault="00C164F2" w:rsidP="00B13797">
            <w:pPr>
              <w:rPr>
                <w:rFonts w:cs="Arial"/>
                <w:i/>
                <w:szCs w:val="20"/>
                <w:lang w:eastAsia="en-US"/>
              </w:rPr>
            </w:pPr>
            <w:r w:rsidRPr="001B10FA">
              <w:rPr>
                <w:rFonts w:cs="Arial"/>
                <w:i/>
                <w:szCs w:val="20"/>
                <w:lang w:eastAsia="en-US"/>
              </w:rPr>
              <w:t>Informacija gali būti laikytina konfidencialia, išskyrus atvejus, jeigu atitinkama informacija skelbiama viešai arba tiekėjas nurodo, kad nėra konfidencialu.</w:t>
            </w:r>
          </w:p>
        </w:tc>
      </w:tr>
      <w:tr w:rsidR="001B10FA" w:rsidRPr="001B10FA" w14:paraId="7330B2BD" w14:textId="77777777" w:rsidTr="0041029B">
        <w:trPr>
          <w:trHeight w:val="300"/>
        </w:trPr>
        <w:tc>
          <w:tcPr>
            <w:tcW w:w="750" w:type="dxa"/>
            <w:vAlign w:val="center"/>
          </w:tcPr>
          <w:p w14:paraId="44350EDC" w14:textId="77777777" w:rsidR="00C164F2" w:rsidRPr="001B10FA" w:rsidRDefault="00C164F2" w:rsidP="00C164F2">
            <w:pPr>
              <w:numPr>
                <w:ilvl w:val="0"/>
                <w:numId w:val="5"/>
              </w:numPr>
              <w:contextualSpacing/>
              <w:rPr>
                <w:rFonts w:cs="Arial"/>
                <w:szCs w:val="20"/>
              </w:rPr>
            </w:pPr>
          </w:p>
        </w:tc>
        <w:tc>
          <w:tcPr>
            <w:tcW w:w="2806" w:type="dxa"/>
            <w:vAlign w:val="center"/>
          </w:tcPr>
          <w:p w14:paraId="4287D913" w14:textId="77777777" w:rsidR="00C164F2" w:rsidRPr="001B10FA" w:rsidRDefault="00C164F2" w:rsidP="00B13797">
            <w:pPr>
              <w:rPr>
                <w:rFonts w:cs="Arial"/>
                <w:szCs w:val="20"/>
              </w:rPr>
            </w:pPr>
            <w:r w:rsidRPr="001B10FA">
              <w:rPr>
                <w:rFonts w:cs="Arial"/>
                <w:szCs w:val="20"/>
              </w:rPr>
              <w:t>Konfidencialios informacijos pagrindimas</w:t>
            </w:r>
          </w:p>
        </w:tc>
        <w:tc>
          <w:tcPr>
            <w:tcW w:w="2094" w:type="dxa"/>
            <w:vAlign w:val="center"/>
          </w:tcPr>
          <w:p w14:paraId="709F8EDB" w14:textId="77777777" w:rsidR="00C164F2" w:rsidRPr="001B10FA" w:rsidRDefault="002A7331"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1B10FA">
                  <w:rPr>
                    <w:rStyle w:val="Laukeliai"/>
                    <w:shd w:val="clear" w:color="auto" w:fill="D9D9D9" w:themeFill="background1" w:themeFillShade="D9"/>
                  </w:rPr>
                  <w:t>[Pasirinkite]</w:t>
                </w:r>
              </w:sdtContent>
            </w:sdt>
          </w:p>
        </w:tc>
        <w:tc>
          <w:tcPr>
            <w:tcW w:w="4806" w:type="dxa"/>
            <w:vAlign w:val="center"/>
          </w:tcPr>
          <w:p w14:paraId="34386969" w14:textId="77777777" w:rsidR="00C164F2" w:rsidRPr="001B10FA" w:rsidRDefault="00C164F2" w:rsidP="00B13797">
            <w:pPr>
              <w:rPr>
                <w:rFonts w:cs="Arial"/>
                <w:i/>
                <w:szCs w:val="20"/>
              </w:rPr>
            </w:pPr>
            <w:r w:rsidRPr="001B10FA">
              <w:rPr>
                <w:rFonts w:cs="Arial"/>
                <w:i/>
                <w:szCs w:val="20"/>
              </w:rPr>
              <w:t>Informacija gali būti laikytina konfidencialia, išskyrus atvejus, jeigu atitinkama informacija skelbiama viešai arba tiekėjas nurodo, kad nėra konfidencialu.</w:t>
            </w:r>
          </w:p>
        </w:tc>
      </w:tr>
      <w:tr w:rsidR="00162CA9" w:rsidRPr="001B10FA" w14:paraId="1816250E" w14:textId="77777777" w:rsidTr="0041029B">
        <w:trPr>
          <w:trHeight w:val="300"/>
        </w:trPr>
        <w:tc>
          <w:tcPr>
            <w:tcW w:w="750" w:type="dxa"/>
            <w:vAlign w:val="center"/>
          </w:tcPr>
          <w:p w14:paraId="7CBC9530" w14:textId="77777777" w:rsidR="00162CA9" w:rsidRPr="001B10FA" w:rsidRDefault="00162CA9" w:rsidP="003E0B66">
            <w:pPr>
              <w:numPr>
                <w:ilvl w:val="0"/>
                <w:numId w:val="5"/>
              </w:numPr>
              <w:contextualSpacing/>
              <w:jc w:val="center"/>
              <w:rPr>
                <w:rFonts w:cs="Arial"/>
                <w:szCs w:val="20"/>
              </w:rPr>
            </w:pPr>
          </w:p>
        </w:tc>
        <w:tc>
          <w:tcPr>
            <w:tcW w:w="2806" w:type="dxa"/>
            <w:vAlign w:val="center"/>
          </w:tcPr>
          <w:p w14:paraId="69B43BDC" w14:textId="589E7AE2" w:rsidR="00162CA9" w:rsidRPr="001B10FA" w:rsidRDefault="00F90A2E" w:rsidP="00B871CE">
            <w:pPr>
              <w:rPr>
                <w:rFonts w:cs="Arial"/>
                <w:szCs w:val="20"/>
              </w:rPr>
            </w:pPr>
            <w:r w:rsidRPr="001B10FA">
              <w:rPr>
                <w:rFonts w:cs="Arial"/>
                <w:szCs w:val="20"/>
              </w:rPr>
              <w:t>Kiti dokumentai (</w:t>
            </w:r>
            <w:r w:rsidRPr="001B10FA">
              <w:rPr>
                <w:rFonts w:cs="Arial"/>
                <w:i/>
                <w:iCs/>
                <w:szCs w:val="20"/>
              </w:rPr>
              <w:t>pildydamas šį punktą, Tiekėjas turi nurodyti konkretų dokumento tipą</w:t>
            </w:r>
            <w:r w:rsidRPr="001B10FA">
              <w:rPr>
                <w:rFonts w:cs="Arial"/>
                <w:szCs w:val="20"/>
              </w:rPr>
              <w:t>)</w:t>
            </w:r>
          </w:p>
        </w:tc>
        <w:tc>
          <w:tcPr>
            <w:tcW w:w="2094" w:type="dxa"/>
            <w:vAlign w:val="center"/>
          </w:tcPr>
          <w:p w14:paraId="426956A4" w14:textId="4B846E3D" w:rsidR="00162CA9" w:rsidRPr="001B10FA" w:rsidRDefault="00F90A2E" w:rsidP="003E0B66">
            <w:pPr>
              <w:rPr>
                <w:rStyle w:val="Laukeliai"/>
                <w:lang w:eastAsia="en-US"/>
              </w:rPr>
            </w:pPr>
            <w:r w:rsidRPr="001B10FA">
              <w:rPr>
                <w:rFonts w:cs="Arial"/>
                <w:szCs w:val="20"/>
              </w:rPr>
              <w:t>[Pasirinkite]​</w:t>
            </w:r>
          </w:p>
        </w:tc>
        <w:tc>
          <w:tcPr>
            <w:tcW w:w="4806" w:type="dxa"/>
            <w:vAlign w:val="center"/>
          </w:tcPr>
          <w:p w14:paraId="5E2DA4BF" w14:textId="39A6AD8A" w:rsidR="00162CA9" w:rsidRPr="001B10FA" w:rsidRDefault="00F90A2E" w:rsidP="00B871CE">
            <w:pPr>
              <w:rPr>
                <w:rFonts w:cs="Arial"/>
                <w:szCs w:val="20"/>
              </w:rPr>
            </w:pPr>
            <w:r w:rsidRPr="001B10FA">
              <w:rPr>
                <w:rFonts w:cs="Arial"/>
                <w:szCs w:val="20"/>
              </w:rPr>
              <w:t>Informacija gali būti laikytina konfidencialia, išskyrus atvejus, jeigu atitinkama informacija skelbiama viešai arba tiekėjas nurodo, kad nėra konfidencialu.</w:t>
            </w:r>
          </w:p>
        </w:tc>
      </w:tr>
    </w:tbl>
    <w:p w14:paraId="5AE1452D" w14:textId="77777777" w:rsidR="00C164F2" w:rsidRPr="001B10FA" w:rsidRDefault="00C164F2" w:rsidP="00A1372D">
      <w:pPr>
        <w:spacing w:before="60" w:after="60"/>
        <w:rPr>
          <w:rFonts w:cs="Arial"/>
          <w:szCs w:val="20"/>
        </w:rPr>
      </w:pPr>
    </w:p>
    <w:p w14:paraId="2AE8E038" w14:textId="77777777" w:rsidR="00A1372D" w:rsidRPr="001B10FA" w:rsidRDefault="00A1372D" w:rsidP="00A1372D">
      <w:pPr>
        <w:spacing w:before="60" w:after="60"/>
        <w:jc w:val="center"/>
        <w:rPr>
          <w:rFonts w:cs="Arial"/>
          <w:sz w:val="19"/>
          <w:szCs w:val="19"/>
        </w:rPr>
      </w:pPr>
      <w:r w:rsidRPr="001B10FA">
        <w:rPr>
          <w:rFonts w:cs="Arial"/>
          <w:sz w:val="19"/>
          <w:szCs w:val="19"/>
        </w:rPr>
        <w:t>______________________________________________________</w:t>
      </w:r>
    </w:p>
    <w:p w14:paraId="4513F06C" w14:textId="4BB873D0" w:rsidR="00A1372D" w:rsidRPr="001B10FA" w:rsidRDefault="00A1372D" w:rsidP="009635D2">
      <w:pPr>
        <w:spacing w:after="200" w:line="276" w:lineRule="auto"/>
        <w:jc w:val="center"/>
        <w:rPr>
          <w:rFonts w:cs="Arial"/>
          <w:szCs w:val="20"/>
        </w:rPr>
      </w:pPr>
      <w:r w:rsidRPr="001B10FA">
        <w:rPr>
          <w:rFonts w:cs="Arial"/>
          <w:sz w:val="19"/>
          <w:szCs w:val="19"/>
        </w:rPr>
        <w:t>(Tiekėjo arba jo įgalioto asmens pareigos, vardas, pavardė, parašas)</w:t>
      </w:r>
      <w:r w:rsidRPr="001B10FA">
        <w:rPr>
          <w:rStyle w:val="Puslapioinaosnuoroda"/>
          <w:rFonts w:cs="Arial"/>
          <w:sz w:val="19"/>
          <w:szCs w:val="19"/>
        </w:rPr>
        <w:footnoteReference w:id="11"/>
      </w:r>
      <w:r w:rsidRPr="001B10FA">
        <w:rPr>
          <w:rFonts w:cs="Arial"/>
        </w:rPr>
        <w:br w:type="page"/>
      </w:r>
    </w:p>
    <w:p w14:paraId="26701503" w14:textId="77777777" w:rsidR="00636B6C" w:rsidRPr="001B10FA" w:rsidRDefault="00636B6C" w:rsidP="00636B6C">
      <w:pPr>
        <w:rPr>
          <w:rFonts w:cs="Arial"/>
          <w:szCs w:val="20"/>
        </w:rPr>
        <w:sectPr w:rsidR="00636B6C" w:rsidRPr="001B10FA" w:rsidSect="00ED5816">
          <w:pgSz w:w="11906" w:h="16838" w:code="9"/>
          <w:pgMar w:top="567" w:right="720" w:bottom="720" w:left="720" w:header="284" w:footer="714" w:gutter="0"/>
          <w:cols w:space="708"/>
          <w:titlePg/>
          <w:docGrid w:linePitch="360"/>
        </w:sectPr>
      </w:pPr>
    </w:p>
    <w:p w14:paraId="413C36D6" w14:textId="6E8DD413" w:rsidR="00123A3B" w:rsidRPr="001B10FA" w:rsidRDefault="00123A3B" w:rsidP="00123A3B">
      <w:pPr>
        <w:spacing w:before="60" w:after="60"/>
        <w:ind w:left="5184"/>
        <w:jc w:val="right"/>
        <w:outlineLvl w:val="0"/>
        <w:rPr>
          <w:rFonts w:cs="Arial"/>
          <w:szCs w:val="20"/>
        </w:rPr>
      </w:pPr>
      <w:r w:rsidRPr="001B10FA">
        <w:rPr>
          <w:rFonts w:cs="Arial"/>
          <w:szCs w:val="20"/>
        </w:rPr>
        <w:lastRenderedPageBreak/>
        <w:t xml:space="preserve">Pasiūlymo formos priedas Nr. </w:t>
      </w:r>
      <w:r w:rsidR="009F5F03" w:rsidRPr="001B10FA">
        <w:rPr>
          <w:rFonts w:cs="Arial"/>
          <w:szCs w:val="20"/>
        </w:rPr>
        <w:t>4</w:t>
      </w:r>
    </w:p>
    <w:p w14:paraId="1B21CED0" w14:textId="77777777" w:rsidR="00123A3B" w:rsidRPr="001B10FA" w:rsidRDefault="00123A3B" w:rsidP="00123A3B">
      <w:pPr>
        <w:tabs>
          <w:tab w:val="num" w:pos="3065"/>
        </w:tabs>
        <w:spacing w:before="60" w:after="60"/>
        <w:ind w:right="278"/>
        <w:jc w:val="right"/>
        <w:rPr>
          <w:rFonts w:cs="Arial"/>
          <w:b/>
          <w:szCs w:val="20"/>
        </w:rPr>
      </w:pPr>
    </w:p>
    <w:p w14:paraId="7B07C140" w14:textId="626D66C3" w:rsidR="00123A3B" w:rsidRPr="001B10FA" w:rsidRDefault="000765CB" w:rsidP="00123A3B">
      <w:pPr>
        <w:spacing w:before="60" w:after="60"/>
        <w:jc w:val="center"/>
        <w:rPr>
          <w:rFonts w:cs="Arial"/>
          <w:szCs w:val="20"/>
        </w:rPr>
      </w:pPr>
      <w:r w:rsidRPr="001B10FA">
        <w:rPr>
          <w:rFonts w:cs="Arial"/>
          <w:b/>
          <w:bCs/>
          <w:szCs w:val="20"/>
        </w:rPr>
        <w:t>ATLIKTŲ DARBŲ</w:t>
      </w:r>
      <w:r w:rsidR="00123A3B" w:rsidRPr="001B10FA">
        <w:rPr>
          <w:rFonts w:cs="Arial"/>
          <w:b/>
          <w:bCs/>
          <w:szCs w:val="20"/>
        </w:rPr>
        <w:t xml:space="preserve"> SĄRAŠAS</w:t>
      </w:r>
    </w:p>
    <w:p w14:paraId="738D9D39" w14:textId="77777777" w:rsidR="00123A3B" w:rsidRPr="001B10FA" w:rsidRDefault="00123A3B" w:rsidP="00123A3B">
      <w:pPr>
        <w:spacing w:before="60" w:after="60"/>
        <w:rPr>
          <w:rFonts w:cs="Arial"/>
          <w:szCs w:val="20"/>
        </w:rPr>
      </w:pPr>
      <w:r w:rsidRPr="001B10FA">
        <w:rPr>
          <w:rFonts w:cs="Arial"/>
          <w:szCs w:val="20"/>
        </w:rPr>
        <w:t> </w:t>
      </w:r>
    </w:p>
    <w:tbl>
      <w:tblPr>
        <w:tblW w:w="9622" w:type="dxa"/>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969"/>
        <w:gridCol w:w="6653"/>
      </w:tblGrid>
      <w:tr w:rsidR="001B10FA" w:rsidRPr="001B10FA" w14:paraId="68688CC4" w14:textId="77777777" w:rsidTr="0060026A">
        <w:trPr>
          <w:trHeight w:val="180"/>
          <w:jc w:val="center"/>
        </w:trPr>
        <w:tc>
          <w:tcPr>
            <w:tcW w:w="296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1AD57FFB" w14:textId="138D6628" w:rsidR="00123A3B" w:rsidRPr="001B10FA" w:rsidRDefault="00123A3B" w:rsidP="0060026A">
            <w:pPr>
              <w:spacing w:before="60" w:after="60" w:line="276" w:lineRule="auto"/>
              <w:jc w:val="center"/>
              <w:rPr>
                <w:rFonts w:cs="Arial"/>
                <w:szCs w:val="20"/>
              </w:rPr>
            </w:pPr>
            <w:r w:rsidRPr="001B10FA">
              <w:rPr>
                <w:rFonts w:cs="Arial"/>
                <w:b/>
                <w:bCs/>
                <w:szCs w:val="20"/>
              </w:rPr>
              <w:t>Eil. Nr. 1</w:t>
            </w:r>
          </w:p>
        </w:tc>
        <w:tc>
          <w:tcPr>
            <w:tcW w:w="6653"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0B9B85CC" w14:textId="19ACC1A4" w:rsidR="00123A3B" w:rsidRPr="001B10FA" w:rsidRDefault="00123A3B" w:rsidP="0060026A">
            <w:pPr>
              <w:spacing w:before="60" w:after="60" w:line="276" w:lineRule="auto"/>
              <w:jc w:val="center"/>
              <w:rPr>
                <w:rFonts w:cs="Arial"/>
                <w:szCs w:val="20"/>
              </w:rPr>
            </w:pPr>
            <w:r w:rsidRPr="001B10FA">
              <w:rPr>
                <w:rFonts w:cs="Arial"/>
                <w:b/>
                <w:bCs/>
                <w:szCs w:val="20"/>
              </w:rPr>
              <w:t>Sutarties objektas (pavadinimas, adresas ir trumpas aprašymas)</w:t>
            </w:r>
          </w:p>
        </w:tc>
      </w:tr>
      <w:tr w:rsidR="001B10FA" w:rsidRPr="001B10FA" w14:paraId="0B7251F9" w14:textId="77777777" w:rsidTr="0060026A">
        <w:trPr>
          <w:trHeight w:val="180"/>
          <w:jc w:val="center"/>
        </w:trPr>
        <w:tc>
          <w:tcPr>
            <w:tcW w:w="2969"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hideMark/>
          </w:tcPr>
          <w:p w14:paraId="0DED3B1C" w14:textId="5ABE68F5" w:rsidR="00123A3B" w:rsidRPr="001B10FA" w:rsidRDefault="00123A3B">
            <w:pPr>
              <w:spacing w:before="60" w:after="60" w:line="276" w:lineRule="auto"/>
              <w:rPr>
                <w:rFonts w:cs="Arial"/>
                <w:szCs w:val="20"/>
              </w:rPr>
            </w:pPr>
            <w:r w:rsidRPr="001B10FA">
              <w:rPr>
                <w:rFonts w:cs="Arial"/>
                <w:b/>
                <w:bCs/>
                <w:szCs w:val="20"/>
              </w:rPr>
              <w:t>Užsakovas</w:t>
            </w:r>
          </w:p>
        </w:tc>
        <w:tc>
          <w:tcPr>
            <w:tcW w:w="6653"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610156F8" w14:textId="77777777" w:rsidR="00123A3B" w:rsidRPr="001B10FA" w:rsidRDefault="00123A3B">
            <w:pPr>
              <w:spacing w:before="60" w:after="60" w:line="276" w:lineRule="auto"/>
              <w:rPr>
                <w:rFonts w:cs="Arial"/>
                <w:szCs w:val="20"/>
              </w:rPr>
            </w:pPr>
            <w:r w:rsidRPr="001B10FA">
              <w:rPr>
                <w:rFonts w:cs="Arial"/>
                <w:szCs w:val="20"/>
              </w:rPr>
              <w:t>Pavadinimas, adresas, ir asmuo kontaktams (vardas, pavardė, telefono Nr., el. pašto adresas): </w:t>
            </w:r>
          </w:p>
        </w:tc>
      </w:tr>
      <w:tr w:rsidR="001B10FA" w:rsidRPr="001B10FA" w14:paraId="18F754C9" w14:textId="77777777" w:rsidTr="0060026A">
        <w:trPr>
          <w:trHeight w:val="360"/>
          <w:jc w:val="center"/>
        </w:trPr>
        <w:tc>
          <w:tcPr>
            <w:tcW w:w="296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BBF63D2" w14:textId="4F0DC488" w:rsidR="00123A3B" w:rsidRPr="001B10FA" w:rsidRDefault="00123A3B" w:rsidP="0060026A">
            <w:pPr>
              <w:spacing w:before="60" w:after="60" w:line="276" w:lineRule="auto"/>
              <w:rPr>
                <w:rFonts w:cs="Arial"/>
                <w:szCs w:val="20"/>
              </w:rPr>
            </w:pPr>
            <w:r w:rsidRPr="001B10FA">
              <w:rPr>
                <w:rFonts w:cs="Arial"/>
                <w:b/>
                <w:bCs/>
                <w:szCs w:val="20"/>
              </w:rPr>
              <w:t>Sutarties galiojimo laikotarpis (mėnesio tikslumu)</w:t>
            </w:r>
          </w:p>
        </w:tc>
        <w:tc>
          <w:tcPr>
            <w:tcW w:w="6653"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8654921" w14:textId="77777777" w:rsidR="00123A3B" w:rsidRPr="001B10FA" w:rsidRDefault="00123A3B">
            <w:pPr>
              <w:spacing w:before="60" w:after="60" w:line="276" w:lineRule="auto"/>
              <w:rPr>
                <w:rFonts w:cs="Arial"/>
                <w:szCs w:val="20"/>
              </w:rPr>
            </w:pPr>
            <w:r w:rsidRPr="001B10FA">
              <w:rPr>
                <w:rFonts w:cs="Arial"/>
                <w:szCs w:val="20"/>
              </w:rPr>
              <w:t>Pradžios data: </w:t>
            </w:r>
          </w:p>
          <w:p w14:paraId="20B348AA" w14:textId="77777777" w:rsidR="00123A3B" w:rsidRPr="001B10FA" w:rsidRDefault="00123A3B">
            <w:pPr>
              <w:spacing w:before="60" w:after="60" w:line="276" w:lineRule="auto"/>
              <w:rPr>
                <w:rFonts w:cs="Arial"/>
                <w:szCs w:val="20"/>
              </w:rPr>
            </w:pPr>
            <w:r w:rsidRPr="001B10FA">
              <w:rPr>
                <w:rFonts w:cs="Arial"/>
                <w:szCs w:val="20"/>
              </w:rPr>
              <w:t>Pabaigos data: </w:t>
            </w:r>
          </w:p>
        </w:tc>
      </w:tr>
      <w:tr w:rsidR="001B10FA" w:rsidRPr="001B10FA" w14:paraId="0A42E48F" w14:textId="77777777" w:rsidTr="0060026A">
        <w:trPr>
          <w:trHeight w:val="360"/>
          <w:jc w:val="center"/>
        </w:trPr>
        <w:tc>
          <w:tcPr>
            <w:tcW w:w="296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637C713E" w14:textId="0BB207E2" w:rsidR="00123A3B" w:rsidRPr="001B10FA" w:rsidRDefault="00123A3B">
            <w:pPr>
              <w:spacing w:before="60" w:after="60" w:line="276" w:lineRule="auto"/>
              <w:rPr>
                <w:rFonts w:cs="Arial"/>
                <w:szCs w:val="20"/>
              </w:rPr>
            </w:pPr>
            <w:r w:rsidRPr="001B10FA">
              <w:rPr>
                <w:rFonts w:cs="Arial"/>
                <w:b/>
                <w:bCs/>
                <w:szCs w:val="20"/>
              </w:rPr>
              <w:t>Pagal sutartį atliktų  svarbiausių statybos darbų​ kaina</w:t>
            </w:r>
            <w:r w:rsidR="000765CB" w:rsidRPr="001B10FA">
              <w:rPr>
                <w:rFonts w:cs="Arial"/>
                <w:b/>
                <w:bCs/>
                <w:szCs w:val="20"/>
              </w:rPr>
              <w:t>,</w:t>
            </w:r>
            <w:r w:rsidRPr="001B10FA">
              <w:rPr>
                <w:rFonts w:cs="Arial"/>
                <w:b/>
                <w:bCs/>
                <w:szCs w:val="20"/>
              </w:rPr>
              <w:t xml:space="preserve"> EUR be PVM  </w:t>
            </w:r>
          </w:p>
        </w:tc>
        <w:tc>
          <w:tcPr>
            <w:tcW w:w="6653"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81149A4" w14:textId="77777777" w:rsidR="00123A3B" w:rsidRPr="001B10FA" w:rsidRDefault="00123A3B">
            <w:pPr>
              <w:spacing w:before="60" w:after="60" w:line="276" w:lineRule="auto"/>
              <w:rPr>
                <w:rFonts w:cs="Arial"/>
                <w:szCs w:val="20"/>
              </w:rPr>
            </w:pPr>
            <w:r w:rsidRPr="001B10FA">
              <w:rPr>
                <w:rFonts w:cs="Arial"/>
                <w:szCs w:val="20"/>
              </w:rPr>
              <w:t> </w:t>
            </w:r>
          </w:p>
        </w:tc>
      </w:tr>
      <w:tr w:rsidR="001B10FA" w:rsidRPr="001B10FA" w14:paraId="46EA9A2E" w14:textId="77777777" w:rsidTr="0060026A">
        <w:trPr>
          <w:trHeight w:val="360"/>
          <w:jc w:val="center"/>
        </w:trPr>
        <w:tc>
          <w:tcPr>
            <w:tcW w:w="296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4346FC78" w14:textId="445BF1B7" w:rsidR="00123A3B" w:rsidRPr="001B10FA" w:rsidRDefault="00123A3B" w:rsidP="0060026A">
            <w:pPr>
              <w:spacing w:before="60" w:after="60" w:line="276" w:lineRule="auto"/>
              <w:ind w:right="139"/>
              <w:rPr>
                <w:rFonts w:cs="Arial"/>
                <w:szCs w:val="20"/>
              </w:rPr>
            </w:pPr>
            <w:r w:rsidRPr="001B10FA">
              <w:rPr>
                <w:rFonts w:cs="Arial"/>
                <w:b/>
                <w:bCs/>
                <w:szCs w:val="20"/>
              </w:rPr>
              <w:t>Objekto pavadinimas ir atliktų</w:t>
            </w:r>
            <w:r w:rsidR="00940D42" w:rsidRPr="001B10FA">
              <w:rPr>
                <w:rFonts w:cs="Arial"/>
                <w:b/>
                <w:bCs/>
                <w:szCs w:val="20"/>
              </w:rPr>
              <w:t xml:space="preserve"> svarbiausių</w:t>
            </w:r>
            <w:r w:rsidRPr="001B10FA">
              <w:rPr>
                <w:rFonts w:cs="Arial"/>
                <w:b/>
                <w:bCs/>
                <w:szCs w:val="20"/>
              </w:rPr>
              <w:t xml:space="preserve"> darbų</w:t>
            </w:r>
            <w:r w:rsidRPr="001B10FA">
              <w:rPr>
                <w:rFonts w:cs="Arial"/>
                <w:szCs w:val="20"/>
              </w:rPr>
              <w:t xml:space="preserve"> </w:t>
            </w:r>
            <w:r w:rsidRPr="001B10FA">
              <w:rPr>
                <w:rFonts w:cs="Arial"/>
                <w:b/>
                <w:bCs/>
                <w:szCs w:val="20"/>
              </w:rPr>
              <w:t xml:space="preserve">aprašymas </w:t>
            </w:r>
            <w:r w:rsidRPr="001B10FA">
              <w:rPr>
                <w:rFonts w:cs="Arial"/>
                <w:szCs w:val="20"/>
              </w:rPr>
              <w:t>(</w:t>
            </w:r>
            <w:r w:rsidRPr="001B10FA">
              <w:rPr>
                <w:rFonts w:eastAsiaTheme="majorEastAsia" w:cs="Arial"/>
                <w:i/>
                <w:iCs/>
                <w:szCs w:val="20"/>
                <w:shd w:val="clear" w:color="auto" w:fill="FFFFFF"/>
              </w:rPr>
              <w:t>statinio kategorijos ar grupės, ar pogrupiai, ar statybos darbų rūšys, ar statybos darbų sritys, ar kiekis, ar techniniai parametrai, ar kt.), atliktų nurodytų svarbiausių darbų dalis įvykdytoje sutartyje, paties tiekėjo atlikti darbai, jei sutartį vykdė ne vienas, o su kitais ūkio subjektais)</w:t>
            </w:r>
            <w:r w:rsidRPr="001B10FA">
              <w:rPr>
                <w:rFonts w:cs="Arial"/>
                <w:szCs w:val="20"/>
              </w:rPr>
              <w:t> </w:t>
            </w:r>
          </w:p>
        </w:tc>
        <w:tc>
          <w:tcPr>
            <w:tcW w:w="6653"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15505C1E" w14:textId="77777777" w:rsidR="00123A3B" w:rsidRPr="001B10FA" w:rsidRDefault="00123A3B">
            <w:pPr>
              <w:spacing w:before="60" w:after="60" w:line="276" w:lineRule="auto"/>
              <w:rPr>
                <w:rFonts w:cs="Arial"/>
                <w:szCs w:val="20"/>
              </w:rPr>
            </w:pPr>
            <w:r w:rsidRPr="001B10FA">
              <w:rPr>
                <w:rFonts w:cs="Arial"/>
                <w:szCs w:val="20"/>
              </w:rPr>
              <w:t> </w:t>
            </w:r>
          </w:p>
        </w:tc>
      </w:tr>
      <w:tr w:rsidR="001B10FA" w:rsidRPr="001B10FA" w14:paraId="25309C60" w14:textId="77777777" w:rsidTr="00123A3B">
        <w:trPr>
          <w:trHeight w:val="180"/>
          <w:jc w:val="center"/>
        </w:trPr>
        <w:tc>
          <w:tcPr>
            <w:tcW w:w="9622" w:type="dxa"/>
            <w:gridSpan w:val="2"/>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129A1CA" w14:textId="77777777" w:rsidR="00123A3B" w:rsidRPr="001B10FA" w:rsidRDefault="00123A3B">
            <w:pPr>
              <w:spacing w:before="60" w:after="60" w:line="276" w:lineRule="auto"/>
              <w:rPr>
                <w:rFonts w:cs="Arial"/>
              </w:rPr>
            </w:pPr>
            <w:r w:rsidRPr="001B10FA">
              <w:rPr>
                <w:rFonts w:cs="Arial"/>
                <w:i/>
                <w:iCs/>
              </w:rPr>
              <w:t>Patvirtinu, kad </w:t>
            </w:r>
            <w:sdt>
              <w:sdtPr>
                <w:rPr>
                  <w:rStyle w:val="Laukeliai"/>
                  <w:i/>
                  <w:iCs/>
                </w:rPr>
                <w:id w:val="-181975988"/>
                <w:placeholder>
                  <w:docPart w:val="598D588B0D5041D9B758DF4A6E37CC2B"/>
                </w:placeholder>
                <w:showingPlcHdr/>
                <w:dropDownList>
                  <w:listItem w:displayText="Pasirinkite" w:value="Pasirinkite"/>
                  <w:listItem w:displayText="Darbai atlikti" w:value="Darbai atlikti"/>
                  <w:listItem w:displayText="Prekės tiektos" w:value="Prekės tiektos"/>
                  <w:listItem w:displayText="Paslaugos suteiktos" w:value="Paslaugos suteiktos"/>
                </w:dropDownList>
              </w:sdtPr>
              <w:sdtEndPr>
                <w:rPr>
                  <w:rStyle w:val="Laukeliai"/>
                </w:rPr>
              </w:sdtEndPr>
              <w:sdtContent>
                <w:r w:rsidRPr="001B10FA">
                  <w:rPr>
                    <w:rStyle w:val="Laukeliai"/>
                    <w:i/>
                    <w:iCs/>
                  </w:rPr>
                  <w:t xml:space="preserve"> </w:t>
                </w:r>
                <w:r w:rsidRPr="001B10FA">
                  <w:rPr>
                    <w:rStyle w:val="Laukeliai"/>
                    <w:i/>
                    <w:iCs/>
                    <w:shd w:val="clear" w:color="auto" w:fill="D9D9D9" w:themeFill="background1" w:themeFillShade="D9"/>
                  </w:rPr>
                  <w:t>[Pasirinkite]</w:t>
                </w:r>
              </w:sdtContent>
            </w:sdt>
            <w:r w:rsidRPr="001B10FA">
              <w:rPr>
                <w:rFonts w:cs="Arial"/>
                <w:i/>
                <w:iCs/>
              </w:rPr>
              <w:t>, pagal galiojančių normatyvinių dokumentų, reglamentuojančių darbų atlikimą, reikalavimus ir tinkamai užbaigti.</w:t>
            </w:r>
            <w:r w:rsidRPr="001B10FA">
              <w:rPr>
                <w:rFonts w:cs="Arial"/>
              </w:rPr>
              <w:t> </w:t>
            </w:r>
          </w:p>
        </w:tc>
      </w:tr>
    </w:tbl>
    <w:p w14:paraId="54EBC81F" w14:textId="77777777" w:rsidR="00123A3B" w:rsidRPr="001B10FA" w:rsidRDefault="00123A3B" w:rsidP="00123A3B">
      <w:pPr>
        <w:spacing w:before="60" w:after="60"/>
        <w:rPr>
          <w:rFonts w:cs="Arial"/>
          <w:szCs w:val="20"/>
        </w:rPr>
      </w:pPr>
      <w:r w:rsidRPr="001B10FA">
        <w:rPr>
          <w:rFonts w:cs="Arial"/>
          <w:szCs w:val="20"/>
        </w:rPr>
        <w:t> </w:t>
      </w:r>
    </w:p>
    <w:p w14:paraId="74691E68" w14:textId="77777777" w:rsidR="00123A3B" w:rsidRPr="001B10FA" w:rsidRDefault="00123A3B" w:rsidP="00123A3B">
      <w:pPr>
        <w:spacing w:before="60" w:after="60"/>
        <w:rPr>
          <w:rFonts w:cs="Arial"/>
          <w:szCs w:val="20"/>
        </w:rPr>
      </w:pPr>
      <w:r w:rsidRPr="001B10FA">
        <w:rPr>
          <w:rFonts w:cs="Arial"/>
          <w:szCs w:val="20"/>
        </w:rPr>
        <w:t> </w:t>
      </w:r>
    </w:p>
    <w:p w14:paraId="7FC0711E" w14:textId="77777777" w:rsidR="00123A3B" w:rsidRPr="001B10FA" w:rsidRDefault="00123A3B" w:rsidP="00123A3B">
      <w:pPr>
        <w:spacing w:before="60" w:after="60"/>
        <w:jc w:val="center"/>
        <w:rPr>
          <w:rFonts w:cs="Arial"/>
          <w:szCs w:val="20"/>
        </w:rPr>
      </w:pPr>
      <w:r w:rsidRPr="001B10FA">
        <w:rPr>
          <w:rFonts w:cs="Arial"/>
          <w:szCs w:val="20"/>
        </w:rPr>
        <w:t>______________________________________________________</w:t>
      </w:r>
    </w:p>
    <w:p w14:paraId="14C07720" w14:textId="77777777" w:rsidR="00123A3B" w:rsidRPr="001B10FA" w:rsidRDefault="00123A3B" w:rsidP="00123A3B">
      <w:pPr>
        <w:spacing w:before="60" w:after="60"/>
        <w:jc w:val="center"/>
        <w:rPr>
          <w:rFonts w:cs="Arial"/>
          <w:szCs w:val="20"/>
        </w:rPr>
      </w:pPr>
      <w:r w:rsidRPr="001B10FA">
        <w:rPr>
          <w:rFonts w:cs="Arial"/>
          <w:szCs w:val="20"/>
        </w:rPr>
        <w:t>(Tiekėjo arba jo įgalioto asmens vardas, pavardė, parašas)</w:t>
      </w:r>
      <w:r w:rsidRPr="001B10FA">
        <w:rPr>
          <w:rFonts w:cs="Arial"/>
          <w:szCs w:val="20"/>
          <w:vertAlign w:val="superscript"/>
        </w:rPr>
        <w:t>11</w:t>
      </w:r>
    </w:p>
    <w:p w14:paraId="36A6B767" w14:textId="77777777" w:rsidR="00123A3B" w:rsidRPr="001B10FA" w:rsidRDefault="00123A3B" w:rsidP="00123A3B">
      <w:pPr>
        <w:spacing w:before="60" w:after="60"/>
        <w:rPr>
          <w:rFonts w:cs="Arial"/>
          <w:szCs w:val="20"/>
        </w:rPr>
      </w:pPr>
    </w:p>
    <w:p w14:paraId="79ACBF82" w14:textId="34D6CDC6" w:rsidR="00636B6C" w:rsidRPr="001B10FA" w:rsidRDefault="00636B6C" w:rsidP="00636B6C">
      <w:pPr>
        <w:spacing w:after="200" w:line="276" w:lineRule="auto"/>
        <w:rPr>
          <w:rFonts w:cs="Arial"/>
          <w:b/>
          <w:szCs w:val="20"/>
        </w:rPr>
      </w:pPr>
    </w:p>
    <w:p w14:paraId="4105BE51" w14:textId="77777777" w:rsidR="00123A3B" w:rsidRPr="001B10FA" w:rsidRDefault="00123A3B" w:rsidP="00636B6C">
      <w:pPr>
        <w:spacing w:before="60" w:after="60"/>
        <w:ind w:left="5184"/>
        <w:jc w:val="right"/>
        <w:outlineLvl w:val="0"/>
        <w:rPr>
          <w:rFonts w:cs="Arial"/>
          <w:szCs w:val="20"/>
        </w:rPr>
      </w:pPr>
    </w:p>
    <w:p w14:paraId="0A862313" w14:textId="77777777" w:rsidR="00123A3B" w:rsidRPr="001B10FA" w:rsidRDefault="00123A3B" w:rsidP="00636B6C">
      <w:pPr>
        <w:spacing w:before="60" w:after="60"/>
        <w:ind w:left="5184"/>
        <w:jc w:val="right"/>
        <w:outlineLvl w:val="0"/>
        <w:rPr>
          <w:rFonts w:cs="Arial"/>
          <w:szCs w:val="20"/>
        </w:rPr>
      </w:pPr>
    </w:p>
    <w:p w14:paraId="24504D54" w14:textId="77777777" w:rsidR="00123A3B" w:rsidRPr="001B10FA" w:rsidRDefault="00123A3B" w:rsidP="00636B6C">
      <w:pPr>
        <w:spacing w:before="60" w:after="60"/>
        <w:ind w:left="5184"/>
        <w:jc w:val="right"/>
        <w:outlineLvl w:val="0"/>
        <w:rPr>
          <w:rFonts w:cs="Arial"/>
          <w:szCs w:val="20"/>
        </w:rPr>
      </w:pPr>
    </w:p>
    <w:p w14:paraId="777EE981" w14:textId="77777777" w:rsidR="00123A3B" w:rsidRPr="001B10FA" w:rsidRDefault="00123A3B" w:rsidP="00636B6C">
      <w:pPr>
        <w:spacing w:before="60" w:after="60"/>
        <w:ind w:left="5184"/>
        <w:jc w:val="right"/>
        <w:outlineLvl w:val="0"/>
        <w:rPr>
          <w:rFonts w:cs="Arial"/>
          <w:szCs w:val="20"/>
        </w:rPr>
      </w:pPr>
    </w:p>
    <w:p w14:paraId="1EA029B8" w14:textId="77777777" w:rsidR="00123A3B" w:rsidRPr="001B10FA" w:rsidRDefault="00123A3B" w:rsidP="00636B6C">
      <w:pPr>
        <w:spacing w:before="60" w:after="60"/>
        <w:ind w:left="5184"/>
        <w:jc w:val="right"/>
        <w:outlineLvl w:val="0"/>
        <w:rPr>
          <w:rFonts w:cs="Arial"/>
          <w:szCs w:val="20"/>
        </w:rPr>
      </w:pPr>
    </w:p>
    <w:p w14:paraId="5437D98E" w14:textId="77777777" w:rsidR="00123A3B" w:rsidRPr="001B10FA" w:rsidRDefault="00123A3B" w:rsidP="00636B6C">
      <w:pPr>
        <w:spacing w:before="60" w:after="60"/>
        <w:ind w:left="5184"/>
        <w:jc w:val="right"/>
        <w:outlineLvl w:val="0"/>
        <w:rPr>
          <w:rFonts w:cs="Arial"/>
          <w:szCs w:val="20"/>
        </w:rPr>
      </w:pPr>
    </w:p>
    <w:p w14:paraId="4AD36116" w14:textId="77777777" w:rsidR="00123A3B" w:rsidRPr="001B10FA" w:rsidRDefault="00123A3B" w:rsidP="00636B6C">
      <w:pPr>
        <w:spacing w:before="60" w:after="60"/>
        <w:ind w:left="5184"/>
        <w:jc w:val="right"/>
        <w:outlineLvl w:val="0"/>
        <w:rPr>
          <w:rFonts w:cs="Arial"/>
          <w:szCs w:val="20"/>
        </w:rPr>
      </w:pPr>
    </w:p>
    <w:p w14:paraId="01DA658A" w14:textId="77777777" w:rsidR="00123A3B" w:rsidRPr="001B10FA" w:rsidRDefault="00123A3B" w:rsidP="00636B6C">
      <w:pPr>
        <w:spacing w:before="60" w:after="60"/>
        <w:ind w:left="5184"/>
        <w:jc w:val="right"/>
        <w:outlineLvl w:val="0"/>
        <w:rPr>
          <w:rFonts w:cs="Arial"/>
          <w:szCs w:val="20"/>
        </w:rPr>
      </w:pPr>
    </w:p>
    <w:p w14:paraId="76D17B0D" w14:textId="77777777" w:rsidR="00123A3B" w:rsidRPr="001B10FA" w:rsidRDefault="00123A3B" w:rsidP="00636B6C">
      <w:pPr>
        <w:spacing w:before="60" w:after="60"/>
        <w:ind w:left="5184"/>
        <w:jc w:val="right"/>
        <w:outlineLvl w:val="0"/>
        <w:rPr>
          <w:rFonts w:cs="Arial"/>
          <w:szCs w:val="20"/>
        </w:rPr>
      </w:pPr>
    </w:p>
    <w:p w14:paraId="5C07131F" w14:textId="77777777" w:rsidR="00123A3B" w:rsidRPr="001B10FA" w:rsidRDefault="00123A3B" w:rsidP="00636B6C">
      <w:pPr>
        <w:spacing w:before="60" w:after="60"/>
        <w:ind w:left="5184"/>
        <w:jc w:val="right"/>
        <w:outlineLvl w:val="0"/>
        <w:rPr>
          <w:rFonts w:cs="Arial"/>
          <w:szCs w:val="20"/>
        </w:rPr>
      </w:pPr>
    </w:p>
    <w:p w14:paraId="316D5E86" w14:textId="77777777" w:rsidR="00123A3B" w:rsidRPr="001B10FA" w:rsidRDefault="00123A3B" w:rsidP="00636B6C">
      <w:pPr>
        <w:spacing w:before="60" w:after="60"/>
        <w:ind w:left="5184"/>
        <w:jc w:val="right"/>
        <w:outlineLvl w:val="0"/>
        <w:rPr>
          <w:rFonts w:cs="Arial"/>
          <w:szCs w:val="20"/>
        </w:rPr>
      </w:pPr>
    </w:p>
    <w:p w14:paraId="05DE8474" w14:textId="77777777" w:rsidR="00123A3B" w:rsidRPr="001B10FA" w:rsidRDefault="00123A3B" w:rsidP="00636B6C">
      <w:pPr>
        <w:spacing w:before="60" w:after="60"/>
        <w:ind w:left="5184"/>
        <w:jc w:val="right"/>
        <w:outlineLvl w:val="0"/>
        <w:rPr>
          <w:rFonts w:cs="Arial"/>
          <w:szCs w:val="20"/>
        </w:rPr>
      </w:pPr>
    </w:p>
    <w:p w14:paraId="4B11E74E" w14:textId="77777777" w:rsidR="00123A3B" w:rsidRPr="001B10FA" w:rsidRDefault="00123A3B" w:rsidP="00636B6C">
      <w:pPr>
        <w:spacing w:before="60" w:after="60"/>
        <w:ind w:left="5184"/>
        <w:jc w:val="right"/>
        <w:outlineLvl w:val="0"/>
        <w:rPr>
          <w:rFonts w:cs="Arial"/>
          <w:szCs w:val="20"/>
        </w:rPr>
      </w:pPr>
    </w:p>
    <w:p w14:paraId="1733069F" w14:textId="77777777" w:rsidR="00123A3B" w:rsidRPr="001B10FA" w:rsidRDefault="00123A3B" w:rsidP="00636B6C">
      <w:pPr>
        <w:spacing w:before="60" w:after="60"/>
        <w:ind w:left="5184"/>
        <w:jc w:val="right"/>
        <w:outlineLvl w:val="0"/>
        <w:rPr>
          <w:rFonts w:cs="Arial"/>
          <w:szCs w:val="20"/>
        </w:rPr>
      </w:pPr>
    </w:p>
    <w:p w14:paraId="3F785B9E" w14:textId="77777777" w:rsidR="00123A3B" w:rsidRPr="001B10FA" w:rsidRDefault="00123A3B" w:rsidP="00636B6C">
      <w:pPr>
        <w:spacing w:before="60" w:after="60"/>
        <w:ind w:left="5184"/>
        <w:jc w:val="right"/>
        <w:outlineLvl w:val="0"/>
        <w:rPr>
          <w:rFonts w:cs="Arial"/>
          <w:szCs w:val="20"/>
        </w:rPr>
      </w:pPr>
    </w:p>
    <w:p w14:paraId="78DCD649" w14:textId="77777777" w:rsidR="00123A3B" w:rsidRPr="001B10FA" w:rsidRDefault="00123A3B" w:rsidP="00636B6C">
      <w:pPr>
        <w:spacing w:before="60" w:after="60"/>
        <w:ind w:left="5184"/>
        <w:jc w:val="right"/>
        <w:outlineLvl w:val="0"/>
        <w:rPr>
          <w:rFonts w:cs="Arial"/>
          <w:szCs w:val="20"/>
        </w:rPr>
      </w:pPr>
    </w:p>
    <w:p w14:paraId="1A07DF17" w14:textId="77777777" w:rsidR="00123A3B" w:rsidRPr="001B10FA" w:rsidRDefault="00123A3B" w:rsidP="00636B6C">
      <w:pPr>
        <w:spacing w:before="60" w:after="60"/>
        <w:ind w:left="5184"/>
        <w:jc w:val="right"/>
        <w:outlineLvl w:val="0"/>
        <w:rPr>
          <w:rFonts w:cs="Arial"/>
          <w:szCs w:val="20"/>
        </w:rPr>
      </w:pPr>
    </w:p>
    <w:p w14:paraId="62EA4E73" w14:textId="66164677" w:rsidR="00A23C6C" w:rsidRPr="001B10FA" w:rsidRDefault="00636B6C" w:rsidP="00A23C6C">
      <w:pPr>
        <w:spacing w:before="60" w:after="60"/>
        <w:ind w:left="5184"/>
        <w:jc w:val="right"/>
        <w:outlineLvl w:val="0"/>
        <w:rPr>
          <w:rFonts w:cs="Arial"/>
          <w:szCs w:val="20"/>
        </w:rPr>
      </w:pPr>
      <w:r w:rsidRPr="001B10FA">
        <w:rPr>
          <w:rFonts w:cs="Arial"/>
          <w:szCs w:val="20"/>
        </w:rPr>
        <w:t>Pasiūlymo formos</w:t>
      </w:r>
      <w:r w:rsidR="00DF6ED1" w:rsidRPr="001B10FA">
        <w:rPr>
          <w:rFonts w:cs="Arial"/>
          <w:szCs w:val="20"/>
        </w:rPr>
        <w:t xml:space="preserve"> priedas Nr. </w:t>
      </w:r>
      <w:r w:rsidR="00552332">
        <w:rPr>
          <w:rFonts w:cs="Arial"/>
          <w:szCs w:val="20"/>
          <w:lang w:val="en-US"/>
        </w:rPr>
        <w:t>5</w:t>
      </w:r>
      <w:r w:rsidR="00A23C6C" w:rsidRPr="001B10FA">
        <w:rPr>
          <w:rFonts w:cs="Arial"/>
          <w:szCs w:val="20"/>
        </w:rPr>
        <w:t xml:space="preserve"> </w:t>
      </w:r>
    </w:p>
    <w:p w14:paraId="51D08C5C" w14:textId="77777777" w:rsidR="00A23C6C" w:rsidRPr="001B10FA" w:rsidRDefault="00A23C6C" w:rsidP="00A23C6C">
      <w:pPr>
        <w:ind w:right="-31"/>
        <w:jc w:val="right"/>
        <w:rPr>
          <w:b/>
        </w:rPr>
      </w:pPr>
    </w:p>
    <w:p w14:paraId="48A5858E" w14:textId="77777777" w:rsidR="00A23C6C" w:rsidRPr="001B10FA" w:rsidRDefault="00A23C6C" w:rsidP="00A23C6C">
      <w:pPr>
        <w:tabs>
          <w:tab w:val="num" w:pos="3065"/>
        </w:tabs>
        <w:spacing w:before="60" w:after="60"/>
        <w:ind w:right="278"/>
        <w:jc w:val="right"/>
        <w:rPr>
          <w:rFonts w:cs="Arial"/>
          <w:b/>
          <w:szCs w:val="20"/>
        </w:rPr>
      </w:pPr>
    </w:p>
    <w:p w14:paraId="11017427" w14:textId="77777777" w:rsidR="00A23C6C" w:rsidRPr="001B10FA" w:rsidRDefault="00A23C6C" w:rsidP="00A23C6C">
      <w:pPr>
        <w:tabs>
          <w:tab w:val="num" w:pos="3065"/>
        </w:tabs>
        <w:spacing w:before="60" w:after="60"/>
        <w:ind w:right="278"/>
        <w:jc w:val="center"/>
        <w:rPr>
          <w:rFonts w:cs="Arial"/>
          <w:b/>
          <w:szCs w:val="20"/>
        </w:rPr>
      </w:pPr>
      <w:r w:rsidRPr="001B10FA">
        <w:rPr>
          <w:rFonts w:cs="Arial"/>
          <w:b/>
          <w:szCs w:val="20"/>
        </w:rPr>
        <w:t>TIEKĖJO SIŪLOMŲ SPECIALISTŲ SĄRAŠAS</w:t>
      </w:r>
    </w:p>
    <w:p w14:paraId="7FD1AE4B" w14:textId="77777777" w:rsidR="00A23C6C" w:rsidRPr="001B10FA" w:rsidRDefault="00A23C6C" w:rsidP="00A23C6C">
      <w:pPr>
        <w:tabs>
          <w:tab w:val="num" w:pos="3065"/>
        </w:tabs>
        <w:spacing w:before="60" w:after="60"/>
        <w:ind w:right="278"/>
        <w:jc w:val="center"/>
        <w:rPr>
          <w:rFonts w:cs="Arial"/>
          <w:b/>
          <w:i/>
          <w:szCs w:val="20"/>
        </w:rPr>
      </w:pPr>
    </w:p>
    <w:tbl>
      <w:tblPr>
        <w:tblStyle w:val="Lentelstinklelis"/>
        <w:tblW w:w="5000" w:type="pct"/>
        <w:tblLook w:val="04A0" w:firstRow="1" w:lastRow="0" w:firstColumn="1" w:lastColumn="0" w:noHBand="0" w:noVBand="1"/>
      </w:tblPr>
      <w:tblGrid>
        <w:gridCol w:w="688"/>
        <w:gridCol w:w="2447"/>
        <w:gridCol w:w="3780"/>
        <w:gridCol w:w="2713"/>
      </w:tblGrid>
      <w:tr w:rsidR="001B10FA" w:rsidRPr="001B10FA" w14:paraId="1DCE8735" w14:textId="77777777" w:rsidTr="7EC68210">
        <w:trPr>
          <w:trHeight w:val="2422"/>
        </w:trPr>
        <w:tc>
          <w:tcPr>
            <w:tcW w:w="357" w:type="pct"/>
            <w:vAlign w:val="center"/>
          </w:tcPr>
          <w:p w14:paraId="2A1860F1" w14:textId="77777777" w:rsidR="00A23C6C" w:rsidRPr="001B10FA" w:rsidRDefault="00A23C6C">
            <w:pPr>
              <w:tabs>
                <w:tab w:val="num" w:pos="3065"/>
              </w:tabs>
              <w:spacing w:before="60" w:after="60"/>
              <w:jc w:val="center"/>
              <w:rPr>
                <w:rFonts w:cs="Arial"/>
                <w:b/>
                <w:bCs/>
                <w:szCs w:val="20"/>
              </w:rPr>
            </w:pPr>
            <w:r w:rsidRPr="001B10FA">
              <w:rPr>
                <w:rFonts w:cs="Arial"/>
                <w:b/>
                <w:bCs/>
                <w:szCs w:val="20"/>
              </w:rPr>
              <w:t>Eil. Nr.</w:t>
            </w:r>
          </w:p>
        </w:tc>
        <w:tc>
          <w:tcPr>
            <w:tcW w:w="1271" w:type="pct"/>
            <w:vAlign w:val="center"/>
          </w:tcPr>
          <w:p w14:paraId="044BD466" w14:textId="77777777" w:rsidR="00A23C6C" w:rsidRPr="001B10FA" w:rsidRDefault="00A23C6C">
            <w:pPr>
              <w:tabs>
                <w:tab w:val="num" w:pos="3065"/>
              </w:tabs>
              <w:spacing w:before="60" w:after="60"/>
              <w:jc w:val="center"/>
              <w:rPr>
                <w:rFonts w:cs="Arial"/>
                <w:b/>
                <w:bCs/>
                <w:szCs w:val="20"/>
              </w:rPr>
            </w:pPr>
            <w:r w:rsidRPr="001B10FA">
              <w:rPr>
                <w:rFonts w:cs="Arial"/>
                <w:b/>
                <w:bCs/>
                <w:szCs w:val="20"/>
              </w:rPr>
              <w:t>Tiekėjo siūlomo specialisto vardas, pavardė, p</w:t>
            </w:r>
            <w:r w:rsidRPr="001B10FA">
              <w:rPr>
                <w:rFonts w:cs="Arial"/>
                <w:b/>
                <w:szCs w:val="20"/>
              </w:rPr>
              <w:t>areigos, kurioms, laimėjimo atveju, Specialistas bus skiriamas Sutarties vykdymui</w:t>
            </w:r>
          </w:p>
        </w:tc>
        <w:tc>
          <w:tcPr>
            <w:tcW w:w="1963" w:type="pct"/>
            <w:vAlign w:val="center"/>
          </w:tcPr>
          <w:p w14:paraId="6C1FEE2C" w14:textId="77777777" w:rsidR="00A23C6C" w:rsidRPr="001B10FA" w:rsidRDefault="00A23C6C">
            <w:pPr>
              <w:tabs>
                <w:tab w:val="num" w:pos="3065"/>
              </w:tabs>
              <w:contextualSpacing/>
              <w:jc w:val="center"/>
              <w:rPr>
                <w:rFonts w:cs="Arial"/>
                <w:b/>
                <w:szCs w:val="20"/>
              </w:rPr>
            </w:pPr>
            <w:r w:rsidRPr="001B10FA">
              <w:rPr>
                <w:rFonts w:cs="Arial"/>
                <w:b/>
                <w:szCs w:val="20"/>
              </w:rPr>
              <w:t>Specialisto kvalifikacija</w:t>
            </w:r>
          </w:p>
          <w:p w14:paraId="2000F2C4" w14:textId="77777777" w:rsidR="00A23C6C" w:rsidRPr="001B10FA" w:rsidRDefault="00A23C6C">
            <w:pPr>
              <w:tabs>
                <w:tab w:val="num" w:pos="3065"/>
              </w:tabs>
              <w:spacing w:before="60" w:after="60"/>
              <w:jc w:val="center"/>
              <w:rPr>
                <w:rFonts w:cs="Arial"/>
                <w:b/>
                <w:bCs/>
                <w:szCs w:val="20"/>
              </w:rPr>
            </w:pPr>
            <w:r w:rsidRPr="001B10FA">
              <w:rPr>
                <w:rFonts w:cs="Arial"/>
                <w:szCs w:val="20"/>
              </w:rPr>
              <w:t>(nurodomas punktas, kurį atitinka siūlomo specialisto kvalifikacija pagal Priede Nr. 3 prie SPS pateiktą formą, pvz.: II d. C 10 p. )</w:t>
            </w:r>
          </w:p>
        </w:tc>
        <w:tc>
          <w:tcPr>
            <w:tcW w:w="1410" w:type="pct"/>
          </w:tcPr>
          <w:p w14:paraId="5F6E0884" w14:textId="77777777" w:rsidR="00A23C6C" w:rsidRPr="001B10FA" w:rsidRDefault="00A23C6C">
            <w:pPr>
              <w:tabs>
                <w:tab w:val="num" w:pos="3065"/>
              </w:tabs>
              <w:spacing w:before="60" w:after="60"/>
              <w:ind w:right="-1"/>
              <w:jc w:val="center"/>
              <w:rPr>
                <w:rFonts w:cs="Arial"/>
                <w:b/>
                <w:bCs/>
                <w:iCs/>
                <w:szCs w:val="20"/>
              </w:rPr>
            </w:pPr>
          </w:p>
          <w:p w14:paraId="1B499C74" w14:textId="77777777" w:rsidR="00A23C6C" w:rsidRPr="001B10FA" w:rsidRDefault="00A23C6C">
            <w:pPr>
              <w:tabs>
                <w:tab w:val="num" w:pos="3065"/>
              </w:tabs>
              <w:spacing w:before="60" w:after="60"/>
              <w:ind w:right="-1"/>
              <w:jc w:val="center"/>
              <w:rPr>
                <w:rFonts w:cs="Arial"/>
                <w:b/>
                <w:bCs/>
                <w:iCs/>
                <w:szCs w:val="20"/>
              </w:rPr>
            </w:pPr>
          </w:p>
          <w:p w14:paraId="7203C237" w14:textId="77777777" w:rsidR="00A23C6C" w:rsidRPr="001B10FA" w:rsidRDefault="00A23C6C">
            <w:pPr>
              <w:tabs>
                <w:tab w:val="num" w:pos="3065"/>
              </w:tabs>
              <w:spacing w:before="60" w:after="60"/>
              <w:ind w:right="-1"/>
              <w:jc w:val="center"/>
              <w:rPr>
                <w:rFonts w:cs="Arial"/>
                <w:b/>
                <w:bCs/>
                <w:iCs/>
                <w:szCs w:val="20"/>
              </w:rPr>
            </w:pPr>
            <w:r w:rsidRPr="001B10FA">
              <w:rPr>
                <w:rFonts w:cs="Arial"/>
                <w:b/>
                <w:bCs/>
                <w:iCs/>
                <w:szCs w:val="20"/>
              </w:rPr>
              <w:t xml:space="preserve">Pasitelkimo pagrindas </w:t>
            </w:r>
          </w:p>
          <w:p w14:paraId="153E9B0A" w14:textId="77777777" w:rsidR="00A23C6C" w:rsidRPr="001B10FA" w:rsidRDefault="00A23C6C">
            <w:pPr>
              <w:tabs>
                <w:tab w:val="num" w:pos="3065"/>
              </w:tabs>
              <w:spacing w:before="60" w:after="60"/>
              <w:ind w:right="-1"/>
              <w:jc w:val="center"/>
              <w:rPr>
                <w:rFonts w:cs="Arial"/>
                <w:b/>
                <w:bCs/>
                <w:iCs/>
                <w:szCs w:val="20"/>
              </w:rPr>
            </w:pPr>
            <w:r w:rsidRPr="001B10FA">
              <w:rPr>
                <w:rFonts w:cs="Arial"/>
                <w:bCs/>
                <w:i/>
                <w:iCs/>
                <w:szCs w:val="20"/>
              </w:rPr>
              <w:t>(pasirenkama viena iš nurodytų reikšmių</w:t>
            </w:r>
            <w:r w:rsidRPr="001B10FA">
              <w:rPr>
                <w:rStyle w:val="Puslapioinaosnuoroda"/>
                <w:rFonts w:cs="Arial"/>
                <w:b/>
                <w:bCs/>
                <w:szCs w:val="20"/>
              </w:rPr>
              <w:footnoteReference w:id="12"/>
            </w:r>
            <w:r w:rsidRPr="001B10FA">
              <w:rPr>
                <w:rFonts w:cs="Arial"/>
                <w:bCs/>
                <w:i/>
                <w:iCs/>
                <w:szCs w:val="20"/>
              </w:rPr>
              <w:t>)</w:t>
            </w:r>
          </w:p>
        </w:tc>
      </w:tr>
      <w:tr w:rsidR="001B10FA" w:rsidRPr="001B10FA" w14:paraId="78C3877B" w14:textId="77777777" w:rsidTr="7EC68210">
        <w:trPr>
          <w:trHeight w:val="1041"/>
        </w:trPr>
        <w:tc>
          <w:tcPr>
            <w:tcW w:w="357" w:type="pct"/>
          </w:tcPr>
          <w:p w14:paraId="1725B50D" w14:textId="77777777" w:rsidR="00A23C6C" w:rsidRPr="001B10FA" w:rsidRDefault="00A23C6C">
            <w:pPr>
              <w:tabs>
                <w:tab w:val="num" w:pos="3065"/>
              </w:tabs>
              <w:spacing w:before="60" w:after="60"/>
              <w:ind w:right="34"/>
              <w:jc w:val="center"/>
              <w:rPr>
                <w:rFonts w:cs="Arial"/>
                <w:bCs/>
                <w:szCs w:val="20"/>
              </w:rPr>
            </w:pPr>
            <w:r w:rsidRPr="001B10FA">
              <w:rPr>
                <w:rFonts w:cs="Arial"/>
                <w:bCs/>
                <w:szCs w:val="20"/>
              </w:rPr>
              <w:t>1.</w:t>
            </w:r>
          </w:p>
        </w:tc>
        <w:tc>
          <w:tcPr>
            <w:tcW w:w="1271" w:type="pct"/>
          </w:tcPr>
          <w:p w14:paraId="1C9F816D" w14:textId="77777777" w:rsidR="00A23C6C" w:rsidRPr="001B10FA" w:rsidRDefault="00A23C6C">
            <w:pPr>
              <w:tabs>
                <w:tab w:val="num" w:pos="3065"/>
              </w:tabs>
              <w:spacing w:before="60" w:after="60"/>
              <w:ind w:right="34"/>
              <w:jc w:val="center"/>
              <w:rPr>
                <w:rFonts w:cs="Arial"/>
                <w:b/>
                <w:bCs/>
                <w:szCs w:val="20"/>
              </w:rPr>
            </w:pPr>
          </w:p>
        </w:tc>
        <w:tc>
          <w:tcPr>
            <w:tcW w:w="1963" w:type="pct"/>
          </w:tcPr>
          <w:p w14:paraId="2E34F3F0" w14:textId="77777777" w:rsidR="00A23C6C" w:rsidRPr="001B10FA" w:rsidRDefault="00A23C6C">
            <w:pPr>
              <w:tabs>
                <w:tab w:val="left" w:pos="633"/>
                <w:tab w:val="left" w:pos="775"/>
                <w:tab w:val="left" w:pos="916"/>
              </w:tabs>
              <w:rPr>
                <w:rFonts w:cs="Arial"/>
                <w:szCs w:val="20"/>
              </w:rPr>
            </w:pPr>
          </w:p>
        </w:tc>
        <w:tc>
          <w:tcPr>
            <w:tcW w:w="1410" w:type="pct"/>
          </w:tcPr>
          <w:p w14:paraId="407F00A6" w14:textId="06176E21" w:rsidR="00A23C6C" w:rsidRPr="001B10FA" w:rsidRDefault="00A23C6C" w:rsidP="7EC68210">
            <w:pPr>
              <w:rPr>
                <w:rFonts w:cs="Arial"/>
                <w:i/>
                <w:iCs/>
              </w:rPr>
            </w:pPr>
            <w:r w:rsidRPr="7EC68210">
              <w:rPr>
                <w:rFonts w:cs="Arial"/>
                <w:i/>
                <w:iCs/>
              </w:rPr>
              <w:t xml:space="preserve">Tiekėjo darbuotojas / </w:t>
            </w:r>
            <w:proofErr w:type="spellStart"/>
            <w:r w:rsidRPr="7EC68210">
              <w:rPr>
                <w:rFonts w:cs="Arial"/>
                <w:i/>
                <w:iCs/>
              </w:rPr>
              <w:t>Kvazisubtiekėjas</w:t>
            </w:r>
            <w:proofErr w:type="spellEnd"/>
            <w:r w:rsidRPr="7EC68210">
              <w:rPr>
                <w:rFonts w:cs="Arial"/>
                <w:i/>
                <w:iCs/>
              </w:rPr>
              <w:t xml:space="preserve"> / </w:t>
            </w:r>
            <w:r w:rsidR="4D36B3BA" w:rsidRPr="7EC68210">
              <w:rPr>
                <w:rFonts w:cs="Arial"/>
                <w:i/>
                <w:iCs/>
              </w:rPr>
              <w:t xml:space="preserve">Ūkio subjekto ar </w:t>
            </w:r>
            <w:r w:rsidRPr="7EC68210">
              <w:rPr>
                <w:rFonts w:cs="Arial"/>
                <w:i/>
                <w:iCs/>
              </w:rPr>
              <w:t>Subtiekėjo darbuotojas</w:t>
            </w:r>
          </w:p>
          <w:p w14:paraId="6348BE90" w14:textId="77777777" w:rsidR="00A23C6C" w:rsidRPr="001B10FA" w:rsidRDefault="00A23C6C">
            <w:pPr>
              <w:tabs>
                <w:tab w:val="num" w:pos="3065"/>
              </w:tabs>
              <w:spacing w:before="60" w:after="60"/>
              <w:ind w:right="34"/>
              <w:jc w:val="center"/>
              <w:rPr>
                <w:rFonts w:cs="Arial"/>
                <w:b/>
                <w:bCs/>
                <w:i/>
                <w:szCs w:val="20"/>
              </w:rPr>
            </w:pPr>
          </w:p>
        </w:tc>
      </w:tr>
      <w:tr w:rsidR="001B10FA" w:rsidRPr="001B10FA" w14:paraId="6008C96D" w14:textId="77777777" w:rsidTr="7EC68210">
        <w:trPr>
          <w:trHeight w:val="1041"/>
        </w:trPr>
        <w:tc>
          <w:tcPr>
            <w:tcW w:w="357" w:type="pct"/>
          </w:tcPr>
          <w:p w14:paraId="00316C7A" w14:textId="77777777" w:rsidR="00A23C6C" w:rsidRPr="001B10FA" w:rsidRDefault="00A23C6C">
            <w:pPr>
              <w:tabs>
                <w:tab w:val="num" w:pos="3065"/>
              </w:tabs>
              <w:spacing w:before="60" w:after="60"/>
              <w:ind w:right="34"/>
              <w:jc w:val="center"/>
              <w:rPr>
                <w:rFonts w:cs="Arial"/>
                <w:bCs/>
                <w:szCs w:val="20"/>
              </w:rPr>
            </w:pPr>
            <w:r w:rsidRPr="001B10FA">
              <w:rPr>
                <w:rFonts w:cs="Arial"/>
                <w:bCs/>
                <w:szCs w:val="20"/>
              </w:rPr>
              <w:t>2.</w:t>
            </w:r>
          </w:p>
        </w:tc>
        <w:tc>
          <w:tcPr>
            <w:tcW w:w="1271" w:type="pct"/>
          </w:tcPr>
          <w:p w14:paraId="031B424A" w14:textId="77777777" w:rsidR="00A23C6C" w:rsidRPr="001B10FA" w:rsidRDefault="00A23C6C">
            <w:pPr>
              <w:tabs>
                <w:tab w:val="num" w:pos="3065"/>
              </w:tabs>
              <w:spacing w:before="60" w:after="60"/>
              <w:ind w:right="34"/>
              <w:jc w:val="center"/>
              <w:rPr>
                <w:rFonts w:cs="Arial"/>
                <w:b/>
                <w:bCs/>
                <w:szCs w:val="20"/>
              </w:rPr>
            </w:pPr>
          </w:p>
        </w:tc>
        <w:tc>
          <w:tcPr>
            <w:tcW w:w="1963" w:type="pct"/>
          </w:tcPr>
          <w:p w14:paraId="47CACCAD" w14:textId="77777777" w:rsidR="00A23C6C" w:rsidRPr="001B10FA" w:rsidRDefault="00A23C6C">
            <w:pPr>
              <w:tabs>
                <w:tab w:val="num" w:pos="3065"/>
              </w:tabs>
              <w:spacing w:before="60" w:after="60"/>
              <w:ind w:right="34"/>
              <w:jc w:val="center"/>
              <w:rPr>
                <w:rFonts w:cs="Arial"/>
                <w:szCs w:val="20"/>
              </w:rPr>
            </w:pPr>
          </w:p>
        </w:tc>
        <w:tc>
          <w:tcPr>
            <w:tcW w:w="1410" w:type="pct"/>
          </w:tcPr>
          <w:p w14:paraId="4A1AEF1D" w14:textId="11309A1C" w:rsidR="00A23C6C" w:rsidRPr="001B10FA" w:rsidRDefault="00A23C6C" w:rsidP="7EC68210">
            <w:pPr>
              <w:rPr>
                <w:rFonts w:cs="Arial"/>
                <w:i/>
                <w:iCs/>
              </w:rPr>
            </w:pPr>
            <w:r w:rsidRPr="7EC68210">
              <w:rPr>
                <w:rFonts w:cs="Arial"/>
                <w:i/>
                <w:iCs/>
              </w:rPr>
              <w:t xml:space="preserve">Tiekėjo darbuotojas / </w:t>
            </w:r>
            <w:proofErr w:type="spellStart"/>
            <w:r w:rsidRPr="7EC68210">
              <w:rPr>
                <w:rFonts w:cs="Arial"/>
                <w:i/>
                <w:iCs/>
              </w:rPr>
              <w:t>Kvazisubtiekėjas</w:t>
            </w:r>
            <w:proofErr w:type="spellEnd"/>
            <w:r w:rsidRPr="7EC68210">
              <w:rPr>
                <w:rFonts w:cs="Arial"/>
                <w:i/>
                <w:iCs/>
              </w:rPr>
              <w:t xml:space="preserve"> / </w:t>
            </w:r>
            <w:r w:rsidR="5D95D5A8" w:rsidRPr="7EC68210">
              <w:rPr>
                <w:rFonts w:cs="Arial"/>
                <w:i/>
                <w:iCs/>
              </w:rPr>
              <w:t xml:space="preserve">Ūkio subjekto ar </w:t>
            </w:r>
            <w:r w:rsidRPr="7EC68210">
              <w:rPr>
                <w:rFonts w:cs="Arial"/>
                <w:i/>
                <w:iCs/>
              </w:rPr>
              <w:t>Subtiekėjo darbuotojas</w:t>
            </w:r>
          </w:p>
          <w:p w14:paraId="06540321" w14:textId="77777777" w:rsidR="00A23C6C" w:rsidRPr="001B10FA" w:rsidRDefault="00A23C6C">
            <w:pPr>
              <w:tabs>
                <w:tab w:val="num" w:pos="3065"/>
              </w:tabs>
              <w:spacing w:before="60" w:after="60"/>
              <w:ind w:right="34"/>
              <w:jc w:val="center"/>
              <w:rPr>
                <w:rFonts w:cs="Arial"/>
                <w:b/>
                <w:bCs/>
                <w:i/>
                <w:szCs w:val="20"/>
              </w:rPr>
            </w:pPr>
          </w:p>
        </w:tc>
      </w:tr>
      <w:tr w:rsidR="00A23C6C" w:rsidRPr="001B10FA" w14:paraId="10A6FAAA" w14:textId="77777777" w:rsidTr="7EC68210">
        <w:trPr>
          <w:trHeight w:val="1029"/>
        </w:trPr>
        <w:tc>
          <w:tcPr>
            <w:tcW w:w="357" w:type="pct"/>
          </w:tcPr>
          <w:p w14:paraId="4C243C87" w14:textId="77777777" w:rsidR="00A23C6C" w:rsidRPr="001B10FA" w:rsidRDefault="00A23C6C">
            <w:pPr>
              <w:tabs>
                <w:tab w:val="num" w:pos="3065"/>
              </w:tabs>
              <w:spacing w:before="60" w:after="60"/>
              <w:ind w:right="34"/>
              <w:jc w:val="center"/>
              <w:rPr>
                <w:rFonts w:cs="Arial"/>
                <w:bCs/>
                <w:szCs w:val="20"/>
              </w:rPr>
            </w:pPr>
            <w:r w:rsidRPr="001B10FA">
              <w:rPr>
                <w:rFonts w:cs="Arial"/>
                <w:bCs/>
                <w:szCs w:val="20"/>
              </w:rPr>
              <w:t>3.</w:t>
            </w:r>
          </w:p>
        </w:tc>
        <w:tc>
          <w:tcPr>
            <w:tcW w:w="1271" w:type="pct"/>
          </w:tcPr>
          <w:p w14:paraId="2532F065" w14:textId="77777777" w:rsidR="00A23C6C" w:rsidRPr="001B10FA" w:rsidRDefault="00A23C6C">
            <w:pPr>
              <w:tabs>
                <w:tab w:val="num" w:pos="3065"/>
              </w:tabs>
              <w:spacing w:before="60" w:after="60"/>
              <w:ind w:right="34"/>
              <w:jc w:val="center"/>
              <w:rPr>
                <w:rFonts w:cs="Arial"/>
                <w:b/>
                <w:bCs/>
                <w:szCs w:val="20"/>
              </w:rPr>
            </w:pPr>
          </w:p>
        </w:tc>
        <w:tc>
          <w:tcPr>
            <w:tcW w:w="1963" w:type="pct"/>
          </w:tcPr>
          <w:p w14:paraId="2E3D1501" w14:textId="77777777" w:rsidR="00A23C6C" w:rsidRPr="001B10FA" w:rsidRDefault="00A23C6C">
            <w:pPr>
              <w:tabs>
                <w:tab w:val="num" w:pos="3065"/>
              </w:tabs>
              <w:spacing w:before="60" w:after="60"/>
              <w:ind w:right="34"/>
              <w:jc w:val="center"/>
              <w:rPr>
                <w:rFonts w:cs="Arial"/>
                <w:szCs w:val="20"/>
              </w:rPr>
            </w:pPr>
          </w:p>
        </w:tc>
        <w:tc>
          <w:tcPr>
            <w:tcW w:w="1410" w:type="pct"/>
          </w:tcPr>
          <w:p w14:paraId="785B97AF" w14:textId="06731892" w:rsidR="00A23C6C" w:rsidRPr="001B10FA" w:rsidRDefault="00A23C6C" w:rsidP="7EC68210">
            <w:pPr>
              <w:rPr>
                <w:rFonts w:cs="Arial"/>
                <w:i/>
                <w:iCs/>
              </w:rPr>
            </w:pPr>
            <w:r w:rsidRPr="7EC68210">
              <w:rPr>
                <w:rFonts w:cs="Arial"/>
                <w:i/>
                <w:iCs/>
              </w:rPr>
              <w:t xml:space="preserve">Tiekėjo darbuotojas / </w:t>
            </w:r>
            <w:proofErr w:type="spellStart"/>
            <w:r w:rsidRPr="7EC68210">
              <w:rPr>
                <w:rFonts w:cs="Arial"/>
                <w:i/>
                <w:iCs/>
              </w:rPr>
              <w:t>Kvazisubtiekėjas</w:t>
            </w:r>
            <w:proofErr w:type="spellEnd"/>
            <w:r w:rsidRPr="7EC68210">
              <w:rPr>
                <w:rFonts w:cs="Arial"/>
                <w:i/>
                <w:iCs/>
              </w:rPr>
              <w:t xml:space="preserve"> / </w:t>
            </w:r>
            <w:r w:rsidR="043C991F" w:rsidRPr="7EC68210">
              <w:rPr>
                <w:rFonts w:cs="Arial"/>
                <w:i/>
                <w:iCs/>
              </w:rPr>
              <w:t xml:space="preserve">Ūkio subjekto ar </w:t>
            </w:r>
            <w:r w:rsidRPr="7EC68210">
              <w:rPr>
                <w:rFonts w:cs="Arial"/>
                <w:i/>
                <w:iCs/>
              </w:rPr>
              <w:t>Subtiekėjo darbuotojas</w:t>
            </w:r>
          </w:p>
          <w:p w14:paraId="6CD709FC" w14:textId="77777777" w:rsidR="00A23C6C" w:rsidRPr="001B10FA" w:rsidRDefault="00A23C6C">
            <w:pPr>
              <w:tabs>
                <w:tab w:val="num" w:pos="3065"/>
              </w:tabs>
              <w:spacing w:before="60" w:after="60"/>
              <w:ind w:right="34"/>
              <w:jc w:val="center"/>
              <w:rPr>
                <w:rFonts w:cs="Arial"/>
                <w:b/>
                <w:bCs/>
                <w:i/>
                <w:szCs w:val="20"/>
              </w:rPr>
            </w:pPr>
          </w:p>
        </w:tc>
      </w:tr>
    </w:tbl>
    <w:p w14:paraId="70EB17CF" w14:textId="77777777" w:rsidR="00A23C6C" w:rsidRPr="001B10FA" w:rsidRDefault="00A23C6C" w:rsidP="00A23C6C">
      <w:pPr>
        <w:tabs>
          <w:tab w:val="num" w:pos="3065"/>
        </w:tabs>
        <w:spacing w:before="60" w:after="60"/>
        <w:ind w:right="278"/>
        <w:jc w:val="center"/>
        <w:rPr>
          <w:b/>
        </w:rPr>
      </w:pPr>
    </w:p>
    <w:p w14:paraId="05FD480E" w14:textId="77777777" w:rsidR="00A23C6C" w:rsidRPr="001B10FA" w:rsidRDefault="00A23C6C" w:rsidP="00A23C6C">
      <w:pPr>
        <w:tabs>
          <w:tab w:val="num" w:pos="3065"/>
        </w:tabs>
        <w:spacing w:before="60" w:after="60"/>
        <w:ind w:right="278"/>
        <w:jc w:val="center"/>
        <w:rPr>
          <w:b/>
        </w:rPr>
      </w:pPr>
    </w:p>
    <w:p w14:paraId="60C1EB45" w14:textId="77777777" w:rsidR="00A23C6C" w:rsidRPr="001B10FA" w:rsidRDefault="00A23C6C" w:rsidP="00A23C6C">
      <w:pPr>
        <w:spacing w:before="60" w:after="60" w:line="276" w:lineRule="auto"/>
        <w:jc w:val="center"/>
        <w:rPr>
          <w:rFonts w:cs="Arial"/>
          <w:szCs w:val="20"/>
        </w:rPr>
      </w:pPr>
      <w:r w:rsidRPr="001B10FA">
        <w:rPr>
          <w:rFonts w:cs="Arial"/>
          <w:szCs w:val="20"/>
        </w:rPr>
        <w:t>______________________________________________________</w:t>
      </w:r>
    </w:p>
    <w:p w14:paraId="0A6B9A06" w14:textId="77777777" w:rsidR="00A23C6C" w:rsidRPr="001B10FA" w:rsidRDefault="00A23C6C" w:rsidP="00A23C6C">
      <w:pPr>
        <w:spacing w:before="60" w:after="60"/>
        <w:jc w:val="center"/>
        <w:rPr>
          <w:rFonts w:cs="Arial"/>
          <w:szCs w:val="20"/>
        </w:rPr>
      </w:pPr>
      <w:r w:rsidRPr="001B10FA">
        <w:rPr>
          <w:rFonts w:cs="Arial"/>
          <w:szCs w:val="20"/>
        </w:rPr>
        <w:t>(Tiekėjo arba jo įgalioto asmens pareigos, vardas, pavardė, parašas)</w:t>
      </w:r>
    </w:p>
    <w:p w14:paraId="5D00977E" w14:textId="77777777" w:rsidR="00A23C6C" w:rsidRPr="001B10FA" w:rsidRDefault="00A23C6C" w:rsidP="00A23C6C">
      <w:pPr>
        <w:tabs>
          <w:tab w:val="left" w:pos="851"/>
        </w:tabs>
        <w:spacing w:before="60" w:after="60"/>
        <w:rPr>
          <w:rFonts w:cs="Arial"/>
          <w:b/>
          <w:szCs w:val="20"/>
        </w:rPr>
      </w:pPr>
    </w:p>
    <w:p w14:paraId="7AC0A944" w14:textId="77777777" w:rsidR="00A23C6C" w:rsidRPr="001B10FA" w:rsidRDefault="00A23C6C" w:rsidP="00A23C6C">
      <w:pPr>
        <w:spacing w:after="200" w:line="276" w:lineRule="auto"/>
        <w:rPr>
          <w:rFonts w:cs="Arial"/>
          <w:b/>
          <w:szCs w:val="20"/>
        </w:rPr>
      </w:pPr>
      <w:r w:rsidRPr="001B10FA">
        <w:rPr>
          <w:rFonts w:cs="Arial"/>
          <w:b/>
          <w:szCs w:val="20"/>
        </w:rPr>
        <w:br w:type="page"/>
      </w:r>
    </w:p>
    <w:p w14:paraId="41BF8128" w14:textId="0AC71B14" w:rsidR="00636B6C" w:rsidRPr="001B10FA" w:rsidRDefault="00071415" w:rsidP="00636B6C">
      <w:pPr>
        <w:spacing w:before="60" w:after="60"/>
        <w:ind w:left="5184"/>
        <w:jc w:val="right"/>
        <w:outlineLvl w:val="0"/>
        <w:rPr>
          <w:rFonts w:cs="Arial"/>
          <w:szCs w:val="20"/>
        </w:rPr>
      </w:pPr>
      <w:r w:rsidRPr="001B10FA">
        <w:rPr>
          <w:rFonts w:cs="Arial"/>
          <w:szCs w:val="20"/>
        </w:rPr>
        <w:lastRenderedPageBreak/>
        <w:t>Pasiūlymo formos priedas Nr. 6.</w:t>
      </w:r>
    </w:p>
    <w:p w14:paraId="6ACAAD0D" w14:textId="77777777" w:rsidR="00636B6C" w:rsidRPr="001B10FA" w:rsidRDefault="00636B6C" w:rsidP="00636B6C">
      <w:pPr>
        <w:widowControl w:val="0"/>
        <w:tabs>
          <w:tab w:val="left" w:pos="480"/>
        </w:tabs>
        <w:spacing w:before="60" w:after="60"/>
        <w:jc w:val="center"/>
        <w:rPr>
          <w:rFonts w:cs="Arial"/>
          <w:b/>
          <w:szCs w:val="20"/>
        </w:rPr>
      </w:pPr>
    </w:p>
    <w:p w14:paraId="3A620935" w14:textId="77777777" w:rsidR="00FA0CE5" w:rsidRPr="001B10FA" w:rsidRDefault="00FA0CE5" w:rsidP="00FA0CE5">
      <w:pPr>
        <w:widowControl w:val="0"/>
        <w:tabs>
          <w:tab w:val="left" w:pos="480"/>
        </w:tabs>
        <w:spacing w:before="60" w:after="60"/>
        <w:jc w:val="center"/>
        <w:rPr>
          <w:rFonts w:cs="Arial"/>
          <w:b/>
          <w:szCs w:val="20"/>
        </w:rPr>
      </w:pPr>
      <w:r w:rsidRPr="001B10FA">
        <w:rPr>
          <w:rFonts w:cs="Arial"/>
          <w:b/>
          <w:szCs w:val="20"/>
        </w:rPr>
        <w:t>DEKLARACIJA DĖL KETINIMO ĮDARBINTI BEI SUTIKIMO BŪTI ĮDARBINTU TIEKĖJO LAIMĖJIMO ATVEJU</w:t>
      </w:r>
    </w:p>
    <w:p w14:paraId="5E07FF28" w14:textId="77777777" w:rsidR="00FA0CE5" w:rsidRPr="001B10FA" w:rsidRDefault="00FA0CE5" w:rsidP="00FA0CE5">
      <w:pPr>
        <w:widowControl w:val="0"/>
        <w:tabs>
          <w:tab w:val="left" w:pos="480"/>
        </w:tabs>
        <w:spacing w:before="60" w:after="60"/>
        <w:jc w:val="center"/>
        <w:rPr>
          <w:rFonts w:cs="Arial"/>
          <w:b/>
          <w:szCs w:val="20"/>
        </w:rPr>
      </w:pPr>
    </w:p>
    <w:p w14:paraId="73D4979E" w14:textId="77777777" w:rsidR="00FA0CE5" w:rsidRPr="001B10FA" w:rsidRDefault="00FA0CE5" w:rsidP="00FA0CE5">
      <w:pPr>
        <w:widowControl w:val="0"/>
        <w:tabs>
          <w:tab w:val="left" w:pos="480"/>
        </w:tabs>
        <w:spacing w:before="60" w:after="60"/>
        <w:jc w:val="center"/>
        <w:rPr>
          <w:rFonts w:cs="Arial"/>
          <w:b/>
          <w:szCs w:val="20"/>
        </w:rPr>
      </w:pPr>
    </w:p>
    <w:p w14:paraId="3DC96C6E" w14:textId="706F04AB" w:rsidR="00FA0CE5" w:rsidRPr="001B10FA" w:rsidRDefault="00FA0CE5" w:rsidP="00FA0CE5">
      <w:pPr>
        <w:widowControl w:val="0"/>
        <w:tabs>
          <w:tab w:val="left" w:pos="480"/>
        </w:tabs>
        <w:spacing w:before="60" w:after="60"/>
        <w:jc w:val="center"/>
        <w:rPr>
          <w:rFonts w:cs="Arial"/>
          <w:szCs w:val="20"/>
        </w:rPr>
      </w:pPr>
      <w:r w:rsidRPr="001B10FA">
        <w:rPr>
          <w:rFonts w:cs="Arial"/>
          <w:szCs w:val="20"/>
        </w:rPr>
        <w:t>20</w:t>
      </w:r>
      <w:r w:rsidR="00A46B28" w:rsidRPr="001B10FA">
        <w:rPr>
          <w:rFonts w:cs="Arial"/>
          <w:szCs w:val="20"/>
        </w:rPr>
        <w:t>2</w:t>
      </w:r>
      <w:r w:rsidRPr="001B10FA">
        <w:rPr>
          <w:rFonts w:cs="Arial"/>
          <w:szCs w:val="20"/>
        </w:rPr>
        <w:t>_-__-__</w:t>
      </w:r>
    </w:p>
    <w:p w14:paraId="73517E51" w14:textId="77777777" w:rsidR="00FA0CE5" w:rsidRPr="001B10FA" w:rsidRDefault="00FA0CE5" w:rsidP="00FA0CE5">
      <w:pPr>
        <w:widowControl w:val="0"/>
        <w:tabs>
          <w:tab w:val="left" w:pos="480"/>
        </w:tabs>
        <w:spacing w:before="60" w:after="60"/>
        <w:rPr>
          <w:rFonts w:cs="Arial"/>
          <w:szCs w:val="20"/>
        </w:rPr>
      </w:pPr>
    </w:p>
    <w:p w14:paraId="1867D8C6" w14:textId="628A737B" w:rsidR="00FA0CE5" w:rsidRPr="001B10FA" w:rsidRDefault="00FA0CE5" w:rsidP="00EF2582">
      <w:pPr>
        <w:spacing w:after="200" w:line="276" w:lineRule="auto"/>
        <w:rPr>
          <w:rFonts w:cs="Arial"/>
          <w:szCs w:val="20"/>
        </w:rPr>
      </w:pPr>
      <w:r w:rsidRPr="001B10FA">
        <w:rPr>
          <w:rFonts w:cs="Arial"/>
          <w:szCs w:val="20"/>
        </w:rPr>
        <w:t xml:space="preserve">Patvirtiname, kad </w:t>
      </w:r>
      <w:r w:rsidRPr="001B10FA">
        <w:rPr>
          <w:rFonts w:cs="Arial"/>
          <w:i/>
          <w:szCs w:val="20"/>
        </w:rPr>
        <w:t xml:space="preserve">(Tiekėjo pavadinimas) _____________, </w:t>
      </w:r>
      <w:r w:rsidRPr="001B10FA">
        <w:rPr>
          <w:rFonts w:cs="Arial"/>
          <w:szCs w:val="20"/>
        </w:rPr>
        <w:t xml:space="preserve">ketina įdarbinti </w:t>
      </w:r>
      <w:r w:rsidRPr="001B10FA">
        <w:rPr>
          <w:rFonts w:cs="Arial"/>
          <w:i/>
          <w:szCs w:val="20"/>
        </w:rPr>
        <w:t>(specialisto, kuris laimėjimo atveju sutinka būti įdarbintas, vardas, pavardė) ______________</w:t>
      </w:r>
      <w:r w:rsidRPr="001B10FA">
        <w:rPr>
          <w:rFonts w:cs="Arial"/>
          <w:szCs w:val="20"/>
        </w:rPr>
        <w:t xml:space="preserve"> laimėjimo atveju </w:t>
      </w:r>
      <w:r w:rsidR="00F31F69" w:rsidRPr="001B10FA">
        <w:rPr>
          <w:rFonts w:cs="Arial"/>
          <w:szCs w:val="20"/>
        </w:rPr>
        <w:t>Uždarosios akcinės bendrovės</w:t>
      </w:r>
      <w:r w:rsidRPr="001B10FA">
        <w:rPr>
          <w:rFonts w:cs="Arial"/>
          <w:szCs w:val="20"/>
        </w:rPr>
        <w:t xml:space="preserve"> </w:t>
      </w:r>
      <w:r w:rsidR="00EF2582" w:rsidRPr="001B10FA">
        <w:rPr>
          <w:rFonts w:cs="Arial"/>
          <w:szCs w:val="20"/>
        </w:rPr>
        <w:t>„</w:t>
      </w:r>
      <w:r w:rsidR="00F31F69" w:rsidRPr="001B10FA">
        <w:rPr>
          <w:rFonts w:cs="Arial"/>
          <w:szCs w:val="20"/>
        </w:rPr>
        <w:t>Vilniaus vystymo kompanija</w:t>
      </w:r>
      <w:r w:rsidR="00EF2582" w:rsidRPr="001B10FA">
        <w:rPr>
          <w:rFonts w:cs="Arial"/>
          <w:szCs w:val="20"/>
        </w:rPr>
        <w:t>“</w:t>
      </w:r>
      <w:r w:rsidRPr="001B10FA">
        <w:rPr>
          <w:rFonts w:cs="Arial"/>
          <w:szCs w:val="20"/>
        </w:rPr>
        <w:t xml:space="preserve"> pagal įgaliojimą atliekamame </w:t>
      </w:r>
      <w:r w:rsidRPr="001B10FA">
        <w:rPr>
          <w:rFonts w:cs="Arial"/>
          <w:b/>
          <w:szCs w:val="20"/>
        </w:rPr>
        <w:t>_________________________________</w:t>
      </w:r>
      <w:r w:rsidRPr="001B10FA">
        <w:rPr>
          <w:rFonts w:cs="Arial"/>
          <w:i/>
          <w:szCs w:val="20"/>
        </w:rPr>
        <w:t>(įrašomas Pirkimo pavadinimas)</w:t>
      </w:r>
      <w:r w:rsidRPr="001B10FA">
        <w:rPr>
          <w:rFonts w:cs="Arial"/>
          <w:b/>
          <w:szCs w:val="20"/>
        </w:rPr>
        <w:t xml:space="preserve"> </w:t>
      </w:r>
      <w:r w:rsidRPr="001B10FA">
        <w:rPr>
          <w:rFonts w:cs="Arial"/>
          <w:szCs w:val="20"/>
        </w:rPr>
        <w:t xml:space="preserve">pirkime šių </w:t>
      </w:r>
      <w:r w:rsidRPr="001B10FA">
        <w:rPr>
          <w:rFonts w:cs="Arial"/>
          <w:i/>
          <w:szCs w:val="20"/>
        </w:rPr>
        <w:t xml:space="preserve">prekių / paslaugų / darbų </w:t>
      </w:r>
      <w:r w:rsidRPr="001B10FA">
        <w:rPr>
          <w:rFonts w:cs="Arial"/>
          <w:szCs w:val="20"/>
        </w:rPr>
        <w:t xml:space="preserve">tiekimui </w:t>
      </w:r>
      <w:r w:rsidRPr="001B10FA">
        <w:rPr>
          <w:rFonts w:cs="Arial"/>
          <w:i/>
          <w:szCs w:val="20"/>
        </w:rPr>
        <w:t xml:space="preserve">/ </w:t>
      </w:r>
      <w:r w:rsidRPr="001B10FA">
        <w:rPr>
          <w:rFonts w:cs="Arial"/>
          <w:szCs w:val="20"/>
        </w:rPr>
        <w:t xml:space="preserve">suteikimui / atlikimui: </w:t>
      </w:r>
      <w:r w:rsidRPr="001B10FA">
        <w:rPr>
          <w:rFonts w:cs="Arial"/>
          <w:i/>
          <w:szCs w:val="20"/>
        </w:rPr>
        <w:t>(nurodomos prekė / paslaugos / darbai) _________________________.</w:t>
      </w:r>
    </w:p>
    <w:p w14:paraId="62F3D468" w14:textId="77777777" w:rsidR="00FA0CE5" w:rsidRPr="001B10FA" w:rsidRDefault="00FA0CE5" w:rsidP="00FA0CE5">
      <w:pPr>
        <w:widowControl w:val="0"/>
        <w:tabs>
          <w:tab w:val="left" w:pos="480"/>
        </w:tabs>
        <w:spacing w:before="60" w:after="60" w:line="360" w:lineRule="auto"/>
        <w:rPr>
          <w:rFonts w:cs="Arial"/>
          <w:szCs w:val="20"/>
        </w:rPr>
      </w:pPr>
    </w:p>
    <w:p w14:paraId="3F2887A0" w14:textId="77777777" w:rsidR="00FA0CE5" w:rsidRPr="001B10FA" w:rsidRDefault="00FA0CE5" w:rsidP="00FA0CE5">
      <w:pPr>
        <w:widowControl w:val="0"/>
        <w:tabs>
          <w:tab w:val="left" w:pos="480"/>
        </w:tabs>
        <w:spacing w:before="60" w:after="60" w:line="360" w:lineRule="auto"/>
        <w:rPr>
          <w:rFonts w:cs="Arial"/>
          <w:szCs w:val="20"/>
        </w:rPr>
      </w:pPr>
    </w:p>
    <w:p w14:paraId="10E7E9E8" w14:textId="35110D04" w:rsidR="00FA0CE5" w:rsidRPr="001B10FA" w:rsidRDefault="00FA0CE5" w:rsidP="00FA0CE5">
      <w:pPr>
        <w:widowControl w:val="0"/>
        <w:tabs>
          <w:tab w:val="left" w:pos="480"/>
        </w:tabs>
        <w:rPr>
          <w:rFonts w:cs="Arial"/>
          <w:szCs w:val="20"/>
        </w:rPr>
      </w:pPr>
      <w:r w:rsidRPr="001B10FA">
        <w:rPr>
          <w:rFonts w:cs="Arial"/>
          <w:szCs w:val="20"/>
        </w:rPr>
        <w:t xml:space="preserve">Patvirtinu, kad aš, _________________ </w:t>
      </w:r>
      <w:r w:rsidRPr="001B10FA">
        <w:rPr>
          <w:rFonts w:cs="Arial"/>
          <w:i/>
          <w:szCs w:val="20"/>
        </w:rPr>
        <w:t>(specialisto vardas, pavardė),</w:t>
      </w:r>
      <w:r w:rsidRPr="001B10FA">
        <w:rPr>
          <w:rFonts w:cs="Arial"/>
          <w:szCs w:val="20"/>
        </w:rPr>
        <w:t xml:space="preserve"> sutinku būti įdarbintas ______________ </w:t>
      </w:r>
      <w:r w:rsidRPr="001B10FA">
        <w:rPr>
          <w:rFonts w:cs="Arial"/>
          <w:i/>
          <w:szCs w:val="20"/>
        </w:rPr>
        <w:t xml:space="preserve">(Tiekėjo pavadinimas), </w:t>
      </w:r>
      <w:r w:rsidRPr="001B10FA">
        <w:rPr>
          <w:rFonts w:cs="Arial"/>
          <w:szCs w:val="20"/>
        </w:rPr>
        <w:t xml:space="preserve">šio Tiekėjo laimėjimo atveju </w:t>
      </w:r>
      <w:r w:rsidR="00F31F69" w:rsidRPr="001B10FA">
        <w:rPr>
          <w:rFonts w:cs="Arial"/>
          <w:szCs w:val="20"/>
        </w:rPr>
        <w:t xml:space="preserve">Uždarosios akcinės bendrovės „Vilniaus vystymo kompanija“ </w:t>
      </w:r>
      <w:r w:rsidRPr="001B10FA">
        <w:rPr>
          <w:rFonts w:cs="Arial"/>
          <w:szCs w:val="20"/>
        </w:rPr>
        <w:t xml:space="preserve">pagal įgaliojimą atliekamame ____________________________________ </w:t>
      </w:r>
      <w:r w:rsidRPr="001B10FA">
        <w:rPr>
          <w:rFonts w:cs="Arial"/>
          <w:b/>
          <w:szCs w:val="20"/>
        </w:rPr>
        <w:t>_________________________________</w:t>
      </w:r>
      <w:r w:rsidRPr="001B10FA">
        <w:rPr>
          <w:rFonts w:cs="Arial"/>
          <w:i/>
          <w:szCs w:val="20"/>
        </w:rPr>
        <w:t xml:space="preserve">(įrašomas Pirkimo pavadinimas) </w:t>
      </w:r>
      <w:r w:rsidRPr="001B10FA">
        <w:rPr>
          <w:rFonts w:cs="Arial"/>
          <w:szCs w:val="20"/>
        </w:rPr>
        <w:t xml:space="preserve">pirkime ir </w:t>
      </w:r>
      <w:r w:rsidRPr="001B10FA">
        <w:rPr>
          <w:rFonts w:cs="Arial"/>
          <w:i/>
          <w:szCs w:val="20"/>
        </w:rPr>
        <w:t xml:space="preserve">tiekti </w:t>
      </w:r>
      <w:r w:rsidRPr="001B10FA">
        <w:rPr>
          <w:rFonts w:cs="Arial"/>
          <w:szCs w:val="20"/>
        </w:rPr>
        <w:t xml:space="preserve">/ </w:t>
      </w:r>
      <w:r w:rsidRPr="001B10FA">
        <w:rPr>
          <w:rFonts w:cs="Arial"/>
          <w:i/>
          <w:szCs w:val="20"/>
        </w:rPr>
        <w:t>suteikti / atlikti</w:t>
      </w:r>
      <w:r w:rsidRPr="001B10FA">
        <w:rPr>
          <w:rFonts w:cs="Arial"/>
          <w:szCs w:val="20"/>
        </w:rPr>
        <w:t xml:space="preserve"> ____________________________ </w:t>
      </w:r>
      <w:r w:rsidRPr="001B10FA">
        <w:rPr>
          <w:rFonts w:cs="Arial"/>
          <w:i/>
          <w:szCs w:val="20"/>
        </w:rPr>
        <w:t xml:space="preserve">prekes </w:t>
      </w:r>
      <w:r w:rsidRPr="001B10FA">
        <w:rPr>
          <w:rFonts w:cs="Arial"/>
          <w:szCs w:val="20"/>
        </w:rPr>
        <w:t xml:space="preserve">/ </w:t>
      </w:r>
      <w:r w:rsidRPr="001B10FA">
        <w:rPr>
          <w:rFonts w:cs="Arial"/>
          <w:i/>
          <w:szCs w:val="20"/>
        </w:rPr>
        <w:t>paslaugas / darbus</w:t>
      </w:r>
      <w:r w:rsidRPr="001B10FA">
        <w:rPr>
          <w:rFonts w:cs="Arial"/>
          <w:szCs w:val="20"/>
        </w:rPr>
        <w:t>.</w:t>
      </w:r>
    </w:p>
    <w:p w14:paraId="2C052886" w14:textId="77777777" w:rsidR="00FA0CE5" w:rsidRPr="001B10FA" w:rsidRDefault="00FA0CE5" w:rsidP="00FA0CE5">
      <w:pPr>
        <w:widowControl w:val="0"/>
        <w:tabs>
          <w:tab w:val="left" w:pos="480"/>
        </w:tabs>
        <w:spacing w:before="60" w:after="60"/>
        <w:rPr>
          <w:rFonts w:cs="Arial"/>
          <w:szCs w:val="20"/>
        </w:rPr>
      </w:pPr>
    </w:p>
    <w:p w14:paraId="5CF05BD8" w14:textId="77777777" w:rsidR="00FA0CE5" w:rsidRPr="001B10FA" w:rsidRDefault="00FA0CE5" w:rsidP="00FA0CE5">
      <w:pPr>
        <w:widowControl w:val="0"/>
        <w:tabs>
          <w:tab w:val="left" w:pos="480"/>
        </w:tabs>
        <w:spacing w:before="60" w:after="60"/>
        <w:rPr>
          <w:rFonts w:cs="Arial"/>
          <w:szCs w:val="20"/>
        </w:rPr>
      </w:pPr>
    </w:p>
    <w:p w14:paraId="0C004C08" w14:textId="77777777" w:rsidR="00FA0CE5" w:rsidRPr="001B10FA" w:rsidRDefault="00FA0CE5" w:rsidP="00FA0CE5">
      <w:pPr>
        <w:widowControl w:val="0"/>
        <w:tabs>
          <w:tab w:val="left" w:pos="480"/>
        </w:tabs>
        <w:spacing w:before="60" w:after="60"/>
        <w:jc w:val="center"/>
        <w:rPr>
          <w:rFonts w:cs="Arial"/>
          <w:szCs w:val="20"/>
        </w:rPr>
      </w:pPr>
      <w:r w:rsidRPr="001B10FA">
        <w:rPr>
          <w:rFonts w:cs="Arial"/>
          <w:szCs w:val="20"/>
        </w:rPr>
        <w:t>_____________________________________________________________________________</w:t>
      </w:r>
    </w:p>
    <w:p w14:paraId="02718B3A" w14:textId="77777777" w:rsidR="00FA0CE5" w:rsidRPr="001B10FA" w:rsidRDefault="00FA0CE5" w:rsidP="00FA0CE5">
      <w:pPr>
        <w:widowControl w:val="0"/>
        <w:tabs>
          <w:tab w:val="left" w:pos="480"/>
        </w:tabs>
        <w:spacing w:before="60" w:after="60"/>
        <w:jc w:val="center"/>
        <w:rPr>
          <w:rFonts w:cs="Arial"/>
          <w:szCs w:val="20"/>
        </w:rPr>
      </w:pPr>
      <w:r w:rsidRPr="001B10FA">
        <w:rPr>
          <w:rFonts w:cs="Arial"/>
          <w:szCs w:val="20"/>
        </w:rPr>
        <w:t>(Tiekėjo įgalioto atstovo pareigos, vardas, pavardė, parašas)</w:t>
      </w:r>
    </w:p>
    <w:p w14:paraId="58F6EC03" w14:textId="77777777" w:rsidR="00FA0CE5" w:rsidRPr="001B10FA" w:rsidRDefault="00FA0CE5" w:rsidP="00FA0CE5">
      <w:pPr>
        <w:widowControl w:val="0"/>
        <w:tabs>
          <w:tab w:val="left" w:pos="480"/>
        </w:tabs>
        <w:spacing w:before="60" w:after="60"/>
        <w:rPr>
          <w:rFonts w:cs="Arial"/>
          <w:szCs w:val="20"/>
        </w:rPr>
      </w:pPr>
    </w:p>
    <w:p w14:paraId="13C914EC" w14:textId="77777777" w:rsidR="00FA0CE5" w:rsidRPr="001B10FA" w:rsidRDefault="00FA0CE5" w:rsidP="00FA0CE5">
      <w:pPr>
        <w:widowControl w:val="0"/>
        <w:tabs>
          <w:tab w:val="left" w:pos="480"/>
        </w:tabs>
        <w:spacing w:before="60" w:after="60"/>
        <w:jc w:val="center"/>
        <w:rPr>
          <w:rFonts w:cs="Arial"/>
          <w:szCs w:val="20"/>
        </w:rPr>
      </w:pPr>
      <w:r w:rsidRPr="001B10FA">
        <w:rPr>
          <w:rFonts w:cs="Arial"/>
          <w:szCs w:val="20"/>
        </w:rPr>
        <w:t>_____________________________________________________________________________</w:t>
      </w:r>
    </w:p>
    <w:p w14:paraId="094AEC8C" w14:textId="77777777" w:rsidR="00FA0CE5" w:rsidRPr="001B10FA" w:rsidRDefault="00FA0CE5" w:rsidP="00FA0CE5">
      <w:pPr>
        <w:widowControl w:val="0"/>
        <w:tabs>
          <w:tab w:val="left" w:pos="480"/>
        </w:tabs>
        <w:spacing w:before="60" w:after="60"/>
        <w:jc w:val="center"/>
        <w:rPr>
          <w:rFonts w:cs="Arial"/>
          <w:szCs w:val="20"/>
        </w:rPr>
      </w:pPr>
      <w:r w:rsidRPr="001B10FA">
        <w:rPr>
          <w:rFonts w:cs="Arial"/>
          <w:szCs w:val="20"/>
        </w:rPr>
        <w:t>(Specialisto, kuris laimėjimo atveju sutinka būti įdarbintas, vardas, pavardė, parašas)</w:t>
      </w:r>
    </w:p>
    <w:p w14:paraId="27D7244B" w14:textId="77777777" w:rsidR="00FA0CE5" w:rsidRPr="001B10FA" w:rsidRDefault="00FA0CE5" w:rsidP="00FA0CE5">
      <w:pPr>
        <w:widowControl w:val="0"/>
        <w:tabs>
          <w:tab w:val="left" w:pos="480"/>
        </w:tabs>
        <w:spacing w:before="60" w:after="60"/>
        <w:jc w:val="center"/>
        <w:rPr>
          <w:rFonts w:cs="Arial"/>
          <w:szCs w:val="20"/>
        </w:rPr>
      </w:pPr>
    </w:p>
    <w:p w14:paraId="4D0E17E5" w14:textId="77777777" w:rsidR="00636B6C" w:rsidRPr="001B10FA" w:rsidRDefault="00636B6C" w:rsidP="00636B6C">
      <w:pPr>
        <w:widowControl w:val="0"/>
        <w:tabs>
          <w:tab w:val="left" w:pos="480"/>
        </w:tabs>
        <w:spacing w:before="60" w:after="60"/>
        <w:jc w:val="center"/>
        <w:rPr>
          <w:rFonts w:cs="Arial"/>
          <w:b/>
          <w:szCs w:val="20"/>
        </w:rPr>
      </w:pPr>
    </w:p>
    <w:p w14:paraId="30B7820F" w14:textId="77777777" w:rsidR="00636B6C" w:rsidRPr="001B10FA" w:rsidRDefault="00636B6C" w:rsidP="00636B6C">
      <w:pPr>
        <w:widowControl w:val="0"/>
        <w:tabs>
          <w:tab w:val="left" w:pos="480"/>
        </w:tabs>
        <w:spacing w:before="60" w:after="60"/>
        <w:jc w:val="center"/>
        <w:rPr>
          <w:rFonts w:cs="Arial"/>
          <w:b/>
          <w:szCs w:val="20"/>
        </w:rPr>
      </w:pPr>
    </w:p>
    <w:p w14:paraId="58471490" w14:textId="77777777" w:rsidR="00636B6C" w:rsidRPr="001B10FA" w:rsidRDefault="00636B6C" w:rsidP="00636B6C">
      <w:pPr>
        <w:spacing w:after="200" w:line="276" w:lineRule="auto"/>
        <w:rPr>
          <w:rFonts w:cs="Arial"/>
          <w:szCs w:val="20"/>
        </w:rPr>
      </w:pPr>
    </w:p>
    <w:p w14:paraId="39ECB0F4" w14:textId="77777777" w:rsidR="00636B6C" w:rsidRPr="001B10FA" w:rsidRDefault="00636B6C" w:rsidP="00636B6C">
      <w:pPr>
        <w:tabs>
          <w:tab w:val="left" w:pos="284"/>
        </w:tabs>
        <w:spacing w:before="60" w:after="60"/>
        <w:contextualSpacing/>
        <w:rPr>
          <w:rFonts w:cs="Arial"/>
          <w:szCs w:val="20"/>
        </w:rPr>
      </w:pPr>
    </w:p>
    <w:p w14:paraId="484D55E9" w14:textId="77777777" w:rsidR="00636B6C" w:rsidRPr="001B10FA" w:rsidRDefault="00636B6C" w:rsidP="00636B6C">
      <w:pPr>
        <w:spacing w:before="60" w:after="60"/>
        <w:rPr>
          <w:rFonts w:cs="Arial"/>
          <w:szCs w:val="20"/>
        </w:rPr>
      </w:pPr>
    </w:p>
    <w:p w14:paraId="59E59A3E" w14:textId="77777777" w:rsidR="00636B6C" w:rsidRPr="001B10FA" w:rsidRDefault="00636B6C" w:rsidP="00636B6C">
      <w:pPr>
        <w:spacing w:before="60" w:after="60"/>
        <w:rPr>
          <w:rFonts w:cs="Arial"/>
          <w:szCs w:val="20"/>
        </w:rPr>
      </w:pPr>
    </w:p>
    <w:p w14:paraId="585B2B1E" w14:textId="77777777" w:rsidR="00636B6C" w:rsidRPr="001B10FA" w:rsidRDefault="00636B6C" w:rsidP="00636B6C">
      <w:pPr>
        <w:spacing w:before="60" w:after="60"/>
        <w:rPr>
          <w:rFonts w:cs="Arial"/>
          <w:szCs w:val="20"/>
        </w:rPr>
      </w:pPr>
    </w:p>
    <w:p w14:paraId="3C91FBA2" w14:textId="77777777" w:rsidR="00636B6C" w:rsidRPr="001B10FA" w:rsidRDefault="00636B6C" w:rsidP="00636B6C">
      <w:pPr>
        <w:spacing w:before="60" w:after="60"/>
        <w:rPr>
          <w:rFonts w:cs="Arial"/>
          <w:szCs w:val="20"/>
        </w:rPr>
      </w:pPr>
    </w:p>
    <w:p w14:paraId="476F589B" w14:textId="77777777" w:rsidR="00636B6C" w:rsidRPr="001B10FA" w:rsidRDefault="00636B6C" w:rsidP="00636B6C">
      <w:pPr>
        <w:spacing w:before="60" w:after="60"/>
        <w:rPr>
          <w:rFonts w:cs="Arial"/>
          <w:szCs w:val="20"/>
        </w:rPr>
      </w:pPr>
    </w:p>
    <w:p w14:paraId="15A71B96" w14:textId="77777777" w:rsidR="00636B6C" w:rsidRPr="001B10FA" w:rsidRDefault="00636B6C" w:rsidP="00636B6C">
      <w:pPr>
        <w:spacing w:before="60" w:after="60"/>
        <w:rPr>
          <w:rFonts w:cs="Arial"/>
          <w:szCs w:val="20"/>
        </w:rPr>
      </w:pPr>
    </w:p>
    <w:p w14:paraId="46DA04D6" w14:textId="77777777" w:rsidR="00636B6C" w:rsidRPr="001B10FA" w:rsidRDefault="00636B6C" w:rsidP="00636B6C">
      <w:pPr>
        <w:spacing w:before="60" w:after="60"/>
        <w:rPr>
          <w:rFonts w:cs="Arial"/>
          <w:szCs w:val="20"/>
        </w:rPr>
      </w:pPr>
    </w:p>
    <w:p w14:paraId="34F85A30" w14:textId="77777777" w:rsidR="00636B6C" w:rsidRPr="001B10FA" w:rsidRDefault="00636B6C" w:rsidP="00636B6C">
      <w:pPr>
        <w:spacing w:before="60" w:after="60"/>
        <w:rPr>
          <w:rFonts w:cs="Arial"/>
          <w:szCs w:val="20"/>
        </w:rPr>
      </w:pPr>
    </w:p>
    <w:p w14:paraId="36A8B21D" w14:textId="77777777" w:rsidR="00636B6C" w:rsidRPr="001B10FA" w:rsidRDefault="00636B6C" w:rsidP="00636B6C">
      <w:pPr>
        <w:spacing w:before="60" w:after="60"/>
        <w:rPr>
          <w:rFonts w:cs="Arial"/>
          <w:szCs w:val="20"/>
        </w:rPr>
      </w:pPr>
    </w:p>
    <w:p w14:paraId="00C5D1BD" w14:textId="77777777" w:rsidR="00636B6C" w:rsidRPr="001B10FA" w:rsidRDefault="00636B6C" w:rsidP="00636B6C">
      <w:pPr>
        <w:spacing w:before="60" w:after="60"/>
        <w:rPr>
          <w:rFonts w:cs="Arial"/>
          <w:szCs w:val="20"/>
        </w:rPr>
      </w:pPr>
    </w:p>
    <w:p w14:paraId="400BF2E9" w14:textId="77777777" w:rsidR="00636B6C" w:rsidRPr="001B10FA" w:rsidRDefault="00636B6C" w:rsidP="00636B6C">
      <w:pPr>
        <w:spacing w:before="60" w:after="60"/>
        <w:rPr>
          <w:rFonts w:cs="Arial"/>
          <w:szCs w:val="20"/>
        </w:rPr>
      </w:pPr>
    </w:p>
    <w:p w14:paraId="2572B7C7" w14:textId="77777777" w:rsidR="00636B6C" w:rsidRPr="001B10FA" w:rsidRDefault="00636B6C" w:rsidP="00636B6C">
      <w:pPr>
        <w:spacing w:before="60" w:after="60"/>
        <w:rPr>
          <w:rFonts w:cs="Arial"/>
          <w:szCs w:val="20"/>
        </w:rPr>
      </w:pPr>
    </w:p>
    <w:p w14:paraId="3D011826" w14:textId="77777777" w:rsidR="00636B6C" w:rsidRPr="001B10FA" w:rsidRDefault="00636B6C" w:rsidP="00636B6C">
      <w:pPr>
        <w:spacing w:before="60" w:after="60"/>
        <w:rPr>
          <w:rFonts w:cs="Arial"/>
          <w:szCs w:val="20"/>
        </w:rPr>
      </w:pPr>
    </w:p>
    <w:p w14:paraId="6E082EE3" w14:textId="77777777" w:rsidR="00636B6C" w:rsidRPr="001B10FA" w:rsidRDefault="00636B6C" w:rsidP="00636B6C">
      <w:pPr>
        <w:spacing w:before="60" w:after="60"/>
        <w:rPr>
          <w:rFonts w:cs="Arial"/>
          <w:szCs w:val="20"/>
        </w:rPr>
      </w:pPr>
    </w:p>
    <w:p w14:paraId="4AFBA670" w14:textId="77777777" w:rsidR="00636B6C" w:rsidRPr="001B10FA" w:rsidRDefault="00636B6C" w:rsidP="00636B6C">
      <w:pPr>
        <w:spacing w:before="60" w:after="60"/>
        <w:rPr>
          <w:rFonts w:cs="Arial"/>
          <w:szCs w:val="20"/>
        </w:rPr>
      </w:pPr>
    </w:p>
    <w:p w14:paraId="332CE6C9" w14:textId="77777777" w:rsidR="00636B6C" w:rsidRPr="001B10FA" w:rsidRDefault="00636B6C" w:rsidP="00636B6C">
      <w:pPr>
        <w:spacing w:before="60" w:after="60"/>
        <w:rPr>
          <w:rFonts w:cs="Arial"/>
          <w:szCs w:val="20"/>
        </w:rPr>
      </w:pPr>
    </w:p>
    <w:p w14:paraId="0BCC6986" w14:textId="77777777" w:rsidR="00D61C44" w:rsidRPr="001B10FA" w:rsidRDefault="00D61C44" w:rsidP="00365FC7">
      <w:pPr>
        <w:contextualSpacing/>
        <w:rPr>
          <w:rFonts w:cs="Arial"/>
          <w:szCs w:val="20"/>
        </w:rPr>
      </w:pPr>
      <w:bookmarkStart w:id="7" w:name="part_f499c297098c4dd1a875b0f1969ee639"/>
      <w:bookmarkEnd w:id="1"/>
      <w:bookmarkEnd w:id="7"/>
    </w:p>
    <w:sectPr w:rsidR="00D61C44" w:rsidRPr="001B10FA" w:rsidSect="00697ECA">
      <w:headerReference w:type="first" r:id="rId16"/>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5132A4" w14:textId="77777777" w:rsidR="002E40CA" w:rsidRDefault="002E40CA" w:rsidP="0043350F">
      <w:r>
        <w:separator/>
      </w:r>
    </w:p>
  </w:endnote>
  <w:endnote w:type="continuationSeparator" w:id="0">
    <w:p w14:paraId="68DBA912" w14:textId="77777777" w:rsidR="002E40CA" w:rsidRDefault="002E40CA" w:rsidP="0043350F">
      <w:r>
        <w:continuationSeparator/>
      </w:r>
    </w:p>
  </w:endnote>
  <w:endnote w:type="continuationNotice" w:id="1">
    <w:p w14:paraId="56FC59F1" w14:textId="77777777" w:rsidR="002E40CA" w:rsidRDefault="002E40C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20007A87" w:usb1="80000000" w:usb2="00000008" w:usb3="00000000" w:csb0="000001FF"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022F64" w14:textId="77777777" w:rsidR="002E40CA" w:rsidRDefault="002E40CA" w:rsidP="0043350F">
      <w:r>
        <w:separator/>
      </w:r>
    </w:p>
  </w:footnote>
  <w:footnote w:type="continuationSeparator" w:id="0">
    <w:p w14:paraId="73412995" w14:textId="77777777" w:rsidR="002E40CA" w:rsidRDefault="002E40CA" w:rsidP="0043350F">
      <w:r>
        <w:continuationSeparator/>
      </w:r>
    </w:p>
  </w:footnote>
  <w:footnote w:type="continuationNotice" w:id="1">
    <w:p w14:paraId="66313F7C" w14:textId="77777777" w:rsidR="002E40CA" w:rsidRDefault="002E40CA"/>
  </w:footnote>
  <w:footnote w:id="2">
    <w:p w14:paraId="727F62AC" w14:textId="2EC3795C" w:rsidR="00AE0047" w:rsidRPr="00AE0047" w:rsidRDefault="00AE0047">
      <w:pPr>
        <w:pStyle w:val="Puslapioinaostekstas"/>
        <w:rPr>
          <w:lang w:val="en-US"/>
        </w:rPr>
      </w:pPr>
      <w:r>
        <w:rPr>
          <w:rStyle w:val="Puslapioinaosnuoroda"/>
        </w:rPr>
        <w:footnoteRef/>
      </w:r>
      <w:r>
        <w:t xml:space="preserve"> </w:t>
      </w:r>
      <w:r>
        <w:rPr>
          <w:rStyle w:val="normaltextrun"/>
          <w:rFonts w:cs="Arial"/>
          <w:color w:val="000000"/>
          <w:sz w:val="16"/>
          <w:szCs w:val="16"/>
          <w:shd w:val="clear" w:color="auto" w:fill="FFFFFF"/>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r>
        <w:rPr>
          <w:rStyle w:val="eop"/>
          <w:rFonts w:cs="Arial"/>
          <w:color w:val="000000"/>
          <w:sz w:val="16"/>
          <w:szCs w:val="16"/>
          <w:shd w:val="clear" w:color="auto" w:fill="FFFFFF"/>
        </w:rPr>
        <w:t> </w:t>
      </w:r>
    </w:p>
  </w:footnote>
  <w:footnote w:id="3">
    <w:p w14:paraId="50734280" w14:textId="1A090B24" w:rsidR="59E4D77E" w:rsidRDefault="59E4D77E" w:rsidP="59E4D77E">
      <w:pPr>
        <w:pStyle w:val="Puslapioinaostekstas"/>
      </w:pPr>
      <w:r w:rsidRPr="59E4D77E">
        <w:rPr>
          <w:rStyle w:val="Puslapioinaosnuoroda"/>
        </w:rPr>
        <w:footnoteRef/>
      </w:r>
      <w:r>
        <w:t xml:space="preserve"> </w:t>
      </w:r>
      <w:r w:rsidRPr="59E4D77E">
        <w:rPr>
          <w:rFonts w:eastAsiaTheme="minorEastAsia" w:cs="Arial"/>
          <w:sz w:val="16"/>
          <w:szCs w:val="16"/>
        </w:rPr>
        <w:t xml:space="preserve">Nurodomas konkretus Subtiekėjo pavadinimas, jei žinomas Pasiūlymų pateikimo metu. Jei ketinama pasitelkti, tačiau konkretus pavadinimas nėra žinomas, nurodoma „Nežinomas“. </w:t>
      </w:r>
      <w:r w:rsidRPr="59E4D77E">
        <w:rPr>
          <w:rFonts w:cs="Arial"/>
          <w:sz w:val="16"/>
          <w:szCs w:val="16"/>
        </w:rPr>
        <w:t xml:space="preserve">Jei konkretus Subtiekėjas nėra žinomas Pasiūlymo pateikimo metu, </w:t>
      </w:r>
      <w:r w:rsidRPr="59E4D77E">
        <w:rPr>
          <w:rFonts w:cs="Arial"/>
          <w:b/>
          <w:bCs/>
          <w:sz w:val="16"/>
          <w:szCs w:val="16"/>
        </w:rPr>
        <w:t>Tiekėjas patvirtina, kad Sutarties vykdymui bus pasitelkiami tik tokie Subtiekėjai, kurie neatitiks nei vienos iš VPĮ 45 straipsnio 2</w:t>
      </w:r>
      <w:r w:rsidRPr="59E4D77E">
        <w:rPr>
          <w:rFonts w:cs="Arial"/>
          <w:b/>
          <w:bCs/>
          <w:sz w:val="16"/>
          <w:szCs w:val="16"/>
          <w:vertAlign w:val="superscript"/>
        </w:rPr>
        <w:t>1</w:t>
      </w:r>
      <w:r w:rsidRPr="59E4D77E">
        <w:rPr>
          <w:rFonts w:cs="Arial"/>
          <w:b/>
          <w:bCs/>
          <w:sz w:val="16"/>
          <w:szCs w:val="16"/>
        </w:rPr>
        <w:t xml:space="preserve"> dalyje nustatytų sąlygų.</w:t>
      </w:r>
    </w:p>
  </w:footnote>
  <w:footnote w:id="4">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Jei Pasiūlymą Pirkimui pasirašo vadovo įgaliotas asmuo, prie Pasiūlymo turi būti pridėtas rašytinis įgaliojimas arba kitas dokumentas, suteikiantis parašo teisę.</w:t>
      </w:r>
    </w:p>
  </w:footnote>
  <w:footnote w:id="5">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6">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7">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8">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9">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0">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1">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 w:id="12">
    <w:p w14:paraId="18DCB5FF" w14:textId="77777777" w:rsidR="00A23C6C" w:rsidRPr="00FD7871" w:rsidRDefault="00A23C6C" w:rsidP="00A23C6C">
      <w:pPr>
        <w:rPr>
          <w:rFonts w:cs="Arial"/>
          <w:sz w:val="18"/>
          <w:szCs w:val="18"/>
        </w:rPr>
      </w:pPr>
      <w:r w:rsidRPr="00FD7871">
        <w:rPr>
          <w:rStyle w:val="Puslapioinaosnuoroda"/>
          <w:rFonts w:cs="Arial"/>
          <w:sz w:val="18"/>
          <w:szCs w:val="18"/>
        </w:rPr>
        <w:footnoteRef/>
      </w:r>
      <w:r w:rsidRPr="00FD7871">
        <w:rPr>
          <w:rFonts w:cs="Arial"/>
          <w:sz w:val="18"/>
          <w:szCs w:val="18"/>
        </w:rPr>
        <w:t xml:space="preserve"> </w:t>
      </w:r>
      <w:r w:rsidRPr="00FD7871">
        <w:rPr>
          <w:rFonts w:cs="Arial"/>
          <w:sz w:val="16"/>
          <w:szCs w:val="16"/>
        </w:rPr>
        <w:t xml:space="preserve">Atkreipiame dėmesį, kad jeigu Tiekėjas ketina siūlyti </w:t>
      </w:r>
      <w:proofErr w:type="spellStart"/>
      <w:r w:rsidRPr="00FD7871">
        <w:rPr>
          <w:rFonts w:cs="Arial"/>
          <w:sz w:val="16"/>
          <w:szCs w:val="16"/>
        </w:rPr>
        <w:t>Kvazisubtiekėją</w:t>
      </w:r>
      <w:proofErr w:type="spellEnd"/>
      <w:r w:rsidRPr="00FD7871">
        <w:rPr>
          <w:rFonts w:cs="Arial"/>
          <w:sz w:val="16"/>
          <w:szCs w:val="16"/>
        </w:rPr>
        <w:t>, Dalyvio laimėjimo atveju turės būti pateiktas užpildytas ir pasirašytas Paraiškos priedas „Deklaracija dėl ketinimo įdarbinti bei sutikimo būti įdarbintu tiekėjo laimėjimo atveju“.</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81500" w14:textId="6C15FBF7" w:rsidR="000D05C5" w:rsidRPr="00035043" w:rsidRDefault="000D05C5" w:rsidP="006C7BE2">
    <w:pPr>
      <w:spacing w:before="60" w:after="60"/>
      <w:jc w:val="right"/>
      <w:rPr>
        <w:rFonts w:cs="Arial"/>
        <w:sz w:val="22"/>
        <w:szCs w:val="22"/>
      </w:rPr>
    </w:pP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6"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7"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9"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0"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1"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4"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6"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7"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0"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1"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2"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3"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4"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8" w15:restartNumberingAfterBreak="0">
    <w:nsid w:val="581306BD"/>
    <w:multiLevelType w:val="multilevel"/>
    <w:tmpl w:val="4E58EB8C"/>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29"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0"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2"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3"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4"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5"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8"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5"/>
  </w:num>
  <w:num w:numId="2" w16cid:durableId="44914062">
    <w:abstractNumId w:val="30"/>
  </w:num>
  <w:num w:numId="3" w16cid:durableId="1720325840">
    <w:abstractNumId w:val="15"/>
  </w:num>
  <w:num w:numId="4" w16cid:durableId="2041512711">
    <w:abstractNumId w:val="7"/>
  </w:num>
  <w:num w:numId="5" w16cid:durableId="1626934336">
    <w:abstractNumId w:val="0"/>
  </w:num>
  <w:num w:numId="6" w16cid:durableId="1618297631">
    <w:abstractNumId w:val="33"/>
  </w:num>
  <w:num w:numId="7" w16cid:durableId="515920786">
    <w:abstractNumId w:val="8"/>
  </w:num>
  <w:num w:numId="8" w16cid:durableId="222722817">
    <w:abstractNumId w:val="29"/>
  </w:num>
  <w:num w:numId="9" w16cid:durableId="2114400141">
    <w:abstractNumId w:val="20"/>
  </w:num>
  <w:num w:numId="10" w16cid:durableId="896940307">
    <w:abstractNumId w:val="31"/>
  </w:num>
  <w:num w:numId="11" w16cid:durableId="1156993035">
    <w:abstractNumId w:val="1"/>
  </w:num>
  <w:num w:numId="12" w16cid:durableId="181434296">
    <w:abstractNumId w:val="33"/>
  </w:num>
  <w:num w:numId="13" w16cid:durableId="1456826040">
    <w:abstractNumId w:val="35"/>
  </w:num>
  <w:num w:numId="14" w16cid:durableId="1663654089">
    <w:abstractNumId w:val="14"/>
  </w:num>
  <w:num w:numId="15" w16cid:durableId="1657299889">
    <w:abstractNumId w:val="13"/>
  </w:num>
  <w:num w:numId="16" w16cid:durableId="1824737188">
    <w:abstractNumId w:val="27"/>
  </w:num>
  <w:num w:numId="17" w16cid:durableId="1325741134">
    <w:abstractNumId w:val="17"/>
  </w:num>
  <w:num w:numId="18" w16cid:durableId="653605229">
    <w:abstractNumId w:val="38"/>
  </w:num>
  <w:num w:numId="19" w16cid:durableId="1255283308">
    <w:abstractNumId w:val="18"/>
  </w:num>
  <w:num w:numId="20" w16cid:durableId="363486905">
    <w:abstractNumId w:val="6"/>
  </w:num>
  <w:num w:numId="21" w16cid:durableId="1909724183">
    <w:abstractNumId w:val="34"/>
  </w:num>
  <w:num w:numId="22" w16cid:durableId="116729305">
    <w:abstractNumId w:val="12"/>
  </w:num>
  <w:num w:numId="23" w16cid:durableId="373577227">
    <w:abstractNumId w:val="9"/>
  </w:num>
  <w:num w:numId="24" w16cid:durableId="710689359">
    <w:abstractNumId w:val="16"/>
  </w:num>
  <w:num w:numId="25" w16cid:durableId="1419904769">
    <w:abstractNumId w:val="11"/>
  </w:num>
  <w:num w:numId="26" w16cid:durableId="2055033882">
    <w:abstractNumId w:val="2"/>
  </w:num>
  <w:num w:numId="27" w16cid:durableId="954360557">
    <w:abstractNumId w:val="37"/>
  </w:num>
  <w:num w:numId="28" w16cid:durableId="434180561">
    <w:abstractNumId w:val="23"/>
  </w:num>
  <w:num w:numId="29" w16cid:durableId="1166020063">
    <w:abstractNumId w:val="4"/>
  </w:num>
  <w:num w:numId="30" w16cid:durableId="134446770">
    <w:abstractNumId w:val="10"/>
  </w:num>
  <w:num w:numId="31" w16cid:durableId="2038459690">
    <w:abstractNumId w:val="3"/>
  </w:num>
  <w:num w:numId="32" w16cid:durableId="1073620490">
    <w:abstractNumId w:val="21"/>
  </w:num>
  <w:num w:numId="33" w16cid:durableId="913658949">
    <w:abstractNumId w:val="24"/>
  </w:num>
  <w:num w:numId="34" w16cid:durableId="515927742">
    <w:abstractNumId w:val="32"/>
  </w:num>
  <w:num w:numId="35" w16cid:durableId="1145776552">
    <w:abstractNumId w:val="19"/>
  </w:num>
  <w:num w:numId="36" w16cid:durableId="13270646">
    <w:abstractNumId w:val="5"/>
  </w:num>
  <w:num w:numId="37" w16cid:durableId="536428835">
    <w:abstractNumId w:val="26"/>
  </w:num>
  <w:num w:numId="38" w16cid:durableId="1614239265">
    <w:abstractNumId w:val="22"/>
  </w:num>
  <w:num w:numId="39" w16cid:durableId="378627147">
    <w:abstractNumId w:val="28"/>
  </w:num>
  <w:num w:numId="40" w16cid:durableId="2110730153">
    <w:abstractNumId w:val="28"/>
    <w:lvlOverride w:ilvl="0">
      <w:startOverride w:val="3"/>
    </w:lvlOverride>
    <w:lvlOverride w:ilvl="1">
      <w:startOverride w:val="2"/>
    </w:lvlOverride>
  </w:num>
  <w:num w:numId="41" w16cid:durableId="134227438">
    <w:abstractNumId w:val="28"/>
  </w:num>
  <w:num w:numId="42" w16cid:durableId="1713386108">
    <w:abstractNumId w:val="28"/>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36"/>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51D6"/>
    <w:rsid w:val="000076B2"/>
    <w:rsid w:val="0001189D"/>
    <w:rsid w:val="0001270A"/>
    <w:rsid w:val="00014BF5"/>
    <w:rsid w:val="00014CE4"/>
    <w:rsid w:val="00015607"/>
    <w:rsid w:val="00022360"/>
    <w:rsid w:val="00022D3E"/>
    <w:rsid w:val="000251B9"/>
    <w:rsid w:val="00027332"/>
    <w:rsid w:val="00034736"/>
    <w:rsid w:val="000347AC"/>
    <w:rsid w:val="00034A15"/>
    <w:rsid w:val="00035485"/>
    <w:rsid w:val="00036BAA"/>
    <w:rsid w:val="00036F19"/>
    <w:rsid w:val="00040A83"/>
    <w:rsid w:val="00040EF1"/>
    <w:rsid w:val="000421CC"/>
    <w:rsid w:val="000444F2"/>
    <w:rsid w:val="00045771"/>
    <w:rsid w:val="00045A49"/>
    <w:rsid w:val="000473DF"/>
    <w:rsid w:val="00051212"/>
    <w:rsid w:val="00051928"/>
    <w:rsid w:val="00053812"/>
    <w:rsid w:val="00053D45"/>
    <w:rsid w:val="0005418D"/>
    <w:rsid w:val="00054AB1"/>
    <w:rsid w:val="0005576B"/>
    <w:rsid w:val="00056C20"/>
    <w:rsid w:val="00062C1E"/>
    <w:rsid w:val="00064786"/>
    <w:rsid w:val="000666DF"/>
    <w:rsid w:val="0007060F"/>
    <w:rsid w:val="00071415"/>
    <w:rsid w:val="0007309B"/>
    <w:rsid w:val="00073BB6"/>
    <w:rsid w:val="000742B3"/>
    <w:rsid w:val="00075344"/>
    <w:rsid w:val="0007551E"/>
    <w:rsid w:val="000755FC"/>
    <w:rsid w:val="000765CB"/>
    <w:rsid w:val="00077FCF"/>
    <w:rsid w:val="000840C2"/>
    <w:rsid w:val="00084274"/>
    <w:rsid w:val="00084332"/>
    <w:rsid w:val="00085602"/>
    <w:rsid w:val="00085F61"/>
    <w:rsid w:val="00086247"/>
    <w:rsid w:val="00087CF1"/>
    <w:rsid w:val="000908F8"/>
    <w:rsid w:val="00090C2D"/>
    <w:rsid w:val="00093DEC"/>
    <w:rsid w:val="00093EE9"/>
    <w:rsid w:val="00094256"/>
    <w:rsid w:val="0009563E"/>
    <w:rsid w:val="000A0AFD"/>
    <w:rsid w:val="000A0CDF"/>
    <w:rsid w:val="000A0D24"/>
    <w:rsid w:val="000A2923"/>
    <w:rsid w:val="000A4A08"/>
    <w:rsid w:val="000A6664"/>
    <w:rsid w:val="000A6785"/>
    <w:rsid w:val="000A6D13"/>
    <w:rsid w:val="000A7BFB"/>
    <w:rsid w:val="000B2202"/>
    <w:rsid w:val="000B4278"/>
    <w:rsid w:val="000B42F1"/>
    <w:rsid w:val="000B438E"/>
    <w:rsid w:val="000B566C"/>
    <w:rsid w:val="000C0096"/>
    <w:rsid w:val="000C14F1"/>
    <w:rsid w:val="000C1874"/>
    <w:rsid w:val="000C5DA3"/>
    <w:rsid w:val="000C60F6"/>
    <w:rsid w:val="000C6644"/>
    <w:rsid w:val="000C784A"/>
    <w:rsid w:val="000D05C5"/>
    <w:rsid w:val="000D060B"/>
    <w:rsid w:val="000D0EC0"/>
    <w:rsid w:val="000D0FE4"/>
    <w:rsid w:val="000D1EA7"/>
    <w:rsid w:val="000D2C96"/>
    <w:rsid w:val="000D3FC3"/>
    <w:rsid w:val="000D4903"/>
    <w:rsid w:val="000D6B8C"/>
    <w:rsid w:val="000D6DA8"/>
    <w:rsid w:val="000E01F4"/>
    <w:rsid w:val="000E02E7"/>
    <w:rsid w:val="000E0D7F"/>
    <w:rsid w:val="000E0F27"/>
    <w:rsid w:val="000E10F8"/>
    <w:rsid w:val="000E22E5"/>
    <w:rsid w:val="000E4388"/>
    <w:rsid w:val="000E554A"/>
    <w:rsid w:val="000E5874"/>
    <w:rsid w:val="000F0995"/>
    <w:rsid w:val="000F2EB9"/>
    <w:rsid w:val="000F30B1"/>
    <w:rsid w:val="000F3E7E"/>
    <w:rsid w:val="000F5BAD"/>
    <w:rsid w:val="000F5D6F"/>
    <w:rsid w:val="000F7044"/>
    <w:rsid w:val="00101055"/>
    <w:rsid w:val="0010118A"/>
    <w:rsid w:val="001022D9"/>
    <w:rsid w:val="00105556"/>
    <w:rsid w:val="0010618D"/>
    <w:rsid w:val="00106F94"/>
    <w:rsid w:val="001077EF"/>
    <w:rsid w:val="00110B68"/>
    <w:rsid w:val="00111427"/>
    <w:rsid w:val="0011182F"/>
    <w:rsid w:val="00113CD3"/>
    <w:rsid w:val="00114B22"/>
    <w:rsid w:val="00114DC6"/>
    <w:rsid w:val="00114E7A"/>
    <w:rsid w:val="00116D38"/>
    <w:rsid w:val="00121323"/>
    <w:rsid w:val="00123080"/>
    <w:rsid w:val="00123254"/>
    <w:rsid w:val="00123A3B"/>
    <w:rsid w:val="00123F41"/>
    <w:rsid w:val="00131304"/>
    <w:rsid w:val="0013167D"/>
    <w:rsid w:val="001323B2"/>
    <w:rsid w:val="00134583"/>
    <w:rsid w:val="0013481D"/>
    <w:rsid w:val="00134CCF"/>
    <w:rsid w:val="001403AD"/>
    <w:rsid w:val="00145CAB"/>
    <w:rsid w:val="00146302"/>
    <w:rsid w:val="00146640"/>
    <w:rsid w:val="00147F86"/>
    <w:rsid w:val="0015703D"/>
    <w:rsid w:val="00162AE2"/>
    <w:rsid w:val="00162CA9"/>
    <w:rsid w:val="00162F06"/>
    <w:rsid w:val="00163C11"/>
    <w:rsid w:val="00167861"/>
    <w:rsid w:val="00171476"/>
    <w:rsid w:val="00171842"/>
    <w:rsid w:val="00171E22"/>
    <w:rsid w:val="001738B1"/>
    <w:rsid w:val="0018284C"/>
    <w:rsid w:val="00182B70"/>
    <w:rsid w:val="00182DFF"/>
    <w:rsid w:val="0018448F"/>
    <w:rsid w:val="00184FBA"/>
    <w:rsid w:val="001860BD"/>
    <w:rsid w:val="00186811"/>
    <w:rsid w:val="00191F5F"/>
    <w:rsid w:val="001921A0"/>
    <w:rsid w:val="00192CF2"/>
    <w:rsid w:val="00193170"/>
    <w:rsid w:val="00193EA3"/>
    <w:rsid w:val="0019684D"/>
    <w:rsid w:val="00197707"/>
    <w:rsid w:val="001977B4"/>
    <w:rsid w:val="001A01F2"/>
    <w:rsid w:val="001A0DA7"/>
    <w:rsid w:val="001A36C1"/>
    <w:rsid w:val="001A3E90"/>
    <w:rsid w:val="001A3F25"/>
    <w:rsid w:val="001A45AA"/>
    <w:rsid w:val="001A5BB5"/>
    <w:rsid w:val="001A6F47"/>
    <w:rsid w:val="001A7B5E"/>
    <w:rsid w:val="001B099C"/>
    <w:rsid w:val="001B0AC4"/>
    <w:rsid w:val="001B0EBB"/>
    <w:rsid w:val="001B10FA"/>
    <w:rsid w:val="001B1209"/>
    <w:rsid w:val="001B1710"/>
    <w:rsid w:val="001B1FD9"/>
    <w:rsid w:val="001B23B7"/>
    <w:rsid w:val="001B30E7"/>
    <w:rsid w:val="001B343C"/>
    <w:rsid w:val="001B39B6"/>
    <w:rsid w:val="001B7A79"/>
    <w:rsid w:val="001B7EE5"/>
    <w:rsid w:val="001C3C78"/>
    <w:rsid w:val="001C3C92"/>
    <w:rsid w:val="001D01B9"/>
    <w:rsid w:val="001D1C41"/>
    <w:rsid w:val="001D2491"/>
    <w:rsid w:val="001D3382"/>
    <w:rsid w:val="001D3F19"/>
    <w:rsid w:val="001D43AA"/>
    <w:rsid w:val="001D4986"/>
    <w:rsid w:val="001D7C2C"/>
    <w:rsid w:val="001E00FC"/>
    <w:rsid w:val="001E20F1"/>
    <w:rsid w:val="001E2719"/>
    <w:rsid w:val="001E3BE0"/>
    <w:rsid w:val="001E3ED5"/>
    <w:rsid w:val="001E5F53"/>
    <w:rsid w:val="001E6164"/>
    <w:rsid w:val="001E6487"/>
    <w:rsid w:val="001E6A7E"/>
    <w:rsid w:val="001E7290"/>
    <w:rsid w:val="001F22FF"/>
    <w:rsid w:val="00200845"/>
    <w:rsid w:val="00200DA7"/>
    <w:rsid w:val="00200E4D"/>
    <w:rsid w:val="0020294D"/>
    <w:rsid w:val="00202EBB"/>
    <w:rsid w:val="00203494"/>
    <w:rsid w:val="00205A9C"/>
    <w:rsid w:val="00206C98"/>
    <w:rsid w:val="002118EA"/>
    <w:rsid w:val="00216225"/>
    <w:rsid w:val="0022096C"/>
    <w:rsid w:val="00221B3E"/>
    <w:rsid w:val="00221D6B"/>
    <w:rsid w:val="002228FD"/>
    <w:rsid w:val="002231D6"/>
    <w:rsid w:val="00223ADE"/>
    <w:rsid w:val="00225E14"/>
    <w:rsid w:val="00231FC3"/>
    <w:rsid w:val="00232987"/>
    <w:rsid w:val="00235697"/>
    <w:rsid w:val="00235AE9"/>
    <w:rsid w:val="00235FCC"/>
    <w:rsid w:val="002420EC"/>
    <w:rsid w:val="00242518"/>
    <w:rsid w:val="002428E4"/>
    <w:rsid w:val="00243173"/>
    <w:rsid w:val="002435E4"/>
    <w:rsid w:val="00244C94"/>
    <w:rsid w:val="00245C68"/>
    <w:rsid w:val="002465F8"/>
    <w:rsid w:val="00247184"/>
    <w:rsid w:val="0025055D"/>
    <w:rsid w:val="002525CA"/>
    <w:rsid w:val="00252C3F"/>
    <w:rsid w:val="002536C0"/>
    <w:rsid w:val="00253B16"/>
    <w:rsid w:val="00257A1E"/>
    <w:rsid w:val="0026049A"/>
    <w:rsid w:val="0026258C"/>
    <w:rsid w:val="00262B42"/>
    <w:rsid w:val="002642C8"/>
    <w:rsid w:val="00266758"/>
    <w:rsid w:val="002667BD"/>
    <w:rsid w:val="00266D18"/>
    <w:rsid w:val="00267A98"/>
    <w:rsid w:val="00272FC7"/>
    <w:rsid w:val="00274AC4"/>
    <w:rsid w:val="00275EF3"/>
    <w:rsid w:val="00280EB1"/>
    <w:rsid w:val="0028142D"/>
    <w:rsid w:val="002816A7"/>
    <w:rsid w:val="00281DA9"/>
    <w:rsid w:val="00281FDE"/>
    <w:rsid w:val="00283FEB"/>
    <w:rsid w:val="00286242"/>
    <w:rsid w:val="002867D9"/>
    <w:rsid w:val="002915C3"/>
    <w:rsid w:val="0029279C"/>
    <w:rsid w:val="00293D7C"/>
    <w:rsid w:val="0029401D"/>
    <w:rsid w:val="00294C51"/>
    <w:rsid w:val="002950FB"/>
    <w:rsid w:val="002A23C8"/>
    <w:rsid w:val="002A278E"/>
    <w:rsid w:val="002A33CE"/>
    <w:rsid w:val="002A5C20"/>
    <w:rsid w:val="002A7331"/>
    <w:rsid w:val="002B0323"/>
    <w:rsid w:val="002B0EA3"/>
    <w:rsid w:val="002B120D"/>
    <w:rsid w:val="002B2759"/>
    <w:rsid w:val="002B450F"/>
    <w:rsid w:val="002B5469"/>
    <w:rsid w:val="002B5A56"/>
    <w:rsid w:val="002B5C1E"/>
    <w:rsid w:val="002B7FDB"/>
    <w:rsid w:val="002C2A6C"/>
    <w:rsid w:val="002C2CBE"/>
    <w:rsid w:val="002C34E0"/>
    <w:rsid w:val="002C43C7"/>
    <w:rsid w:val="002C51F2"/>
    <w:rsid w:val="002C6E9F"/>
    <w:rsid w:val="002D0368"/>
    <w:rsid w:val="002D4057"/>
    <w:rsid w:val="002D4269"/>
    <w:rsid w:val="002D433A"/>
    <w:rsid w:val="002D6CE2"/>
    <w:rsid w:val="002D6F8B"/>
    <w:rsid w:val="002E0050"/>
    <w:rsid w:val="002E0780"/>
    <w:rsid w:val="002E0EAA"/>
    <w:rsid w:val="002E1F0D"/>
    <w:rsid w:val="002E2B9F"/>
    <w:rsid w:val="002E40CA"/>
    <w:rsid w:val="002E51CA"/>
    <w:rsid w:val="002E5351"/>
    <w:rsid w:val="002E55E0"/>
    <w:rsid w:val="002E6764"/>
    <w:rsid w:val="002F09C5"/>
    <w:rsid w:val="002F104D"/>
    <w:rsid w:val="002F3326"/>
    <w:rsid w:val="002F5A0E"/>
    <w:rsid w:val="002F643C"/>
    <w:rsid w:val="0030019B"/>
    <w:rsid w:val="003018E4"/>
    <w:rsid w:val="00301C54"/>
    <w:rsid w:val="00301CB0"/>
    <w:rsid w:val="00302DE3"/>
    <w:rsid w:val="003065C4"/>
    <w:rsid w:val="00310204"/>
    <w:rsid w:val="003125A3"/>
    <w:rsid w:val="003130A9"/>
    <w:rsid w:val="00316A54"/>
    <w:rsid w:val="00321062"/>
    <w:rsid w:val="0032172E"/>
    <w:rsid w:val="003218D6"/>
    <w:rsid w:val="00321E72"/>
    <w:rsid w:val="0032744F"/>
    <w:rsid w:val="00331E04"/>
    <w:rsid w:val="00332A69"/>
    <w:rsid w:val="003343C5"/>
    <w:rsid w:val="00334CFC"/>
    <w:rsid w:val="00336548"/>
    <w:rsid w:val="00337ABE"/>
    <w:rsid w:val="00341C44"/>
    <w:rsid w:val="00341DF0"/>
    <w:rsid w:val="00343A3B"/>
    <w:rsid w:val="0034486C"/>
    <w:rsid w:val="00345B4E"/>
    <w:rsid w:val="003460DB"/>
    <w:rsid w:val="00347291"/>
    <w:rsid w:val="00350B78"/>
    <w:rsid w:val="00352FD1"/>
    <w:rsid w:val="00353949"/>
    <w:rsid w:val="00353BD2"/>
    <w:rsid w:val="00353F45"/>
    <w:rsid w:val="00355DEC"/>
    <w:rsid w:val="0035686E"/>
    <w:rsid w:val="00356DDD"/>
    <w:rsid w:val="00360434"/>
    <w:rsid w:val="0036074E"/>
    <w:rsid w:val="003611C8"/>
    <w:rsid w:val="00363CBF"/>
    <w:rsid w:val="00364382"/>
    <w:rsid w:val="00364788"/>
    <w:rsid w:val="00365969"/>
    <w:rsid w:val="00365FC7"/>
    <w:rsid w:val="003667DC"/>
    <w:rsid w:val="00367B0C"/>
    <w:rsid w:val="00370363"/>
    <w:rsid w:val="0037064F"/>
    <w:rsid w:val="00371C3A"/>
    <w:rsid w:val="0037338A"/>
    <w:rsid w:val="00373A19"/>
    <w:rsid w:val="00373E1C"/>
    <w:rsid w:val="003748B4"/>
    <w:rsid w:val="00376C3C"/>
    <w:rsid w:val="00377642"/>
    <w:rsid w:val="003777DB"/>
    <w:rsid w:val="0037792E"/>
    <w:rsid w:val="00381384"/>
    <w:rsid w:val="00382131"/>
    <w:rsid w:val="00382343"/>
    <w:rsid w:val="00383107"/>
    <w:rsid w:val="003847A7"/>
    <w:rsid w:val="00384C1C"/>
    <w:rsid w:val="00384DFC"/>
    <w:rsid w:val="00387265"/>
    <w:rsid w:val="00390B92"/>
    <w:rsid w:val="00390D59"/>
    <w:rsid w:val="00391973"/>
    <w:rsid w:val="003944E1"/>
    <w:rsid w:val="003948FF"/>
    <w:rsid w:val="003950A8"/>
    <w:rsid w:val="00396186"/>
    <w:rsid w:val="00396321"/>
    <w:rsid w:val="00396339"/>
    <w:rsid w:val="00396DD3"/>
    <w:rsid w:val="0039786D"/>
    <w:rsid w:val="00397FE7"/>
    <w:rsid w:val="003A1A27"/>
    <w:rsid w:val="003A1A38"/>
    <w:rsid w:val="003A251B"/>
    <w:rsid w:val="003A2A0E"/>
    <w:rsid w:val="003A50DB"/>
    <w:rsid w:val="003A513A"/>
    <w:rsid w:val="003A565A"/>
    <w:rsid w:val="003A598E"/>
    <w:rsid w:val="003A5E85"/>
    <w:rsid w:val="003A60B1"/>
    <w:rsid w:val="003A62EC"/>
    <w:rsid w:val="003B125F"/>
    <w:rsid w:val="003B18DD"/>
    <w:rsid w:val="003B2B64"/>
    <w:rsid w:val="003B6C66"/>
    <w:rsid w:val="003B6C73"/>
    <w:rsid w:val="003C0D72"/>
    <w:rsid w:val="003C277F"/>
    <w:rsid w:val="003C2A4E"/>
    <w:rsid w:val="003C4AD7"/>
    <w:rsid w:val="003C551D"/>
    <w:rsid w:val="003C5529"/>
    <w:rsid w:val="003C590B"/>
    <w:rsid w:val="003D01A7"/>
    <w:rsid w:val="003D22B1"/>
    <w:rsid w:val="003D2B62"/>
    <w:rsid w:val="003D652D"/>
    <w:rsid w:val="003E0B66"/>
    <w:rsid w:val="003E13EE"/>
    <w:rsid w:val="003E213A"/>
    <w:rsid w:val="003E3DEC"/>
    <w:rsid w:val="003E5112"/>
    <w:rsid w:val="003E6044"/>
    <w:rsid w:val="003E6387"/>
    <w:rsid w:val="003F0AE3"/>
    <w:rsid w:val="003F1089"/>
    <w:rsid w:val="003F27C7"/>
    <w:rsid w:val="003F2E6A"/>
    <w:rsid w:val="003F4284"/>
    <w:rsid w:val="003F486C"/>
    <w:rsid w:val="003F5FD3"/>
    <w:rsid w:val="003F6684"/>
    <w:rsid w:val="00402E05"/>
    <w:rsid w:val="00406D7B"/>
    <w:rsid w:val="0041029B"/>
    <w:rsid w:val="00410AB1"/>
    <w:rsid w:val="00411A14"/>
    <w:rsid w:val="00412150"/>
    <w:rsid w:val="00413C7C"/>
    <w:rsid w:val="00415C82"/>
    <w:rsid w:val="004167C6"/>
    <w:rsid w:val="00416A11"/>
    <w:rsid w:val="004214BE"/>
    <w:rsid w:val="00422389"/>
    <w:rsid w:val="00424ABF"/>
    <w:rsid w:val="00426691"/>
    <w:rsid w:val="00427861"/>
    <w:rsid w:val="00430A96"/>
    <w:rsid w:val="00431A3E"/>
    <w:rsid w:val="00432EB7"/>
    <w:rsid w:val="0043350F"/>
    <w:rsid w:val="00433F15"/>
    <w:rsid w:val="00434065"/>
    <w:rsid w:val="00435093"/>
    <w:rsid w:val="0043627B"/>
    <w:rsid w:val="004369DA"/>
    <w:rsid w:val="0043767D"/>
    <w:rsid w:val="00437917"/>
    <w:rsid w:val="004519C0"/>
    <w:rsid w:val="00454BE5"/>
    <w:rsid w:val="004556C3"/>
    <w:rsid w:val="00456212"/>
    <w:rsid w:val="00461CC5"/>
    <w:rsid w:val="00462A26"/>
    <w:rsid w:val="0046342C"/>
    <w:rsid w:val="00463F5E"/>
    <w:rsid w:val="00470853"/>
    <w:rsid w:val="0047112F"/>
    <w:rsid w:val="004721DF"/>
    <w:rsid w:val="00472A79"/>
    <w:rsid w:val="00475740"/>
    <w:rsid w:val="00477F7A"/>
    <w:rsid w:val="004830B5"/>
    <w:rsid w:val="00483CEB"/>
    <w:rsid w:val="00484216"/>
    <w:rsid w:val="00484334"/>
    <w:rsid w:val="004846EF"/>
    <w:rsid w:val="004868BF"/>
    <w:rsid w:val="00486B7C"/>
    <w:rsid w:val="00487353"/>
    <w:rsid w:val="00490118"/>
    <w:rsid w:val="004903E5"/>
    <w:rsid w:val="0049136A"/>
    <w:rsid w:val="00491FC3"/>
    <w:rsid w:val="00495917"/>
    <w:rsid w:val="00495B0F"/>
    <w:rsid w:val="00495F67"/>
    <w:rsid w:val="00496E01"/>
    <w:rsid w:val="00497684"/>
    <w:rsid w:val="00497ABC"/>
    <w:rsid w:val="00497BE4"/>
    <w:rsid w:val="004A155D"/>
    <w:rsid w:val="004A2A0A"/>
    <w:rsid w:val="004A2FF8"/>
    <w:rsid w:val="004A755D"/>
    <w:rsid w:val="004B0C88"/>
    <w:rsid w:val="004B0C9B"/>
    <w:rsid w:val="004B0EFA"/>
    <w:rsid w:val="004B5451"/>
    <w:rsid w:val="004B6320"/>
    <w:rsid w:val="004B7A2D"/>
    <w:rsid w:val="004C0DA4"/>
    <w:rsid w:val="004C2345"/>
    <w:rsid w:val="004C25AD"/>
    <w:rsid w:val="004C28C4"/>
    <w:rsid w:val="004C29CD"/>
    <w:rsid w:val="004C2B05"/>
    <w:rsid w:val="004C361E"/>
    <w:rsid w:val="004C4DE8"/>
    <w:rsid w:val="004C4FD0"/>
    <w:rsid w:val="004C51C2"/>
    <w:rsid w:val="004C6603"/>
    <w:rsid w:val="004C6D08"/>
    <w:rsid w:val="004C6DA2"/>
    <w:rsid w:val="004C6ED3"/>
    <w:rsid w:val="004C7B67"/>
    <w:rsid w:val="004D085C"/>
    <w:rsid w:val="004D0BB3"/>
    <w:rsid w:val="004D1A2A"/>
    <w:rsid w:val="004D2EC1"/>
    <w:rsid w:val="004D36DE"/>
    <w:rsid w:val="004D3E46"/>
    <w:rsid w:val="004D70A3"/>
    <w:rsid w:val="004D779D"/>
    <w:rsid w:val="004E0748"/>
    <w:rsid w:val="004E0890"/>
    <w:rsid w:val="004E2A40"/>
    <w:rsid w:val="004E37C0"/>
    <w:rsid w:val="004E4860"/>
    <w:rsid w:val="004E5BC9"/>
    <w:rsid w:val="004E674B"/>
    <w:rsid w:val="004F29DE"/>
    <w:rsid w:val="004F29ED"/>
    <w:rsid w:val="004F2FAF"/>
    <w:rsid w:val="004F780B"/>
    <w:rsid w:val="00502513"/>
    <w:rsid w:val="005035D2"/>
    <w:rsid w:val="0050395C"/>
    <w:rsid w:val="005040EF"/>
    <w:rsid w:val="00505FEC"/>
    <w:rsid w:val="00507523"/>
    <w:rsid w:val="005147E6"/>
    <w:rsid w:val="00514E38"/>
    <w:rsid w:val="00515329"/>
    <w:rsid w:val="005158C3"/>
    <w:rsid w:val="005202C9"/>
    <w:rsid w:val="005206D9"/>
    <w:rsid w:val="00520B28"/>
    <w:rsid w:val="005225E6"/>
    <w:rsid w:val="0052263A"/>
    <w:rsid w:val="00523885"/>
    <w:rsid w:val="0052388D"/>
    <w:rsid w:val="00523934"/>
    <w:rsid w:val="00524169"/>
    <w:rsid w:val="00524CC7"/>
    <w:rsid w:val="00526943"/>
    <w:rsid w:val="00527DC1"/>
    <w:rsid w:val="00530F39"/>
    <w:rsid w:val="00531234"/>
    <w:rsid w:val="00531810"/>
    <w:rsid w:val="005331C8"/>
    <w:rsid w:val="00533F20"/>
    <w:rsid w:val="0053464D"/>
    <w:rsid w:val="00535E24"/>
    <w:rsid w:val="00537ED6"/>
    <w:rsid w:val="00541647"/>
    <w:rsid w:val="00542391"/>
    <w:rsid w:val="00542F23"/>
    <w:rsid w:val="00543803"/>
    <w:rsid w:val="0054389A"/>
    <w:rsid w:val="00543BB0"/>
    <w:rsid w:val="0054703A"/>
    <w:rsid w:val="0054712D"/>
    <w:rsid w:val="00547D11"/>
    <w:rsid w:val="00551746"/>
    <w:rsid w:val="00552332"/>
    <w:rsid w:val="00554D82"/>
    <w:rsid w:val="0055618A"/>
    <w:rsid w:val="00556807"/>
    <w:rsid w:val="00557DC7"/>
    <w:rsid w:val="005622A3"/>
    <w:rsid w:val="005630C6"/>
    <w:rsid w:val="0056378D"/>
    <w:rsid w:val="00564BA8"/>
    <w:rsid w:val="00565890"/>
    <w:rsid w:val="00567F58"/>
    <w:rsid w:val="00571329"/>
    <w:rsid w:val="00571F8C"/>
    <w:rsid w:val="00573E81"/>
    <w:rsid w:val="0057531F"/>
    <w:rsid w:val="00577ECB"/>
    <w:rsid w:val="005805BB"/>
    <w:rsid w:val="00580BB2"/>
    <w:rsid w:val="0058111C"/>
    <w:rsid w:val="00581EBE"/>
    <w:rsid w:val="005828E7"/>
    <w:rsid w:val="00587D29"/>
    <w:rsid w:val="0059047A"/>
    <w:rsid w:val="00590675"/>
    <w:rsid w:val="00592EE6"/>
    <w:rsid w:val="00593299"/>
    <w:rsid w:val="0059383A"/>
    <w:rsid w:val="00595027"/>
    <w:rsid w:val="0059636D"/>
    <w:rsid w:val="005964AB"/>
    <w:rsid w:val="00596604"/>
    <w:rsid w:val="005A0099"/>
    <w:rsid w:val="005A42C6"/>
    <w:rsid w:val="005A686D"/>
    <w:rsid w:val="005A79FE"/>
    <w:rsid w:val="005B1499"/>
    <w:rsid w:val="005B1EBB"/>
    <w:rsid w:val="005B1F11"/>
    <w:rsid w:val="005B2B98"/>
    <w:rsid w:val="005B432A"/>
    <w:rsid w:val="005B4D00"/>
    <w:rsid w:val="005C1A30"/>
    <w:rsid w:val="005C53AC"/>
    <w:rsid w:val="005C5563"/>
    <w:rsid w:val="005C57FD"/>
    <w:rsid w:val="005C64D7"/>
    <w:rsid w:val="005C6505"/>
    <w:rsid w:val="005D020D"/>
    <w:rsid w:val="005D1519"/>
    <w:rsid w:val="005D2926"/>
    <w:rsid w:val="005D4D9B"/>
    <w:rsid w:val="005D5DF1"/>
    <w:rsid w:val="005D7214"/>
    <w:rsid w:val="005E0398"/>
    <w:rsid w:val="005E1232"/>
    <w:rsid w:val="005E1C1C"/>
    <w:rsid w:val="005E28A7"/>
    <w:rsid w:val="005E6650"/>
    <w:rsid w:val="005E731C"/>
    <w:rsid w:val="005E74F9"/>
    <w:rsid w:val="005E78AB"/>
    <w:rsid w:val="005F0249"/>
    <w:rsid w:val="005F0830"/>
    <w:rsid w:val="005F15A6"/>
    <w:rsid w:val="005F563B"/>
    <w:rsid w:val="005F586A"/>
    <w:rsid w:val="005F5CDE"/>
    <w:rsid w:val="005F7B64"/>
    <w:rsid w:val="0060026A"/>
    <w:rsid w:val="00603FB3"/>
    <w:rsid w:val="006043B3"/>
    <w:rsid w:val="00606561"/>
    <w:rsid w:val="006108A0"/>
    <w:rsid w:val="00611F16"/>
    <w:rsid w:val="00612794"/>
    <w:rsid w:val="00612F2D"/>
    <w:rsid w:val="00615165"/>
    <w:rsid w:val="0061569F"/>
    <w:rsid w:val="00617314"/>
    <w:rsid w:val="00620204"/>
    <w:rsid w:val="006228F7"/>
    <w:rsid w:val="00623C6E"/>
    <w:rsid w:val="00623F90"/>
    <w:rsid w:val="00623FFA"/>
    <w:rsid w:val="00624E3E"/>
    <w:rsid w:val="006264C8"/>
    <w:rsid w:val="0062750F"/>
    <w:rsid w:val="0062766F"/>
    <w:rsid w:val="00632877"/>
    <w:rsid w:val="00633421"/>
    <w:rsid w:val="00634EA0"/>
    <w:rsid w:val="006355A3"/>
    <w:rsid w:val="00635BB3"/>
    <w:rsid w:val="00636B6C"/>
    <w:rsid w:val="00641026"/>
    <w:rsid w:val="00642291"/>
    <w:rsid w:val="00642CE8"/>
    <w:rsid w:val="00642F91"/>
    <w:rsid w:val="006430FF"/>
    <w:rsid w:val="0064351B"/>
    <w:rsid w:val="00646560"/>
    <w:rsid w:val="006465EE"/>
    <w:rsid w:val="006505C8"/>
    <w:rsid w:val="0065140B"/>
    <w:rsid w:val="0065479F"/>
    <w:rsid w:val="00655486"/>
    <w:rsid w:val="00655AC1"/>
    <w:rsid w:val="00655B29"/>
    <w:rsid w:val="00662BF0"/>
    <w:rsid w:val="00663AB6"/>
    <w:rsid w:val="00665058"/>
    <w:rsid w:val="006664DD"/>
    <w:rsid w:val="00667CE7"/>
    <w:rsid w:val="006714BD"/>
    <w:rsid w:val="006724D2"/>
    <w:rsid w:val="00675295"/>
    <w:rsid w:val="00675EEF"/>
    <w:rsid w:val="00676F88"/>
    <w:rsid w:val="00677973"/>
    <w:rsid w:val="00680D20"/>
    <w:rsid w:val="00682BF9"/>
    <w:rsid w:val="00684DD3"/>
    <w:rsid w:val="00692515"/>
    <w:rsid w:val="00692539"/>
    <w:rsid w:val="00692FEA"/>
    <w:rsid w:val="00694BC1"/>
    <w:rsid w:val="00697752"/>
    <w:rsid w:val="00697ECA"/>
    <w:rsid w:val="006A2B7C"/>
    <w:rsid w:val="006A2CDB"/>
    <w:rsid w:val="006A4448"/>
    <w:rsid w:val="006A6634"/>
    <w:rsid w:val="006A7B3A"/>
    <w:rsid w:val="006B1C95"/>
    <w:rsid w:val="006B40A8"/>
    <w:rsid w:val="006B5A6E"/>
    <w:rsid w:val="006C0578"/>
    <w:rsid w:val="006C08D0"/>
    <w:rsid w:val="006C3F82"/>
    <w:rsid w:val="006C5206"/>
    <w:rsid w:val="006C544D"/>
    <w:rsid w:val="006C6972"/>
    <w:rsid w:val="006C7BE2"/>
    <w:rsid w:val="006D2612"/>
    <w:rsid w:val="006D3440"/>
    <w:rsid w:val="006D3E37"/>
    <w:rsid w:val="006E33AB"/>
    <w:rsid w:val="006E4F56"/>
    <w:rsid w:val="006E7D39"/>
    <w:rsid w:val="006E7D71"/>
    <w:rsid w:val="006F04B1"/>
    <w:rsid w:val="006F076A"/>
    <w:rsid w:val="006F28AB"/>
    <w:rsid w:val="006F31C5"/>
    <w:rsid w:val="006F39F6"/>
    <w:rsid w:val="006F5C8B"/>
    <w:rsid w:val="006F6128"/>
    <w:rsid w:val="006F7454"/>
    <w:rsid w:val="00704891"/>
    <w:rsid w:val="0070517B"/>
    <w:rsid w:val="00706075"/>
    <w:rsid w:val="00707444"/>
    <w:rsid w:val="007077DC"/>
    <w:rsid w:val="00710CD7"/>
    <w:rsid w:val="00716501"/>
    <w:rsid w:val="00717090"/>
    <w:rsid w:val="00717D33"/>
    <w:rsid w:val="00721406"/>
    <w:rsid w:val="00722DDE"/>
    <w:rsid w:val="00730A96"/>
    <w:rsid w:val="00731805"/>
    <w:rsid w:val="00732091"/>
    <w:rsid w:val="00733DA6"/>
    <w:rsid w:val="0073404D"/>
    <w:rsid w:val="00736D41"/>
    <w:rsid w:val="007403AB"/>
    <w:rsid w:val="00740682"/>
    <w:rsid w:val="00740B46"/>
    <w:rsid w:val="00741109"/>
    <w:rsid w:val="00741197"/>
    <w:rsid w:val="0074226B"/>
    <w:rsid w:val="00742C5C"/>
    <w:rsid w:val="00746DAD"/>
    <w:rsid w:val="00747265"/>
    <w:rsid w:val="00750868"/>
    <w:rsid w:val="00750CE4"/>
    <w:rsid w:val="00751210"/>
    <w:rsid w:val="00751E3E"/>
    <w:rsid w:val="00752719"/>
    <w:rsid w:val="007545C8"/>
    <w:rsid w:val="00755D3A"/>
    <w:rsid w:val="00756EE1"/>
    <w:rsid w:val="00757E8A"/>
    <w:rsid w:val="007609BC"/>
    <w:rsid w:val="0076242B"/>
    <w:rsid w:val="007626AE"/>
    <w:rsid w:val="00762F05"/>
    <w:rsid w:val="007656E7"/>
    <w:rsid w:val="00765D3F"/>
    <w:rsid w:val="00772F96"/>
    <w:rsid w:val="00772FD1"/>
    <w:rsid w:val="0077336F"/>
    <w:rsid w:val="007744F5"/>
    <w:rsid w:val="007811C3"/>
    <w:rsid w:val="0078217A"/>
    <w:rsid w:val="007838C6"/>
    <w:rsid w:val="007852FA"/>
    <w:rsid w:val="00785A54"/>
    <w:rsid w:val="0078677D"/>
    <w:rsid w:val="00786F68"/>
    <w:rsid w:val="0078758E"/>
    <w:rsid w:val="0079072C"/>
    <w:rsid w:val="007908DA"/>
    <w:rsid w:val="0079286F"/>
    <w:rsid w:val="00793EF0"/>
    <w:rsid w:val="00793FFA"/>
    <w:rsid w:val="0079582B"/>
    <w:rsid w:val="0079699D"/>
    <w:rsid w:val="00797222"/>
    <w:rsid w:val="00797F66"/>
    <w:rsid w:val="007A490C"/>
    <w:rsid w:val="007A4CC5"/>
    <w:rsid w:val="007A5D58"/>
    <w:rsid w:val="007A617D"/>
    <w:rsid w:val="007A6BEF"/>
    <w:rsid w:val="007B17F2"/>
    <w:rsid w:val="007B1898"/>
    <w:rsid w:val="007B3243"/>
    <w:rsid w:val="007B4F20"/>
    <w:rsid w:val="007B767E"/>
    <w:rsid w:val="007C041F"/>
    <w:rsid w:val="007C1E8A"/>
    <w:rsid w:val="007C3278"/>
    <w:rsid w:val="007C3767"/>
    <w:rsid w:val="007C4ED5"/>
    <w:rsid w:val="007C5B3E"/>
    <w:rsid w:val="007C64DB"/>
    <w:rsid w:val="007C6792"/>
    <w:rsid w:val="007D283E"/>
    <w:rsid w:val="007D37F5"/>
    <w:rsid w:val="007D4800"/>
    <w:rsid w:val="007D54D4"/>
    <w:rsid w:val="007D6200"/>
    <w:rsid w:val="007D661F"/>
    <w:rsid w:val="007E0D2F"/>
    <w:rsid w:val="007E1904"/>
    <w:rsid w:val="007E285D"/>
    <w:rsid w:val="007E417B"/>
    <w:rsid w:val="007E4341"/>
    <w:rsid w:val="007E7AB4"/>
    <w:rsid w:val="007F0BC1"/>
    <w:rsid w:val="007F1D4D"/>
    <w:rsid w:val="007F66CC"/>
    <w:rsid w:val="00800305"/>
    <w:rsid w:val="00802948"/>
    <w:rsid w:val="0080476A"/>
    <w:rsid w:val="00804BF6"/>
    <w:rsid w:val="00805DD6"/>
    <w:rsid w:val="00806DA6"/>
    <w:rsid w:val="008079D7"/>
    <w:rsid w:val="00810E7D"/>
    <w:rsid w:val="00813F96"/>
    <w:rsid w:val="0081561A"/>
    <w:rsid w:val="00820262"/>
    <w:rsid w:val="00820825"/>
    <w:rsid w:val="0082098D"/>
    <w:rsid w:val="00821E69"/>
    <w:rsid w:val="00822EB3"/>
    <w:rsid w:val="008239A6"/>
    <w:rsid w:val="00824273"/>
    <w:rsid w:val="0082479C"/>
    <w:rsid w:val="00824C50"/>
    <w:rsid w:val="00825B45"/>
    <w:rsid w:val="00826151"/>
    <w:rsid w:val="00830925"/>
    <w:rsid w:val="00831F68"/>
    <w:rsid w:val="0083206B"/>
    <w:rsid w:val="008326BA"/>
    <w:rsid w:val="00832B6C"/>
    <w:rsid w:val="00832C12"/>
    <w:rsid w:val="00833EBC"/>
    <w:rsid w:val="00834E11"/>
    <w:rsid w:val="00834E6F"/>
    <w:rsid w:val="00835E6D"/>
    <w:rsid w:val="008365DC"/>
    <w:rsid w:val="00836AC2"/>
    <w:rsid w:val="00837B09"/>
    <w:rsid w:val="00841483"/>
    <w:rsid w:val="0084299A"/>
    <w:rsid w:val="00842CD9"/>
    <w:rsid w:val="0084432A"/>
    <w:rsid w:val="00844B4A"/>
    <w:rsid w:val="0084551C"/>
    <w:rsid w:val="008464F5"/>
    <w:rsid w:val="00847C57"/>
    <w:rsid w:val="00847DCB"/>
    <w:rsid w:val="00850678"/>
    <w:rsid w:val="0085312F"/>
    <w:rsid w:val="00853DFA"/>
    <w:rsid w:val="00853E7E"/>
    <w:rsid w:val="0085663C"/>
    <w:rsid w:val="00857073"/>
    <w:rsid w:val="00860557"/>
    <w:rsid w:val="008611CE"/>
    <w:rsid w:val="00862954"/>
    <w:rsid w:val="00862EF7"/>
    <w:rsid w:val="008634EE"/>
    <w:rsid w:val="00864DF5"/>
    <w:rsid w:val="00865060"/>
    <w:rsid w:val="00866D40"/>
    <w:rsid w:val="0087159D"/>
    <w:rsid w:val="008726AD"/>
    <w:rsid w:val="008759ED"/>
    <w:rsid w:val="00876B33"/>
    <w:rsid w:val="00880D9E"/>
    <w:rsid w:val="0088157F"/>
    <w:rsid w:val="008816EC"/>
    <w:rsid w:val="00882C59"/>
    <w:rsid w:val="008851B2"/>
    <w:rsid w:val="0088579C"/>
    <w:rsid w:val="008867D0"/>
    <w:rsid w:val="00886C10"/>
    <w:rsid w:val="008900E9"/>
    <w:rsid w:val="008907D0"/>
    <w:rsid w:val="008929B5"/>
    <w:rsid w:val="008960A4"/>
    <w:rsid w:val="00896557"/>
    <w:rsid w:val="00897548"/>
    <w:rsid w:val="00897773"/>
    <w:rsid w:val="008A25EC"/>
    <w:rsid w:val="008A3F89"/>
    <w:rsid w:val="008A53FB"/>
    <w:rsid w:val="008A7D12"/>
    <w:rsid w:val="008B0DC1"/>
    <w:rsid w:val="008B1DE3"/>
    <w:rsid w:val="008B55F5"/>
    <w:rsid w:val="008B56C8"/>
    <w:rsid w:val="008B6C2C"/>
    <w:rsid w:val="008C07D0"/>
    <w:rsid w:val="008C3D97"/>
    <w:rsid w:val="008C45FC"/>
    <w:rsid w:val="008C46D8"/>
    <w:rsid w:val="008C5BCE"/>
    <w:rsid w:val="008D1372"/>
    <w:rsid w:val="008D1B6F"/>
    <w:rsid w:val="008D1C32"/>
    <w:rsid w:val="008D1EBC"/>
    <w:rsid w:val="008D336C"/>
    <w:rsid w:val="008D4C5B"/>
    <w:rsid w:val="008D67F5"/>
    <w:rsid w:val="008D6F65"/>
    <w:rsid w:val="008D7467"/>
    <w:rsid w:val="008D7B92"/>
    <w:rsid w:val="008E0FAB"/>
    <w:rsid w:val="008E1BA2"/>
    <w:rsid w:val="008E2CDD"/>
    <w:rsid w:val="008E4582"/>
    <w:rsid w:val="008E4A58"/>
    <w:rsid w:val="008E5CB7"/>
    <w:rsid w:val="008E6147"/>
    <w:rsid w:val="008E709C"/>
    <w:rsid w:val="008E7F1A"/>
    <w:rsid w:val="008F0EFA"/>
    <w:rsid w:val="008F24E9"/>
    <w:rsid w:val="008F2854"/>
    <w:rsid w:val="008F41CD"/>
    <w:rsid w:val="008F4845"/>
    <w:rsid w:val="008F569F"/>
    <w:rsid w:val="008F5A95"/>
    <w:rsid w:val="00901DAF"/>
    <w:rsid w:val="00902B8D"/>
    <w:rsid w:val="009038D6"/>
    <w:rsid w:val="009040DA"/>
    <w:rsid w:val="00905646"/>
    <w:rsid w:val="009069D9"/>
    <w:rsid w:val="00907E1D"/>
    <w:rsid w:val="00910F73"/>
    <w:rsid w:val="0091488D"/>
    <w:rsid w:val="00916560"/>
    <w:rsid w:val="009168EF"/>
    <w:rsid w:val="00916BA8"/>
    <w:rsid w:val="00917453"/>
    <w:rsid w:val="00920BD4"/>
    <w:rsid w:val="009241DD"/>
    <w:rsid w:val="0092632D"/>
    <w:rsid w:val="0092666F"/>
    <w:rsid w:val="009267B3"/>
    <w:rsid w:val="009310E9"/>
    <w:rsid w:val="00931361"/>
    <w:rsid w:val="0093280D"/>
    <w:rsid w:val="00933155"/>
    <w:rsid w:val="00933C42"/>
    <w:rsid w:val="00934E95"/>
    <w:rsid w:val="00935E4A"/>
    <w:rsid w:val="00936421"/>
    <w:rsid w:val="009365DF"/>
    <w:rsid w:val="009365FD"/>
    <w:rsid w:val="009369B7"/>
    <w:rsid w:val="00936D67"/>
    <w:rsid w:val="0093741D"/>
    <w:rsid w:val="009376D8"/>
    <w:rsid w:val="00940D42"/>
    <w:rsid w:val="00942409"/>
    <w:rsid w:val="00945746"/>
    <w:rsid w:val="00947E02"/>
    <w:rsid w:val="009502E6"/>
    <w:rsid w:val="00950850"/>
    <w:rsid w:val="00951876"/>
    <w:rsid w:val="00951A07"/>
    <w:rsid w:val="00951E28"/>
    <w:rsid w:val="009539CA"/>
    <w:rsid w:val="00953BC1"/>
    <w:rsid w:val="00953F6A"/>
    <w:rsid w:val="00957788"/>
    <w:rsid w:val="0096083C"/>
    <w:rsid w:val="00960C1A"/>
    <w:rsid w:val="00960CBE"/>
    <w:rsid w:val="009611E2"/>
    <w:rsid w:val="00961BCB"/>
    <w:rsid w:val="009627B3"/>
    <w:rsid w:val="00962E9B"/>
    <w:rsid w:val="009635D2"/>
    <w:rsid w:val="00963DF1"/>
    <w:rsid w:val="0096465E"/>
    <w:rsid w:val="0096490C"/>
    <w:rsid w:val="0096503B"/>
    <w:rsid w:val="00965E21"/>
    <w:rsid w:val="009662DC"/>
    <w:rsid w:val="00966730"/>
    <w:rsid w:val="00967F40"/>
    <w:rsid w:val="00971762"/>
    <w:rsid w:val="009755EF"/>
    <w:rsid w:val="00982607"/>
    <w:rsid w:val="00982750"/>
    <w:rsid w:val="00983CF5"/>
    <w:rsid w:val="009911FD"/>
    <w:rsid w:val="00992531"/>
    <w:rsid w:val="0099263A"/>
    <w:rsid w:val="00992DBA"/>
    <w:rsid w:val="00994D84"/>
    <w:rsid w:val="0099699A"/>
    <w:rsid w:val="009975C6"/>
    <w:rsid w:val="009A3A6B"/>
    <w:rsid w:val="009A4198"/>
    <w:rsid w:val="009A5405"/>
    <w:rsid w:val="009A6A6A"/>
    <w:rsid w:val="009A6B49"/>
    <w:rsid w:val="009A75D0"/>
    <w:rsid w:val="009B03E1"/>
    <w:rsid w:val="009B051B"/>
    <w:rsid w:val="009B2981"/>
    <w:rsid w:val="009B34AD"/>
    <w:rsid w:val="009B36D6"/>
    <w:rsid w:val="009B4244"/>
    <w:rsid w:val="009B6196"/>
    <w:rsid w:val="009C05F1"/>
    <w:rsid w:val="009C0FFE"/>
    <w:rsid w:val="009C2490"/>
    <w:rsid w:val="009C3581"/>
    <w:rsid w:val="009C474B"/>
    <w:rsid w:val="009C59FF"/>
    <w:rsid w:val="009C708B"/>
    <w:rsid w:val="009D152C"/>
    <w:rsid w:val="009D3EE1"/>
    <w:rsid w:val="009D600F"/>
    <w:rsid w:val="009D7870"/>
    <w:rsid w:val="009D7A45"/>
    <w:rsid w:val="009E0039"/>
    <w:rsid w:val="009E162A"/>
    <w:rsid w:val="009E3440"/>
    <w:rsid w:val="009F0350"/>
    <w:rsid w:val="009F0B8E"/>
    <w:rsid w:val="009F2F33"/>
    <w:rsid w:val="009F4DCE"/>
    <w:rsid w:val="009F5ECF"/>
    <w:rsid w:val="009F5F03"/>
    <w:rsid w:val="009F7B33"/>
    <w:rsid w:val="00A0107B"/>
    <w:rsid w:val="00A011E5"/>
    <w:rsid w:val="00A04393"/>
    <w:rsid w:val="00A04540"/>
    <w:rsid w:val="00A047A9"/>
    <w:rsid w:val="00A0490A"/>
    <w:rsid w:val="00A04BD0"/>
    <w:rsid w:val="00A06122"/>
    <w:rsid w:val="00A117AF"/>
    <w:rsid w:val="00A12000"/>
    <w:rsid w:val="00A128A3"/>
    <w:rsid w:val="00A1372D"/>
    <w:rsid w:val="00A13F77"/>
    <w:rsid w:val="00A153D1"/>
    <w:rsid w:val="00A15815"/>
    <w:rsid w:val="00A15859"/>
    <w:rsid w:val="00A17041"/>
    <w:rsid w:val="00A21315"/>
    <w:rsid w:val="00A21E3F"/>
    <w:rsid w:val="00A23C6C"/>
    <w:rsid w:val="00A245C8"/>
    <w:rsid w:val="00A24ABC"/>
    <w:rsid w:val="00A2507C"/>
    <w:rsid w:val="00A2562A"/>
    <w:rsid w:val="00A27432"/>
    <w:rsid w:val="00A27AE8"/>
    <w:rsid w:val="00A27E9D"/>
    <w:rsid w:val="00A30749"/>
    <w:rsid w:val="00A30A7E"/>
    <w:rsid w:val="00A32975"/>
    <w:rsid w:val="00A3321B"/>
    <w:rsid w:val="00A33EB0"/>
    <w:rsid w:val="00A3510B"/>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1C0A"/>
    <w:rsid w:val="00A53075"/>
    <w:rsid w:val="00A5334E"/>
    <w:rsid w:val="00A5394A"/>
    <w:rsid w:val="00A54DF1"/>
    <w:rsid w:val="00A55986"/>
    <w:rsid w:val="00A55C9B"/>
    <w:rsid w:val="00A56944"/>
    <w:rsid w:val="00A60497"/>
    <w:rsid w:val="00A66B79"/>
    <w:rsid w:val="00A675B2"/>
    <w:rsid w:val="00A72333"/>
    <w:rsid w:val="00A74EA5"/>
    <w:rsid w:val="00A81C86"/>
    <w:rsid w:val="00A844CE"/>
    <w:rsid w:val="00A84869"/>
    <w:rsid w:val="00A84DA7"/>
    <w:rsid w:val="00A854FD"/>
    <w:rsid w:val="00A85F54"/>
    <w:rsid w:val="00A9125C"/>
    <w:rsid w:val="00A95932"/>
    <w:rsid w:val="00A96804"/>
    <w:rsid w:val="00A96C0D"/>
    <w:rsid w:val="00A96D04"/>
    <w:rsid w:val="00A97430"/>
    <w:rsid w:val="00A97E45"/>
    <w:rsid w:val="00AA0055"/>
    <w:rsid w:val="00AA0C64"/>
    <w:rsid w:val="00AA0DC5"/>
    <w:rsid w:val="00AA1134"/>
    <w:rsid w:val="00AA2966"/>
    <w:rsid w:val="00AA31A8"/>
    <w:rsid w:val="00AA6F40"/>
    <w:rsid w:val="00AB1332"/>
    <w:rsid w:val="00AB1F29"/>
    <w:rsid w:val="00AB22B7"/>
    <w:rsid w:val="00AB32FA"/>
    <w:rsid w:val="00AB3524"/>
    <w:rsid w:val="00AB5634"/>
    <w:rsid w:val="00AB57E3"/>
    <w:rsid w:val="00AC0136"/>
    <w:rsid w:val="00AC6421"/>
    <w:rsid w:val="00AC76C7"/>
    <w:rsid w:val="00AD1BC3"/>
    <w:rsid w:val="00AD36C8"/>
    <w:rsid w:val="00AD37DD"/>
    <w:rsid w:val="00AE0047"/>
    <w:rsid w:val="00AE02C8"/>
    <w:rsid w:val="00AE04E8"/>
    <w:rsid w:val="00AE2999"/>
    <w:rsid w:val="00AE29D8"/>
    <w:rsid w:val="00AE3D6F"/>
    <w:rsid w:val="00AE417B"/>
    <w:rsid w:val="00AE5BBC"/>
    <w:rsid w:val="00AF1A16"/>
    <w:rsid w:val="00AF1C94"/>
    <w:rsid w:val="00AF1EF9"/>
    <w:rsid w:val="00AF1FAD"/>
    <w:rsid w:val="00AF44B5"/>
    <w:rsid w:val="00B00B0F"/>
    <w:rsid w:val="00B00FDD"/>
    <w:rsid w:val="00B02017"/>
    <w:rsid w:val="00B07C32"/>
    <w:rsid w:val="00B07E4A"/>
    <w:rsid w:val="00B10304"/>
    <w:rsid w:val="00B10560"/>
    <w:rsid w:val="00B107D8"/>
    <w:rsid w:val="00B13797"/>
    <w:rsid w:val="00B137DB"/>
    <w:rsid w:val="00B15560"/>
    <w:rsid w:val="00B163A7"/>
    <w:rsid w:val="00B1726F"/>
    <w:rsid w:val="00B2087D"/>
    <w:rsid w:val="00B2122E"/>
    <w:rsid w:val="00B22487"/>
    <w:rsid w:val="00B22DA6"/>
    <w:rsid w:val="00B240BB"/>
    <w:rsid w:val="00B24A03"/>
    <w:rsid w:val="00B25B67"/>
    <w:rsid w:val="00B2611E"/>
    <w:rsid w:val="00B26F2E"/>
    <w:rsid w:val="00B277D8"/>
    <w:rsid w:val="00B27E2C"/>
    <w:rsid w:val="00B33133"/>
    <w:rsid w:val="00B33ACA"/>
    <w:rsid w:val="00B34117"/>
    <w:rsid w:val="00B347C5"/>
    <w:rsid w:val="00B34ED8"/>
    <w:rsid w:val="00B37148"/>
    <w:rsid w:val="00B41038"/>
    <w:rsid w:val="00B421A6"/>
    <w:rsid w:val="00B42CE0"/>
    <w:rsid w:val="00B43DA8"/>
    <w:rsid w:val="00B44124"/>
    <w:rsid w:val="00B443FD"/>
    <w:rsid w:val="00B45DA9"/>
    <w:rsid w:val="00B52FE3"/>
    <w:rsid w:val="00B5683A"/>
    <w:rsid w:val="00B56FC8"/>
    <w:rsid w:val="00B5789E"/>
    <w:rsid w:val="00B57E76"/>
    <w:rsid w:val="00B60728"/>
    <w:rsid w:val="00B61B1B"/>
    <w:rsid w:val="00B62078"/>
    <w:rsid w:val="00B62476"/>
    <w:rsid w:val="00B63BBB"/>
    <w:rsid w:val="00B63FD1"/>
    <w:rsid w:val="00B671BB"/>
    <w:rsid w:val="00B67C6E"/>
    <w:rsid w:val="00B705FC"/>
    <w:rsid w:val="00B706AF"/>
    <w:rsid w:val="00B72059"/>
    <w:rsid w:val="00B73898"/>
    <w:rsid w:val="00B73AD3"/>
    <w:rsid w:val="00B740DA"/>
    <w:rsid w:val="00B749B1"/>
    <w:rsid w:val="00B76820"/>
    <w:rsid w:val="00B82222"/>
    <w:rsid w:val="00B8506D"/>
    <w:rsid w:val="00B85BB7"/>
    <w:rsid w:val="00B868FC"/>
    <w:rsid w:val="00B871CE"/>
    <w:rsid w:val="00B906AF"/>
    <w:rsid w:val="00B913B8"/>
    <w:rsid w:val="00B91AAC"/>
    <w:rsid w:val="00B91AC0"/>
    <w:rsid w:val="00B9528B"/>
    <w:rsid w:val="00B965CB"/>
    <w:rsid w:val="00B977F0"/>
    <w:rsid w:val="00BA0C6D"/>
    <w:rsid w:val="00BA233B"/>
    <w:rsid w:val="00BA3834"/>
    <w:rsid w:val="00BA661C"/>
    <w:rsid w:val="00BA790C"/>
    <w:rsid w:val="00BB1F75"/>
    <w:rsid w:val="00BB37FC"/>
    <w:rsid w:val="00BB4F8A"/>
    <w:rsid w:val="00BB6525"/>
    <w:rsid w:val="00BB65B2"/>
    <w:rsid w:val="00BC0BBF"/>
    <w:rsid w:val="00BC10AC"/>
    <w:rsid w:val="00BC1D09"/>
    <w:rsid w:val="00BC5683"/>
    <w:rsid w:val="00BC6867"/>
    <w:rsid w:val="00BC6CE4"/>
    <w:rsid w:val="00BC715A"/>
    <w:rsid w:val="00BC764B"/>
    <w:rsid w:val="00BD1C8E"/>
    <w:rsid w:val="00BD1E88"/>
    <w:rsid w:val="00BD3E4B"/>
    <w:rsid w:val="00BD4AD2"/>
    <w:rsid w:val="00BD7A95"/>
    <w:rsid w:val="00BE24B7"/>
    <w:rsid w:val="00BE2718"/>
    <w:rsid w:val="00BE334E"/>
    <w:rsid w:val="00BE7278"/>
    <w:rsid w:val="00BE78E1"/>
    <w:rsid w:val="00BF0FB2"/>
    <w:rsid w:val="00BF2630"/>
    <w:rsid w:val="00BF290E"/>
    <w:rsid w:val="00BF4A87"/>
    <w:rsid w:val="00BF51E6"/>
    <w:rsid w:val="00BF6CEB"/>
    <w:rsid w:val="00BF72FB"/>
    <w:rsid w:val="00C0075A"/>
    <w:rsid w:val="00C00D8C"/>
    <w:rsid w:val="00C00E42"/>
    <w:rsid w:val="00C018AA"/>
    <w:rsid w:val="00C027EC"/>
    <w:rsid w:val="00C02EAA"/>
    <w:rsid w:val="00C0495B"/>
    <w:rsid w:val="00C057B5"/>
    <w:rsid w:val="00C0707B"/>
    <w:rsid w:val="00C10751"/>
    <w:rsid w:val="00C1119F"/>
    <w:rsid w:val="00C1314F"/>
    <w:rsid w:val="00C13B84"/>
    <w:rsid w:val="00C147E1"/>
    <w:rsid w:val="00C164F2"/>
    <w:rsid w:val="00C2204F"/>
    <w:rsid w:val="00C224BE"/>
    <w:rsid w:val="00C22CE1"/>
    <w:rsid w:val="00C2345B"/>
    <w:rsid w:val="00C32976"/>
    <w:rsid w:val="00C32F6F"/>
    <w:rsid w:val="00C337DA"/>
    <w:rsid w:val="00C33F97"/>
    <w:rsid w:val="00C34CE7"/>
    <w:rsid w:val="00C34D52"/>
    <w:rsid w:val="00C36097"/>
    <w:rsid w:val="00C3701F"/>
    <w:rsid w:val="00C45259"/>
    <w:rsid w:val="00C456DC"/>
    <w:rsid w:val="00C45A18"/>
    <w:rsid w:val="00C465AA"/>
    <w:rsid w:val="00C52E4E"/>
    <w:rsid w:val="00C530C6"/>
    <w:rsid w:val="00C5357C"/>
    <w:rsid w:val="00C54916"/>
    <w:rsid w:val="00C54A92"/>
    <w:rsid w:val="00C54ED8"/>
    <w:rsid w:val="00C5689D"/>
    <w:rsid w:val="00C56C22"/>
    <w:rsid w:val="00C61A6B"/>
    <w:rsid w:val="00C62317"/>
    <w:rsid w:val="00C6241B"/>
    <w:rsid w:val="00C639CC"/>
    <w:rsid w:val="00C6493F"/>
    <w:rsid w:val="00C6680F"/>
    <w:rsid w:val="00C7163A"/>
    <w:rsid w:val="00C71C24"/>
    <w:rsid w:val="00C735F0"/>
    <w:rsid w:val="00C73DBF"/>
    <w:rsid w:val="00C73F33"/>
    <w:rsid w:val="00C75E35"/>
    <w:rsid w:val="00C77233"/>
    <w:rsid w:val="00C80F33"/>
    <w:rsid w:val="00C81EDA"/>
    <w:rsid w:val="00C82E24"/>
    <w:rsid w:val="00C83835"/>
    <w:rsid w:val="00C84AFC"/>
    <w:rsid w:val="00C84B0A"/>
    <w:rsid w:val="00C8547B"/>
    <w:rsid w:val="00C86513"/>
    <w:rsid w:val="00C869DB"/>
    <w:rsid w:val="00C901FE"/>
    <w:rsid w:val="00C918A7"/>
    <w:rsid w:val="00C92D40"/>
    <w:rsid w:val="00C95042"/>
    <w:rsid w:val="00C95617"/>
    <w:rsid w:val="00C95E39"/>
    <w:rsid w:val="00CA0924"/>
    <w:rsid w:val="00CA22EC"/>
    <w:rsid w:val="00CA3E4C"/>
    <w:rsid w:val="00CA56B4"/>
    <w:rsid w:val="00CB0770"/>
    <w:rsid w:val="00CB1009"/>
    <w:rsid w:val="00CB215F"/>
    <w:rsid w:val="00CB4BC6"/>
    <w:rsid w:val="00CB6670"/>
    <w:rsid w:val="00CC0A15"/>
    <w:rsid w:val="00CC13F2"/>
    <w:rsid w:val="00CC3E3A"/>
    <w:rsid w:val="00CC4C8E"/>
    <w:rsid w:val="00CC5D1E"/>
    <w:rsid w:val="00CD0479"/>
    <w:rsid w:val="00CD10F3"/>
    <w:rsid w:val="00CD33E0"/>
    <w:rsid w:val="00CD4A85"/>
    <w:rsid w:val="00CD4CA8"/>
    <w:rsid w:val="00CD516F"/>
    <w:rsid w:val="00CD5347"/>
    <w:rsid w:val="00CD6C59"/>
    <w:rsid w:val="00CE286D"/>
    <w:rsid w:val="00CE2F1C"/>
    <w:rsid w:val="00CE3DE9"/>
    <w:rsid w:val="00CE4B57"/>
    <w:rsid w:val="00CE4BA0"/>
    <w:rsid w:val="00CE76F8"/>
    <w:rsid w:val="00CE7B84"/>
    <w:rsid w:val="00CF0C05"/>
    <w:rsid w:val="00CF4B0D"/>
    <w:rsid w:val="00CF4B15"/>
    <w:rsid w:val="00D013EB"/>
    <w:rsid w:val="00D031A0"/>
    <w:rsid w:val="00D03FC3"/>
    <w:rsid w:val="00D04CCA"/>
    <w:rsid w:val="00D0560B"/>
    <w:rsid w:val="00D05A45"/>
    <w:rsid w:val="00D0658A"/>
    <w:rsid w:val="00D075E1"/>
    <w:rsid w:val="00D11774"/>
    <w:rsid w:val="00D13CF8"/>
    <w:rsid w:val="00D15380"/>
    <w:rsid w:val="00D2012F"/>
    <w:rsid w:val="00D20653"/>
    <w:rsid w:val="00D20EC4"/>
    <w:rsid w:val="00D2116E"/>
    <w:rsid w:val="00D23687"/>
    <w:rsid w:val="00D243FF"/>
    <w:rsid w:val="00D24632"/>
    <w:rsid w:val="00D2557A"/>
    <w:rsid w:val="00D25E3C"/>
    <w:rsid w:val="00D3050A"/>
    <w:rsid w:val="00D341EC"/>
    <w:rsid w:val="00D35A6A"/>
    <w:rsid w:val="00D3699F"/>
    <w:rsid w:val="00D37BD5"/>
    <w:rsid w:val="00D40B58"/>
    <w:rsid w:val="00D414AB"/>
    <w:rsid w:val="00D435E5"/>
    <w:rsid w:val="00D437B3"/>
    <w:rsid w:val="00D439F5"/>
    <w:rsid w:val="00D45597"/>
    <w:rsid w:val="00D46951"/>
    <w:rsid w:val="00D505D1"/>
    <w:rsid w:val="00D51F83"/>
    <w:rsid w:val="00D53AC9"/>
    <w:rsid w:val="00D55A1B"/>
    <w:rsid w:val="00D55AAD"/>
    <w:rsid w:val="00D574CE"/>
    <w:rsid w:val="00D60187"/>
    <w:rsid w:val="00D61C44"/>
    <w:rsid w:val="00D6597C"/>
    <w:rsid w:val="00D65A80"/>
    <w:rsid w:val="00D677A5"/>
    <w:rsid w:val="00D67954"/>
    <w:rsid w:val="00D7137B"/>
    <w:rsid w:val="00D72CA1"/>
    <w:rsid w:val="00D7378F"/>
    <w:rsid w:val="00D73B68"/>
    <w:rsid w:val="00D775D4"/>
    <w:rsid w:val="00D80445"/>
    <w:rsid w:val="00D80479"/>
    <w:rsid w:val="00D829A1"/>
    <w:rsid w:val="00D834BD"/>
    <w:rsid w:val="00D845AC"/>
    <w:rsid w:val="00D87BC4"/>
    <w:rsid w:val="00D9155B"/>
    <w:rsid w:val="00D91981"/>
    <w:rsid w:val="00D91A3F"/>
    <w:rsid w:val="00D93C58"/>
    <w:rsid w:val="00D93D08"/>
    <w:rsid w:val="00D943DE"/>
    <w:rsid w:val="00D950BD"/>
    <w:rsid w:val="00D95E6B"/>
    <w:rsid w:val="00D97568"/>
    <w:rsid w:val="00D9789F"/>
    <w:rsid w:val="00DA1032"/>
    <w:rsid w:val="00DA20A4"/>
    <w:rsid w:val="00DA2E09"/>
    <w:rsid w:val="00DA4969"/>
    <w:rsid w:val="00DA6EFD"/>
    <w:rsid w:val="00DA7785"/>
    <w:rsid w:val="00DB0AF2"/>
    <w:rsid w:val="00DB15A7"/>
    <w:rsid w:val="00DB1D7D"/>
    <w:rsid w:val="00DB22E1"/>
    <w:rsid w:val="00DB3215"/>
    <w:rsid w:val="00DB4653"/>
    <w:rsid w:val="00DB6196"/>
    <w:rsid w:val="00DB6379"/>
    <w:rsid w:val="00DB73D1"/>
    <w:rsid w:val="00DC07DE"/>
    <w:rsid w:val="00DC0D03"/>
    <w:rsid w:val="00DC0FC7"/>
    <w:rsid w:val="00DC366A"/>
    <w:rsid w:val="00DC4454"/>
    <w:rsid w:val="00DC762A"/>
    <w:rsid w:val="00DD0F53"/>
    <w:rsid w:val="00DD1926"/>
    <w:rsid w:val="00DD3212"/>
    <w:rsid w:val="00DD41E1"/>
    <w:rsid w:val="00DD480A"/>
    <w:rsid w:val="00DD4B42"/>
    <w:rsid w:val="00DD501F"/>
    <w:rsid w:val="00DD5457"/>
    <w:rsid w:val="00DE014D"/>
    <w:rsid w:val="00DE07D3"/>
    <w:rsid w:val="00DE539B"/>
    <w:rsid w:val="00DE54AF"/>
    <w:rsid w:val="00DE5B14"/>
    <w:rsid w:val="00DE5FAA"/>
    <w:rsid w:val="00DE674B"/>
    <w:rsid w:val="00DE6B46"/>
    <w:rsid w:val="00DE7D62"/>
    <w:rsid w:val="00DF18A1"/>
    <w:rsid w:val="00DF2CD8"/>
    <w:rsid w:val="00DF4215"/>
    <w:rsid w:val="00DF474E"/>
    <w:rsid w:val="00DF679C"/>
    <w:rsid w:val="00DF6AAA"/>
    <w:rsid w:val="00DF6ED1"/>
    <w:rsid w:val="00DF7F18"/>
    <w:rsid w:val="00E01228"/>
    <w:rsid w:val="00E035F2"/>
    <w:rsid w:val="00E0483A"/>
    <w:rsid w:val="00E07413"/>
    <w:rsid w:val="00E107E9"/>
    <w:rsid w:val="00E110C4"/>
    <w:rsid w:val="00E1261C"/>
    <w:rsid w:val="00E12F4F"/>
    <w:rsid w:val="00E14798"/>
    <w:rsid w:val="00E15048"/>
    <w:rsid w:val="00E17485"/>
    <w:rsid w:val="00E25C19"/>
    <w:rsid w:val="00E26C0A"/>
    <w:rsid w:val="00E305CA"/>
    <w:rsid w:val="00E31E21"/>
    <w:rsid w:val="00E42283"/>
    <w:rsid w:val="00E42331"/>
    <w:rsid w:val="00E42562"/>
    <w:rsid w:val="00E42627"/>
    <w:rsid w:val="00E42ACC"/>
    <w:rsid w:val="00E46A16"/>
    <w:rsid w:val="00E474A1"/>
    <w:rsid w:val="00E4780E"/>
    <w:rsid w:val="00E502CA"/>
    <w:rsid w:val="00E50594"/>
    <w:rsid w:val="00E507E1"/>
    <w:rsid w:val="00E51631"/>
    <w:rsid w:val="00E5287C"/>
    <w:rsid w:val="00E5296C"/>
    <w:rsid w:val="00E554CD"/>
    <w:rsid w:val="00E56647"/>
    <w:rsid w:val="00E578EE"/>
    <w:rsid w:val="00E63F84"/>
    <w:rsid w:val="00E662DD"/>
    <w:rsid w:val="00E67917"/>
    <w:rsid w:val="00E725B9"/>
    <w:rsid w:val="00E73E28"/>
    <w:rsid w:val="00E7459C"/>
    <w:rsid w:val="00E75520"/>
    <w:rsid w:val="00E7651E"/>
    <w:rsid w:val="00E803CB"/>
    <w:rsid w:val="00E84754"/>
    <w:rsid w:val="00E84B7C"/>
    <w:rsid w:val="00E84C5D"/>
    <w:rsid w:val="00E86E60"/>
    <w:rsid w:val="00E87049"/>
    <w:rsid w:val="00E87E9E"/>
    <w:rsid w:val="00E906B0"/>
    <w:rsid w:val="00E9219A"/>
    <w:rsid w:val="00E93747"/>
    <w:rsid w:val="00E96CE1"/>
    <w:rsid w:val="00E96E28"/>
    <w:rsid w:val="00E972CE"/>
    <w:rsid w:val="00EA2C54"/>
    <w:rsid w:val="00EA342F"/>
    <w:rsid w:val="00EA492D"/>
    <w:rsid w:val="00EA58B2"/>
    <w:rsid w:val="00EA722B"/>
    <w:rsid w:val="00EB0407"/>
    <w:rsid w:val="00EB18FA"/>
    <w:rsid w:val="00EB1986"/>
    <w:rsid w:val="00EB2EF0"/>
    <w:rsid w:val="00EB4A3F"/>
    <w:rsid w:val="00EB7ED9"/>
    <w:rsid w:val="00EC16EC"/>
    <w:rsid w:val="00EC17B5"/>
    <w:rsid w:val="00EC314B"/>
    <w:rsid w:val="00EC5004"/>
    <w:rsid w:val="00ED03CE"/>
    <w:rsid w:val="00ED49EE"/>
    <w:rsid w:val="00ED5816"/>
    <w:rsid w:val="00EE1534"/>
    <w:rsid w:val="00EE30BD"/>
    <w:rsid w:val="00EE45F1"/>
    <w:rsid w:val="00EE4F67"/>
    <w:rsid w:val="00EE5278"/>
    <w:rsid w:val="00EE5BC2"/>
    <w:rsid w:val="00EE5C0B"/>
    <w:rsid w:val="00EE5FC7"/>
    <w:rsid w:val="00EE6450"/>
    <w:rsid w:val="00EE657E"/>
    <w:rsid w:val="00EE6E6A"/>
    <w:rsid w:val="00EE7D91"/>
    <w:rsid w:val="00EF2582"/>
    <w:rsid w:val="00EF40A3"/>
    <w:rsid w:val="00EF6202"/>
    <w:rsid w:val="00F007EF"/>
    <w:rsid w:val="00F0169C"/>
    <w:rsid w:val="00F01B41"/>
    <w:rsid w:val="00F01DEB"/>
    <w:rsid w:val="00F02E47"/>
    <w:rsid w:val="00F0578B"/>
    <w:rsid w:val="00F06FEB"/>
    <w:rsid w:val="00F0769E"/>
    <w:rsid w:val="00F07CE5"/>
    <w:rsid w:val="00F07D10"/>
    <w:rsid w:val="00F10FEF"/>
    <w:rsid w:val="00F112CA"/>
    <w:rsid w:val="00F11C69"/>
    <w:rsid w:val="00F13DED"/>
    <w:rsid w:val="00F14957"/>
    <w:rsid w:val="00F21914"/>
    <w:rsid w:val="00F259D4"/>
    <w:rsid w:val="00F3022B"/>
    <w:rsid w:val="00F3076A"/>
    <w:rsid w:val="00F31F69"/>
    <w:rsid w:val="00F32C82"/>
    <w:rsid w:val="00F343C8"/>
    <w:rsid w:val="00F3523C"/>
    <w:rsid w:val="00F35245"/>
    <w:rsid w:val="00F3631B"/>
    <w:rsid w:val="00F3674B"/>
    <w:rsid w:val="00F371FC"/>
    <w:rsid w:val="00F405B9"/>
    <w:rsid w:val="00F4211E"/>
    <w:rsid w:val="00F42EA3"/>
    <w:rsid w:val="00F44DBF"/>
    <w:rsid w:val="00F46381"/>
    <w:rsid w:val="00F47E4F"/>
    <w:rsid w:val="00F4FA4F"/>
    <w:rsid w:val="00F52522"/>
    <w:rsid w:val="00F53069"/>
    <w:rsid w:val="00F53F6A"/>
    <w:rsid w:val="00F550F8"/>
    <w:rsid w:val="00F61BFB"/>
    <w:rsid w:val="00F62583"/>
    <w:rsid w:val="00F626BA"/>
    <w:rsid w:val="00F643F9"/>
    <w:rsid w:val="00F645AF"/>
    <w:rsid w:val="00F65190"/>
    <w:rsid w:val="00F652A3"/>
    <w:rsid w:val="00F65B12"/>
    <w:rsid w:val="00F65DCA"/>
    <w:rsid w:val="00F66162"/>
    <w:rsid w:val="00F673D5"/>
    <w:rsid w:val="00F67B02"/>
    <w:rsid w:val="00F702B6"/>
    <w:rsid w:val="00F70329"/>
    <w:rsid w:val="00F716C6"/>
    <w:rsid w:val="00F75691"/>
    <w:rsid w:val="00F77B0E"/>
    <w:rsid w:val="00F77D09"/>
    <w:rsid w:val="00F77EC5"/>
    <w:rsid w:val="00F83DBD"/>
    <w:rsid w:val="00F85DF6"/>
    <w:rsid w:val="00F903A1"/>
    <w:rsid w:val="00F90A2E"/>
    <w:rsid w:val="00F91AA7"/>
    <w:rsid w:val="00F91B10"/>
    <w:rsid w:val="00F93D9C"/>
    <w:rsid w:val="00FA0AD8"/>
    <w:rsid w:val="00FA0CE5"/>
    <w:rsid w:val="00FA1A64"/>
    <w:rsid w:val="00FA364A"/>
    <w:rsid w:val="00FA586D"/>
    <w:rsid w:val="00FA6244"/>
    <w:rsid w:val="00FA73B6"/>
    <w:rsid w:val="00FA7A33"/>
    <w:rsid w:val="00FB0F8A"/>
    <w:rsid w:val="00FB1499"/>
    <w:rsid w:val="00FB30D6"/>
    <w:rsid w:val="00FB33ED"/>
    <w:rsid w:val="00FB394D"/>
    <w:rsid w:val="00FB3B59"/>
    <w:rsid w:val="00FB45C4"/>
    <w:rsid w:val="00FB52AC"/>
    <w:rsid w:val="00FB53E2"/>
    <w:rsid w:val="00FC3FA0"/>
    <w:rsid w:val="00FC4ACE"/>
    <w:rsid w:val="00FC4E4C"/>
    <w:rsid w:val="00FD0358"/>
    <w:rsid w:val="00FD10BB"/>
    <w:rsid w:val="00FD1B97"/>
    <w:rsid w:val="00FD2B3E"/>
    <w:rsid w:val="00FD2D6E"/>
    <w:rsid w:val="00FD4D68"/>
    <w:rsid w:val="00FD4EDD"/>
    <w:rsid w:val="00FD5FCF"/>
    <w:rsid w:val="00FD64B9"/>
    <w:rsid w:val="00FD6B02"/>
    <w:rsid w:val="00FE0C65"/>
    <w:rsid w:val="00FE1452"/>
    <w:rsid w:val="00FE39F8"/>
    <w:rsid w:val="00FE52B1"/>
    <w:rsid w:val="00FE66D7"/>
    <w:rsid w:val="00FE6D0B"/>
    <w:rsid w:val="00FE7CCE"/>
    <w:rsid w:val="00FE7D99"/>
    <w:rsid w:val="00FF08C2"/>
    <w:rsid w:val="00FF0B26"/>
    <w:rsid w:val="00FF0B7B"/>
    <w:rsid w:val="00FF1673"/>
    <w:rsid w:val="00FF3428"/>
    <w:rsid w:val="00FF62AB"/>
    <w:rsid w:val="00FF691E"/>
    <w:rsid w:val="01193169"/>
    <w:rsid w:val="043C991F"/>
    <w:rsid w:val="07E1AB06"/>
    <w:rsid w:val="08B055DD"/>
    <w:rsid w:val="09554472"/>
    <w:rsid w:val="09E6BA34"/>
    <w:rsid w:val="0F43E664"/>
    <w:rsid w:val="113FDBD3"/>
    <w:rsid w:val="11B30678"/>
    <w:rsid w:val="131E3260"/>
    <w:rsid w:val="17BBB548"/>
    <w:rsid w:val="17ED8595"/>
    <w:rsid w:val="18C4FEDC"/>
    <w:rsid w:val="19B97D3A"/>
    <w:rsid w:val="1D25A61C"/>
    <w:rsid w:val="1E6A62D1"/>
    <w:rsid w:val="1F844529"/>
    <w:rsid w:val="2022893B"/>
    <w:rsid w:val="203CC420"/>
    <w:rsid w:val="229D938A"/>
    <w:rsid w:val="26B3923B"/>
    <w:rsid w:val="2BD371D9"/>
    <w:rsid w:val="2D38D03B"/>
    <w:rsid w:val="2E3CBC14"/>
    <w:rsid w:val="2E5BFEA4"/>
    <w:rsid w:val="2E68D24E"/>
    <w:rsid w:val="2EFADC1D"/>
    <w:rsid w:val="2FA3EA10"/>
    <w:rsid w:val="304EF343"/>
    <w:rsid w:val="30EB48EE"/>
    <w:rsid w:val="3708A838"/>
    <w:rsid w:val="37A30BE1"/>
    <w:rsid w:val="37E29777"/>
    <w:rsid w:val="382058EE"/>
    <w:rsid w:val="3927BE35"/>
    <w:rsid w:val="39A0FE46"/>
    <w:rsid w:val="3BFC7C05"/>
    <w:rsid w:val="3EC4BD85"/>
    <w:rsid w:val="41F2A51F"/>
    <w:rsid w:val="43214072"/>
    <w:rsid w:val="4B59833E"/>
    <w:rsid w:val="4D36B3BA"/>
    <w:rsid w:val="4FF42965"/>
    <w:rsid w:val="5005A556"/>
    <w:rsid w:val="52BA8BD0"/>
    <w:rsid w:val="57004DE9"/>
    <w:rsid w:val="57C7DDA3"/>
    <w:rsid w:val="57EC221B"/>
    <w:rsid w:val="59E4D77E"/>
    <w:rsid w:val="5D95D5A8"/>
    <w:rsid w:val="64392134"/>
    <w:rsid w:val="643CEE92"/>
    <w:rsid w:val="6A992B8C"/>
    <w:rsid w:val="6C077426"/>
    <w:rsid w:val="7AC44381"/>
    <w:rsid w:val="7C9E6216"/>
    <w:rsid w:val="7EC68210"/>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98F22FD8-DF50-4BA9-ABE5-204F5FC94D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AE004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637689235">
      <w:bodyDiv w:val="1"/>
      <w:marLeft w:val="0"/>
      <w:marRight w:val="0"/>
      <w:marTop w:val="0"/>
      <w:marBottom w:val="0"/>
      <w:divBdr>
        <w:top w:val="none" w:sz="0" w:space="0" w:color="auto"/>
        <w:left w:val="none" w:sz="0" w:space="0" w:color="auto"/>
        <w:bottom w:val="none" w:sz="0" w:space="0" w:color="auto"/>
        <w:right w:val="none" w:sz="0" w:space="0" w:color="auto"/>
      </w:divBdr>
    </w:div>
    <w:div w:id="742993081">
      <w:bodyDiv w:val="1"/>
      <w:marLeft w:val="0"/>
      <w:marRight w:val="0"/>
      <w:marTop w:val="0"/>
      <w:marBottom w:val="0"/>
      <w:divBdr>
        <w:top w:val="none" w:sz="0" w:space="0" w:color="auto"/>
        <w:left w:val="none" w:sz="0" w:space="0" w:color="auto"/>
        <w:bottom w:val="none" w:sz="0" w:space="0" w:color="auto"/>
        <w:right w:val="none" w:sz="0" w:space="0" w:color="auto"/>
      </w:divBdr>
      <w:divsChild>
        <w:div w:id="175508838">
          <w:marLeft w:val="0"/>
          <w:marRight w:val="0"/>
          <w:marTop w:val="0"/>
          <w:marBottom w:val="0"/>
          <w:divBdr>
            <w:top w:val="none" w:sz="0" w:space="0" w:color="auto"/>
            <w:left w:val="none" w:sz="0" w:space="0" w:color="auto"/>
            <w:bottom w:val="none" w:sz="0" w:space="0" w:color="auto"/>
            <w:right w:val="none" w:sz="0" w:space="0" w:color="auto"/>
          </w:divBdr>
          <w:divsChild>
            <w:div w:id="906039731">
              <w:marLeft w:val="0"/>
              <w:marRight w:val="0"/>
              <w:marTop w:val="0"/>
              <w:marBottom w:val="0"/>
              <w:divBdr>
                <w:top w:val="none" w:sz="0" w:space="0" w:color="auto"/>
                <w:left w:val="none" w:sz="0" w:space="0" w:color="auto"/>
                <w:bottom w:val="none" w:sz="0" w:space="0" w:color="auto"/>
                <w:right w:val="none" w:sz="0" w:space="0" w:color="auto"/>
              </w:divBdr>
            </w:div>
          </w:divsChild>
        </w:div>
        <w:div w:id="275020955">
          <w:marLeft w:val="0"/>
          <w:marRight w:val="0"/>
          <w:marTop w:val="0"/>
          <w:marBottom w:val="0"/>
          <w:divBdr>
            <w:top w:val="none" w:sz="0" w:space="0" w:color="auto"/>
            <w:left w:val="none" w:sz="0" w:space="0" w:color="auto"/>
            <w:bottom w:val="none" w:sz="0" w:space="0" w:color="auto"/>
            <w:right w:val="none" w:sz="0" w:space="0" w:color="auto"/>
          </w:divBdr>
          <w:divsChild>
            <w:div w:id="671377149">
              <w:marLeft w:val="0"/>
              <w:marRight w:val="0"/>
              <w:marTop w:val="0"/>
              <w:marBottom w:val="0"/>
              <w:divBdr>
                <w:top w:val="none" w:sz="0" w:space="0" w:color="auto"/>
                <w:left w:val="none" w:sz="0" w:space="0" w:color="auto"/>
                <w:bottom w:val="none" w:sz="0" w:space="0" w:color="auto"/>
                <w:right w:val="none" w:sz="0" w:space="0" w:color="auto"/>
              </w:divBdr>
            </w:div>
          </w:divsChild>
        </w:div>
        <w:div w:id="623391153">
          <w:marLeft w:val="0"/>
          <w:marRight w:val="0"/>
          <w:marTop w:val="0"/>
          <w:marBottom w:val="0"/>
          <w:divBdr>
            <w:top w:val="none" w:sz="0" w:space="0" w:color="auto"/>
            <w:left w:val="none" w:sz="0" w:space="0" w:color="auto"/>
            <w:bottom w:val="none" w:sz="0" w:space="0" w:color="auto"/>
            <w:right w:val="none" w:sz="0" w:space="0" w:color="auto"/>
          </w:divBdr>
          <w:divsChild>
            <w:div w:id="2108116748">
              <w:marLeft w:val="0"/>
              <w:marRight w:val="0"/>
              <w:marTop w:val="0"/>
              <w:marBottom w:val="0"/>
              <w:divBdr>
                <w:top w:val="none" w:sz="0" w:space="0" w:color="auto"/>
                <w:left w:val="none" w:sz="0" w:space="0" w:color="auto"/>
                <w:bottom w:val="none" w:sz="0" w:space="0" w:color="auto"/>
                <w:right w:val="none" w:sz="0" w:space="0" w:color="auto"/>
              </w:divBdr>
            </w:div>
          </w:divsChild>
        </w:div>
        <w:div w:id="1265728242">
          <w:marLeft w:val="0"/>
          <w:marRight w:val="0"/>
          <w:marTop w:val="0"/>
          <w:marBottom w:val="0"/>
          <w:divBdr>
            <w:top w:val="none" w:sz="0" w:space="0" w:color="auto"/>
            <w:left w:val="none" w:sz="0" w:space="0" w:color="auto"/>
            <w:bottom w:val="none" w:sz="0" w:space="0" w:color="auto"/>
            <w:right w:val="none" w:sz="0" w:space="0" w:color="auto"/>
          </w:divBdr>
          <w:divsChild>
            <w:div w:id="1941528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334288">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705010849">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C99C71B70014D7DA3303E333FD6C56E"/>
        <w:category>
          <w:name w:val="General"/>
          <w:gallery w:val="placeholder"/>
        </w:category>
        <w:types>
          <w:type w:val="bbPlcHdr"/>
        </w:types>
        <w:behaviors>
          <w:behavior w:val="content"/>
        </w:behaviors>
        <w:guid w:val="{592E4315-5E94-42DB-AC9E-0DE4526D1358}"/>
      </w:docPartPr>
      <w:docPartBody>
        <w:p w:rsidR="00F77F31" w:rsidRDefault="005F5CDE" w:rsidP="005F5CDE">
          <w:pPr>
            <w:pStyle w:val="0C99C71B70014D7DA3303E333FD6C56E1"/>
          </w:pPr>
          <w:r w:rsidRPr="00D24B79">
            <w:rPr>
              <w:rStyle w:val="Laukeliai"/>
              <w:shd w:val="clear" w:color="auto" w:fill="D9D9D9" w:themeFill="background1" w:themeFillShade="D9"/>
            </w:rPr>
            <w:t>[Pasirinkite]</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5F5CDE" w:rsidP="005F5CDE">
          <w:pPr>
            <w:pStyle w:val="D96BC006414A46A69FF1A0C58F9E758C1"/>
          </w:pPr>
          <w:r w:rsidRPr="00D24B79">
            <w:rPr>
              <w:rStyle w:val="Laukeliai"/>
              <w:shd w:val="clear" w:color="auto" w:fill="D9D9D9" w:themeFill="background1" w:themeFillShade="D9"/>
            </w:rPr>
            <w:t>[Pasirinkite]</w:t>
          </w:r>
        </w:p>
      </w:docPartBody>
    </w:docPart>
    <w:docPart>
      <w:docPartPr>
        <w:name w:val="90849756BF594FC68E17361359B72475"/>
        <w:category>
          <w:name w:val="General"/>
          <w:gallery w:val="placeholder"/>
        </w:category>
        <w:types>
          <w:type w:val="bbPlcHdr"/>
        </w:types>
        <w:behaviors>
          <w:behavior w:val="content"/>
        </w:behaviors>
        <w:guid w:val="{92B629DC-0366-46F3-994B-9F1850314E15}"/>
      </w:docPartPr>
      <w:docPartBody>
        <w:p w:rsidR="00F77F31" w:rsidRDefault="005F5CDE" w:rsidP="005F5CDE">
          <w:pPr>
            <w:pStyle w:val="90849756BF594FC68E17361359B724751"/>
          </w:pPr>
          <w:r w:rsidRPr="00D24B79">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5F5CDE" w:rsidP="005F5CDE">
          <w:pPr>
            <w:pStyle w:val="E658F2D59C2C4DA0AF12A7496AB815A21"/>
          </w:pPr>
          <w:r w:rsidRPr="00D24B79">
            <w:rPr>
              <w:rStyle w:val="Laukeliai"/>
              <w:shd w:val="clear" w:color="auto" w:fill="D9D9D9" w:themeFill="background1" w:themeFillShade="D9"/>
            </w:rPr>
            <w:t>[Pasirinkite]</w:t>
          </w:r>
        </w:p>
      </w:docPartBody>
    </w:docPart>
    <w:docPart>
      <w:docPartPr>
        <w:name w:val="1BCB963831424FC0A17B5B710932B79B"/>
        <w:category>
          <w:name w:val="Bendrosios nuostatos"/>
          <w:gallery w:val="placeholder"/>
        </w:category>
        <w:types>
          <w:type w:val="bbPlcHdr"/>
        </w:types>
        <w:behaviors>
          <w:behavior w:val="content"/>
        </w:behaviors>
        <w:guid w:val="{2BC2A819-FB8E-4D2F-ACB3-BA60BF5C3063}"/>
      </w:docPartPr>
      <w:docPartBody>
        <w:p w:rsidR="004E6F1A" w:rsidRDefault="00090C2D" w:rsidP="00090C2D">
          <w:pPr>
            <w:pStyle w:val="1BCB963831424FC0A17B5B710932B79B"/>
          </w:pPr>
          <w:r w:rsidRPr="00B276CD">
            <w:rPr>
              <w:rFonts w:cs="Arial"/>
              <w:color w:val="FF0000"/>
              <w:szCs w:val="20"/>
            </w:rPr>
            <w:t>[Pasirinkite]</w:t>
          </w:r>
        </w:p>
      </w:docPartBody>
    </w:docPart>
    <w:docPart>
      <w:docPartPr>
        <w:name w:val="A0D7B584F4084040A93FEFEB71EFCD0F"/>
        <w:category>
          <w:name w:val="Bendrosios nuostatos"/>
          <w:gallery w:val="placeholder"/>
        </w:category>
        <w:types>
          <w:type w:val="bbPlcHdr"/>
        </w:types>
        <w:behaviors>
          <w:behavior w:val="content"/>
        </w:behaviors>
        <w:guid w:val="{49666FAD-CA96-419F-987B-87DF0E5B649F}"/>
      </w:docPartPr>
      <w:docPartBody>
        <w:p w:rsidR="004E6F1A" w:rsidRDefault="00090C2D" w:rsidP="00090C2D">
          <w:pPr>
            <w:pStyle w:val="A0D7B584F4084040A93FEFEB71EFCD0F"/>
          </w:pPr>
          <w:r w:rsidRPr="00B276CD">
            <w:rPr>
              <w:rFonts w:cs="Arial"/>
              <w:color w:val="FF0000"/>
              <w:szCs w:val="20"/>
            </w:rPr>
            <w:t>[Pasirinkite]</w:t>
          </w:r>
        </w:p>
      </w:docPartBody>
    </w:docPart>
    <w:docPart>
      <w:docPartPr>
        <w:name w:val="1857841019C14862883573E7321581D7"/>
        <w:category>
          <w:name w:val="Bendrosios nuostatos"/>
          <w:gallery w:val="placeholder"/>
        </w:category>
        <w:types>
          <w:type w:val="bbPlcHdr"/>
        </w:types>
        <w:behaviors>
          <w:behavior w:val="content"/>
        </w:behaviors>
        <w:guid w:val="{1BEE5B89-27D0-476D-A6EB-9DA2D0DEF641}"/>
      </w:docPartPr>
      <w:docPartBody>
        <w:p w:rsidR="00B030EF" w:rsidRDefault="008611CE" w:rsidP="008611CE">
          <w:pPr>
            <w:pStyle w:val="1857841019C14862883573E7321581D7"/>
          </w:pPr>
          <w:r w:rsidRPr="008E0B68">
            <w:rPr>
              <w:rFonts w:ascii="Arial" w:hAnsi="Arial" w:cs="Arial"/>
              <w:color w:val="FF0000"/>
              <w:sz w:val="20"/>
              <w:szCs w:val="20"/>
            </w:rPr>
            <w:t>[Pasirinkite]</w:t>
          </w:r>
        </w:p>
      </w:docPartBody>
    </w:docPart>
    <w:docPart>
      <w:docPartPr>
        <w:name w:val="F0F5458652FD4F9B896494ACC2B77582"/>
        <w:category>
          <w:name w:val="Bendrosios nuostatos"/>
          <w:gallery w:val="placeholder"/>
        </w:category>
        <w:types>
          <w:type w:val="bbPlcHdr"/>
        </w:types>
        <w:behaviors>
          <w:behavior w:val="content"/>
        </w:behaviors>
        <w:guid w:val="{D4857E19-0980-4885-B450-03859451F457}"/>
      </w:docPartPr>
      <w:docPartBody>
        <w:p w:rsidR="00B030EF" w:rsidRDefault="008611CE" w:rsidP="008611CE">
          <w:pPr>
            <w:pStyle w:val="F0F5458652FD4F9B896494ACC2B77582"/>
          </w:pPr>
          <w:r w:rsidRPr="008E0B68">
            <w:rPr>
              <w:rFonts w:ascii="Arial" w:hAnsi="Arial" w:cs="Arial"/>
              <w:color w:val="FF0000"/>
              <w:sz w:val="20"/>
              <w:szCs w:val="20"/>
            </w:rPr>
            <w:t>[Pasirinkite]</w:t>
          </w:r>
        </w:p>
      </w:docPartBody>
    </w:docPart>
    <w:docPart>
      <w:docPartPr>
        <w:name w:val="598D588B0D5041D9B758DF4A6E37CC2B"/>
        <w:category>
          <w:name w:val="Bendrosios nuostatos"/>
          <w:gallery w:val="placeholder"/>
        </w:category>
        <w:types>
          <w:type w:val="bbPlcHdr"/>
        </w:types>
        <w:behaviors>
          <w:behavior w:val="content"/>
        </w:behaviors>
        <w:guid w:val="{7054BB11-806D-4DF0-8F62-71BF3DE4B676}"/>
      </w:docPartPr>
      <w:docPartBody>
        <w:p w:rsidR="00FD0358" w:rsidRDefault="00FD0358" w:rsidP="00FD0358">
          <w:pPr>
            <w:pStyle w:val="598D588B0D5041D9B758DF4A6E37CC2B"/>
          </w:pPr>
          <w:r>
            <w:rPr>
              <w:rStyle w:val="laukeliai0"/>
              <w:i/>
              <w:sz w:val="20"/>
              <w:szCs w:val="20"/>
              <w:shd w:val="clear" w:color="auto" w:fill="D9D9D9" w:themeFill="background1" w:themeFillShade="D9"/>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20007A87" w:usb1="80000000" w:usb2="00000008" w:usb3="00000000" w:csb0="000001FF"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6F9"/>
    <w:rsid w:val="00040A83"/>
    <w:rsid w:val="00053E97"/>
    <w:rsid w:val="00081322"/>
    <w:rsid w:val="00090C2D"/>
    <w:rsid w:val="00096537"/>
    <w:rsid w:val="000A7BFB"/>
    <w:rsid w:val="000D67C3"/>
    <w:rsid w:val="000E6EF7"/>
    <w:rsid w:val="000F1C11"/>
    <w:rsid w:val="000F5357"/>
    <w:rsid w:val="000F5BAD"/>
    <w:rsid w:val="001022D9"/>
    <w:rsid w:val="00114B22"/>
    <w:rsid w:val="00145D38"/>
    <w:rsid w:val="00196E39"/>
    <w:rsid w:val="001A12A9"/>
    <w:rsid w:val="002060F7"/>
    <w:rsid w:val="002450CE"/>
    <w:rsid w:val="002465F8"/>
    <w:rsid w:val="002771AB"/>
    <w:rsid w:val="0028277C"/>
    <w:rsid w:val="00292502"/>
    <w:rsid w:val="002B7FDB"/>
    <w:rsid w:val="002C7A33"/>
    <w:rsid w:val="002D0129"/>
    <w:rsid w:val="0031484F"/>
    <w:rsid w:val="003159A6"/>
    <w:rsid w:val="00315B1D"/>
    <w:rsid w:val="00316A54"/>
    <w:rsid w:val="003322CA"/>
    <w:rsid w:val="00390B92"/>
    <w:rsid w:val="00396186"/>
    <w:rsid w:val="003B3E54"/>
    <w:rsid w:val="003E2998"/>
    <w:rsid w:val="00412BA6"/>
    <w:rsid w:val="00461426"/>
    <w:rsid w:val="004637D8"/>
    <w:rsid w:val="0047112F"/>
    <w:rsid w:val="00497673"/>
    <w:rsid w:val="004B5451"/>
    <w:rsid w:val="004C2D04"/>
    <w:rsid w:val="004E6F1A"/>
    <w:rsid w:val="00523C2F"/>
    <w:rsid w:val="005429C7"/>
    <w:rsid w:val="005828E7"/>
    <w:rsid w:val="005B1E45"/>
    <w:rsid w:val="005B3053"/>
    <w:rsid w:val="005E0118"/>
    <w:rsid w:val="005E414E"/>
    <w:rsid w:val="005F5CDE"/>
    <w:rsid w:val="00612F2D"/>
    <w:rsid w:val="00615165"/>
    <w:rsid w:val="006327C4"/>
    <w:rsid w:val="00646F19"/>
    <w:rsid w:val="00685E57"/>
    <w:rsid w:val="006C3030"/>
    <w:rsid w:val="006C5206"/>
    <w:rsid w:val="006E6C62"/>
    <w:rsid w:val="00704891"/>
    <w:rsid w:val="00730887"/>
    <w:rsid w:val="0073639A"/>
    <w:rsid w:val="00744111"/>
    <w:rsid w:val="00765B16"/>
    <w:rsid w:val="00797F66"/>
    <w:rsid w:val="007A09FB"/>
    <w:rsid w:val="007E30FB"/>
    <w:rsid w:val="00806DA6"/>
    <w:rsid w:val="008611CE"/>
    <w:rsid w:val="00862967"/>
    <w:rsid w:val="008C45FC"/>
    <w:rsid w:val="009176D9"/>
    <w:rsid w:val="00936421"/>
    <w:rsid w:val="009365DF"/>
    <w:rsid w:val="009B77B1"/>
    <w:rsid w:val="009C2DD1"/>
    <w:rsid w:val="009D79AF"/>
    <w:rsid w:val="009F0829"/>
    <w:rsid w:val="00A16881"/>
    <w:rsid w:val="00A66BBD"/>
    <w:rsid w:val="00AA0DC5"/>
    <w:rsid w:val="00AD72BA"/>
    <w:rsid w:val="00B00FDD"/>
    <w:rsid w:val="00B018F2"/>
    <w:rsid w:val="00B030EF"/>
    <w:rsid w:val="00B04CB2"/>
    <w:rsid w:val="00B43DA8"/>
    <w:rsid w:val="00B515D0"/>
    <w:rsid w:val="00B63509"/>
    <w:rsid w:val="00B74B17"/>
    <w:rsid w:val="00B74C62"/>
    <w:rsid w:val="00B76BF5"/>
    <w:rsid w:val="00BA762C"/>
    <w:rsid w:val="00BC734F"/>
    <w:rsid w:val="00C127D8"/>
    <w:rsid w:val="00C20ACD"/>
    <w:rsid w:val="00C30C56"/>
    <w:rsid w:val="00C5689D"/>
    <w:rsid w:val="00C75B51"/>
    <w:rsid w:val="00CA0924"/>
    <w:rsid w:val="00CE1866"/>
    <w:rsid w:val="00CF5E75"/>
    <w:rsid w:val="00D013A1"/>
    <w:rsid w:val="00D2186F"/>
    <w:rsid w:val="00D56A8F"/>
    <w:rsid w:val="00D75AA7"/>
    <w:rsid w:val="00D76A56"/>
    <w:rsid w:val="00DE7D62"/>
    <w:rsid w:val="00E01228"/>
    <w:rsid w:val="00E42C02"/>
    <w:rsid w:val="00EA2C54"/>
    <w:rsid w:val="00EA481F"/>
    <w:rsid w:val="00EC7FDB"/>
    <w:rsid w:val="00ED14F5"/>
    <w:rsid w:val="00F22803"/>
    <w:rsid w:val="00F636FA"/>
    <w:rsid w:val="00F77F31"/>
    <w:rsid w:val="00FC34E3"/>
    <w:rsid w:val="00FD0358"/>
    <w:rsid w:val="00FD10D9"/>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4637D8"/>
    <w:rPr>
      <w:rFonts w:ascii="Arial" w:hAnsi="Arial" w:cs="Arial"/>
      <w:sz w:val="20"/>
      <w:szCs w:val="20"/>
    </w:rPr>
  </w:style>
  <w:style w:type="character" w:styleId="Vietosrezervavimoenklotekstas">
    <w:name w:val="Placeholder Text"/>
    <w:basedOn w:val="Numatytasispastraiposriftas"/>
    <w:uiPriority w:val="99"/>
    <w:semiHidden/>
    <w:rsid w:val="00EA2C54"/>
    <w:rPr>
      <w:color w:val="808080"/>
    </w:rPr>
  </w:style>
  <w:style w:type="paragraph" w:customStyle="1" w:styleId="0C99C71B70014D7DA3303E333FD6C56E1">
    <w:name w:val="0C99C71B70014D7DA3303E333FD6C56E1"/>
    <w:rsid w:val="005F5CDE"/>
    <w:pPr>
      <w:spacing w:after="0" w:line="240" w:lineRule="auto"/>
      <w:jc w:val="both"/>
    </w:pPr>
    <w:rPr>
      <w:rFonts w:ascii="Arial" w:eastAsia="Times New Roman" w:hAnsi="Arial" w:cs="Times New Roman"/>
      <w:sz w:val="20"/>
      <w:szCs w:val="24"/>
      <w:lang w:eastAsia="en-US"/>
    </w:rPr>
  </w:style>
  <w:style w:type="paragraph" w:customStyle="1" w:styleId="D96BC006414A46A69FF1A0C58F9E758C1">
    <w:name w:val="D96BC006414A46A69FF1A0C58F9E758C1"/>
    <w:rsid w:val="005F5CDE"/>
    <w:pPr>
      <w:spacing w:after="0" w:line="240" w:lineRule="auto"/>
      <w:jc w:val="both"/>
    </w:pPr>
    <w:rPr>
      <w:rFonts w:ascii="Arial" w:eastAsia="Times New Roman" w:hAnsi="Arial" w:cs="Times New Roman"/>
      <w:sz w:val="20"/>
      <w:szCs w:val="24"/>
      <w:lang w:eastAsia="en-US"/>
    </w:rPr>
  </w:style>
  <w:style w:type="paragraph" w:customStyle="1" w:styleId="90849756BF594FC68E17361359B724751">
    <w:name w:val="90849756BF594FC68E17361359B724751"/>
    <w:rsid w:val="005F5CDE"/>
    <w:pPr>
      <w:spacing w:after="0" w:line="240" w:lineRule="auto"/>
      <w:jc w:val="both"/>
    </w:pPr>
    <w:rPr>
      <w:rFonts w:ascii="Arial" w:eastAsia="Times New Roman" w:hAnsi="Arial" w:cs="Times New Roman"/>
      <w:sz w:val="20"/>
      <w:szCs w:val="24"/>
      <w:lang w:eastAsia="en-US"/>
    </w:rPr>
  </w:style>
  <w:style w:type="paragraph" w:customStyle="1" w:styleId="E658F2D59C2C4DA0AF12A7496AB815A21">
    <w:name w:val="E658F2D59C2C4DA0AF12A7496AB815A21"/>
    <w:rsid w:val="005F5CDE"/>
    <w:pPr>
      <w:spacing w:after="0" w:line="240" w:lineRule="auto"/>
      <w:jc w:val="both"/>
    </w:pPr>
    <w:rPr>
      <w:rFonts w:ascii="Arial" w:eastAsia="Times New Roman" w:hAnsi="Arial" w:cs="Times New Roman"/>
      <w:sz w:val="20"/>
      <w:szCs w:val="24"/>
      <w:lang w:eastAsia="en-US"/>
    </w:rPr>
  </w:style>
  <w:style w:type="paragraph" w:customStyle="1" w:styleId="1BCB963831424FC0A17B5B710932B79B">
    <w:name w:val="1BCB963831424FC0A17B5B710932B79B"/>
    <w:rsid w:val="00090C2D"/>
    <w:pPr>
      <w:spacing w:line="278" w:lineRule="auto"/>
    </w:pPr>
    <w:rPr>
      <w:kern w:val="2"/>
      <w:sz w:val="24"/>
      <w:szCs w:val="24"/>
      <w14:ligatures w14:val="standardContextual"/>
    </w:rPr>
  </w:style>
  <w:style w:type="paragraph" w:customStyle="1" w:styleId="A0D7B584F4084040A93FEFEB71EFCD0F">
    <w:name w:val="A0D7B584F4084040A93FEFEB71EFCD0F"/>
    <w:rsid w:val="00090C2D"/>
    <w:pPr>
      <w:spacing w:line="278" w:lineRule="auto"/>
    </w:pPr>
    <w:rPr>
      <w:kern w:val="2"/>
      <w:sz w:val="24"/>
      <w:szCs w:val="24"/>
      <w14:ligatures w14:val="standardContextual"/>
    </w:rPr>
  </w:style>
  <w:style w:type="paragraph" w:customStyle="1" w:styleId="1857841019C14862883573E7321581D7">
    <w:name w:val="1857841019C14862883573E7321581D7"/>
    <w:rsid w:val="008611CE"/>
    <w:pPr>
      <w:spacing w:line="278" w:lineRule="auto"/>
    </w:pPr>
    <w:rPr>
      <w:kern w:val="2"/>
      <w:sz w:val="24"/>
      <w:szCs w:val="24"/>
      <w14:ligatures w14:val="standardContextual"/>
    </w:rPr>
  </w:style>
  <w:style w:type="paragraph" w:customStyle="1" w:styleId="F0F5458652FD4F9B896494ACC2B77582">
    <w:name w:val="F0F5458652FD4F9B896494ACC2B77582"/>
    <w:rsid w:val="008611CE"/>
    <w:pPr>
      <w:spacing w:line="278" w:lineRule="auto"/>
    </w:pPr>
    <w:rPr>
      <w:kern w:val="2"/>
      <w:sz w:val="24"/>
      <w:szCs w:val="24"/>
      <w14:ligatures w14:val="standardContextual"/>
    </w:rPr>
  </w:style>
  <w:style w:type="character" w:customStyle="1" w:styleId="laukeliai0">
    <w:name w:val="laukeliai"/>
    <w:basedOn w:val="Numatytasispastraiposriftas"/>
    <w:rsid w:val="00FD0358"/>
  </w:style>
  <w:style w:type="paragraph" w:customStyle="1" w:styleId="598D588B0D5041D9B758DF4A6E37CC2B">
    <w:name w:val="598D588B0D5041D9B758DF4A6E37CC2B"/>
    <w:rsid w:val="00FD0358"/>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5A5681AB322D1347B1F7CBA0195EE3D0" ma:contentTypeVersion="18" ma:contentTypeDescription="Create a new document." ma:contentTypeScope="" ma:versionID="1942ecbe45120a5f9416af3066162202">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9a1966108cb594d61f9cdcb8fd0cda16"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2.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3.xml><?xml version="1.0" encoding="utf-8"?>
<ds:datastoreItem xmlns:ds="http://schemas.openxmlformats.org/officeDocument/2006/customXml" ds:itemID="{95218149-97F1-464F-B28E-8918288050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0ff81f-8d6e-490a-9301-caac4298b7fb"/>
    <ds:schemaRef ds:uri="24fc6317-c063-4ee8-8087-6d60cd24f4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CFC5F4E-881D-46C5-ACB7-F23EDCAD64A0}">
  <ds:schemaRefs>
    <ds:schemaRef ds:uri="24fc6317-c063-4ee8-8087-6d60cd24f46a"/>
    <ds:schemaRef ds:uri="http://purl.org/dc/elements/1.1/"/>
    <ds:schemaRef ds:uri="http://schemas.openxmlformats.org/package/2006/metadata/core-properties"/>
    <ds:schemaRef ds:uri="600ff81f-8d6e-490a-9301-caac4298b7fb"/>
    <ds:schemaRef ds:uri="http://schemas.microsoft.com/office/2006/documentManagement/types"/>
    <ds:schemaRef ds:uri="http://purl.org/dc/dcmitype/"/>
    <ds:schemaRef ds:uri="http://purl.org/dc/terms/"/>
    <ds:schemaRef ds:uri="http://www.w3.org/XML/1998/namespace"/>
    <ds:schemaRef ds:uri="http://schemas.microsoft.com/office/infopath/2007/PartnerControls"/>
    <ds:schemaRef ds:uri="http://schemas.microsoft.com/office/2006/metadata/properties"/>
  </ds:schemaRefs>
</ds:datastoreItem>
</file>

<file path=customXml/itemProps5.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Normal.dotm</Template>
  <TotalTime>5</TotalTime>
  <Pages>9</Pages>
  <Words>9909</Words>
  <Characters>5649</Characters>
  <Application>Microsoft Office Word</Application>
  <DocSecurity>0</DocSecurity>
  <Lines>47</Lines>
  <Paragraphs>31</Paragraphs>
  <ScaleCrop>false</ScaleCrop>
  <Company>AB Lietuvos energija</Company>
  <LinksUpToDate>false</LinksUpToDate>
  <CharactersWithSpaces>15527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subject/>
  <dc:creator>julklv</dc:creator>
  <cp:keywords/>
  <dc:description/>
  <cp:lastModifiedBy>Asta Misiukienė</cp:lastModifiedBy>
  <cp:revision>25</cp:revision>
  <cp:lastPrinted>2014-04-19T11:05:00Z</cp:lastPrinted>
  <dcterms:created xsi:type="dcterms:W3CDTF">2025-01-22T00:38:00Z</dcterms:created>
  <dcterms:modified xsi:type="dcterms:W3CDTF">2025-02-03T12:38:00Z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