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2AE458-D838-41AC-B86F-3CE6D9C27BDE}" v="4" dt="2026-03-03T07:26:37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3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766A5AE7-E816-4BA3-2233-4C0ED8242C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7D3A43E6-45A3-F30B-E1D3-0F30290A19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E6574D4-BC34-5FEA-70B4-30DF92A8E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D2E3BFB-5D39-9FB1-82E7-BF24EDDF4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372ABC2-4E56-5F72-D5B8-8BCAF13B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076067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92D09A32-071C-BF3E-6CAF-DEF82F92F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E9FB743A-FCFC-A408-2A69-E78D981B10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D04B6C02-D8E3-42F9-33F3-AC9289CF0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7A5392CF-F3A9-B58B-852F-A6E9BCAFE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9D08DC23-5184-2AB9-04C1-3584B470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25537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3FACBB40-B925-BDCC-AE38-0964DA78AD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3F828722-F605-1B79-C385-006BF356D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05D580D3-4077-7742-7EA9-52A3BF166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A8F81811-1010-0532-4F8E-9E113AAD4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B08FC53E-53CD-163E-7BC4-093A169B7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8582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D7229F3-8384-129A-ED15-686908DAC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29ADADC1-0E3D-6469-C6D1-B011AC500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A1380F69-0D5A-5282-B8AA-E19247FD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2BFAC444-098D-96E8-A8B0-032EF7D42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CF4CE885-2C08-3781-FC2E-21567DC40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45510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1BF20A7-907D-5750-9AEC-CE0C7AF2A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15E2FB88-DFF9-E3D7-B9EC-22120B646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66A7EF73-6186-300A-CC26-95A8676D3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576DDB23-6FF0-AE9C-98DC-26D0974F5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9A9A619-AEAC-8FDF-E475-DF83A5E52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34362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3C446D1B-D96A-F97D-4B10-D3B8BA74D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FDC4DE9A-FF94-94AD-99F2-2344A08E71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D6E137BA-319E-E9B3-CBB4-25E4434CE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1B98C984-1431-9434-31F4-5621C0C14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4B096EC1-12E9-8DD9-8905-193989411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12506A11-2C9B-535E-9166-60C1A7B82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8481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8573210B-19E4-7471-D7F3-7E100C55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6948F09D-2318-C008-47D7-733F1324E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CD739F5D-3F3B-223D-88DD-3BCC0CC4AC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4D7146E4-8184-C505-3D53-7E10FF41CE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AAF294EB-FEBB-8033-6663-52FE540C15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B31C0D78-CE29-B270-55BF-D198D32CC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50885379-9DC1-AE64-E256-98851D54B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2183842D-0C4F-93A0-829A-DBE55C117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3809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BD6E2FD-4EE5-4E4A-7FBE-8638168B6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588E9B61-3284-52EF-7B37-F122D6E78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D6EFA81B-D8B5-50B8-CD2D-5F23E7048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CF4EF1C9-F05A-7BD8-65FB-74A7BBDE9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5017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B41F131A-4080-EF67-9E33-64E9034B5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BA2BCC29-522D-B06B-5B66-CDB4E7BF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298757A1-E389-EABA-E7F7-46098D779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88811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4D7AE0F1-1127-CDBF-2123-D0EF09172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D512BA0A-D001-1D0C-4202-0D0009498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BE0A74EB-6CF0-8109-694B-390B68A9B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72605CB0-82F5-3168-D85A-DE4EC61DC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3451D4F-6EAF-B1E4-5F64-AD2705641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2A1EBC98-597E-B0A1-5067-2AED2826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59333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5AAC56E-5366-1989-56F9-9F5BECFCE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0B743E1E-7029-E7BE-5776-430EB16E70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F9E2D339-CF88-03B3-2D8C-13DB96262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E810EF8F-870A-0F11-AC37-1DFDAFD2B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55F7093D-9807-A5BF-9420-EC9A3238F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93822625-3CA1-6FB4-4F87-EEFE24289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32227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E8AAAEA3-07FC-9BE3-276C-48C47F4D0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F96D9ABA-B653-2820-6448-66C6D84B5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3FACF0D6-377E-81D3-258C-D8494D56B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B94D0-B284-4923-9447-F85CB20F7EE1}" type="datetimeFigureOut">
              <a:rPr lang="lt-LT" smtClean="0"/>
              <a:t>2026-03-27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988AFC2B-6B13-0339-22F5-4040758751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F1A3A172-E983-47BE-A1F7-D06B07CF58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A9ECD-316C-4376-87C7-D7C300D16626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9962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ačiakampis 3">
            <a:extLst>
              <a:ext uri="{FF2B5EF4-FFF2-40B4-BE49-F238E27FC236}">
                <a16:creationId xmlns:a16="http://schemas.microsoft.com/office/drawing/2014/main" id="{BEB2D637-6A7A-6FAB-0CD3-59A626855AAC}"/>
              </a:ext>
            </a:extLst>
          </p:cNvPr>
          <p:cNvSpPr/>
          <p:nvPr/>
        </p:nvSpPr>
        <p:spPr>
          <a:xfrm rot="10800000">
            <a:off x="3342968" y="22819"/>
            <a:ext cx="5506064" cy="5568778"/>
          </a:xfrm>
          <a:prstGeom prst="rect">
            <a:avLst/>
          </a:prstGeom>
          <a:solidFill>
            <a:srgbClr val="92D050"/>
          </a:solidFill>
          <a:ln w="762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accent6"/>
                </a:solidFill>
                <a:highlight>
                  <a:srgbClr val="00FF00"/>
                </a:highlight>
              </a:rPr>
              <a:t>0</a:t>
            </a:r>
          </a:p>
        </p:txBody>
      </p:sp>
      <p:cxnSp>
        <p:nvCxnSpPr>
          <p:cNvPr id="6" name="Tiesioji rodyklės jungtis 5">
            <a:extLst>
              <a:ext uri="{FF2B5EF4-FFF2-40B4-BE49-F238E27FC236}">
                <a16:creationId xmlns:a16="http://schemas.microsoft.com/office/drawing/2014/main" id="{FCDCC2FA-2FAE-EE2B-E135-9A1F7C2A7289}"/>
              </a:ext>
            </a:extLst>
          </p:cNvPr>
          <p:cNvCxnSpPr/>
          <p:nvPr/>
        </p:nvCxnSpPr>
        <p:spPr>
          <a:xfrm>
            <a:off x="3317798" y="3509247"/>
            <a:ext cx="5506064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77B7934-4F26-3F85-105E-C45CD6C43117}"/>
              </a:ext>
            </a:extLst>
          </p:cNvPr>
          <p:cNvSpPr txBox="1"/>
          <p:nvPr/>
        </p:nvSpPr>
        <p:spPr>
          <a:xfrm>
            <a:off x="5645501" y="3623830"/>
            <a:ext cx="1297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2440 mm</a:t>
            </a:r>
          </a:p>
        </p:txBody>
      </p:sp>
      <p:cxnSp>
        <p:nvCxnSpPr>
          <p:cNvPr id="9" name="Tiesioji rodyklės jungtis 8">
            <a:extLst>
              <a:ext uri="{FF2B5EF4-FFF2-40B4-BE49-F238E27FC236}">
                <a16:creationId xmlns:a16="http://schemas.microsoft.com/office/drawing/2014/main" id="{62845A51-381B-968C-13ED-4910AE2024AD}"/>
              </a:ext>
            </a:extLst>
          </p:cNvPr>
          <p:cNvCxnSpPr>
            <a:cxnSpLocks/>
          </p:cNvCxnSpPr>
          <p:nvPr/>
        </p:nvCxnSpPr>
        <p:spPr>
          <a:xfrm>
            <a:off x="7505752" y="71802"/>
            <a:ext cx="0" cy="5405454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AB15F80-B74C-7136-734E-6A8CDDD0429E}"/>
              </a:ext>
            </a:extLst>
          </p:cNvPr>
          <p:cNvSpPr txBox="1"/>
          <p:nvPr/>
        </p:nvSpPr>
        <p:spPr>
          <a:xfrm rot="16200000">
            <a:off x="6721433" y="4183771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1800 mm</a:t>
            </a:r>
          </a:p>
        </p:txBody>
      </p:sp>
      <p:cxnSp>
        <p:nvCxnSpPr>
          <p:cNvPr id="14" name="Tiesioji jungtis 13">
            <a:extLst>
              <a:ext uri="{FF2B5EF4-FFF2-40B4-BE49-F238E27FC236}">
                <a16:creationId xmlns:a16="http://schemas.microsoft.com/office/drawing/2014/main" id="{F5D96B72-B580-39D8-873D-D92A0C250075}"/>
              </a:ext>
            </a:extLst>
          </p:cNvPr>
          <p:cNvCxnSpPr/>
          <p:nvPr/>
        </p:nvCxnSpPr>
        <p:spPr>
          <a:xfrm>
            <a:off x="3342968" y="2448232"/>
            <a:ext cx="102255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Tiesioji jungtis 15">
            <a:extLst>
              <a:ext uri="{FF2B5EF4-FFF2-40B4-BE49-F238E27FC236}">
                <a16:creationId xmlns:a16="http://schemas.microsoft.com/office/drawing/2014/main" id="{5CC4D3D5-A976-A509-AD96-9E7C45D9F524}"/>
              </a:ext>
            </a:extLst>
          </p:cNvPr>
          <p:cNvCxnSpPr/>
          <p:nvPr/>
        </p:nvCxnSpPr>
        <p:spPr>
          <a:xfrm>
            <a:off x="4365523" y="2310581"/>
            <a:ext cx="0" cy="285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Tiesioji rodyklės jungtis 17">
            <a:extLst>
              <a:ext uri="{FF2B5EF4-FFF2-40B4-BE49-F238E27FC236}">
                <a16:creationId xmlns:a16="http://schemas.microsoft.com/office/drawing/2014/main" id="{0B50A8BA-F17A-A802-D1AB-F9EB6347FF58}"/>
              </a:ext>
            </a:extLst>
          </p:cNvPr>
          <p:cNvCxnSpPr/>
          <p:nvPr/>
        </p:nvCxnSpPr>
        <p:spPr>
          <a:xfrm>
            <a:off x="3342968" y="2310581"/>
            <a:ext cx="102255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9F348B9-3D64-90FD-3C91-CCA4FC46E301}"/>
              </a:ext>
            </a:extLst>
          </p:cNvPr>
          <p:cNvSpPr txBox="1"/>
          <p:nvPr/>
        </p:nvSpPr>
        <p:spPr>
          <a:xfrm>
            <a:off x="3567723" y="2064359"/>
            <a:ext cx="11067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645 mm</a:t>
            </a:r>
          </a:p>
        </p:txBody>
      </p:sp>
      <p:sp>
        <p:nvSpPr>
          <p:cNvPr id="20" name="Struktūrinė schema: priešprieša 19">
            <a:extLst>
              <a:ext uri="{FF2B5EF4-FFF2-40B4-BE49-F238E27FC236}">
                <a16:creationId xmlns:a16="http://schemas.microsoft.com/office/drawing/2014/main" id="{627827AA-DBA5-F4A7-B039-28BA9FA6955B}"/>
              </a:ext>
            </a:extLst>
          </p:cNvPr>
          <p:cNvSpPr/>
          <p:nvPr/>
        </p:nvSpPr>
        <p:spPr>
          <a:xfrm rot="5400000">
            <a:off x="4420222" y="2205195"/>
            <a:ext cx="554898" cy="495907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665963-C5C2-B21F-4C0A-85979C4EF1B6}"/>
              </a:ext>
            </a:extLst>
          </p:cNvPr>
          <p:cNvSpPr txBox="1"/>
          <p:nvPr/>
        </p:nvSpPr>
        <p:spPr>
          <a:xfrm>
            <a:off x="4386604" y="1910396"/>
            <a:ext cx="9383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DN300 mm</a:t>
            </a:r>
          </a:p>
        </p:txBody>
      </p:sp>
      <p:cxnSp>
        <p:nvCxnSpPr>
          <p:cNvPr id="23" name="Tiesioji jungtis 22">
            <a:extLst>
              <a:ext uri="{FF2B5EF4-FFF2-40B4-BE49-F238E27FC236}">
                <a16:creationId xmlns:a16="http://schemas.microsoft.com/office/drawing/2014/main" id="{9440A98F-4846-B24B-A46A-AB5130800FEE}"/>
              </a:ext>
            </a:extLst>
          </p:cNvPr>
          <p:cNvCxnSpPr>
            <a:cxnSpLocks/>
          </p:cNvCxnSpPr>
          <p:nvPr/>
        </p:nvCxnSpPr>
        <p:spPr>
          <a:xfrm>
            <a:off x="5073445" y="2440546"/>
            <a:ext cx="2723536" cy="768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Tiesioji jungtis 25">
            <a:extLst>
              <a:ext uri="{FF2B5EF4-FFF2-40B4-BE49-F238E27FC236}">
                <a16:creationId xmlns:a16="http://schemas.microsoft.com/office/drawing/2014/main" id="{99FF3E1A-B934-3AB4-2B6E-A71C4C6F8A0E}"/>
              </a:ext>
            </a:extLst>
          </p:cNvPr>
          <p:cNvCxnSpPr/>
          <p:nvPr/>
        </p:nvCxnSpPr>
        <p:spPr>
          <a:xfrm>
            <a:off x="8495071" y="2448232"/>
            <a:ext cx="35396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Tiesioji jungtis 27">
            <a:extLst>
              <a:ext uri="{FF2B5EF4-FFF2-40B4-BE49-F238E27FC236}">
                <a16:creationId xmlns:a16="http://schemas.microsoft.com/office/drawing/2014/main" id="{8761D39D-5D1E-9A64-754F-23F788259EBD}"/>
              </a:ext>
            </a:extLst>
          </p:cNvPr>
          <p:cNvCxnSpPr/>
          <p:nvPr/>
        </p:nvCxnSpPr>
        <p:spPr>
          <a:xfrm>
            <a:off x="8485239" y="2310581"/>
            <a:ext cx="0" cy="263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truktūrinė schema: priešprieša 28">
            <a:extLst>
              <a:ext uri="{FF2B5EF4-FFF2-40B4-BE49-F238E27FC236}">
                <a16:creationId xmlns:a16="http://schemas.microsoft.com/office/drawing/2014/main" id="{4B310A21-9500-26FD-49AE-6583A9D5AE38}"/>
              </a:ext>
            </a:extLst>
          </p:cNvPr>
          <p:cNvSpPr/>
          <p:nvPr/>
        </p:nvSpPr>
        <p:spPr>
          <a:xfrm rot="5400000">
            <a:off x="7893782" y="2192593"/>
            <a:ext cx="554898" cy="495907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chemeClr val="tx1"/>
              </a:solidFill>
            </a:endParaRPr>
          </a:p>
        </p:txBody>
      </p:sp>
      <p:cxnSp>
        <p:nvCxnSpPr>
          <p:cNvPr id="32" name="Tiesioji jungtis 31">
            <a:extLst>
              <a:ext uri="{FF2B5EF4-FFF2-40B4-BE49-F238E27FC236}">
                <a16:creationId xmlns:a16="http://schemas.microsoft.com/office/drawing/2014/main" id="{B5A65551-5AD9-B8C7-A268-EDBFC0708F5A}"/>
              </a:ext>
            </a:extLst>
          </p:cNvPr>
          <p:cNvCxnSpPr/>
          <p:nvPr/>
        </p:nvCxnSpPr>
        <p:spPr>
          <a:xfrm>
            <a:off x="7787148" y="2310581"/>
            <a:ext cx="0" cy="263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Tiesioji jungtis 33">
            <a:extLst>
              <a:ext uri="{FF2B5EF4-FFF2-40B4-BE49-F238E27FC236}">
                <a16:creationId xmlns:a16="http://schemas.microsoft.com/office/drawing/2014/main" id="{119BEBAE-F8F8-40F9-E1AD-88F72A3F91E5}"/>
              </a:ext>
            </a:extLst>
          </p:cNvPr>
          <p:cNvCxnSpPr/>
          <p:nvPr/>
        </p:nvCxnSpPr>
        <p:spPr>
          <a:xfrm>
            <a:off x="5073445" y="2310581"/>
            <a:ext cx="0" cy="263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B7F75FD-26F6-76B8-E3A1-9B5B5C4A4577}"/>
              </a:ext>
            </a:extLst>
          </p:cNvPr>
          <p:cNvSpPr txBox="1"/>
          <p:nvPr/>
        </p:nvSpPr>
        <p:spPr>
          <a:xfrm>
            <a:off x="7835302" y="1858818"/>
            <a:ext cx="8632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DN300 mm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FAB3682-5F63-1B4C-B53D-57B37B297A7A}"/>
              </a:ext>
            </a:extLst>
          </p:cNvPr>
          <p:cNvSpPr txBox="1"/>
          <p:nvPr/>
        </p:nvSpPr>
        <p:spPr>
          <a:xfrm>
            <a:off x="8461283" y="2478144"/>
            <a:ext cx="429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230 mm</a:t>
            </a:r>
          </a:p>
        </p:txBody>
      </p:sp>
      <p:cxnSp>
        <p:nvCxnSpPr>
          <p:cNvPr id="38" name="Tiesioji jungtis 37">
            <a:extLst>
              <a:ext uri="{FF2B5EF4-FFF2-40B4-BE49-F238E27FC236}">
                <a16:creationId xmlns:a16="http://schemas.microsoft.com/office/drawing/2014/main" id="{776EF4F9-37A8-FB0F-4366-FDB2AF3D708E}"/>
              </a:ext>
            </a:extLst>
          </p:cNvPr>
          <p:cNvCxnSpPr>
            <a:cxnSpLocks/>
          </p:cNvCxnSpPr>
          <p:nvPr/>
        </p:nvCxnSpPr>
        <p:spPr>
          <a:xfrm flipH="1" flipV="1">
            <a:off x="6341047" y="2042320"/>
            <a:ext cx="759" cy="4059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Tiesioji jungtis 40">
            <a:extLst>
              <a:ext uri="{FF2B5EF4-FFF2-40B4-BE49-F238E27FC236}">
                <a16:creationId xmlns:a16="http://schemas.microsoft.com/office/drawing/2014/main" id="{BF79EEE6-71A2-DC38-249E-8B2D02E9942E}"/>
              </a:ext>
            </a:extLst>
          </p:cNvPr>
          <p:cNvCxnSpPr>
            <a:cxnSpLocks/>
          </p:cNvCxnSpPr>
          <p:nvPr/>
        </p:nvCxnSpPr>
        <p:spPr>
          <a:xfrm>
            <a:off x="6156382" y="1289222"/>
            <a:ext cx="3693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truktūrinė schema: priešprieša 41">
            <a:extLst>
              <a:ext uri="{FF2B5EF4-FFF2-40B4-BE49-F238E27FC236}">
                <a16:creationId xmlns:a16="http://schemas.microsoft.com/office/drawing/2014/main" id="{6461EE97-0577-6AB6-A2A1-271C7B7BB35D}"/>
              </a:ext>
            </a:extLst>
          </p:cNvPr>
          <p:cNvSpPr/>
          <p:nvPr/>
        </p:nvSpPr>
        <p:spPr>
          <a:xfrm>
            <a:off x="6166974" y="1482752"/>
            <a:ext cx="369329" cy="449549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chemeClr val="tx1"/>
              </a:solidFill>
            </a:endParaRPr>
          </a:p>
        </p:txBody>
      </p:sp>
      <p:cxnSp>
        <p:nvCxnSpPr>
          <p:cNvPr id="44" name="Tiesioji jungtis 43">
            <a:extLst>
              <a:ext uri="{FF2B5EF4-FFF2-40B4-BE49-F238E27FC236}">
                <a16:creationId xmlns:a16="http://schemas.microsoft.com/office/drawing/2014/main" id="{B6927C63-A9C0-9627-C3F1-AF6632C5C9BA}"/>
              </a:ext>
            </a:extLst>
          </p:cNvPr>
          <p:cNvCxnSpPr>
            <a:cxnSpLocks/>
          </p:cNvCxnSpPr>
          <p:nvPr/>
        </p:nvCxnSpPr>
        <p:spPr>
          <a:xfrm>
            <a:off x="6166974" y="2050857"/>
            <a:ext cx="405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Tiesioji jungtis 45">
            <a:extLst>
              <a:ext uri="{FF2B5EF4-FFF2-40B4-BE49-F238E27FC236}">
                <a16:creationId xmlns:a16="http://schemas.microsoft.com/office/drawing/2014/main" id="{1E30F815-7B00-AC94-A490-B9DB7276D94B}"/>
              </a:ext>
            </a:extLst>
          </p:cNvPr>
          <p:cNvCxnSpPr>
            <a:cxnSpLocks/>
          </p:cNvCxnSpPr>
          <p:nvPr/>
        </p:nvCxnSpPr>
        <p:spPr>
          <a:xfrm>
            <a:off x="6327644" y="71802"/>
            <a:ext cx="23617" cy="12174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22E1166E-6D61-6CF3-2326-868A45B8681B}"/>
              </a:ext>
            </a:extLst>
          </p:cNvPr>
          <p:cNvSpPr txBox="1"/>
          <p:nvPr/>
        </p:nvSpPr>
        <p:spPr>
          <a:xfrm rot="16200000">
            <a:off x="6338855" y="1559799"/>
            <a:ext cx="786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DN200 mm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C6AC966-AF0F-F7F9-75BC-BBAB39998B16}"/>
              </a:ext>
            </a:extLst>
          </p:cNvPr>
          <p:cNvSpPr txBox="1"/>
          <p:nvPr/>
        </p:nvSpPr>
        <p:spPr>
          <a:xfrm>
            <a:off x="8993755" y="2878254"/>
            <a:ext cx="300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/>
              <a:t>Keičiamos vandentiekio ketaus sklendės:</a:t>
            </a:r>
          </a:p>
          <a:p>
            <a:r>
              <a:rPr lang="lt-LT" sz="1200" dirty="0"/>
              <a:t>DN200 - 1 vnt.</a:t>
            </a:r>
          </a:p>
          <a:p>
            <a:r>
              <a:rPr lang="lt-LT" sz="1200" dirty="0"/>
              <a:t>DN300 - 2 vnt.</a:t>
            </a:r>
          </a:p>
        </p:txBody>
      </p:sp>
      <p:cxnSp>
        <p:nvCxnSpPr>
          <p:cNvPr id="55" name="Tiesioji rodyklės jungtis 54">
            <a:extLst>
              <a:ext uri="{FF2B5EF4-FFF2-40B4-BE49-F238E27FC236}">
                <a16:creationId xmlns:a16="http://schemas.microsoft.com/office/drawing/2014/main" id="{9525CF35-9FDE-0725-3D5D-8895EE5D1F4E}"/>
              </a:ext>
            </a:extLst>
          </p:cNvPr>
          <p:cNvCxnSpPr>
            <a:cxnSpLocks/>
          </p:cNvCxnSpPr>
          <p:nvPr/>
        </p:nvCxnSpPr>
        <p:spPr>
          <a:xfrm flipV="1">
            <a:off x="5799394" y="313101"/>
            <a:ext cx="0" cy="1412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29762D5A-0298-91FF-8251-725B5268A3AB}"/>
              </a:ext>
            </a:extLst>
          </p:cNvPr>
          <p:cNvSpPr txBox="1"/>
          <p:nvPr/>
        </p:nvSpPr>
        <p:spPr>
          <a:xfrm rot="16200000">
            <a:off x="4857379" y="775651"/>
            <a:ext cx="1503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Į Saulės gatvę</a:t>
            </a:r>
          </a:p>
        </p:txBody>
      </p:sp>
      <p:cxnSp>
        <p:nvCxnSpPr>
          <p:cNvPr id="58" name="Tiesioji rodyklės jungtis 57">
            <a:extLst>
              <a:ext uri="{FF2B5EF4-FFF2-40B4-BE49-F238E27FC236}">
                <a16:creationId xmlns:a16="http://schemas.microsoft.com/office/drawing/2014/main" id="{66DA1519-59EB-DAE4-97C5-075A7B93BB17}"/>
              </a:ext>
            </a:extLst>
          </p:cNvPr>
          <p:cNvCxnSpPr/>
          <p:nvPr/>
        </p:nvCxnSpPr>
        <p:spPr>
          <a:xfrm flipH="1">
            <a:off x="3854245" y="2969342"/>
            <a:ext cx="15338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5D876F8-1925-6F71-FB7E-2B1D06B2A7F7}"/>
              </a:ext>
            </a:extLst>
          </p:cNvPr>
          <p:cNvSpPr txBox="1"/>
          <p:nvPr/>
        </p:nvSpPr>
        <p:spPr>
          <a:xfrm>
            <a:off x="7441187" y="2915898"/>
            <a:ext cx="1333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/>
              <a:t>Link Pergalės g</a:t>
            </a:r>
            <a:r>
              <a:rPr lang="lt-LT" dirty="0"/>
              <a:t>.</a:t>
            </a:r>
          </a:p>
        </p:txBody>
      </p:sp>
      <p:cxnSp>
        <p:nvCxnSpPr>
          <p:cNvPr id="61" name="Tiesioji rodyklės jungtis 60">
            <a:extLst>
              <a:ext uri="{FF2B5EF4-FFF2-40B4-BE49-F238E27FC236}">
                <a16:creationId xmlns:a16="http://schemas.microsoft.com/office/drawing/2014/main" id="{E2E605DA-E044-6307-EAFD-13AC6B2CB7DC}"/>
              </a:ext>
            </a:extLst>
          </p:cNvPr>
          <p:cNvCxnSpPr/>
          <p:nvPr/>
        </p:nvCxnSpPr>
        <p:spPr>
          <a:xfrm>
            <a:off x="7242852" y="2949677"/>
            <a:ext cx="14291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DBCFC8F-4381-7A93-4B6B-2D7EC4127D5D}"/>
              </a:ext>
            </a:extLst>
          </p:cNvPr>
          <p:cNvSpPr txBox="1"/>
          <p:nvPr/>
        </p:nvSpPr>
        <p:spPr>
          <a:xfrm>
            <a:off x="4176101" y="2855271"/>
            <a:ext cx="1081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/>
              <a:t>Link Trakų g</a:t>
            </a:r>
            <a:r>
              <a:rPr lang="lt-LT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67D18C-FBB7-BC37-FA99-3708706FBE79}"/>
              </a:ext>
            </a:extLst>
          </p:cNvPr>
          <p:cNvSpPr txBox="1"/>
          <p:nvPr/>
        </p:nvSpPr>
        <p:spPr>
          <a:xfrm>
            <a:off x="5575296" y="3064857"/>
            <a:ext cx="1526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Draugystės g.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EEBFDBC-90BA-36BD-2A40-486311550025}"/>
              </a:ext>
            </a:extLst>
          </p:cNvPr>
          <p:cNvSpPr txBox="1"/>
          <p:nvPr/>
        </p:nvSpPr>
        <p:spPr>
          <a:xfrm>
            <a:off x="5899523" y="2574078"/>
            <a:ext cx="42984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endParaRPr lang="lt-LT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67893F-FC12-2BEB-80A8-5AD6BEBCA12D}"/>
              </a:ext>
            </a:extLst>
          </p:cNvPr>
          <p:cNvSpPr txBox="1"/>
          <p:nvPr/>
        </p:nvSpPr>
        <p:spPr>
          <a:xfrm>
            <a:off x="4697671" y="5955938"/>
            <a:ext cx="385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Draugystės g.- Saulės g. kamera Nr.1</a:t>
            </a:r>
          </a:p>
        </p:txBody>
      </p:sp>
    </p:spTree>
    <p:extLst>
      <p:ext uri="{BB962C8B-B14F-4D97-AF65-F5344CB8AC3E}">
        <p14:creationId xmlns:p14="http://schemas.microsoft.com/office/powerpoint/2010/main" val="2386841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ačiakampis 1">
            <a:extLst>
              <a:ext uri="{FF2B5EF4-FFF2-40B4-BE49-F238E27FC236}">
                <a16:creationId xmlns:a16="http://schemas.microsoft.com/office/drawing/2014/main" id="{42B6AE78-3DDA-AE68-62BA-023C975785C0}"/>
              </a:ext>
            </a:extLst>
          </p:cNvPr>
          <p:cNvSpPr/>
          <p:nvPr/>
        </p:nvSpPr>
        <p:spPr>
          <a:xfrm>
            <a:off x="3440702" y="1229032"/>
            <a:ext cx="5397910" cy="4375355"/>
          </a:xfrm>
          <a:prstGeom prst="rect">
            <a:avLst/>
          </a:prstGeom>
          <a:solidFill>
            <a:srgbClr val="92D050"/>
          </a:solidFill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cxnSp>
        <p:nvCxnSpPr>
          <p:cNvPr id="4" name="Tiesioji jungtis 3">
            <a:extLst>
              <a:ext uri="{FF2B5EF4-FFF2-40B4-BE49-F238E27FC236}">
                <a16:creationId xmlns:a16="http://schemas.microsoft.com/office/drawing/2014/main" id="{EE5EA04E-2842-6EAE-C307-2A37AB7C446E}"/>
              </a:ext>
            </a:extLst>
          </p:cNvPr>
          <p:cNvCxnSpPr>
            <a:cxnSpLocks/>
          </p:cNvCxnSpPr>
          <p:nvPr/>
        </p:nvCxnSpPr>
        <p:spPr>
          <a:xfrm flipV="1">
            <a:off x="3404418" y="3451121"/>
            <a:ext cx="594852" cy="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Tiesioji jungtis 5">
            <a:extLst>
              <a:ext uri="{FF2B5EF4-FFF2-40B4-BE49-F238E27FC236}">
                <a16:creationId xmlns:a16="http://schemas.microsoft.com/office/drawing/2014/main" id="{A69DB8F5-7E93-1151-D5FD-776A82F5251E}"/>
              </a:ext>
            </a:extLst>
          </p:cNvPr>
          <p:cNvCxnSpPr/>
          <p:nvPr/>
        </p:nvCxnSpPr>
        <p:spPr>
          <a:xfrm>
            <a:off x="3952568" y="3303639"/>
            <a:ext cx="0" cy="245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truktūrinė schema: priešprieša 7">
            <a:extLst>
              <a:ext uri="{FF2B5EF4-FFF2-40B4-BE49-F238E27FC236}">
                <a16:creationId xmlns:a16="http://schemas.microsoft.com/office/drawing/2014/main" id="{9FFD7B31-D1FA-3ACF-38F3-1EB7C31E1D04}"/>
              </a:ext>
            </a:extLst>
          </p:cNvPr>
          <p:cNvSpPr/>
          <p:nvPr/>
        </p:nvSpPr>
        <p:spPr>
          <a:xfrm>
            <a:off x="5923936" y="4702275"/>
            <a:ext cx="344127" cy="329378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chemeClr val="tx1"/>
              </a:solidFill>
            </a:endParaRPr>
          </a:p>
        </p:txBody>
      </p:sp>
      <p:sp>
        <p:nvSpPr>
          <p:cNvPr id="9" name="Struktūrinė schema: priešprieša 8">
            <a:extLst>
              <a:ext uri="{FF2B5EF4-FFF2-40B4-BE49-F238E27FC236}">
                <a16:creationId xmlns:a16="http://schemas.microsoft.com/office/drawing/2014/main" id="{911D1D3B-6051-838D-B73E-CA13CB2D91A5}"/>
              </a:ext>
            </a:extLst>
          </p:cNvPr>
          <p:cNvSpPr/>
          <p:nvPr/>
        </p:nvSpPr>
        <p:spPr>
          <a:xfrm rot="5400000">
            <a:off x="7546260" y="3215149"/>
            <a:ext cx="462116" cy="422787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chemeClr val="tx1"/>
              </a:solidFill>
            </a:endParaRPr>
          </a:p>
        </p:txBody>
      </p:sp>
      <p:sp>
        <p:nvSpPr>
          <p:cNvPr id="10" name="Struktūrinė schema: priešprieša 9">
            <a:extLst>
              <a:ext uri="{FF2B5EF4-FFF2-40B4-BE49-F238E27FC236}">
                <a16:creationId xmlns:a16="http://schemas.microsoft.com/office/drawing/2014/main" id="{93037BBF-D5F4-2569-0DB0-DAA47C623E7F}"/>
              </a:ext>
            </a:extLst>
          </p:cNvPr>
          <p:cNvSpPr/>
          <p:nvPr/>
        </p:nvSpPr>
        <p:spPr>
          <a:xfrm rot="5400000">
            <a:off x="3972232" y="3215148"/>
            <a:ext cx="462116" cy="422787"/>
          </a:xfrm>
          <a:prstGeom prst="flowChartCollat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>
              <a:solidFill>
                <a:schemeClr val="tx1"/>
              </a:solidFill>
            </a:endParaRPr>
          </a:p>
        </p:txBody>
      </p:sp>
      <p:cxnSp>
        <p:nvCxnSpPr>
          <p:cNvPr id="12" name="Tiesioji jungtis 11">
            <a:extLst>
              <a:ext uri="{FF2B5EF4-FFF2-40B4-BE49-F238E27FC236}">
                <a16:creationId xmlns:a16="http://schemas.microsoft.com/office/drawing/2014/main" id="{F5A5CB80-B270-018C-CB62-83555432277F}"/>
              </a:ext>
            </a:extLst>
          </p:cNvPr>
          <p:cNvCxnSpPr/>
          <p:nvPr/>
        </p:nvCxnSpPr>
        <p:spPr>
          <a:xfrm>
            <a:off x="4503174" y="3303639"/>
            <a:ext cx="0" cy="294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Tiesioji jungtis 13">
            <a:extLst>
              <a:ext uri="{FF2B5EF4-FFF2-40B4-BE49-F238E27FC236}">
                <a16:creationId xmlns:a16="http://schemas.microsoft.com/office/drawing/2014/main" id="{483281A2-3C8F-B0C9-4B9A-07DF8BDB1C44}"/>
              </a:ext>
            </a:extLst>
          </p:cNvPr>
          <p:cNvCxnSpPr>
            <a:cxnSpLocks/>
          </p:cNvCxnSpPr>
          <p:nvPr/>
        </p:nvCxnSpPr>
        <p:spPr>
          <a:xfrm>
            <a:off x="4503174" y="3429000"/>
            <a:ext cx="2920181" cy="2212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Tiesioji jungtis 15">
            <a:extLst>
              <a:ext uri="{FF2B5EF4-FFF2-40B4-BE49-F238E27FC236}">
                <a16:creationId xmlns:a16="http://schemas.microsoft.com/office/drawing/2014/main" id="{835326E0-F9E8-F7C1-58B9-23A7502F061B}"/>
              </a:ext>
            </a:extLst>
          </p:cNvPr>
          <p:cNvCxnSpPr/>
          <p:nvPr/>
        </p:nvCxnSpPr>
        <p:spPr>
          <a:xfrm>
            <a:off x="7502013" y="3303639"/>
            <a:ext cx="0" cy="2458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Tiesioji jungtis 17">
            <a:extLst>
              <a:ext uri="{FF2B5EF4-FFF2-40B4-BE49-F238E27FC236}">
                <a16:creationId xmlns:a16="http://schemas.microsoft.com/office/drawing/2014/main" id="{68E732C2-D220-8AFB-43B3-4E9CB969C336}"/>
              </a:ext>
            </a:extLst>
          </p:cNvPr>
          <p:cNvCxnSpPr/>
          <p:nvPr/>
        </p:nvCxnSpPr>
        <p:spPr>
          <a:xfrm>
            <a:off x="8072284" y="3318385"/>
            <a:ext cx="0" cy="2703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Tiesioji jungtis 19">
            <a:extLst>
              <a:ext uri="{FF2B5EF4-FFF2-40B4-BE49-F238E27FC236}">
                <a16:creationId xmlns:a16="http://schemas.microsoft.com/office/drawing/2014/main" id="{DB843031-6B90-8C29-90A2-80F98A4A47C0}"/>
              </a:ext>
            </a:extLst>
          </p:cNvPr>
          <p:cNvCxnSpPr>
            <a:cxnSpLocks/>
          </p:cNvCxnSpPr>
          <p:nvPr/>
        </p:nvCxnSpPr>
        <p:spPr>
          <a:xfrm>
            <a:off x="8098093" y="3421626"/>
            <a:ext cx="711610" cy="1966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Tiesioji jungtis 21">
            <a:extLst>
              <a:ext uri="{FF2B5EF4-FFF2-40B4-BE49-F238E27FC236}">
                <a16:creationId xmlns:a16="http://schemas.microsoft.com/office/drawing/2014/main" id="{E09F75B4-4A3E-D672-FDB3-2B74D85941BF}"/>
              </a:ext>
            </a:extLst>
          </p:cNvPr>
          <p:cNvCxnSpPr>
            <a:cxnSpLocks/>
            <a:endCxn id="2" idx="0"/>
          </p:cNvCxnSpPr>
          <p:nvPr/>
        </p:nvCxnSpPr>
        <p:spPr>
          <a:xfrm flipV="1">
            <a:off x="6122450" y="1229032"/>
            <a:ext cx="17207" cy="22220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Tiesioji jungtis 23">
            <a:extLst>
              <a:ext uri="{FF2B5EF4-FFF2-40B4-BE49-F238E27FC236}">
                <a16:creationId xmlns:a16="http://schemas.microsoft.com/office/drawing/2014/main" id="{44BAE644-2F6F-015A-345A-375445A27FEA}"/>
              </a:ext>
            </a:extLst>
          </p:cNvPr>
          <p:cNvCxnSpPr>
            <a:cxnSpLocks/>
          </p:cNvCxnSpPr>
          <p:nvPr/>
        </p:nvCxnSpPr>
        <p:spPr>
          <a:xfrm>
            <a:off x="6078793" y="3429000"/>
            <a:ext cx="0" cy="11946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Tiesioji jungtis 26">
            <a:extLst>
              <a:ext uri="{FF2B5EF4-FFF2-40B4-BE49-F238E27FC236}">
                <a16:creationId xmlns:a16="http://schemas.microsoft.com/office/drawing/2014/main" id="{70E476F2-5E5B-3147-5249-8727B01E7064}"/>
              </a:ext>
            </a:extLst>
          </p:cNvPr>
          <p:cNvCxnSpPr>
            <a:cxnSpLocks/>
          </p:cNvCxnSpPr>
          <p:nvPr/>
        </p:nvCxnSpPr>
        <p:spPr>
          <a:xfrm>
            <a:off x="5923936" y="2153265"/>
            <a:ext cx="3269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Tiesioji jungtis 28">
            <a:extLst>
              <a:ext uri="{FF2B5EF4-FFF2-40B4-BE49-F238E27FC236}">
                <a16:creationId xmlns:a16="http://schemas.microsoft.com/office/drawing/2014/main" id="{0023AAB5-6FB6-DAB7-7246-35F0D40CC9F7}"/>
              </a:ext>
            </a:extLst>
          </p:cNvPr>
          <p:cNvCxnSpPr/>
          <p:nvPr/>
        </p:nvCxnSpPr>
        <p:spPr>
          <a:xfrm>
            <a:off x="5955890" y="4623620"/>
            <a:ext cx="294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Tiesioji jungtis 32">
            <a:extLst>
              <a:ext uri="{FF2B5EF4-FFF2-40B4-BE49-F238E27FC236}">
                <a16:creationId xmlns:a16="http://schemas.microsoft.com/office/drawing/2014/main" id="{3331854D-5581-986A-4C34-F5473A7131EE}"/>
              </a:ext>
            </a:extLst>
          </p:cNvPr>
          <p:cNvCxnSpPr>
            <a:cxnSpLocks/>
            <a:endCxn id="2" idx="2"/>
          </p:cNvCxnSpPr>
          <p:nvPr/>
        </p:nvCxnSpPr>
        <p:spPr>
          <a:xfrm>
            <a:off x="6122450" y="5012606"/>
            <a:ext cx="17207" cy="59178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Tiesioji jungtis 39">
            <a:extLst>
              <a:ext uri="{FF2B5EF4-FFF2-40B4-BE49-F238E27FC236}">
                <a16:creationId xmlns:a16="http://schemas.microsoft.com/office/drawing/2014/main" id="{F6A09F0B-F40A-57F1-68F9-92DF5AC4707C}"/>
              </a:ext>
            </a:extLst>
          </p:cNvPr>
          <p:cNvCxnSpPr/>
          <p:nvPr/>
        </p:nvCxnSpPr>
        <p:spPr>
          <a:xfrm>
            <a:off x="5963264" y="5112774"/>
            <a:ext cx="3047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Tiesioji rodyklės jungtis 42">
            <a:extLst>
              <a:ext uri="{FF2B5EF4-FFF2-40B4-BE49-F238E27FC236}">
                <a16:creationId xmlns:a16="http://schemas.microsoft.com/office/drawing/2014/main" id="{AC234B96-A391-317A-BB8B-E494AD154C89}"/>
              </a:ext>
            </a:extLst>
          </p:cNvPr>
          <p:cNvCxnSpPr/>
          <p:nvPr/>
        </p:nvCxnSpPr>
        <p:spPr>
          <a:xfrm>
            <a:off x="3404418" y="3303639"/>
            <a:ext cx="58747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Tiesioji rodyklės jungtis 44">
            <a:extLst>
              <a:ext uri="{FF2B5EF4-FFF2-40B4-BE49-F238E27FC236}">
                <a16:creationId xmlns:a16="http://schemas.microsoft.com/office/drawing/2014/main" id="{C5547EE4-26AB-E4CB-346B-89903DA23CBB}"/>
              </a:ext>
            </a:extLst>
          </p:cNvPr>
          <p:cNvCxnSpPr/>
          <p:nvPr/>
        </p:nvCxnSpPr>
        <p:spPr>
          <a:xfrm>
            <a:off x="8072284" y="3195483"/>
            <a:ext cx="73741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Tiesioji rodyklės jungtis 46">
            <a:extLst>
              <a:ext uri="{FF2B5EF4-FFF2-40B4-BE49-F238E27FC236}">
                <a16:creationId xmlns:a16="http://schemas.microsoft.com/office/drawing/2014/main" id="{0511AE07-C83A-5A02-018A-1ECFF34C7544}"/>
              </a:ext>
            </a:extLst>
          </p:cNvPr>
          <p:cNvCxnSpPr>
            <a:cxnSpLocks/>
          </p:cNvCxnSpPr>
          <p:nvPr/>
        </p:nvCxnSpPr>
        <p:spPr>
          <a:xfrm>
            <a:off x="6250858" y="5112774"/>
            <a:ext cx="0" cy="49161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Tiesioji rodyklės jungtis 48">
            <a:extLst>
              <a:ext uri="{FF2B5EF4-FFF2-40B4-BE49-F238E27FC236}">
                <a16:creationId xmlns:a16="http://schemas.microsoft.com/office/drawing/2014/main" id="{32FE5478-253C-5A42-19CA-E79C51DF78CB}"/>
              </a:ext>
            </a:extLst>
          </p:cNvPr>
          <p:cNvCxnSpPr>
            <a:cxnSpLocks/>
          </p:cNvCxnSpPr>
          <p:nvPr/>
        </p:nvCxnSpPr>
        <p:spPr>
          <a:xfrm>
            <a:off x="6268063" y="1229032"/>
            <a:ext cx="0" cy="92423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11FB1338-0D13-7370-3375-3B0240ED27F5}"/>
              </a:ext>
            </a:extLst>
          </p:cNvPr>
          <p:cNvSpPr txBox="1"/>
          <p:nvPr/>
        </p:nvSpPr>
        <p:spPr>
          <a:xfrm>
            <a:off x="6270529" y="1578077"/>
            <a:ext cx="8136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460 mm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89377B4-AC27-554D-9D84-7BA820B103FF}"/>
              </a:ext>
            </a:extLst>
          </p:cNvPr>
          <p:cNvSpPr txBox="1"/>
          <p:nvPr/>
        </p:nvSpPr>
        <p:spPr>
          <a:xfrm>
            <a:off x="8142334" y="2959302"/>
            <a:ext cx="8345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335 mm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8E6F64A-EE21-981C-023A-781BB6D48C81}"/>
              </a:ext>
            </a:extLst>
          </p:cNvPr>
          <p:cNvSpPr txBox="1"/>
          <p:nvPr/>
        </p:nvSpPr>
        <p:spPr>
          <a:xfrm>
            <a:off x="6243489" y="5269467"/>
            <a:ext cx="7128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170 mm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7CBBBD3-22D1-BD78-307F-B0C0A3522DE6}"/>
              </a:ext>
            </a:extLst>
          </p:cNvPr>
          <p:cNvSpPr txBox="1"/>
          <p:nvPr/>
        </p:nvSpPr>
        <p:spPr>
          <a:xfrm>
            <a:off x="3404418" y="2974050"/>
            <a:ext cx="7939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480 mm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127D1B1-E4DA-A982-B0B7-B263E8781F41}"/>
              </a:ext>
            </a:extLst>
          </p:cNvPr>
          <p:cNvSpPr txBox="1"/>
          <p:nvPr/>
        </p:nvSpPr>
        <p:spPr>
          <a:xfrm rot="16200000">
            <a:off x="5694930" y="2611433"/>
            <a:ext cx="13400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Hidrantas DN100 mm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E71DD0B-3418-1F29-5B76-740D9BF7B320}"/>
              </a:ext>
            </a:extLst>
          </p:cNvPr>
          <p:cNvSpPr txBox="1"/>
          <p:nvPr/>
        </p:nvSpPr>
        <p:spPr>
          <a:xfrm rot="16200000">
            <a:off x="5185082" y="4584082"/>
            <a:ext cx="1302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/>
              <a:t>Saulės g. DN200 mm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67C0458-99C0-53E2-D87A-7EC7377059DB}"/>
              </a:ext>
            </a:extLst>
          </p:cNvPr>
          <p:cNvSpPr txBox="1"/>
          <p:nvPr/>
        </p:nvSpPr>
        <p:spPr>
          <a:xfrm>
            <a:off x="4563397" y="3454984"/>
            <a:ext cx="16985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 err="1"/>
              <a:t>Sabališkių</a:t>
            </a:r>
            <a:r>
              <a:rPr lang="lt-LT" sz="1200" dirty="0"/>
              <a:t> g. D300 mm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7A4917A-5B88-14D5-5DBC-DBCE7F6A7CA4}"/>
              </a:ext>
            </a:extLst>
          </p:cNvPr>
          <p:cNvSpPr txBox="1"/>
          <p:nvPr/>
        </p:nvSpPr>
        <p:spPr>
          <a:xfrm>
            <a:off x="3806121" y="2776924"/>
            <a:ext cx="92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/>
              <a:t>DN300 mm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6879A2-733C-ADC8-F15E-54A7D97E55E1}"/>
              </a:ext>
            </a:extLst>
          </p:cNvPr>
          <p:cNvSpPr txBox="1"/>
          <p:nvPr/>
        </p:nvSpPr>
        <p:spPr>
          <a:xfrm>
            <a:off x="7321151" y="2745573"/>
            <a:ext cx="993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/>
              <a:t>DN300 mm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B7685D7-C736-B98B-7542-FBC6EFFAE79D}"/>
              </a:ext>
            </a:extLst>
          </p:cNvPr>
          <p:cNvSpPr txBox="1"/>
          <p:nvPr/>
        </p:nvSpPr>
        <p:spPr>
          <a:xfrm>
            <a:off x="6229758" y="4725230"/>
            <a:ext cx="8543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200" dirty="0"/>
              <a:t>D200 mm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E183C2E-0857-5E7C-3936-0B8E9823CCA2}"/>
              </a:ext>
            </a:extLst>
          </p:cNvPr>
          <p:cNvSpPr txBox="1"/>
          <p:nvPr/>
        </p:nvSpPr>
        <p:spPr>
          <a:xfrm>
            <a:off x="4680155" y="760510"/>
            <a:ext cx="3854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 err="1"/>
              <a:t>Sabališkių</a:t>
            </a:r>
            <a:r>
              <a:rPr lang="lt-LT" dirty="0"/>
              <a:t> g.- Saulės g. kamera Nr.2</a:t>
            </a:r>
          </a:p>
        </p:txBody>
      </p:sp>
      <p:cxnSp>
        <p:nvCxnSpPr>
          <p:cNvPr id="65" name="Tiesioji rodyklės jungtis 64">
            <a:extLst>
              <a:ext uri="{FF2B5EF4-FFF2-40B4-BE49-F238E27FC236}">
                <a16:creationId xmlns:a16="http://schemas.microsoft.com/office/drawing/2014/main" id="{CF098989-E957-4F61-499E-C6A931FEBBE4}"/>
              </a:ext>
            </a:extLst>
          </p:cNvPr>
          <p:cNvCxnSpPr/>
          <p:nvPr/>
        </p:nvCxnSpPr>
        <p:spPr>
          <a:xfrm>
            <a:off x="3404418" y="4055806"/>
            <a:ext cx="537333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90E33A33-3F46-F28D-8632-F566FCD18EA9}"/>
              </a:ext>
            </a:extLst>
          </p:cNvPr>
          <p:cNvSpPr txBox="1"/>
          <p:nvPr/>
        </p:nvSpPr>
        <p:spPr>
          <a:xfrm>
            <a:off x="4047833" y="3732188"/>
            <a:ext cx="133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rgbClr val="FF0000"/>
                </a:solidFill>
              </a:rPr>
              <a:t>2380 mm</a:t>
            </a:r>
          </a:p>
        </p:txBody>
      </p:sp>
      <p:cxnSp>
        <p:nvCxnSpPr>
          <p:cNvPr id="68" name="Tiesioji rodyklės jungtis 67">
            <a:extLst>
              <a:ext uri="{FF2B5EF4-FFF2-40B4-BE49-F238E27FC236}">
                <a16:creationId xmlns:a16="http://schemas.microsoft.com/office/drawing/2014/main" id="{079D0CCF-6393-AD32-0FEA-5EF8DE733DAD}"/>
              </a:ext>
            </a:extLst>
          </p:cNvPr>
          <p:cNvCxnSpPr>
            <a:cxnSpLocks/>
          </p:cNvCxnSpPr>
          <p:nvPr/>
        </p:nvCxnSpPr>
        <p:spPr>
          <a:xfrm>
            <a:off x="7207045" y="1229032"/>
            <a:ext cx="30729" cy="4286656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D54E4763-CADE-D248-335B-A6C4D4274647}"/>
              </a:ext>
            </a:extLst>
          </p:cNvPr>
          <p:cNvSpPr txBox="1"/>
          <p:nvPr/>
        </p:nvSpPr>
        <p:spPr>
          <a:xfrm rot="16200000">
            <a:off x="6327672" y="2191434"/>
            <a:ext cx="154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>
                <a:solidFill>
                  <a:srgbClr val="FF0000"/>
                </a:solidFill>
              </a:rPr>
              <a:t>2000 mm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D6DC79-4789-6CBF-0184-A68346F49CEC}"/>
              </a:ext>
            </a:extLst>
          </p:cNvPr>
          <p:cNvSpPr txBox="1"/>
          <p:nvPr/>
        </p:nvSpPr>
        <p:spPr>
          <a:xfrm>
            <a:off x="9046894" y="2527791"/>
            <a:ext cx="2717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t-LT" sz="1200" dirty="0"/>
              <a:t>Keičiamos vandentiekio ketaus sklendės:</a:t>
            </a:r>
          </a:p>
          <a:p>
            <a:r>
              <a:rPr lang="lt-LT" sz="1200" dirty="0"/>
              <a:t>DN200 - 1 vnt.</a:t>
            </a:r>
          </a:p>
          <a:p>
            <a:r>
              <a:rPr lang="lt-LT" sz="1200" dirty="0"/>
              <a:t>DN300 - 2 vnt.</a:t>
            </a:r>
          </a:p>
        </p:txBody>
      </p:sp>
    </p:spTree>
    <p:extLst>
      <p:ext uri="{BB962C8B-B14F-4D97-AF65-F5344CB8AC3E}">
        <p14:creationId xmlns:p14="http://schemas.microsoft.com/office/powerpoint/2010/main" val="737339882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110</Words>
  <Application>Microsoft Office PowerPoint</Application>
  <PresentationFormat>Plačiaekranė</PresentationFormat>
  <Paragraphs>32</Paragraphs>
  <Slides>2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„Office“ tema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Kęstutis Jasukaitis</dc:creator>
  <cp:lastModifiedBy>Giedrė Pakėnienė</cp:lastModifiedBy>
  <cp:revision>4</cp:revision>
  <dcterms:created xsi:type="dcterms:W3CDTF">2025-01-06T11:15:59Z</dcterms:created>
  <dcterms:modified xsi:type="dcterms:W3CDTF">2026-03-27T10:27:57Z</dcterms:modified>
</cp:coreProperties>
</file>