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12" r:id="rId2"/>
    <p:sldId id="308" r:id="rId3"/>
    <p:sldId id="317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59C25-8830-498A-846E-3F836EB108DB}" v="42" dt="2025-10-09T06:29:34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ata Griežė" userId="5e50bbd2-cb78-4322-94c2-f1b1699db605" providerId="ADAL" clId="{E8A59C25-8830-498A-846E-3F836EB108DB}"/>
    <pc:docChg chg="undo custSel addSld delSld modSld sldOrd">
      <pc:chgData name="Sonata Griežė" userId="5e50bbd2-cb78-4322-94c2-f1b1699db605" providerId="ADAL" clId="{E8A59C25-8830-498A-846E-3F836EB108DB}" dt="2025-10-09T06:30:15.193" v="1621" actId="20577"/>
      <pc:docMkLst>
        <pc:docMk/>
      </pc:docMkLst>
      <pc:sldChg chg="addSp delSp modSp mod">
        <pc:chgData name="Sonata Griežė" userId="5e50bbd2-cb78-4322-94c2-f1b1699db605" providerId="ADAL" clId="{E8A59C25-8830-498A-846E-3F836EB108DB}" dt="2025-10-09T05:39:58.403" v="903" actId="1076"/>
        <pc:sldMkLst>
          <pc:docMk/>
          <pc:sldMk cId="1061438896" sldId="257"/>
        </pc:sldMkLst>
        <pc:picChg chg="add mod">
          <ac:chgData name="Sonata Griežė" userId="5e50bbd2-cb78-4322-94c2-f1b1699db605" providerId="ADAL" clId="{E8A59C25-8830-498A-846E-3F836EB108DB}" dt="2025-10-08T13:24:06.309" v="58" actId="1076"/>
          <ac:picMkLst>
            <pc:docMk/>
            <pc:sldMk cId="1061438896" sldId="257"/>
            <ac:picMk id="3" creationId="{30BF9AA1-81ED-5676-233D-CA6905D0B931}"/>
          </ac:picMkLst>
        </pc:picChg>
        <pc:picChg chg="add mod">
          <ac:chgData name="Sonata Griežė" userId="5e50bbd2-cb78-4322-94c2-f1b1699db605" providerId="ADAL" clId="{E8A59C25-8830-498A-846E-3F836EB108DB}" dt="2025-10-09T05:39:58.403" v="903" actId="1076"/>
          <ac:picMkLst>
            <pc:docMk/>
            <pc:sldMk cId="1061438896" sldId="257"/>
            <ac:picMk id="4" creationId="{46FB486B-07EC-E60A-A2AA-FEC1C30FF800}"/>
          </ac:picMkLst>
        </pc:picChg>
        <pc:picChg chg="add del mod">
          <ac:chgData name="Sonata Griežė" userId="5e50bbd2-cb78-4322-94c2-f1b1699db605" providerId="ADAL" clId="{E8A59C25-8830-498A-846E-3F836EB108DB}" dt="2025-10-09T05:39:51.179" v="901" actId="478"/>
          <ac:picMkLst>
            <pc:docMk/>
            <pc:sldMk cId="1061438896" sldId="257"/>
            <ac:picMk id="6" creationId="{21DE257D-767E-3F85-E96C-DB3EB638F87E}"/>
          </ac:picMkLst>
        </pc:picChg>
        <pc:picChg chg="del">
          <ac:chgData name="Sonata Griežė" userId="5e50bbd2-cb78-4322-94c2-f1b1699db605" providerId="ADAL" clId="{E8A59C25-8830-498A-846E-3F836EB108DB}" dt="2025-10-08T13:26:16.803" v="59" actId="478"/>
          <ac:picMkLst>
            <pc:docMk/>
            <pc:sldMk cId="1061438896" sldId="257"/>
            <ac:picMk id="33" creationId="{585FF304-90EA-EB5C-E91F-E0837813A24B}"/>
          </ac:picMkLst>
        </pc:picChg>
        <pc:picChg chg="del">
          <ac:chgData name="Sonata Griežė" userId="5e50bbd2-cb78-4322-94c2-f1b1699db605" providerId="ADAL" clId="{E8A59C25-8830-498A-846E-3F836EB108DB}" dt="2025-10-08T13:23:57.591" v="54" actId="478"/>
          <ac:picMkLst>
            <pc:docMk/>
            <pc:sldMk cId="1061438896" sldId="257"/>
            <ac:picMk id="37" creationId="{C1D5D37B-2915-7A52-855A-CD12CA034226}"/>
          </ac:picMkLst>
        </pc:picChg>
      </pc:sldChg>
      <pc:sldChg chg="addSp delSp modSp mod setBg">
        <pc:chgData name="Sonata Griežė" userId="5e50bbd2-cb78-4322-94c2-f1b1699db605" providerId="ADAL" clId="{E8A59C25-8830-498A-846E-3F836EB108DB}" dt="2025-10-09T05:05:38.716" v="899" actId="1076"/>
        <pc:sldMkLst>
          <pc:docMk/>
          <pc:sldMk cId="1302371217" sldId="258"/>
        </pc:sldMkLst>
        <pc:spChg chg="add del mod">
          <ac:chgData name="Sonata Griežė" userId="5e50bbd2-cb78-4322-94c2-f1b1699db605" providerId="ADAL" clId="{E8A59C25-8830-498A-846E-3F836EB108DB}" dt="2025-10-09T05:02:02.762" v="876" actId="478"/>
          <ac:spMkLst>
            <pc:docMk/>
            <pc:sldMk cId="1302371217" sldId="258"/>
            <ac:spMk id="4" creationId="{ECD47D8F-5A92-3EC1-E0F8-3BF3ABCCB3BC}"/>
          </ac:spMkLst>
        </pc:spChg>
        <pc:spChg chg="mod">
          <ac:chgData name="Sonata Griežė" userId="5e50bbd2-cb78-4322-94c2-f1b1699db605" providerId="ADAL" clId="{E8A59C25-8830-498A-846E-3F836EB108DB}" dt="2025-10-09T05:05:11.848" v="894" actId="1076"/>
          <ac:spMkLst>
            <pc:docMk/>
            <pc:sldMk cId="1302371217" sldId="258"/>
            <ac:spMk id="7" creationId="{E49279A6-4FFB-4F43-350A-6C5F1A658898}"/>
          </ac:spMkLst>
        </pc:spChg>
        <pc:spChg chg="add">
          <ac:chgData name="Sonata Griežė" userId="5e50bbd2-cb78-4322-94c2-f1b1699db605" providerId="ADAL" clId="{E8A59C25-8830-498A-846E-3F836EB108DB}" dt="2025-10-09T05:04:30.584" v="885" actId="26606"/>
          <ac:spMkLst>
            <pc:docMk/>
            <pc:sldMk cId="1302371217" sldId="258"/>
            <ac:spMk id="14" creationId="{5DCB5928-DC7D-4612-9922-441966E15627}"/>
          </ac:spMkLst>
        </pc:spChg>
        <pc:spChg chg="add">
          <ac:chgData name="Sonata Griežė" userId="5e50bbd2-cb78-4322-94c2-f1b1699db605" providerId="ADAL" clId="{E8A59C25-8830-498A-846E-3F836EB108DB}" dt="2025-10-09T05:04:30.584" v="885" actId="26606"/>
          <ac:spMkLst>
            <pc:docMk/>
            <pc:sldMk cId="1302371217" sldId="258"/>
            <ac:spMk id="16" creationId="{682C1161-1736-45EC-99B7-33F3CAE9D517}"/>
          </ac:spMkLst>
        </pc:spChg>
        <pc:spChg chg="add">
          <ac:chgData name="Sonata Griežė" userId="5e50bbd2-cb78-4322-94c2-f1b1699db605" providerId="ADAL" clId="{E8A59C25-8830-498A-846E-3F836EB108DB}" dt="2025-10-09T05:04:30.584" v="885" actId="26606"/>
          <ac:spMkLst>
            <pc:docMk/>
            <pc:sldMk cId="1302371217" sldId="258"/>
            <ac:spMk id="18" creationId="{84D4DDB8-B68F-45B0-9F62-C4279996F672}"/>
          </ac:spMkLst>
        </pc:spChg>
        <pc:spChg chg="add">
          <ac:chgData name="Sonata Griežė" userId="5e50bbd2-cb78-4322-94c2-f1b1699db605" providerId="ADAL" clId="{E8A59C25-8830-498A-846E-3F836EB108DB}" dt="2025-10-09T05:04:30.584" v="885" actId="26606"/>
          <ac:spMkLst>
            <pc:docMk/>
            <pc:sldMk cId="1302371217" sldId="258"/>
            <ac:spMk id="20" creationId="{AF2F604E-43BE-4DC3-B983-E071523364F8}"/>
          </ac:spMkLst>
        </pc:spChg>
        <pc:spChg chg="add">
          <ac:chgData name="Sonata Griežė" userId="5e50bbd2-cb78-4322-94c2-f1b1699db605" providerId="ADAL" clId="{E8A59C25-8830-498A-846E-3F836EB108DB}" dt="2025-10-09T05:04:30.584" v="885" actId="26606"/>
          <ac:spMkLst>
            <pc:docMk/>
            <pc:sldMk cId="1302371217" sldId="258"/>
            <ac:spMk id="22" creationId="{08C9B587-E65E-4B52-B37C-ABEBB6E87928}"/>
          </ac:spMkLst>
        </pc:spChg>
        <pc:picChg chg="del mod ord">
          <ac:chgData name="Sonata Griežė" userId="5e50bbd2-cb78-4322-94c2-f1b1699db605" providerId="ADAL" clId="{E8A59C25-8830-498A-846E-3F836EB108DB}" dt="2025-10-09T05:05:25.370" v="896" actId="478"/>
          <ac:picMkLst>
            <pc:docMk/>
            <pc:sldMk cId="1302371217" sldId="258"/>
            <ac:picMk id="2" creationId="{9BDEE96B-007E-0C2D-7B42-3F575CF03936}"/>
          </ac:picMkLst>
        </pc:picChg>
        <pc:picChg chg="add del mod">
          <ac:chgData name="Sonata Griežė" userId="5e50bbd2-cb78-4322-94c2-f1b1699db605" providerId="ADAL" clId="{E8A59C25-8830-498A-846E-3F836EB108DB}" dt="2025-10-09T05:03:48.011" v="881" actId="478"/>
          <ac:picMkLst>
            <pc:docMk/>
            <pc:sldMk cId="1302371217" sldId="258"/>
            <ac:picMk id="6" creationId="{83C88767-2A48-2AAE-56F8-FAEBAFBDD96C}"/>
          </ac:picMkLst>
        </pc:picChg>
        <pc:picChg chg="add mod">
          <ac:chgData name="Sonata Griežė" userId="5e50bbd2-cb78-4322-94c2-f1b1699db605" providerId="ADAL" clId="{E8A59C25-8830-498A-846E-3F836EB108DB}" dt="2025-10-09T05:05:38.716" v="899" actId="1076"/>
          <ac:picMkLst>
            <pc:docMk/>
            <pc:sldMk cId="1302371217" sldId="258"/>
            <ac:picMk id="9" creationId="{3821EE65-B79C-2905-DA4D-398FAEF47EE5}"/>
          </ac:picMkLst>
        </pc:picChg>
        <pc:picChg chg="del">
          <ac:chgData name="Sonata Griežė" userId="5e50bbd2-cb78-4322-94c2-f1b1699db605" providerId="ADAL" clId="{E8A59C25-8830-498A-846E-3F836EB108DB}" dt="2025-10-09T05:02:00.300" v="875" actId="478"/>
          <ac:picMkLst>
            <pc:docMk/>
            <pc:sldMk cId="1302371217" sldId="258"/>
            <ac:picMk id="10" creationId="{5CA09537-0FC3-00C8-3D5C-4A5E139A76E6}"/>
          </ac:picMkLst>
        </pc:picChg>
      </pc:sldChg>
      <pc:sldChg chg="addSp delSp modSp mod">
        <pc:chgData name="Sonata Griežė" userId="5e50bbd2-cb78-4322-94c2-f1b1699db605" providerId="ADAL" clId="{E8A59C25-8830-498A-846E-3F836EB108DB}" dt="2025-10-09T06:22:00.038" v="1360" actId="478"/>
        <pc:sldMkLst>
          <pc:docMk/>
          <pc:sldMk cId="4265713821" sldId="263"/>
        </pc:sldMkLst>
        <pc:spChg chg="mod">
          <ac:chgData name="Sonata Griežė" userId="5e50bbd2-cb78-4322-94c2-f1b1699db605" providerId="ADAL" clId="{E8A59C25-8830-498A-846E-3F836EB108DB}" dt="2025-10-08T13:23:31.469" v="53" actId="1076"/>
          <ac:spMkLst>
            <pc:docMk/>
            <pc:sldMk cId="4265713821" sldId="263"/>
            <ac:spMk id="2" creationId="{C806D157-39AB-273C-0808-41FB7DF05175}"/>
          </ac:spMkLst>
        </pc:spChg>
        <pc:spChg chg="mod">
          <ac:chgData name="Sonata Griežė" userId="5e50bbd2-cb78-4322-94c2-f1b1699db605" providerId="ADAL" clId="{E8A59C25-8830-498A-846E-3F836EB108DB}" dt="2025-10-09T05:06:01.244" v="900" actId="790"/>
          <ac:spMkLst>
            <pc:docMk/>
            <pc:sldMk cId="4265713821" sldId="263"/>
            <ac:spMk id="3" creationId="{A21D06DE-465D-9949-88DC-2761DB4B0BA1}"/>
          </ac:spMkLst>
        </pc:spChg>
        <pc:spChg chg="del">
          <ac:chgData name="Sonata Griežė" userId="5e50bbd2-cb78-4322-94c2-f1b1699db605" providerId="ADAL" clId="{E8A59C25-8830-498A-846E-3F836EB108DB}" dt="2025-10-08T13:18:51.375" v="0" actId="26606"/>
          <ac:spMkLst>
            <pc:docMk/>
            <pc:sldMk cId="4265713821" sldId="263"/>
            <ac:spMk id="11" creationId="{04812C46-200A-4DEB-A05E-3ED6C68C2387}"/>
          </ac:spMkLst>
        </pc:spChg>
        <pc:spChg chg="del">
          <ac:chgData name="Sonata Griežė" userId="5e50bbd2-cb78-4322-94c2-f1b1699db605" providerId="ADAL" clId="{E8A59C25-8830-498A-846E-3F836EB108DB}" dt="2025-10-08T13:18:51.375" v="0" actId="26606"/>
          <ac:spMkLst>
            <pc:docMk/>
            <pc:sldMk cId="4265713821" sldId="263"/>
            <ac:spMk id="13" creationId="{D1EA859B-E555-4109-94F3-6700E046E008}"/>
          </ac:spMkLst>
        </pc:spChg>
        <pc:spChg chg="add del">
          <ac:chgData name="Sonata Griežė" userId="5e50bbd2-cb78-4322-94c2-f1b1699db605" providerId="ADAL" clId="{E8A59C25-8830-498A-846E-3F836EB108DB}" dt="2025-10-08T13:20:17.638" v="17" actId="26606"/>
          <ac:spMkLst>
            <pc:docMk/>
            <pc:sldMk cId="4265713821" sldId="263"/>
            <ac:spMk id="18" creationId="{8F90786E-B72D-4C32-BDCE-A170B007822D}"/>
          </ac:spMkLst>
        </pc:spChg>
        <pc:spChg chg="add del">
          <ac:chgData name="Sonata Griežė" userId="5e50bbd2-cb78-4322-94c2-f1b1699db605" providerId="ADAL" clId="{E8A59C25-8830-498A-846E-3F836EB108DB}" dt="2025-10-08T13:20:17.638" v="17" actId="26606"/>
          <ac:spMkLst>
            <pc:docMk/>
            <pc:sldMk cId="4265713821" sldId="263"/>
            <ac:spMk id="20" creationId="{5E46F2E7-848F-4A6C-A098-4764FDEA771A}"/>
          </ac:spMkLst>
        </pc:spChg>
        <pc:spChg chg="add del">
          <ac:chgData name="Sonata Griežė" userId="5e50bbd2-cb78-4322-94c2-f1b1699db605" providerId="ADAL" clId="{E8A59C25-8830-498A-846E-3F836EB108DB}" dt="2025-10-08T13:20:36.207" v="20" actId="26606"/>
          <ac:spMkLst>
            <pc:docMk/>
            <pc:sldMk cId="4265713821" sldId="263"/>
            <ac:spMk id="29" creationId="{DCD6552F-C98B-4FBA-842F-3EF2D5ACA1FF}"/>
          </ac:spMkLst>
        </pc:spChg>
        <pc:spChg chg="add del">
          <ac:chgData name="Sonata Griežė" userId="5e50bbd2-cb78-4322-94c2-f1b1699db605" providerId="ADAL" clId="{E8A59C25-8830-498A-846E-3F836EB108DB}" dt="2025-10-08T13:20:36.207" v="20" actId="26606"/>
          <ac:spMkLst>
            <pc:docMk/>
            <pc:sldMk cId="4265713821" sldId="263"/>
            <ac:spMk id="30" creationId="{04C21BAE-6866-4C7A-A7EC-C1B2E572D5BE}"/>
          </ac:spMkLst>
        </pc:spChg>
        <pc:spChg chg="add del">
          <ac:chgData name="Sonata Griežė" userId="5e50bbd2-cb78-4322-94c2-f1b1699db605" providerId="ADAL" clId="{E8A59C25-8830-498A-846E-3F836EB108DB}" dt="2025-10-08T13:20:36.207" v="20" actId="26606"/>
          <ac:spMkLst>
            <pc:docMk/>
            <pc:sldMk cId="4265713821" sldId="263"/>
            <ac:spMk id="31" creationId="{F0C518C2-0AA4-470C-87B9-9CBF428FBA25}"/>
          </ac:spMkLst>
        </pc:spChg>
        <pc:spChg chg="add del">
          <ac:chgData name="Sonata Griežė" userId="5e50bbd2-cb78-4322-94c2-f1b1699db605" providerId="ADAL" clId="{E8A59C25-8830-498A-846E-3F836EB108DB}" dt="2025-10-08T13:20:36.207" v="20" actId="26606"/>
          <ac:spMkLst>
            <pc:docMk/>
            <pc:sldMk cId="4265713821" sldId="263"/>
            <ac:spMk id="32" creationId="{C74F2646-08C7-4051-81DA-751C43A03FC1}"/>
          </ac:spMkLst>
        </pc:spChg>
        <pc:spChg chg="add del">
          <ac:chgData name="Sonata Griežė" userId="5e50bbd2-cb78-4322-94c2-f1b1699db605" providerId="ADAL" clId="{E8A59C25-8830-498A-846E-3F836EB108DB}" dt="2025-10-08T13:22:03.583" v="37" actId="26606"/>
          <ac:spMkLst>
            <pc:docMk/>
            <pc:sldMk cId="4265713821" sldId="263"/>
            <ac:spMk id="37" creationId="{04812C46-200A-4DEB-A05E-3ED6C68C2387}"/>
          </ac:spMkLst>
        </pc:spChg>
        <pc:spChg chg="add del">
          <ac:chgData name="Sonata Griežė" userId="5e50bbd2-cb78-4322-94c2-f1b1699db605" providerId="ADAL" clId="{E8A59C25-8830-498A-846E-3F836EB108DB}" dt="2025-10-08T13:22:03.583" v="37" actId="26606"/>
          <ac:spMkLst>
            <pc:docMk/>
            <pc:sldMk cId="4265713821" sldId="263"/>
            <ac:spMk id="39" creationId="{D1EA859B-E555-4109-94F3-6700E046E008}"/>
          </ac:spMkLst>
        </pc:spChg>
        <pc:spChg chg="add">
          <ac:chgData name="Sonata Griežė" userId="5e50bbd2-cb78-4322-94c2-f1b1699db605" providerId="ADAL" clId="{E8A59C25-8830-498A-846E-3F836EB108DB}" dt="2025-10-08T13:22:03.583" v="37" actId="26606"/>
          <ac:spMkLst>
            <pc:docMk/>
            <pc:sldMk cId="4265713821" sldId="263"/>
            <ac:spMk id="44" creationId="{C0763A76-9F1C-4FC5-82B7-DD475DA461B2}"/>
          </ac:spMkLst>
        </pc:spChg>
        <pc:spChg chg="add">
          <ac:chgData name="Sonata Griežė" userId="5e50bbd2-cb78-4322-94c2-f1b1699db605" providerId="ADAL" clId="{E8A59C25-8830-498A-846E-3F836EB108DB}" dt="2025-10-08T13:22:03.583" v="37" actId="26606"/>
          <ac:spMkLst>
            <pc:docMk/>
            <pc:sldMk cId="4265713821" sldId="263"/>
            <ac:spMk id="46" creationId="{E81BF4F6-F2CF-4984-9D14-D6966D92F99F}"/>
          </ac:spMkLst>
        </pc:spChg>
        <pc:grpChg chg="add del">
          <ac:chgData name="Sonata Griežė" userId="5e50bbd2-cb78-4322-94c2-f1b1699db605" providerId="ADAL" clId="{E8A59C25-8830-498A-846E-3F836EB108DB}" dt="2025-10-08T13:20:17.602" v="16" actId="26606"/>
          <ac:grpSpMkLst>
            <pc:docMk/>
            <pc:sldMk cId="4265713821" sldId="263"/>
            <ac:grpSpMk id="25" creationId="{6258F736-B256-8039-9DC6-F4E49A5C5AD5}"/>
          </ac:grpSpMkLst>
        </pc:grpChg>
        <pc:picChg chg="del">
          <ac:chgData name="Sonata Griežė" userId="5e50bbd2-cb78-4322-94c2-f1b1699db605" providerId="ADAL" clId="{E8A59C25-8830-498A-846E-3F836EB108DB}" dt="2025-10-09T06:22:00.038" v="1360" actId="478"/>
          <ac:picMkLst>
            <pc:docMk/>
            <pc:sldMk cId="4265713821" sldId="263"/>
            <ac:picMk id="4" creationId="{DBF79055-6F1D-E109-D554-7EA3AD572B6D}"/>
          </ac:picMkLst>
        </pc:picChg>
        <pc:picChg chg="mod ord">
          <ac:chgData name="Sonata Griežė" userId="5e50bbd2-cb78-4322-94c2-f1b1699db605" providerId="ADAL" clId="{E8A59C25-8830-498A-846E-3F836EB108DB}" dt="2025-10-08T13:22:03.583" v="37" actId="26606"/>
          <ac:picMkLst>
            <pc:docMk/>
            <pc:sldMk cId="4265713821" sldId="263"/>
            <ac:picMk id="6" creationId="{8C31277B-3EE1-49DA-9301-162DBF423EE1}"/>
          </ac:picMkLst>
        </pc:picChg>
      </pc:sldChg>
      <pc:sldChg chg="modSp mod">
        <pc:chgData name="Sonata Griežė" userId="5e50bbd2-cb78-4322-94c2-f1b1699db605" providerId="ADAL" clId="{E8A59C25-8830-498A-846E-3F836EB108DB}" dt="2025-10-09T06:11:27.807" v="1357" actId="1076"/>
        <pc:sldMkLst>
          <pc:docMk/>
          <pc:sldMk cId="0" sldId="264"/>
        </pc:sldMkLst>
        <pc:spChg chg="mod">
          <ac:chgData name="Sonata Griežė" userId="5e50bbd2-cb78-4322-94c2-f1b1699db605" providerId="ADAL" clId="{E8A59C25-8830-498A-846E-3F836EB108DB}" dt="2025-10-09T06:11:27.807" v="1357" actId="1076"/>
          <ac:spMkLst>
            <pc:docMk/>
            <pc:sldMk cId="0" sldId="264"/>
            <ac:spMk id="7" creationId="{778C821D-C1FC-5188-CAB0-896D967E0E4F}"/>
          </ac:spMkLst>
        </pc:spChg>
      </pc:sldChg>
      <pc:sldChg chg="modSp mod">
        <pc:chgData name="Sonata Griežė" userId="5e50bbd2-cb78-4322-94c2-f1b1699db605" providerId="ADAL" clId="{E8A59C25-8830-498A-846E-3F836EB108DB}" dt="2025-10-09T06:09:12.744" v="1341" actId="14100"/>
        <pc:sldMkLst>
          <pc:docMk/>
          <pc:sldMk cId="0" sldId="265"/>
        </pc:sldMkLst>
        <pc:spChg chg="mod">
          <ac:chgData name="Sonata Griežė" userId="5e50bbd2-cb78-4322-94c2-f1b1699db605" providerId="ADAL" clId="{E8A59C25-8830-498A-846E-3F836EB108DB}" dt="2025-10-09T06:09:12.744" v="1341" actId="14100"/>
          <ac:spMkLst>
            <pc:docMk/>
            <pc:sldMk cId="0" sldId="265"/>
            <ac:spMk id="7" creationId="{4666767A-145F-5FC9-7FBA-EB6F15F3F0FC}"/>
          </ac:spMkLst>
        </pc:spChg>
      </pc:sldChg>
      <pc:sldChg chg="modSp mod">
        <pc:chgData name="Sonata Griežė" userId="5e50bbd2-cb78-4322-94c2-f1b1699db605" providerId="ADAL" clId="{E8A59C25-8830-498A-846E-3F836EB108DB}" dt="2025-10-09T06:07:45.131" v="1305" actId="20577"/>
        <pc:sldMkLst>
          <pc:docMk/>
          <pc:sldMk cId="0" sldId="267"/>
        </pc:sldMkLst>
        <pc:spChg chg="mod">
          <ac:chgData name="Sonata Griežė" userId="5e50bbd2-cb78-4322-94c2-f1b1699db605" providerId="ADAL" clId="{E8A59C25-8830-498A-846E-3F836EB108DB}" dt="2025-10-09T06:07:45.131" v="1305" actId="20577"/>
          <ac:spMkLst>
            <pc:docMk/>
            <pc:sldMk cId="0" sldId="267"/>
            <ac:spMk id="7" creationId="{16C83884-5E54-86AB-14F3-D15E73E70687}"/>
          </ac:spMkLst>
        </pc:spChg>
      </pc:sldChg>
      <pc:sldChg chg="modSp mod">
        <pc:chgData name="Sonata Griežė" userId="5e50bbd2-cb78-4322-94c2-f1b1699db605" providerId="ADAL" clId="{E8A59C25-8830-498A-846E-3F836EB108DB}" dt="2025-10-09T06:10:16.401" v="1350" actId="1076"/>
        <pc:sldMkLst>
          <pc:docMk/>
          <pc:sldMk cId="0" sldId="268"/>
        </pc:sldMkLst>
        <pc:spChg chg="mod">
          <ac:chgData name="Sonata Griežė" userId="5e50bbd2-cb78-4322-94c2-f1b1699db605" providerId="ADAL" clId="{E8A59C25-8830-498A-846E-3F836EB108DB}" dt="2025-10-09T06:10:16.401" v="1350" actId="1076"/>
          <ac:spMkLst>
            <pc:docMk/>
            <pc:sldMk cId="0" sldId="268"/>
            <ac:spMk id="7" creationId="{EBDAA5EF-9A37-BF8C-5788-7984308FF729}"/>
          </ac:spMkLst>
        </pc:spChg>
      </pc:sldChg>
      <pc:sldChg chg="modSp mod">
        <pc:chgData name="Sonata Griežė" userId="5e50bbd2-cb78-4322-94c2-f1b1699db605" providerId="ADAL" clId="{E8A59C25-8830-498A-846E-3F836EB108DB}" dt="2025-10-09T06:10:35.496" v="1353" actId="1076"/>
        <pc:sldMkLst>
          <pc:docMk/>
          <pc:sldMk cId="0" sldId="269"/>
        </pc:sldMkLst>
        <pc:spChg chg="mod">
          <ac:chgData name="Sonata Griežė" userId="5e50bbd2-cb78-4322-94c2-f1b1699db605" providerId="ADAL" clId="{E8A59C25-8830-498A-846E-3F836EB108DB}" dt="2025-10-09T06:10:35.496" v="1353" actId="1076"/>
          <ac:spMkLst>
            <pc:docMk/>
            <pc:sldMk cId="0" sldId="269"/>
            <ac:spMk id="7" creationId="{0D2F07D7-0A3A-DFCB-F9AB-E025E98ADECF}"/>
          </ac:spMkLst>
        </pc:spChg>
      </pc:sldChg>
      <pc:sldChg chg="modSp mod">
        <pc:chgData name="Sonata Griežė" userId="5e50bbd2-cb78-4322-94c2-f1b1699db605" providerId="ADAL" clId="{E8A59C25-8830-498A-846E-3F836EB108DB}" dt="2025-10-09T06:11:32.145" v="1358" actId="1076"/>
        <pc:sldMkLst>
          <pc:docMk/>
          <pc:sldMk cId="0" sldId="270"/>
        </pc:sldMkLst>
        <pc:spChg chg="mod">
          <ac:chgData name="Sonata Griežė" userId="5e50bbd2-cb78-4322-94c2-f1b1699db605" providerId="ADAL" clId="{E8A59C25-8830-498A-846E-3F836EB108DB}" dt="2025-10-09T06:11:32.145" v="1358" actId="1076"/>
          <ac:spMkLst>
            <pc:docMk/>
            <pc:sldMk cId="0" sldId="270"/>
            <ac:spMk id="7" creationId="{05B2D7E6-8CC8-E3A1-AAE5-366486320AD6}"/>
          </ac:spMkLst>
        </pc:spChg>
      </pc:sldChg>
      <pc:sldChg chg="delSp mod">
        <pc:chgData name="Sonata Griežė" userId="5e50bbd2-cb78-4322-94c2-f1b1699db605" providerId="ADAL" clId="{E8A59C25-8830-498A-846E-3F836EB108DB}" dt="2025-10-09T06:21:48.771" v="1359" actId="478"/>
        <pc:sldMkLst>
          <pc:docMk/>
          <pc:sldMk cId="464628929" sldId="277"/>
        </pc:sldMkLst>
        <pc:picChg chg="del">
          <ac:chgData name="Sonata Griežė" userId="5e50bbd2-cb78-4322-94c2-f1b1699db605" providerId="ADAL" clId="{E8A59C25-8830-498A-846E-3F836EB108DB}" dt="2025-10-09T06:21:48.771" v="1359" actId="478"/>
          <ac:picMkLst>
            <pc:docMk/>
            <pc:sldMk cId="464628929" sldId="277"/>
            <ac:picMk id="7" creationId="{3F2D2B04-B8AB-29E2-0D26-5D95A2BD0110}"/>
          </ac:picMkLst>
        </pc:picChg>
      </pc:sldChg>
      <pc:sldChg chg="modSp mod">
        <pc:chgData name="Sonata Griežė" userId="5e50bbd2-cb78-4322-94c2-f1b1699db605" providerId="ADAL" clId="{E8A59C25-8830-498A-846E-3F836EB108DB}" dt="2025-10-09T06:11:14.937" v="1354" actId="1076"/>
        <pc:sldMkLst>
          <pc:docMk/>
          <pc:sldMk cId="0" sldId="282"/>
        </pc:sldMkLst>
        <pc:spChg chg="mod">
          <ac:chgData name="Sonata Griežė" userId="5e50bbd2-cb78-4322-94c2-f1b1699db605" providerId="ADAL" clId="{E8A59C25-8830-498A-846E-3F836EB108DB}" dt="2025-10-09T06:11:14.937" v="1354" actId="1076"/>
          <ac:spMkLst>
            <pc:docMk/>
            <pc:sldMk cId="0" sldId="282"/>
            <ac:spMk id="7" creationId="{14737054-D0A2-9925-4E02-B902730AC965}"/>
          </ac:spMkLst>
        </pc:spChg>
      </pc:sldChg>
      <pc:sldChg chg="modSp mod">
        <pc:chgData name="Sonata Griežė" userId="5e50bbd2-cb78-4322-94c2-f1b1699db605" providerId="ADAL" clId="{E8A59C25-8830-498A-846E-3F836EB108DB}" dt="2025-10-09T06:11:18.735" v="1355" actId="1076"/>
        <pc:sldMkLst>
          <pc:docMk/>
          <pc:sldMk cId="0" sldId="283"/>
        </pc:sldMkLst>
        <pc:spChg chg="mod">
          <ac:chgData name="Sonata Griežė" userId="5e50bbd2-cb78-4322-94c2-f1b1699db605" providerId="ADAL" clId="{E8A59C25-8830-498A-846E-3F836EB108DB}" dt="2025-10-09T06:11:18.735" v="1355" actId="1076"/>
          <ac:spMkLst>
            <pc:docMk/>
            <pc:sldMk cId="0" sldId="283"/>
            <ac:spMk id="7" creationId="{07C4F31B-D564-E35D-E6D0-3893BF17912A}"/>
          </ac:spMkLst>
        </pc:spChg>
      </pc:sldChg>
      <pc:sldChg chg="modSp mod">
        <pc:chgData name="Sonata Griežė" userId="5e50bbd2-cb78-4322-94c2-f1b1699db605" providerId="ADAL" clId="{E8A59C25-8830-498A-846E-3F836EB108DB}" dt="2025-10-09T06:11:22.430" v="1356" actId="1076"/>
        <pc:sldMkLst>
          <pc:docMk/>
          <pc:sldMk cId="0" sldId="284"/>
        </pc:sldMkLst>
        <pc:spChg chg="mod">
          <ac:chgData name="Sonata Griežė" userId="5e50bbd2-cb78-4322-94c2-f1b1699db605" providerId="ADAL" clId="{E8A59C25-8830-498A-846E-3F836EB108DB}" dt="2025-10-09T06:11:22.430" v="1356" actId="1076"/>
          <ac:spMkLst>
            <pc:docMk/>
            <pc:sldMk cId="0" sldId="284"/>
            <ac:spMk id="7" creationId="{C50F6564-0C61-D9CE-7BCF-C5C1AAFF1F7D}"/>
          </ac:spMkLst>
        </pc:spChg>
      </pc:sldChg>
      <pc:sldChg chg="modSp mod">
        <pc:chgData name="Sonata Griežė" userId="5e50bbd2-cb78-4322-94c2-f1b1699db605" providerId="ADAL" clId="{E8A59C25-8830-498A-846E-3F836EB108DB}" dt="2025-10-09T06:08:58.080" v="1337" actId="1076"/>
        <pc:sldMkLst>
          <pc:docMk/>
          <pc:sldMk cId="0" sldId="286"/>
        </pc:sldMkLst>
        <pc:spChg chg="mod">
          <ac:chgData name="Sonata Griežė" userId="5e50bbd2-cb78-4322-94c2-f1b1699db605" providerId="ADAL" clId="{E8A59C25-8830-498A-846E-3F836EB108DB}" dt="2025-10-09T06:08:58.080" v="1337" actId="1076"/>
          <ac:spMkLst>
            <pc:docMk/>
            <pc:sldMk cId="0" sldId="286"/>
            <ac:spMk id="7" creationId="{C53AF2C6-8FFE-57C8-0D0E-A2E007F07314}"/>
          </ac:spMkLst>
        </pc:spChg>
      </pc:sldChg>
      <pc:sldChg chg="modSp mod">
        <pc:chgData name="Sonata Griežė" userId="5e50bbd2-cb78-4322-94c2-f1b1699db605" providerId="ADAL" clId="{E8A59C25-8830-498A-846E-3F836EB108DB}" dt="2025-10-09T06:10:01.500" v="1347" actId="2711"/>
        <pc:sldMkLst>
          <pc:docMk/>
          <pc:sldMk cId="0" sldId="287"/>
        </pc:sldMkLst>
        <pc:spChg chg="mod">
          <ac:chgData name="Sonata Griežė" userId="5e50bbd2-cb78-4322-94c2-f1b1699db605" providerId="ADAL" clId="{E8A59C25-8830-498A-846E-3F836EB108DB}" dt="2025-10-09T06:10:01.500" v="1347" actId="2711"/>
          <ac:spMkLst>
            <pc:docMk/>
            <pc:sldMk cId="0" sldId="287"/>
            <ac:spMk id="7" creationId="{7C216B9B-720D-0976-88CE-9A8C0817D7E9}"/>
          </ac:spMkLst>
        </pc:spChg>
      </pc:sldChg>
      <pc:sldChg chg="modSp mod ord">
        <pc:chgData name="Sonata Griežė" userId="5e50bbd2-cb78-4322-94c2-f1b1699db605" providerId="ADAL" clId="{E8A59C25-8830-498A-846E-3F836EB108DB}" dt="2025-10-09T06:07:37.869" v="1280" actId="20577"/>
        <pc:sldMkLst>
          <pc:docMk/>
          <pc:sldMk cId="4257939454" sldId="289"/>
        </pc:sldMkLst>
        <pc:spChg chg="mod">
          <ac:chgData name="Sonata Griežė" userId="5e50bbd2-cb78-4322-94c2-f1b1699db605" providerId="ADAL" clId="{E8A59C25-8830-498A-846E-3F836EB108DB}" dt="2025-10-09T06:07:37.869" v="1280" actId="20577"/>
          <ac:spMkLst>
            <pc:docMk/>
            <pc:sldMk cId="4257939454" sldId="289"/>
            <ac:spMk id="21" creationId="{4AF34555-253A-CF58-66E4-1AFA42A0C0FC}"/>
          </ac:spMkLst>
        </pc:spChg>
      </pc:sldChg>
      <pc:sldChg chg="modSp mod">
        <pc:chgData name="Sonata Griežė" userId="5e50bbd2-cb78-4322-94c2-f1b1699db605" providerId="ADAL" clId="{E8A59C25-8830-498A-846E-3F836EB108DB}" dt="2025-10-09T04:56:40.174" v="874" actId="5793"/>
        <pc:sldMkLst>
          <pc:docMk/>
          <pc:sldMk cId="1517611078" sldId="290"/>
        </pc:sldMkLst>
        <pc:spChg chg="mod">
          <ac:chgData name="Sonata Griežė" userId="5e50bbd2-cb78-4322-94c2-f1b1699db605" providerId="ADAL" clId="{E8A59C25-8830-498A-846E-3F836EB108DB}" dt="2025-10-09T04:56:40.174" v="874" actId="5793"/>
          <ac:spMkLst>
            <pc:docMk/>
            <pc:sldMk cId="1517611078" sldId="290"/>
            <ac:spMk id="5" creationId="{54117D42-B862-7EA6-439B-4B8CEF01A7EA}"/>
          </ac:spMkLst>
        </pc:spChg>
      </pc:sldChg>
      <pc:sldChg chg="modSp mod">
        <pc:chgData name="Sonata Griežė" userId="5e50bbd2-cb78-4322-94c2-f1b1699db605" providerId="ADAL" clId="{E8A59C25-8830-498A-846E-3F836EB108DB}" dt="2025-10-09T06:07:31.323" v="1254" actId="20577"/>
        <pc:sldMkLst>
          <pc:docMk/>
          <pc:sldMk cId="3116176454" sldId="307"/>
        </pc:sldMkLst>
        <pc:spChg chg="mod">
          <ac:chgData name="Sonata Griežė" userId="5e50bbd2-cb78-4322-94c2-f1b1699db605" providerId="ADAL" clId="{E8A59C25-8830-498A-846E-3F836EB108DB}" dt="2025-10-09T06:07:31.323" v="1254" actId="20577"/>
          <ac:spMkLst>
            <pc:docMk/>
            <pc:sldMk cId="3116176454" sldId="307"/>
            <ac:spMk id="2" creationId="{24BF50EB-9D95-6B32-4715-3097EE21CCB5}"/>
          </ac:spMkLst>
        </pc:spChg>
      </pc:sldChg>
      <pc:sldChg chg="addSp delSp modSp mod">
        <pc:chgData name="Sonata Griežė" userId="5e50bbd2-cb78-4322-94c2-f1b1699db605" providerId="ADAL" clId="{E8A59C25-8830-498A-846E-3F836EB108DB}" dt="2025-10-08T13:40:59.383" v="289" actId="1076"/>
        <pc:sldMkLst>
          <pc:docMk/>
          <pc:sldMk cId="3642089239" sldId="308"/>
        </pc:sldMkLst>
        <pc:spChg chg="mod">
          <ac:chgData name="Sonata Griežė" userId="5e50bbd2-cb78-4322-94c2-f1b1699db605" providerId="ADAL" clId="{E8A59C25-8830-498A-846E-3F836EB108DB}" dt="2025-10-08T13:40:52.708" v="287" actId="1076"/>
          <ac:spMkLst>
            <pc:docMk/>
            <pc:sldMk cId="3642089239" sldId="308"/>
            <ac:spMk id="6" creationId="{382792AA-87CF-A59D-294B-4BD1F34F64C8}"/>
          </ac:spMkLst>
        </pc:spChg>
        <pc:spChg chg="add mod">
          <ac:chgData name="Sonata Griežė" userId="5e50bbd2-cb78-4322-94c2-f1b1699db605" providerId="ADAL" clId="{E8A59C25-8830-498A-846E-3F836EB108DB}" dt="2025-10-08T13:40:59.383" v="289" actId="1076"/>
          <ac:spMkLst>
            <pc:docMk/>
            <pc:sldMk cId="3642089239" sldId="308"/>
            <ac:spMk id="9" creationId="{7066E4F5-8AA1-287A-2C57-339D6410C142}"/>
          </ac:spMkLst>
        </pc:spChg>
        <pc:spChg chg="mod">
          <ac:chgData name="Sonata Griežė" userId="5e50bbd2-cb78-4322-94c2-f1b1699db605" providerId="ADAL" clId="{E8A59C25-8830-498A-846E-3F836EB108DB}" dt="2025-10-08T13:40:56.527" v="288" actId="1076"/>
          <ac:spMkLst>
            <pc:docMk/>
            <pc:sldMk cId="3642089239" sldId="308"/>
            <ac:spMk id="11" creationId="{943D8754-4A4A-3B93-00F7-1FDAFB439C54}"/>
          </ac:spMkLst>
        </pc:spChg>
        <pc:picChg chg="add del mod">
          <ac:chgData name="Sonata Griežė" userId="5e50bbd2-cb78-4322-94c2-f1b1699db605" providerId="ADAL" clId="{E8A59C25-8830-498A-846E-3F836EB108DB}" dt="2025-10-08T13:36:55.103" v="162" actId="478"/>
          <ac:picMkLst>
            <pc:docMk/>
            <pc:sldMk cId="3642089239" sldId="308"/>
            <ac:picMk id="3" creationId="{D4EDC176-3214-8588-5BD9-A258135393DD}"/>
          </ac:picMkLst>
        </pc:picChg>
        <pc:picChg chg="add mod">
          <ac:chgData name="Sonata Griežė" userId="5e50bbd2-cb78-4322-94c2-f1b1699db605" providerId="ADAL" clId="{E8A59C25-8830-498A-846E-3F836EB108DB}" dt="2025-10-08T13:36:48.755" v="160" actId="14100"/>
          <ac:picMkLst>
            <pc:docMk/>
            <pc:sldMk cId="3642089239" sldId="308"/>
            <ac:picMk id="5" creationId="{1A299399-FA02-27A8-72B2-58E2FF07560F}"/>
          </ac:picMkLst>
        </pc:picChg>
        <pc:picChg chg="add mod">
          <ac:chgData name="Sonata Griežė" userId="5e50bbd2-cb78-4322-94c2-f1b1699db605" providerId="ADAL" clId="{E8A59C25-8830-498A-846E-3F836EB108DB}" dt="2025-10-08T13:37:25.787" v="172" actId="14100"/>
          <ac:picMkLst>
            <pc:docMk/>
            <pc:sldMk cId="3642089239" sldId="308"/>
            <ac:picMk id="8" creationId="{E03BB600-6807-607F-4EB8-FFBB6779F9C8}"/>
          </ac:picMkLst>
        </pc:picChg>
        <pc:picChg chg="del">
          <ac:chgData name="Sonata Griežė" userId="5e50bbd2-cb78-4322-94c2-f1b1699db605" providerId="ADAL" clId="{E8A59C25-8830-498A-846E-3F836EB108DB}" dt="2025-10-08T13:36:14.525" v="155" actId="478"/>
          <ac:picMkLst>
            <pc:docMk/>
            <pc:sldMk cId="3642089239" sldId="308"/>
            <ac:picMk id="10" creationId="{2C8A1783-3EE6-53A4-2F94-EB7C34F2E338}"/>
          </ac:picMkLst>
        </pc:picChg>
        <pc:picChg chg="del">
          <ac:chgData name="Sonata Griežė" userId="5e50bbd2-cb78-4322-94c2-f1b1699db605" providerId="ADAL" clId="{E8A59C25-8830-498A-846E-3F836EB108DB}" dt="2025-10-08T13:28:44.830" v="64" actId="478"/>
          <ac:picMkLst>
            <pc:docMk/>
            <pc:sldMk cId="3642089239" sldId="308"/>
            <ac:picMk id="12" creationId="{150723E7-2DEC-223A-91FC-B2AB376FA211}"/>
          </ac:picMkLst>
        </pc:picChg>
        <pc:picChg chg="add mod">
          <ac:chgData name="Sonata Griežė" userId="5e50bbd2-cb78-4322-94c2-f1b1699db605" providerId="ADAL" clId="{E8A59C25-8830-498A-846E-3F836EB108DB}" dt="2025-10-08T13:38:55.711" v="191" actId="14100"/>
          <ac:picMkLst>
            <pc:docMk/>
            <pc:sldMk cId="3642089239" sldId="308"/>
            <ac:picMk id="14" creationId="{432E2155-1CAE-E8E5-57A3-21E3ECEB5B61}"/>
          </ac:picMkLst>
        </pc:picChg>
      </pc:sldChg>
      <pc:sldChg chg="addSp delSp modSp mod">
        <pc:chgData name="Sonata Griežė" userId="5e50bbd2-cb78-4322-94c2-f1b1699db605" providerId="ADAL" clId="{E8A59C25-8830-498A-846E-3F836EB108DB}" dt="2025-10-09T06:28:06.193" v="1582" actId="20577"/>
        <pc:sldMkLst>
          <pc:docMk/>
          <pc:sldMk cId="1877516273" sldId="312"/>
        </pc:sldMkLst>
        <pc:spChg chg="mod">
          <ac:chgData name="Sonata Griežė" userId="5e50bbd2-cb78-4322-94c2-f1b1699db605" providerId="ADAL" clId="{E8A59C25-8830-498A-846E-3F836EB108DB}" dt="2025-10-09T06:28:06.193" v="1582" actId="20577"/>
          <ac:spMkLst>
            <pc:docMk/>
            <pc:sldMk cId="1877516273" sldId="312"/>
            <ac:spMk id="6" creationId="{6238E6D2-4C0B-3FC8-8039-0C3BAD61E789}"/>
          </ac:spMkLst>
        </pc:spChg>
        <pc:spChg chg="del">
          <ac:chgData name="Sonata Griežė" userId="5e50bbd2-cb78-4322-94c2-f1b1699db605" providerId="ADAL" clId="{E8A59C25-8830-498A-846E-3F836EB108DB}" dt="2025-10-08T13:30:34.294" v="73" actId="478"/>
          <ac:spMkLst>
            <pc:docMk/>
            <pc:sldMk cId="1877516273" sldId="312"/>
            <ac:spMk id="9" creationId="{558D00CA-D45B-D5C3-6B1E-536F2BD83128}"/>
          </ac:spMkLst>
        </pc:spChg>
        <pc:spChg chg="mod">
          <ac:chgData name="Sonata Griežė" userId="5e50bbd2-cb78-4322-94c2-f1b1699db605" providerId="ADAL" clId="{E8A59C25-8830-498A-846E-3F836EB108DB}" dt="2025-10-09T05:50:37.477" v="1101" actId="122"/>
          <ac:spMkLst>
            <pc:docMk/>
            <pc:sldMk cId="1877516273" sldId="312"/>
            <ac:spMk id="12" creationId="{07B79C8B-2A7C-2687-3683-36037D71EDC8}"/>
          </ac:spMkLst>
        </pc:spChg>
        <pc:picChg chg="add mod">
          <ac:chgData name="Sonata Griežė" userId="5e50bbd2-cb78-4322-94c2-f1b1699db605" providerId="ADAL" clId="{E8A59C25-8830-498A-846E-3F836EB108DB}" dt="2025-10-09T05:48:31.486" v="1083" actId="1076"/>
          <ac:picMkLst>
            <pc:docMk/>
            <pc:sldMk cId="1877516273" sldId="312"/>
            <ac:picMk id="3" creationId="{0B3A33F5-2F92-A4B8-74C9-565905E8B5BC}"/>
          </ac:picMkLst>
        </pc:picChg>
        <pc:picChg chg="add mod">
          <ac:chgData name="Sonata Griežė" userId="5e50bbd2-cb78-4322-94c2-f1b1699db605" providerId="ADAL" clId="{E8A59C25-8830-498A-846E-3F836EB108DB}" dt="2025-10-09T05:48:34.831" v="1085" actId="1076"/>
          <ac:picMkLst>
            <pc:docMk/>
            <pc:sldMk cId="1877516273" sldId="312"/>
            <ac:picMk id="5" creationId="{875C4F6D-C3E8-4487-9B8D-80F65A15864B}"/>
          </ac:picMkLst>
        </pc:picChg>
        <pc:picChg chg="del">
          <ac:chgData name="Sonata Griežė" userId="5e50bbd2-cb78-4322-94c2-f1b1699db605" providerId="ADAL" clId="{E8A59C25-8830-498A-846E-3F836EB108DB}" dt="2025-10-08T13:30:53.718" v="78" actId="478"/>
          <ac:picMkLst>
            <pc:docMk/>
            <pc:sldMk cId="1877516273" sldId="312"/>
            <ac:picMk id="7" creationId="{83C7FFD8-16BD-A00D-077A-D82558C2C8E5}"/>
          </ac:picMkLst>
        </pc:picChg>
        <pc:picChg chg="del">
          <ac:chgData name="Sonata Griežė" userId="5e50bbd2-cb78-4322-94c2-f1b1699db605" providerId="ADAL" clId="{E8A59C25-8830-498A-846E-3F836EB108DB}" dt="2025-10-08T13:30:36.101" v="74" actId="478"/>
          <ac:picMkLst>
            <pc:docMk/>
            <pc:sldMk cId="1877516273" sldId="312"/>
            <ac:picMk id="10" creationId="{673672D2-0527-5121-DC0C-C1309089FAA8}"/>
          </ac:picMkLst>
        </pc:picChg>
        <pc:picChg chg="del">
          <ac:chgData name="Sonata Griežė" userId="5e50bbd2-cb78-4322-94c2-f1b1699db605" providerId="ADAL" clId="{E8A59C25-8830-498A-846E-3F836EB108DB}" dt="2025-10-08T13:29:51.124" v="69" actId="478"/>
          <ac:picMkLst>
            <pc:docMk/>
            <pc:sldMk cId="1877516273" sldId="312"/>
            <ac:picMk id="13" creationId="{0474EA84-AB6C-1322-9A68-E53D26E6636E}"/>
          </ac:picMkLst>
        </pc:picChg>
      </pc:sldChg>
      <pc:sldChg chg="modSp mod">
        <pc:chgData name="Sonata Griežė" userId="5e50bbd2-cb78-4322-94c2-f1b1699db605" providerId="ADAL" clId="{E8A59C25-8830-498A-846E-3F836EB108DB}" dt="2025-10-09T06:06:48.493" v="1150" actId="20577"/>
        <pc:sldMkLst>
          <pc:docMk/>
          <pc:sldMk cId="2186234169" sldId="314"/>
        </pc:sldMkLst>
        <pc:spChg chg="mod">
          <ac:chgData name="Sonata Griežė" userId="5e50bbd2-cb78-4322-94c2-f1b1699db605" providerId="ADAL" clId="{E8A59C25-8830-498A-846E-3F836EB108DB}" dt="2025-10-09T06:06:48.493" v="1150" actId="20577"/>
          <ac:spMkLst>
            <pc:docMk/>
            <pc:sldMk cId="2186234169" sldId="314"/>
            <ac:spMk id="3" creationId="{C1DA46EB-1E88-4D77-0265-DCEF82C08824}"/>
          </ac:spMkLst>
        </pc:spChg>
      </pc:sldChg>
      <pc:sldChg chg="delSp del mod">
        <pc:chgData name="Sonata Griežė" userId="5e50bbd2-cb78-4322-94c2-f1b1699db605" providerId="ADAL" clId="{E8A59C25-8830-498A-846E-3F836EB108DB}" dt="2025-10-09T05:40:37.525" v="905" actId="2696"/>
        <pc:sldMkLst>
          <pc:docMk/>
          <pc:sldMk cId="762538926" sldId="315"/>
        </pc:sldMkLst>
        <pc:picChg chg="del">
          <ac:chgData name="Sonata Griežė" userId="5e50bbd2-cb78-4322-94c2-f1b1699db605" providerId="ADAL" clId="{E8A59C25-8830-498A-846E-3F836EB108DB}" dt="2025-10-09T05:40:35.114" v="904" actId="21"/>
          <ac:picMkLst>
            <pc:docMk/>
            <pc:sldMk cId="762538926" sldId="315"/>
            <ac:picMk id="4" creationId="{CF6D893B-A381-4224-0EAB-81B9C24A3674}"/>
          </ac:picMkLst>
        </pc:picChg>
      </pc:sldChg>
      <pc:sldChg chg="addSp delSp modSp new mod setBg">
        <pc:chgData name="Sonata Griežė" userId="5e50bbd2-cb78-4322-94c2-f1b1699db605" providerId="ADAL" clId="{E8A59C25-8830-498A-846E-3F836EB108DB}" dt="2025-10-08T13:58:23.500" v="866" actId="123"/>
        <pc:sldMkLst>
          <pc:docMk/>
          <pc:sldMk cId="3448984229" sldId="316"/>
        </pc:sldMkLst>
        <pc:spChg chg="mod">
          <ac:chgData name="Sonata Griežė" userId="5e50bbd2-cb78-4322-94c2-f1b1699db605" providerId="ADAL" clId="{E8A59C25-8830-498A-846E-3F836EB108DB}" dt="2025-10-08T13:58:15.266" v="864" actId="14100"/>
          <ac:spMkLst>
            <pc:docMk/>
            <pc:sldMk cId="3448984229" sldId="316"/>
            <ac:spMk id="2" creationId="{0830C827-D91A-00BC-BC37-8E4088B283AC}"/>
          </ac:spMkLst>
        </pc:spChg>
        <pc:spChg chg="mod">
          <ac:chgData name="Sonata Griežė" userId="5e50bbd2-cb78-4322-94c2-f1b1699db605" providerId="ADAL" clId="{E8A59C25-8830-498A-846E-3F836EB108DB}" dt="2025-10-08T13:58:23.500" v="866" actId="123"/>
          <ac:spMkLst>
            <pc:docMk/>
            <pc:sldMk cId="3448984229" sldId="316"/>
            <ac:spMk id="3" creationId="{1C076AB8-81D8-8BA4-CD4D-2D917AADFCA2}"/>
          </ac:spMkLst>
        </pc:spChg>
        <pc:spChg chg="add mod">
          <ac:chgData name="Sonata Griežė" userId="5e50bbd2-cb78-4322-94c2-f1b1699db605" providerId="ADAL" clId="{E8A59C25-8830-498A-846E-3F836EB108DB}" dt="2025-10-08T13:58:20.730" v="865" actId="123"/>
          <ac:spMkLst>
            <pc:docMk/>
            <pc:sldMk cId="3448984229" sldId="316"/>
            <ac:spMk id="4" creationId="{7857746C-D87A-E3F7-D4D7-8460BC40582C}"/>
          </ac:spMkLst>
        </pc:spChg>
        <pc:spChg chg="add">
          <ac:chgData name="Sonata Griežė" userId="5e50bbd2-cb78-4322-94c2-f1b1699db605" providerId="ADAL" clId="{E8A59C25-8830-498A-846E-3F836EB108DB}" dt="2025-10-08T13:56:21.411" v="816" actId="26606"/>
          <ac:spMkLst>
            <pc:docMk/>
            <pc:sldMk cId="3448984229" sldId="316"/>
            <ac:spMk id="9" creationId="{B36F400F-DF28-43BC-8D8E-4929793B392A}"/>
          </ac:spMkLst>
        </pc:spChg>
        <pc:picChg chg="add del mod">
          <ac:chgData name="Sonata Griežė" userId="5e50bbd2-cb78-4322-94c2-f1b1699db605" providerId="ADAL" clId="{E8A59C25-8830-498A-846E-3F836EB108DB}" dt="2025-10-08T13:56:15.269" v="815" actId="478"/>
          <ac:picMkLst>
            <pc:docMk/>
            <pc:sldMk cId="3448984229" sldId="316"/>
            <ac:picMk id="5" creationId="{5A84B909-44DA-B970-8FC5-8C141B7A0AD3}"/>
          </ac:picMkLst>
        </pc:picChg>
      </pc:sldChg>
      <pc:sldChg chg="modSp add mod">
        <pc:chgData name="Sonata Griežė" userId="5e50bbd2-cb78-4322-94c2-f1b1699db605" providerId="ADAL" clId="{E8A59C25-8830-498A-846E-3F836EB108DB}" dt="2025-10-09T06:30:15.193" v="1621" actId="20577"/>
        <pc:sldMkLst>
          <pc:docMk/>
          <pc:sldMk cId="901422169" sldId="317"/>
        </pc:sldMkLst>
        <pc:spChg chg="mod">
          <ac:chgData name="Sonata Griežė" userId="5e50bbd2-cb78-4322-94c2-f1b1699db605" providerId="ADAL" clId="{E8A59C25-8830-498A-846E-3F836EB108DB}" dt="2025-10-09T06:26:37.008" v="1564" actId="14100"/>
          <ac:spMkLst>
            <pc:docMk/>
            <pc:sldMk cId="901422169" sldId="317"/>
            <ac:spMk id="6" creationId="{9B2CE02C-7FB9-3DCD-9826-F726F16C43ED}"/>
          </ac:spMkLst>
        </pc:spChg>
        <pc:spChg chg="mod">
          <ac:chgData name="Sonata Griežė" userId="5e50bbd2-cb78-4322-94c2-f1b1699db605" providerId="ADAL" clId="{E8A59C25-8830-498A-846E-3F836EB108DB}" dt="2025-10-09T06:30:15.193" v="1621" actId="20577"/>
          <ac:spMkLst>
            <pc:docMk/>
            <pc:sldMk cId="901422169" sldId="317"/>
            <ac:spMk id="11" creationId="{0A7E8D12-EAD9-585B-47F9-C1089047D4D1}"/>
          </ac:spMkLst>
        </pc:spChg>
        <pc:picChg chg="mod">
          <ac:chgData name="Sonata Griežė" userId="5e50bbd2-cb78-4322-94c2-f1b1699db605" providerId="ADAL" clId="{E8A59C25-8830-498A-846E-3F836EB108DB}" dt="2025-10-09T06:23:18.134" v="1428" actId="1076"/>
          <ac:picMkLst>
            <pc:docMk/>
            <pc:sldMk cId="901422169" sldId="317"/>
            <ac:picMk id="10" creationId="{B44732BD-9575-F0A8-872E-DF8784D95943}"/>
          </ac:picMkLst>
        </pc:picChg>
        <pc:picChg chg="mod">
          <ac:chgData name="Sonata Griežė" userId="5e50bbd2-cb78-4322-94c2-f1b1699db605" providerId="ADAL" clId="{E8A59C25-8830-498A-846E-3F836EB108DB}" dt="2025-10-09T06:23:16.243" v="1427" actId="1076"/>
          <ac:picMkLst>
            <pc:docMk/>
            <pc:sldMk cId="901422169" sldId="317"/>
            <ac:picMk id="12" creationId="{83A0CF5C-3B93-04A5-9F48-DCDDF56FC1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3E1F-CBD8-4ADD-9660-8DFE7AFF9999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C605F-595B-458C-A261-914BE49CD7B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732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D664E9A-8D2D-C83D-DCB5-79B959C3B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2CDB864-6F39-AFF8-1DDC-9150CECE5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E86A144-72F0-E4CB-A8DE-5228DBAC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35CDC14-A153-189A-0666-C308D602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4A69436-C8B3-9157-C92B-E422836E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76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B02706C-94A6-DC8B-44B7-D23FB9CF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0D990DC-FE13-CA93-DFD9-2B67B47D9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42DEB46-93B8-B8F8-7CE1-12970A44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D23D6E0-A256-03A1-4DCB-E4B8986A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E20203F-43F7-6A9B-FA84-2C9872DE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680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630FFBD2-BD24-E345-40E6-70E0F13C7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FDC3439-2139-58F2-D1CA-C9AF8C80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C3331B6-A566-F324-1AD5-07198829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8C4DDF4-9F39-5B36-3FC2-E61250DE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771225A-9CA8-7547-AEF8-0EFEAE96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215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Trebuchet MS"/>
                <a:cs typeface="Trebuchet MS"/>
              </a:defRPr>
            </a:lvl1pPr>
          </a:lstStyle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lt-LT"/>
              <a:t>VšĮ "Vilniaus miesto parkai" - Druskų barstymo strategija mieste 2025/2026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0779-F710-4944-A7A3-800A5D35D894}" type="datetime1">
              <a:rPr lang="en-US" smtClean="0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Trebuchet MS"/>
                <a:cs typeface="Trebuchet MS"/>
              </a:defRPr>
            </a:lvl1pPr>
          </a:lstStyle>
          <a:p>
            <a:pPr marL="9334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18782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9DAD2D-2C3A-509D-9B41-4271674B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589C63B-8111-0B07-46FB-CF347F5DF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3783F2F-9DFD-4629-1B7A-37E700EB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6580C9F-ADA6-27BE-C21C-F6CBBDE6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79E7133-0619-A9E2-FE24-3F22DAD6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207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6B8E1A5-5B40-BFB8-0F3B-E5356FB3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8DAC27B-F618-79EC-D037-0A8DD9BE7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C8FAA6F-D48B-05BF-DF35-854A9978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1FD6C13-E24B-5BDE-49D4-0DAA1AF3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D8B91B5-D0AD-86BF-880D-10C098A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030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5FAC131-1432-732A-353D-B65174DA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098F5AA-7AD6-9B6D-0795-CA31208D4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CD12454-4BD9-7056-40EE-C49207F8C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8BB4DF3-ADFB-1628-B1EC-7F4600A4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07594E9-C371-E5E3-BDFF-8767B494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228F950-0C16-7460-61BB-7EF78955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877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2C38F5-C35D-E9C2-CB4C-0B75326D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EBC503B-5892-CECA-0872-310C4306E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5180815-29C2-54AF-CFCE-AD44CBC03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082A26CC-DBB3-399C-81F8-3AEE36DD8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68F3227-C551-DF67-D834-379DA615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91D09BFC-B0FB-8466-8623-E95ED0DD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53A0B362-101D-5A12-93AC-21ADB5C5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181FAD4A-B2F2-7535-82D9-06E60F4E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361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FA79075-FB11-0FD7-FC1F-C861B1C0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DB41A808-2BB0-A5F9-ED75-78AE5A96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E92521F-70C1-5091-D5AF-65ACAA54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8A4F0AA-00D1-A64E-994C-048A0B07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75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876C3FE4-5B3A-01D3-DCEC-3DABD901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A184DE1-2191-9449-D850-066E7522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3B828DC-38B7-0D18-8BBC-1BB12358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486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0D0F0-8E56-142C-3F8A-39E620A0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169C59D-5AB4-85A6-20C5-DC1473127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C9483CD-E4E6-0A22-B3EF-11385E04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E9E7799-0B9D-4EDB-3046-311359F2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E2B6A22-ED8D-AB10-D5B1-DEE7E48C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4527E2D-8D60-EFB2-55CC-2046C45E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251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8EFF6A-52FC-5439-B325-03760AEB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79983798-D02C-D962-C0B2-56D6861D5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506D2FF-148B-D941-14B8-6427433D0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3CE3E20-CC3D-06C9-9DB2-73687321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456076D-D701-3FA7-62CD-6B2E305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C6A9234-11F7-B73F-E98C-71A82A83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17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BD2E7B64-A9CE-4D84-B4C1-73F8D903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3B811ED-5A20-D7C0-D3B9-61885EFC8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6A3D1E9-E2BA-4C41-A97F-41BE66D40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12AD7-1665-4E60-A405-FCA1F9F32522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C38F052-C85C-DC99-0455-6351F8848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61FF1B7-037A-A062-8E79-70E48AABC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45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38E6D2-4C0B-3FC8-8039-0C3BAD61E789}"/>
              </a:ext>
            </a:extLst>
          </p:cNvPr>
          <p:cNvSpPr txBox="1"/>
          <p:nvPr/>
        </p:nvSpPr>
        <p:spPr>
          <a:xfrm>
            <a:off x="1673066" y="577303"/>
            <a:ext cx="2694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Prevencinis - minimalus barstymas druska: </a:t>
            </a:r>
          </a:p>
          <a:p>
            <a:pPr algn="ctr"/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21- 40 g/m</a:t>
            </a:r>
            <a:r>
              <a:rPr lang="lt-LT" sz="1800" b="1" kern="1200" baseline="30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79C8B-2A7C-2687-3683-36037D71EDC8}"/>
              </a:ext>
            </a:extLst>
          </p:cNvPr>
          <p:cNvSpPr txBox="1"/>
          <p:nvPr/>
        </p:nvSpPr>
        <p:spPr>
          <a:xfrm>
            <a:off x="7325032" y="577303"/>
            <a:ext cx="3028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Prevencinis - </a:t>
            </a:r>
            <a:r>
              <a:rPr lang="lt-LT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aksimalus  barstymas druska: </a:t>
            </a:r>
          </a:p>
          <a:p>
            <a:pPr algn="ctr"/>
            <a:r>
              <a:rPr lang="lt-LT" sz="1800" b="1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71-110 g/m</a:t>
            </a:r>
            <a:r>
              <a:rPr lang="lt-LT" sz="1800" b="1" kern="1200" baseline="30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lt-LT" dirty="0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B3A33F5-2F92-A4B8-74C9-565905E8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44" y="1830131"/>
            <a:ext cx="2514840" cy="456799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75C4F6D-C3E8-4487-9B8D-80F65A158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028" y="1830131"/>
            <a:ext cx="2514840" cy="45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1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2792AA-87CF-A59D-294B-4BD1F34F64C8}"/>
              </a:ext>
            </a:extLst>
          </p:cNvPr>
          <p:cNvSpPr txBox="1"/>
          <p:nvPr/>
        </p:nvSpPr>
        <p:spPr>
          <a:xfrm>
            <a:off x="850000" y="608878"/>
            <a:ext cx="2776590" cy="1035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Minimalus druskos bėrimas - </a:t>
            </a:r>
            <a:r>
              <a:rPr lang="lt-LT" sz="1800" b="1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21-40 g/m</a:t>
            </a:r>
            <a:r>
              <a:rPr lang="lt-LT" sz="1800" b="1" kern="1200" baseline="30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lt-LT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lt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D8754-4A4A-3B93-00F7-1FDAFB439C54}"/>
              </a:ext>
            </a:extLst>
          </p:cNvPr>
          <p:cNvSpPr txBox="1"/>
          <p:nvPr/>
        </p:nvSpPr>
        <p:spPr>
          <a:xfrm>
            <a:off x="4364831" y="634271"/>
            <a:ext cx="2480508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t-LT" sz="1800" b="1" noProof="0" dirty="0"/>
              <a:t>Vidutinis druskos bėrimas - </a:t>
            </a:r>
            <a:r>
              <a:rPr lang="lt-LT" sz="1800" b="1" noProof="0" dirty="0">
                <a:highlight>
                  <a:srgbClr val="C0C0C0"/>
                </a:highlight>
              </a:rPr>
              <a:t>41-70  g/m</a:t>
            </a:r>
            <a:r>
              <a:rPr lang="lt-LT" sz="1800" b="1" baseline="30000" noProof="0" dirty="0">
                <a:highlight>
                  <a:srgbClr val="C0C0C0"/>
                </a:highlight>
              </a:rPr>
              <a:t>2</a:t>
            </a:r>
            <a:endParaRPr lang="lt-LT" sz="1800" noProof="0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A299399-FA02-27A8-72B2-58E2FF07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01" y="1650160"/>
            <a:ext cx="3111889" cy="3413454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E03BB600-6807-607F-4EB8-FFBB6779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98" y="1650157"/>
            <a:ext cx="3167382" cy="3413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6E4F5-8AA1-287A-2C57-339D6410C142}"/>
              </a:ext>
            </a:extLst>
          </p:cNvPr>
          <p:cNvSpPr txBox="1"/>
          <p:nvPr/>
        </p:nvSpPr>
        <p:spPr>
          <a:xfrm>
            <a:off x="8219013" y="608878"/>
            <a:ext cx="2480508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t-LT" sz="1800" b="1" noProof="0" dirty="0"/>
              <a:t>Maksimalus druskos bėrimas - </a:t>
            </a:r>
            <a:r>
              <a:rPr lang="lt-LT" sz="1800" b="1" noProof="0" dirty="0">
                <a:highlight>
                  <a:srgbClr val="C0C0C0"/>
                </a:highlight>
              </a:rPr>
              <a:t>71-110 g/m</a:t>
            </a:r>
            <a:r>
              <a:rPr lang="lt-LT" sz="1800" b="1" baseline="30000" noProof="0" dirty="0">
                <a:highlight>
                  <a:srgbClr val="C0C0C0"/>
                </a:highlight>
              </a:rPr>
              <a:t>2</a:t>
            </a:r>
            <a:endParaRPr lang="lt-LT" sz="1800" noProof="0" dirty="0">
              <a:highlight>
                <a:srgbClr val="C0C0C0"/>
              </a:highlight>
            </a:endParaRPr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432E2155-1CAE-E8E5-57A3-21E3ECEB5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388" y="1650158"/>
            <a:ext cx="3243758" cy="34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0B9DD-6090-6D41-7B31-6CAC49A77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2CE02C-7FB9-3DCD-9826-F726F16C43ED}"/>
              </a:ext>
            </a:extLst>
          </p:cNvPr>
          <p:cNvSpPr txBox="1"/>
          <p:nvPr/>
        </p:nvSpPr>
        <p:spPr>
          <a:xfrm>
            <a:off x="704029" y="338005"/>
            <a:ext cx="4145373" cy="1035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Barstymas skaldele -druska(druskos koncentracija 50 proc.): </a:t>
            </a:r>
            <a:r>
              <a:rPr lang="lt-LT" sz="1800" b="1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180-230  g/m</a:t>
            </a:r>
            <a:r>
              <a:rPr lang="lt-LT" sz="1800" b="1" kern="1200" baseline="30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lt-L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lt-LT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44732BD-9575-F0A8-872E-DF8784D9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53" y="2033677"/>
            <a:ext cx="3145406" cy="40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7E8D12-EAD9-585B-47F9-C1089047D4D1}"/>
              </a:ext>
            </a:extLst>
          </p:cNvPr>
          <p:cNvSpPr txBox="1"/>
          <p:nvPr/>
        </p:nvSpPr>
        <p:spPr>
          <a:xfrm>
            <a:off x="6390527" y="338005"/>
            <a:ext cx="4982966" cy="124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b="1" noProof="0" dirty="0">
                <a:latin typeface="+mj-lt"/>
              </a:rPr>
              <a:t>Barstymas skaldele – druska.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b="1" noProof="0" dirty="0">
                <a:latin typeface="+mj-lt"/>
              </a:rPr>
              <a:t>Druskos koncentracija 15 proc. </a:t>
            </a:r>
            <a:r>
              <a:rPr lang="lt-LT" b="1" dirty="0"/>
              <a:t>(taikomas tik išskirtinai 7-iems miesto skverams)</a:t>
            </a:r>
            <a:r>
              <a:rPr lang="lt-LT" b="1" noProof="0" dirty="0">
                <a:latin typeface="+mj-lt"/>
              </a:rPr>
              <a:t>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b="1" noProof="0" dirty="0">
                <a:latin typeface="+mj-lt"/>
              </a:rPr>
              <a:t> </a:t>
            </a:r>
            <a:r>
              <a:rPr lang="lt-LT" b="1" dirty="0">
                <a:highlight>
                  <a:srgbClr val="C0C0C0"/>
                </a:highlight>
              </a:rPr>
              <a:t> 210-215  g/m</a:t>
            </a:r>
            <a:r>
              <a:rPr lang="lt-LT" b="1" baseline="30000" dirty="0">
                <a:highlight>
                  <a:srgbClr val="C0C0C0"/>
                </a:highlight>
              </a:rPr>
              <a:t>2  </a:t>
            </a:r>
            <a:r>
              <a:rPr lang="lt-LT" b="1" noProof="0" dirty="0">
                <a:latin typeface="+mj-lt"/>
              </a:rPr>
              <a:t> (žr. </a:t>
            </a:r>
            <a:r>
              <a:rPr lang="lt-LT" b="1" noProof="0">
                <a:latin typeface="+mj-lt"/>
              </a:rPr>
              <a:t>10 skaidrę). </a:t>
            </a:r>
            <a:endParaRPr lang="lt-LT" b="1" baseline="30000" dirty="0">
              <a:highlight>
                <a:srgbClr val="C0C0C0"/>
              </a:highlight>
              <a:latin typeface="+mj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3A0CF5C-3B93-04A5-9F48-DCDDF56F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 r="-1" b="10462"/>
          <a:stretch>
            <a:fillRect/>
          </a:stretch>
        </p:blipFill>
        <p:spPr bwMode="auto">
          <a:xfrm>
            <a:off x="7206736" y="1979336"/>
            <a:ext cx="2981543" cy="40573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2216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91</Words>
  <Application>Microsoft Office PowerPoint</Application>
  <PresentationFormat>Plačiaekranė</PresentationFormat>
  <Paragraphs>13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Trebuchet MS</vt:lpstr>
      <vt:lpstr>„Office“ tema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Dailidonienė</dc:creator>
  <cp:lastModifiedBy>Rasa Ražanskienė</cp:lastModifiedBy>
  <cp:revision>34</cp:revision>
  <dcterms:created xsi:type="dcterms:W3CDTF">2025-09-30T10:22:26Z</dcterms:created>
  <dcterms:modified xsi:type="dcterms:W3CDTF">2025-11-05T08:57:07Z</dcterms:modified>
</cp:coreProperties>
</file>