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5"/>
  </p:notesMasterIdLst>
  <p:sldIdLst>
    <p:sldId id="450" r:id="rId5"/>
    <p:sldId id="813" r:id="rId6"/>
    <p:sldId id="761" r:id="rId7"/>
    <p:sldId id="815" r:id="rId8"/>
    <p:sldId id="795" r:id="rId9"/>
    <p:sldId id="814" r:id="rId10"/>
    <p:sldId id="675" r:id="rId11"/>
    <p:sldId id="816" r:id="rId12"/>
    <p:sldId id="801" r:id="rId13"/>
    <p:sldId id="809" r:id="rId14"/>
    <p:sldId id="803" r:id="rId15"/>
    <p:sldId id="802" r:id="rId16"/>
    <p:sldId id="810" r:id="rId17"/>
    <p:sldId id="811" r:id="rId18"/>
    <p:sldId id="812" r:id="rId19"/>
    <p:sldId id="785" r:id="rId20"/>
    <p:sldId id="805" r:id="rId21"/>
    <p:sldId id="806" r:id="rId22"/>
    <p:sldId id="807" r:id="rId23"/>
    <p:sldId id="808" r:id="rId24"/>
  </p:sldIdLst>
  <p:sldSz cx="12192000" cy="6858000"/>
  <p:notesSz cx="6858000" cy="9144000"/>
  <p:custDataLst>
    <p:tags r:id="rId26"/>
  </p:custDataLst>
  <p:defaultTextStyle>
    <a:defPPr>
      <a:defRPr lang="en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90D7135-8B75-F40E-FEDF-F42AE24E1D94}" name="Daiva Koponen" initials="DK" userId="S::d.koponen@inovacijuagentura.lt::e89eb450-e7b9-4141-a4f1-2c3d23e35eb9" providerId="AD"/>
  <p188:author id="{9E743955-ADD2-B298-110F-20A4675896D1}" name="Lijana Valančienė" initials="LV" userId="S::l.valanciene@inovacijuagentura.lt::42b426be-928a-467f-acc6-d5e611551861" providerId="AD"/>
  <p188:author id="{CD5163F8-348D-DC83-9115-F6EDA6FD95EE}" name="Karina Urbanavičiūtė" initials="" userId="S::k.urbanaviciute@inovacijuagentura.lt::4b5df0aa-1c6d-4dca-b4e4-e601049f964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730"/>
    <a:srgbClr val="302957"/>
    <a:srgbClr val="332B59"/>
    <a:srgbClr val="7D9CE8"/>
    <a:srgbClr val="808285"/>
    <a:srgbClr val="312A57"/>
    <a:srgbClr val="FF7E79"/>
    <a:srgbClr val="FF8AD8"/>
    <a:srgbClr val="15161A"/>
    <a:srgbClr val="2521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88D3F5-122D-8770-2550-049337B99D7D}" v="124" dt="2024-12-02T09:34:37.21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iva Koponen" userId="S::d.koponen@inovacijuagentura.lt::e89eb450-e7b9-4141-a4f1-2c3d23e35eb9" providerId="AD" clId="Web-{0D5BC948-A8AA-41A7-89DB-906A0F1ADFFF}"/>
    <pc:docChg chg="delSld modSld">
      <pc:chgData name="Daiva Koponen" userId="S::d.koponen@inovacijuagentura.lt::e89eb450-e7b9-4141-a4f1-2c3d23e35eb9" providerId="AD" clId="Web-{0D5BC948-A8AA-41A7-89DB-906A0F1ADFFF}" dt="2024-11-20T20:22:12.118" v="82" actId="20577"/>
      <pc:docMkLst>
        <pc:docMk/>
      </pc:docMkLst>
      <pc:sldChg chg="modSp">
        <pc:chgData name="Daiva Koponen" userId="S::d.koponen@inovacijuagentura.lt::e89eb450-e7b9-4141-a4f1-2c3d23e35eb9" providerId="AD" clId="Web-{0D5BC948-A8AA-41A7-89DB-906A0F1ADFFF}" dt="2024-11-20T19:43:19.884" v="46" actId="20577"/>
        <pc:sldMkLst>
          <pc:docMk/>
          <pc:sldMk cId="2243205705" sldId="675"/>
        </pc:sldMkLst>
        <pc:spChg chg="mod">
          <ac:chgData name="Daiva Koponen" userId="S::d.koponen@inovacijuagentura.lt::e89eb450-e7b9-4141-a4f1-2c3d23e35eb9" providerId="AD" clId="Web-{0D5BC948-A8AA-41A7-89DB-906A0F1ADFFF}" dt="2024-11-20T19:43:14.774" v="45" actId="20577"/>
          <ac:spMkLst>
            <pc:docMk/>
            <pc:sldMk cId="2243205705" sldId="675"/>
            <ac:spMk id="9" creationId="{C6624EC3-044C-33A5-EE10-3D8D0793FC7A}"/>
          </ac:spMkLst>
        </pc:spChg>
        <pc:spChg chg="mod">
          <ac:chgData name="Daiva Koponen" userId="S::d.koponen@inovacijuagentura.lt::e89eb450-e7b9-4141-a4f1-2c3d23e35eb9" providerId="AD" clId="Web-{0D5BC948-A8AA-41A7-89DB-906A0F1ADFFF}" dt="2024-11-20T19:43:19.884" v="46" actId="20577"/>
          <ac:spMkLst>
            <pc:docMk/>
            <pc:sldMk cId="2243205705" sldId="675"/>
            <ac:spMk id="58" creationId="{8394AAA5-07CA-8F3E-1B04-2A31D5AC1121}"/>
          </ac:spMkLst>
        </pc:spChg>
      </pc:sldChg>
      <pc:sldChg chg="modSp">
        <pc:chgData name="Daiva Koponen" userId="S::d.koponen@inovacijuagentura.lt::e89eb450-e7b9-4141-a4f1-2c3d23e35eb9" providerId="AD" clId="Web-{0D5BC948-A8AA-41A7-89DB-906A0F1ADFFF}" dt="2024-11-20T06:13:59.490" v="5" actId="20577"/>
        <pc:sldMkLst>
          <pc:docMk/>
          <pc:sldMk cId="110410798" sldId="786"/>
        </pc:sldMkLst>
      </pc:sldChg>
      <pc:sldChg chg="modSp">
        <pc:chgData name="Daiva Koponen" userId="S::d.koponen@inovacijuagentura.lt::e89eb450-e7b9-4141-a4f1-2c3d23e35eb9" providerId="AD" clId="Web-{0D5BC948-A8AA-41A7-89DB-906A0F1ADFFF}" dt="2024-11-20T06:15:20.507" v="17" actId="20577"/>
        <pc:sldMkLst>
          <pc:docMk/>
          <pc:sldMk cId="2572221442" sldId="796"/>
        </pc:sldMkLst>
      </pc:sldChg>
      <pc:sldChg chg="modSp">
        <pc:chgData name="Daiva Koponen" userId="S::d.koponen@inovacijuagentura.lt::e89eb450-e7b9-4141-a4f1-2c3d23e35eb9" providerId="AD" clId="Web-{0D5BC948-A8AA-41A7-89DB-906A0F1ADFFF}" dt="2024-11-20T06:14:43.991" v="9" actId="20577"/>
        <pc:sldMkLst>
          <pc:docMk/>
          <pc:sldMk cId="3504332041" sldId="797"/>
        </pc:sldMkLst>
      </pc:sldChg>
      <pc:sldChg chg="del mod modShow">
        <pc:chgData name="Daiva Koponen" userId="S::d.koponen@inovacijuagentura.lt::e89eb450-e7b9-4141-a4f1-2c3d23e35eb9" providerId="AD" clId="Web-{0D5BC948-A8AA-41A7-89DB-906A0F1ADFFF}" dt="2024-11-20T20:21:10.710" v="79"/>
        <pc:sldMkLst>
          <pc:docMk/>
          <pc:sldMk cId="33205706" sldId="798"/>
        </pc:sldMkLst>
      </pc:sldChg>
      <pc:sldChg chg="modSp del mod modShow">
        <pc:chgData name="Daiva Koponen" userId="S::d.koponen@inovacijuagentura.lt::e89eb450-e7b9-4141-a4f1-2c3d23e35eb9" providerId="AD" clId="Web-{0D5BC948-A8AA-41A7-89DB-906A0F1ADFFF}" dt="2024-11-20T20:21:15.538" v="80"/>
        <pc:sldMkLst>
          <pc:docMk/>
          <pc:sldMk cId="2038984494" sldId="800"/>
        </pc:sldMkLst>
      </pc:sldChg>
      <pc:sldChg chg="modSp">
        <pc:chgData name="Daiva Koponen" userId="S::d.koponen@inovacijuagentura.lt::e89eb450-e7b9-4141-a4f1-2c3d23e35eb9" providerId="AD" clId="Web-{0D5BC948-A8AA-41A7-89DB-906A0F1ADFFF}" dt="2024-11-20T19:44:35.183" v="64"/>
        <pc:sldMkLst>
          <pc:docMk/>
          <pc:sldMk cId="1789661149" sldId="802"/>
        </pc:sldMkLst>
        <pc:graphicFrameChg chg="mod modGraphic">
          <ac:chgData name="Daiva Koponen" userId="S::d.koponen@inovacijuagentura.lt::e89eb450-e7b9-4141-a4f1-2c3d23e35eb9" providerId="AD" clId="Web-{0D5BC948-A8AA-41A7-89DB-906A0F1ADFFF}" dt="2024-11-20T19:44:35.183" v="64"/>
          <ac:graphicFrameMkLst>
            <pc:docMk/>
            <pc:sldMk cId="1789661149" sldId="802"/>
            <ac:graphicFrameMk id="16" creationId="{DFD40014-193E-A5E4-B3E8-CB3873E72294}"/>
          </ac:graphicFrameMkLst>
        </pc:graphicFrameChg>
        <pc:graphicFrameChg chg="mod modGraphic">
          <ac:chgData name="Daiva Koponen" userId="S::d.koponen@inovacijuagentura.lt::e89eb450-e7b9-4141-a4f1-2c3d23e35eb9" providerId="AD" clId="Web-{0D5BC948-A8AA-41A7-89DB-906A0F1ADFFF}" dt="2024-11-20T19:44:30.308" v="60"/>
          <ac:graphicFrameMkLst>
            <pc:docMk/>
            <pc:sldMk cId="1789661149" sldId="802"/>
            <ac:graphicFrameMk id="26" creationId="{9C0694AA-58CF-8B3A-9590-2950BE76C43C}"/>
          </ac:graphicFrameMkLst>
        </pc:graphicFrameChg>
      </pc:sldChg>
      <pc:sldChg chg="mod modShow">
        <pc:chgData name="Daiva Koponen" userId="S::d.koponen@inovacijuagentura.lt::e89eb450-e7b9-4141-a4f1-2c3d23e35eb9" providerId="AD" clId="Web-{0D5BC948-A8AA-41A7-89DB-906A0F1ADFFF}" dt="2024-11-20T20:19:16.722" v="65"/>
        <pc:sldMkLst>
          <pc:docMk/>
          <pc:sldMk cId="3874957784" sldId="805"/>
        </pc:sldMkLst>
      </pc:sldChg>
      <pc:sldChg chg="mod modShow">
        <pc:chgData name="Daiva Koponen" userId="S::d.koponen@inovacijuagentura.lt::e89eb450-e7b9-4141-a4f1-2c3d23e35eb9" providerId="AD" clId="Web-{0D5BC948-A8AA-41A7-89DB-906A0F1ADFFF}" dt="2024-11-20T20:19:20.238" v="66"/>
        <pc:sldMkLst>
          <pc:docMk/>
          <pc:sldMk cId="4151232109" sldId="806"/>
        </pc:sldMkLst>
      </pc:sldChg>
      <pc:sldChg chg="modSp mod modShow">
        <pc:chgData name="Daiva Koponen" userId="S::d.koponen@inovacijuagentura.lt::e89eb450-e7b9-4141-a4f1-2c3d23e35eb9" providerId="AD" clId="Web-{0D5BC948-A8AA-41A7-89DB-906A0F1ADFFF}" dt="2024-11-20T20:22:06.743" v="81" actId="20577"/>
        <pc:sldMkLst>
          <pc:docMk/>
          <pc:sldMk cId="2270251923" sldId="807"/>
        </pc:sldMkLst>
        <pc:spChg chg="mod">
          <ac:chgData name="Daiva Koponen" userId="S::d.koponen@inovacijuagentura.lt::e89eb450-e7b9-4141-a4f1-2c3d23e35eb9" providerId="AD" clId="Web-{0D5BC948-A8AA-41A7-89DB-906A0F1ADFFF}" dt="2024-11-20T20:22:06.743" v="81" actId="20577"/>
          <ac:spMkLst>
            <pc:docMk/>
            <pc:sldMk cId="2270251923" sldId="807"/>
            <ac:spMk id="7" creationId="{60C77A99-AA46-65C7-2835-035A6177B84C}"/>
          </ac:spMkLst>
        </pc:spChg>
      </pc:sldChg>
      <pc:sldChg chg="modSp mod modShow">
        <pc:chgData name="Daiva Koponen" userId="S::d.koponen@inovacijuagentura.lt::e89eb450-e7b9-4141-a4f1-2c3d23e35eb9" providerId="AD" clId="Web-{0D5BC948-A8AA-41A7-89DB-906A0F1ADFFF}" dt="2024-11-20T20:22:12.118" v="82" actId="20577"/>
        <pc:sldMkLst>
          <pc:docMk/>
          <pc:sldMk cId="4241004016" sldId="808"/>
        </pc:sldMkLst>
        <pc:spChg chg="mod">
          <ac:chgData name="Daiva Koponen" userId="S::d.koponen@inovacijuagentura.lt::e89eb450-e7b9-4141-a4f1-2c3d23e35eb9" providerId="AD" clId="Web-{0D5BC948-A8AA-41A7-89DB-906A0F1ADFFF}" dt="2024-11-20T20:22:12.118" v="82" actId="20577"/>
          <ac:spMkLst>
            <pc:docMk/>
            <pc:sldMk cId="4241004016" sldId="808"/>
            <ac:spMk id="7" creationId="{50EF06F2-5F06-42A5-D38E-22BBE4361547}"/>
          </ac:spMkLst>
        </pc:spChg>
      </pc:sldChg>
      <pc:sldChg chg="delSp modSp">
        <pc:chgData name="Daiva Koponen" userId="S::d.koponen@inovacijuagentura.lt::e89eb450-e7b9-4141-a4f1-2c3d23e35eb9" providerId="AD" clId="Web-{0D5BC948-A8AA-41A7-89DB-906A0F1ADFFF}" dt="2024-11-20T20:20:47.772" v="76"/>
        <pc:sldMkLst>
          <pc:docMk/>
          <pc:sldMk cId="725559197" sldId="810"/>
        </pc:sldMkLst>
        <pc:spChg chg="mod">
          <ac:chgData name="Daiva Koponen" userId="S::d.koponen@inovacijuagentura.lt::e89eb450-e7b9-4141-a4f1-2c3d23e35eb9" providerId="AD" clId="Web-{0D5BC948-A8AA-41A7-89DB-906A0F1ADFFF}" dt="2024-11-20T20:20:14.318" v="70" actId="20577"/>
          <ac:spMkLst>
            <pc:docMk/>
            <pc:sldMk cId="725559197" sldId="810"/>
            <ac:spMk id="3" creationId="{87F97B01-F6B7-45E2-5FAC-338D00956D66}"/>
          </ac:spMkLst>
        </pc:spChg>
        <pc:spChg chg="mod">
          <ac:chgData name="Daiva Koponen" userId="S::d.koponen@inovacijuagentura.lt::e89eb450-e7b9-4141-a4f1-2c3d23e35eb9" providerId="AD" clId="Web-{0D5BC948-A8AA-41A7-89DB-906A0F1ADFFF}" dt="2024-11-20T20:20:18.959" v="72" actId="20577"/>
          <ac:spMkLst>
            <pc:docMk/>
            <pc:sldMk cId="725559197" sldId="810"/>
            <ac:spMk id="5" creationId="{4783B19B-75A2-F6DD-F59F-D5A8C881175C}"/>
          </ac:spMkLst>
        </pc:spChg>
        <pc:spChg chg="mod">
          <ac:chgData name="Daiva Koponen" userId="S::d.koponen@inovacijuagentura.lt::e89eb450-e7b9-4141-a4f1-2c3d23e35eb9" providerId="AD" clId="Web-{0D5BC948-A8AA-41A7-89DB-906A0F1ADFFF}" dt="2024-11-20T20:20:44.787" v="75" actId="1076"/>
          <ac:spMkLst>
            <pc:docMk/>
            <pc:sldMk cId="725559197" sldId="810"/>
            <ac:spMk id="7" creationId="{FF79DB71-CE4E-6866-8974-5E4D0BF8FF23}"/>
          </ac:spMkLst>
        </pc:spChg>
      </pc:sldChg>
      <pc:sldChg chg="delSp">
        <pc:chgData name="Daiva Koponen" userId="S::d.koponen@inovacijuagentura.lt::e89eb450-e7b9-4141-a4f1-2c3d23e35eb9" providerId="AD" clId="Web-{0D5BC948-A8AA-41A7-89DB-906A0F1ADFFF}" dt="2024-11-20T20:20:57.882" v="78"/>
        <pc:sldMkLst>
          <pc:docMk/>
          <pc:sldMk cId="1246094466" sldId="811"/>
        </pc:sldMkLst>
      </pc:sldChg>
    </pc:docChg>
  </pc:docChgLst>
  <pc:docChgLst>
    <pc:chgData name="Karina Urbanavičiūtė" userId="S::k.urbanaviciute@inovacijuagentura.lt::4b5df0aa-1c6d-4dca-b4e4-e601049f9645" providerId="AD" clId="Web-{B61F85EC-09BB-5054-EAF4-77B24D20FB0B}"/>
    <pc:docChg chg="addSld delSld modSld">
      <pc:chgData name="Karina Urbanavičiūtė" userId="S::k.urbanaviciute@inovacijuagentura.lt::4b5df0aa-1c6d-4dca-b4e4-e601049f9645" providerId="AD" clId="Web-{B61F85EC-09BB-5054-EAF4-77B24D20FB0B}" dt="2024-11-20T06:32:27.443" v="24"/>
      <pc:docMkLst>
        <pc:docMk/>
      </pc:docMkLst>
      <pc:sldChg chg="del">
        <pc:chgData name="Karina Urbanavičiūtė" userId="S::k.urbanaviciute@inovacijuagentura.lt::4b5df0aa-1c6d-4dca-b4e4-e601049f9645" providerId="AD" clId="Web-{B61F85EC-09BB-5054-EAF4-77B24D20FB0B}" dt="2024-11-20T06:31:50.973" v="19"/>
        <pc:sldMkLst>
          <pc:docMk/>
          <pc:sldMk cId="1887516480" sldId="787"/>
        </pc:sldMkLst>
      </pc:sldChg>
      <pc:sldChg chg="del">
        <pc:chgData name="Karina Urbanavičiūtė" userId="S::k.urbanaviciute@inovacijuagentura.lt::4b5df0aa-1c6d-4dca-b4e4-e601049f9645" providerId="AD" clId="Web-{B61F85EC-09BB-5054-EAF4-77B24D20FB0B}" dt="2024-11-20T06:29:16.656" v="3"/>
        <pc:sldMkLst>
          <pc:docMk/>
          <pc:sldMk cId="3731622222" sldId="788"/>
        </pc:sldMkLst>
      </pc:sldChg>
      <pc:sldChg chg="modSp del">
        <pc:chgData name="Karina Urbanavičiūtė" userId="S::k.urbanaviciute@inovacijuagentura.lt::4b5df0aa-1c6d-4dca-b4e4-e601049f9645" providerId="AD" clId="Web-{B61F85EC-09BB-5054-EAF4-77B24D20FB0B}" dt="2024-11-20T06:30:11.877" v="11"/>
        <pc:sldMkLst>
          <pc:docMk/>
          <pc:sldMk cId="2982629768" sldId="789"/>
        </pc:sldMkLst>
      </pc:sldChg>
      <pc:sldChg chg="del">
        <pc:chgData name="Karina Urbanavičiūtė" userId="S::k.urbanaviciute@inovacijuagentura.lt::4b5df0aa-1c6d-4dca-b4e4-e601049f9645" providerId="AD" clId="Web-{B61F85EC-09BB-5054-EAF4-77B24D20FB0B}" dt="2024-11-20T06:32:08.396" v="22"/>
        <pc:sldMkLst>
          <pc:docMk/>
          <pc:sldMk cId="2572221442" sldId="796"/>
        </pc:sldMkLst>
      </pc:sldChg>
      <pc:sldChg chg="del">
        <pc:chgData name="Karina Urbanavičiūtė" userId="S::k.urbanaviciute@inovacijuagentura.lt::4b5df0aa-1c6d-4dca-b4e4-e601049f9645" providerId="AD" clId="Web-{B61F85EC-09BB-5054-EAF4-77B24D20FB0B}" dt="2024-11-20T06:29:35.438" v="4"/>
        <pc:sldMkLst>
          <pc:docMk/>
          <pc:sldMk cId="1789661149" sldId="799"/>
        </pc:sldMkLst>
      </pc:sldChg>
      <pc:sldChg chg="new del">
        <pc:chgData name="Karina Urbanavičiūtė" userId="S::k.urbanaviciute@inovacijuagentura.lt::4b5df0aa-1c6d-4dca-b4e4-e601049f9645" providerId="AD" clId="Web-{B61F85EC-09BB-5054-EAF4-77B24D20FB0B}" dt="2024-11-20T06:29:05" v="1"/>
        <pc:sldMkLst>
          <pc:docMk/>
          <pc:sldMk cId="894419177" sldId="801"/>
        </pc:sldMkLst>
      </pc:sldChg>
      <pc:sldChg chg="add">
        <pc:chgData name="Karina Urbanavičiūtė" userId="S::k.urbanaviciute@inovacijuagentura.lt::4b5df0aa-1c6d-4dca-b4e4-e601049f9645" providerId="AD" clId="Web-{B61F85EC-09BB-5054-EAF4-77B24D20FB0B}" dt="2024-11-20T06:29:14.859" v="2"/>
        <pc:sldMkLst>
          <pc:docMk/>
          <pc:sldMk cId="3540901330" sldId="801"/>
        </pc:sldMkLst>
      </pc:sldChg>
      <pc:sldChg chg="add">
        <pc:chgData name="Karina Urbanavičiūtė" userId="S::k.urbanaviciute@inovacijuagentura.lt::4b5df0aa-1c6d-4dca-b4e4-e601049f9645" providerId="AD" clId="Web-{B61F85EC-09BB-5054-EAF4-77B24D20FB0B}" dt="2024-11-20T06:29:37.501" v="5"/>
        <pc:sldMkLst>
          <pc:docMk/>
          <pc:sldMk cId="1789661149" sldId="802"/>
        </pc:sldMkLst>
      </pc:sldChg>
      <pc:sldChg chg="add">
        <pc:chgData name="Karina Urbanavičiūtė" userId="S::k.urbanaviciute@inovacijuagentura.lt::4b5df0aa-1c6d-4dca-b4e4-e601049f9645" providerId="AD" clId="Web-{B61F85EC-09BB-5054-EAF4-77B24D20FB0B}" dt="2024-11-20T06:30:13.330" v="12"/>
        <pc:sldMkLst>
          <pc:docMk/>
          <pc:sldMk cId="2982629768" sldId="803"/>
        </pc:sldMkLst>
      </pc:sldChg>
      <pc:sldChg chg="new del">
        <pc:chgData name="Karina Urbanavičiūtė" userId="S::k.urbanaviciute@inovacijuagentura.lt::4b5df0aa-1c6d-4dca-b4e4-e601049f9645" providerId="AD" clId="Web-{B61F85EC-09BB-5054-EAF4-77B24D20FB0B}" dt="2024-11-20T06:31:23.160" v="18"/>
        <pc:sldMkLst>
          <pc:docMk/>
          <pc:sldMk cId="2432668695" sldId="804"/>
        </pc:sldMkLst>
      </pc:sldChg>
      <pc:sldChg chg="add">
        <pc:chgData name="Karina Urbanavičiūtė" userId="S::k.urbanaviciute@inovacijuagentura.lt::4b5df0aa-1c6d-4dca-b4e4-e601049f9645" providerId="AD" clId="Web-{B61F85EC-09BB-5054-EAF4-77B24D20FB0B}" dt="2024-11-20T06:31:21.426" v="14"/>
        <pc:sldMkLst>
          <pc:docMk/>
          <pc:sldMk cId="3874957784" sldId="805"/>
        </pc:sldMkLst>
      </pc:sldChg>
      <pc:sldChg chg="add">
        <pc:chgData name="Karina Urbanavičiūtė" userId="S::k.urbanaviciute@inovacijuagentura.lt::4b5df0aa-1c6d-4dca-b4e4-e601049f9645" providerId="AD" clId="Web-{B61F85EC-09BB-5054-EAF4-77B24D20FB0B}" dt="2024-11-20T06:31:21.504" v="15"/>
        <pc:sldMkLst>
          <pc:docMk/>
          <pc:sldMk cId="4151232109" sldId="806"/>
        </pc:sldMkLst>
      </pc:sldChg>
      <pc:sldChg chg="add">
        <pc:chgData name="Karina Urbanavičiūtė" userId="S::k.urbanaviciute@inovacijuagentura.lt::4b5df0aa-1c6d-4dca-b4e4-e601049f9645" providerId="AD" clId="Web-{B61F85EC-09BB-5054-EAF4-77B24D20FB0B}" dt="2024-11-20T06:31:21.551" v="16"/>
        <pc:sldMkLst>
          <pc:docMk/>
          <pc:sldMk cId="2270251923" sldId="807"/>
        </pc:sldMkLst>
      </pc:sldChg>
      <pc:sldChg chg="add">
        <pc:chgData name="Karina Urbanavičiūtė" userId="S::k.urbanaviciute@inovacijuagentura.lt::4b5df0aa-1c6d-4dca-b4e4-e601049f9645" providerId="AD" clId="Web-{B61F85EC-09BB-5054-EAF4-77B24D20FB0B}" dt="2024-11-20T06:31:21.613" v="17"/>
        <pc:sldMkLst>
          <pc:docMk/>
          <pc:sldMk cId="4241004016" sldId="808"/>
        </pc:sldMkLst>
      </pc:sldChg>
      <pc:sldChg chg="add">
        <pc:chgData name="Karina Urbanavičiūtė" userId="S::k.urbanaviciute@inovacijuagentura.lt::4b5df0aa-1c6d-4dca-b4e4-e601049f9645" providerId="AD" clId="Web-{B61F85EC-09BB-5054-EAF4-77B24D20FB0B}" dt="2024-11-20T06:31:52.395" v="20"/>
        <pc:sldMkLst>
          <pc:docMk/>
          <pc:sldMk cId="1887516480" sldId="809"/>
        </pc:sldMkLst>
      </pc:sldChg>
      <pc:sldChg chg="add">
        <pc:chgData name="Karina Urbanavičiūtė" userId="S::k.urbanaviciute@inovacijuagentura.lt::4b5df0aa-1c6d-4dca-b4e4-e601049f9645" providerId="AD" clId="Web-{B61F85EC-09BB-5054-EAF4-77B24D20FB0B}" dt="2024-11-20T06:31:52.473" v="21"/>
        <pc:sldMkLst>
          <pc:docMk/>
          <pc:sldMk cId="725559197" sldId="810"/>
        </pc:sldMkLst>
      </pc:sldChg>
      <pc:sldChg chg="add del">
        <pc:chgData name="Karina Urbanavičiūtė" userId="S::k.urbanaviciute@inovacijuagentura.lt::4b5df0aa-1c6d-4dca-b4e4-e601049f9645" providerId="AD" clId="Web-{B61F85EC-09BB-5054-EAF4-77B24D20FB0B}" dt="2024-11-20T06:32:27.443" v="24"/>
        <pc:sldMkLst>
          <pc:docMk/>
          <pc:sldMk cId="1246094466" sldId="811"/>
        </pc:sldMkLst>
      </pc:sldChg>
    </pc:docChg>
  </pc:docChgLst>
  <pc:docChgLst>
    <pc:chgData name="Lijana Valančienė" userId="S::l.valanciene@inovacijuagentura.lt::42b426be-928a-467f-acc6-d5e611551861" providerId="AD" clId="Web-{5188D3F5-122D-8770-2550-049337B99D7D}"/>
    <pc:docChg chg="addSld modSld">
      <pc:chgData name="Lijana Valančienė" userId="S::l.valanciene@inovacijuagentura.lt::42b426be-928a-467f-acc6-d5e611551861" providerId="AD" clId="Web-{5188D3F5-122D-8770-2550-049337B99D7D}" dt="2024-12-02T09:34:37.211" v="63" actId="20577"/>
      <pc:docMkLst>
        <pc:docMk/>
      </pc:docMkLst>
      <pc:sldChg chg="delSp modSp add replId">
        <pc:chgData name="Lijana Valančienė" userId="S::l.valanciene@inovacijuagentura.lt::42b426be-928a-467f-acc6-d5e611551861" providerId="AD" clId="Web-{5188D3F5-122D-8770-2550-049337B99D7D}" dt="2024-12-02T09:34:37.211" v="63" actId="20577"/>
        <pc:sldMkLst>
          <pc:docMk/>
          <pc:sldMk cId="1397860098" sldId="816"/>
        </pc:sldMkLst>
        <pc:spChg chg="del mod">
          <ac:chgData name="Lijana Valančienė" userId="S::l.valanciene@inovacijuagentura.lt::42b426be-928a-467f-acc6-d5e611551861" providerId="AD" clId="Web-{5188D3F5-122D-8770-2550-049337B99D7D}" dt="2024-12-02T09:32:55.663" v="3"/>
          <ac:spMkLst>
            <pc:docMk/>
            <pc:sldMk cId="1397860098" sldId="816"/>
            <ac:spMk id="3" creationId="{73EF7BDF-AB49-CC75-F911-2C3BC600E5E3}"/>
          </ac:spMkLst>
        </pc:spChg>
        <pc:spChg chg="del">
          <ac:chgData name="Lijana Valančienė" userId="S::l.valanciene@inovacijuagentura.lt::42b426be-928a-467f-acc6-d5e611551861" providerId="AD" clId="Web-{5188D3F5-122D-8770-2550-049337B99D7D}" dt="2024-12-02T09:33:06.351" v="5"/>
          <ac:spMkLst>
            <pc:docMk/>
            <pc:sldMk cId="1397860098" sldId="816"/>
            <ac:spMk id="5" creationId="{03F5284E-C096-5D55-F8F5-AF1FD583B30A}"/>
          </ac:spMkLst>
        </pc:spChg>
        <pc:spChg chg="mod">
          <ac:chgData name="Lijana Valančienė" userId="S::l.valanciene@inovacijuagentura.lt::42b426be-928a-467f-acc6-d5e611551861" providerId="AD" clId="Web-{5188D3F5-122D-8770-2550-049337B99D7D}" dt="2024-12-02T09:34:37.211" v="63" actId="20577"/>
          <ac:spMkLst>
            <pc:docMk/>
            <pc:sldMk cId="1397860098" sldId="816"/>
            <ac:spMk id="6" creationId="{3968423A-3C9E-6532-0159-7CE6083160C9}"/>
          </ac:spMkLst>
        </pc:spChg>
        <pc:spChg chg="del">
          <ac:chgData name="Lijana Valančienė" userId="S::l.valanciene@inovacijuagentura.lt::42b426be-928a-467f-acc6-d5e611551861" providerId="AD" clId="Web-{5188D3F5-122D-8770-2550-049337B99D7D}" dt="2024-12-02T09:32:59.179" v="4"/>
          <ac:spMkLst>
            <pc:docMk/>
            <pc:sldMk cId="1397860098" sldId="816"/>
            <ac:spMk id="9" creationId="{C6624EC3-044C-33A5-EE10-3D8D0793FC7A}"/>
          </ac:spMkLst>
        </pc:spChg>
        <pc:spChg chg="del">
          <ac:chgData name="Lijana Valančienė" userId="S::l.valanciene@inovacijuagentura.lt::42b426be-928a-467f-acc6-d5e611551861" providerId="AD" clId="Web-{5188D3F5-122D-8770-2550-049337B99D7D}" dt="2024-12-02T09:33:09.929" v="6"/>
          <ac:spMkLst>
            <pc:docMk/>
            <pc:sldMk cId="1397860098" sldId="816"/>
            <ac:spMk id="58" creationId="{8394AAA5-07CA-8F3E-1B04-2A31D5AC1121}"/>
          </ac:spMkLst>
        </pc:spChg>
      </pc:sldChg>
    </pc:docChg>
  </pc:docChgLst>
  <pc:docChgLst>
    <pc:chgData clId="Web-{C97D120F-C13B-ED35-F420-74129937EB97}"/>
    <pc:docChg chg="modSld">
      <pc:chgData name="" userId="" providerId="" clId="Web-{C97D120F-C13B-ED35-F420-74129937EB97}" dt="2024-11-21T05:55:53.729" v="0" actId="20577"/>
      <pc:docMkLst>
        <pc:docMk/>
      </pc:docMkLst>
      <pc:sldChg chg="modSp">
        <pc:chgData name="" userId="" providerId="" clId="Web-{C97D120F-C13B-ED35-F420-74129937EB97}" dt="2024-11-21T05:55:53.729" v="0" actId="20577"/>
        <pc:sldMkLst>
          <pc:docMk/>
          <pc:sldMk cId="762446212" sldId="813"/>
        </pc:sldMkLst>
        <pc:spChg chg="mod">
          <ac:chgData name="" userId="" providerId="" clId="Web-{C97D120F-C13B-ED35-F420-74129937EB97}" dt="2024-11-21T05:55:53.729" v="0" actId="20577"/>
          <ac:spMkLst>
            <pc:docMk/>
            <pc:sldMk cId="762446212" sldId="813"/>
            <ac:spMk id="6" creationId="{FC85484C-F576-61F2-DE53-55252A37AF0C}"/>
          </ac:spMkLst>
        </pc:spChg>
      </pc:sldChg>
    </pc:docChg>
  </pc:docChgLst>
  <pc:docChgLst>
    <pc:chgData name="Lijana Valančienė" userId="S::l.valanciene@inovacijuagentura.lt::42b426be-928a-467f-acc6-d5e611551861" providerId="AD" clId="Web-{0EC68F8E-F1FF-D949-E1C1-7418D770FE90}"/>
    <pc:docChg chg="addSld modSld">
      <pc:chgData name="Lijana Valančienė" userId="S::l.valanciene@inovacijuagentura.lt::42b426be-928a-467f-acc6-d5e611551861" providerId="AD" clId="Web-{0EC68F8E-F1FF-D949-E1C1-7418D770FE90}" dt="2024-11-20T19:03:51.041" v="90" actId="20577"/>
      <pc:docMkLst>
        <pc:docMk/>
      </pc:docMkLst>
      <pc:sldChg chg="modSp">
        <pc:chgData name="Lijana Valančienė" userId="S::l.valanciene@inovacijuagentura.lt::42b426be-928a-467f-acc6-d5e611551861" providerId="AD" clId="Web-{0EC68F8E-F1FF-D949-E1C1-7418D770FE90}" dt="2024-11-20T19:03:51.041" v="90" actId="20577"/>
        <pc:sldMkLst>
          <pc:docMk/>
          <pc:sldMk cId="2243205705" sldId="675"/>
        </pc:sldMkLst>
        <pc:spChg chg="mod">
          <ac:chgData name="Lijana Valančienė" userId="S::l.valanciene@inovacijuagentura.lt::42b426be-928a-467f-acc6-d5e611551861" providerId="AD" clId="Web-{0EC68F8E-F1FF-D949-E1C1-7418D770FE90}" dt="2024-11-20T19:02:09.993" v="82" actId="1076"/>
          <ac:spMkLst>
            <pc:docMk/>
            <pc:sldMk cId="2243205705" sldId="675"/>
            <ac:spMk id="3" creationId="{73EF7BDF-AB49-CC75-F911-2C3BC600E5E3}"/>
          </ac:spMkLst>
        </pc:spChg>
        <pc:spChg chg="mod">
          <ac:chgData name="Lijana Valančienė" userId="S::l.valanciene@inovacijuagentura.lt::42b426be-928a-467f-acc6-d5e611551861" providerId="AD" clId="Web-{0EC68F8E-F1FF-D949-E1C1-7418D770FE90}" dt="2024-11-20T19:03:51.041" v="90" actId="20577"/>
          <ac:spMkLst>
            <pc:docMk/>
            <pc:sldMk cId="2243205705" sldId="675"/>
            <ac:spMk id="5" creationId="{03F5284E-C096-5D55-F8F5-AF1FD583B30A}"/>
          </ac:spMkLst>
        </pc:spChg>
        <pc:spChg chg="mod">
          <ac:chgData name="Lijana Valančienė" userId="S::l.valanciene@inovacijuagentura.lt::42b426be-928a-467f-acc6-d5e611551861" providerId="AD" clId="Web-{0EC68F8E-F1FF-D949-E1C1-7418D770FE90}" dt="2024-11-20T19:02:14.384" v="83" actId="1076"/>
          <ac:spMkLst>
            <pc:docMk/>
            <pc:sldMk cId="2243205705" sldId="675"/>
            <ac:spMk id="9" creationId="{C6624EC3-044C-33A5-EE10-3D8D0793FC7A}"/>
          </ac:spMkLst>
        </pc:spChg>
        <pc:spChg chg="mod">
          <ac:chgData name="Lijana Valančienė" userId="S::l.valanciene@inovacijuagentura.lt::42b426be-928a-467f-acc6-d5e611551861" providerId="AD" clId="Web-{0EC68F8E-F1FF-D949-E1C1-7418D770FE90}" dt="2024-11-20T19:02:50.040" v="87" actId="1076"/>
          <ac:spMkLst>
            <pc:docMk/>
            <pc:sldMk cId="2243205705" sldId="675"/>
            <ac:spMk id="56" creationId="{E70722D3-5866-7D0A-BA92-89D1146B38FD}"/>
          </ac:spMkLst>
        </pc:spChg>
        <pc:spChg chg="mod">
          <ac:chgData name="Lijana Valančienė" userId="S::l.valanciene@inovacijuagentura.lt::42b426be-928a-467f-acc6-d5e611551861" providerId="AD" clId="Web-{0EC68F8E-F1FF-D949-E1C1-7418D770FE90}" dt="2024-11-20T19:02:27.228" v="84" actId="1076"/>
          <ac:spMkLst>
            <pc:docMk/>
            <pc:sldMk cId="2243205705" sldId="675"/>
            <ac:spMk id="57" creationId="{E644B9E2-4D7B-8DDF-5807-7F625CF2F221}"/>
          </ac:spMkLst>
        </pc:spChg>
        <pc:spChg chg="mod">
          <ac:chgData name="Lijana Valančienė" userId="S::l.valanciene@inovacijuagentura.lt::42b426be-928a-467f-acc6-d5e611551861" providerId="AD" clId="Web-{0EC68F8E-F1FF-D949-E1C1-7418D770FE90}" dt="2024-11-20T19:03:42.353" v="89" actId="14100"/>
          <ac:spMkLst>
            <pc:docMk/>
            <pc:sldMk cId="2243205705" sldId="675"/>
            <ac:spMk id="58" creationId="{8394AAA5-07CA-8F3E-1B04-2A31D5AC1121}"/>
          </ac:spMkLst>
        </pc:spChg>
        <pc:spChg chg="mod">
          <ac:chgData name="Lijana Valančienė" userId="S::l.valanciene@inovacijuagentura.lt::42b426be-928a-467f-acc6-d5e611551861" providerId="AD" clId="Web-{0EC68F8E-F1FF-D949-E1C1-7418D770FE90}" dt="2024-11-20T19:03:11.791" v="88" actId="14100"/>
          <ac:spMkLst>
            <pc:docMk/>
            <pc:sldMk cId="2243205705" sldId="675"/>
            <ac:spMk id="59" creationId="{C0142671-49BD-B142-6F7D-4129A141DC23}"/>
          </ac:spMkLst>
        </pc:spChg>
      </pc:sldChg>
      <pc:sldChg chg="delSp modSp">
        <pc:chgData name="Lijana Valančienė" userId="S::l.valanciene@inovacijuagentura.lt::42b426be-928a-467f-acc6-d5e611551861" providerId="AD" clId="Web-{0EC68F8E-F1FF-D949-E1C1-7418D770FE90}" dt="2024-11-20T18:57:59.755" v="29" actId="20577"/>
        <pc:sldMkLst>
          <pc:docMk/>
          <pc:sldMk cId="762446212" sldId="813"/>
        </pc:sldMkLst>
        <pc:spChg chg="mod">
          <ac:chgData name="Lijana Valančienė" userId="S::l.valanciene@inovacijuagentura.lt::42b426be-928a-467f-acc6-d5e611551861" providerId="AD" clId="Web-{0EC68F8E-F1FF-D949-E1C1-7418D770FE90}" dt="2024-11-20T18:57:50.349" v="25" actId="14100"/>
          <ac:spMkLst>
            <pc:docMk/>
            <pc:sldMk cId="762446212" sldId="813"/>
            <ac:spMk id="6" creationId="{FC85484C-F576-61F2-DE53-55252A37AF0C}"/>
          </ac:spMkLst>
        </pc:spChg>
        <pc:spChg chg="mod">
          <ac:chgData name="Lijana Valančienė" userId="S::l.valanciene@inovacijuagentura.lt::42b426be-928a-467f-acc6-d5e611551861" providerId="AD" clId="Web-{0EC68F8E-F1FF-D949-E1C1-7418D770FE90}" dt="2024-11-20T18:57:59.755" v="29" actId="20577"/>
          <ac:spMkLst>
            <pc:docMk/>
            <pc:sldMk cId="762446212" sldId="813"/>
            <ac:spMk id="12" creationId="{C1244A12-FC30-8900-4BF9-7EED8A3B8AB0}"/>
          </ac:spMkLst>
        </pc:spChg>
      </pc:sldChg>
      <pc:sldChg chg="modSp add replId">
        <pc:chgData name="Lijana Valančienė" userId="S::l.valanciene@inovacijuagentura.lt::42b426be-928a-467f-acc6-d5e611551861" providerId="AD" clId="Web-{0EC68F8E-F1FF-D949-E1C1-7418D770FE90}" dt="2024-11-20T18:58:33.460" v="30" actId="1076"/>
        <pc:sldMkLst>
          <pc:docMk/>
          <pc:sldMk cId="748341897" sldId="815"/>
        </pc:sldMkLst>
        <pc:picChg chg="mod">
          <ac:chgData name="Lijana Valančienė" userId="S::l.valanciene@inovacijuagentura.lt::42b426be-928a-467f-acc6-d5e611551861" providerId="AD" clId="Web-{0EC68F8E-F1FF-D949-E1C1-7418D770FE90}" dt="2024-11-20T18:58:33.460" v="30" actId="1076"/>
          <ac:picMkLst>
            <pc:docMk/>
            <pc:sldMk cId="748341897" sldId="815"/>
            <ac:picMk id="40" creationId="{090D825F-C56C-4187-2114-F93E5650B4A7}"/>
          </ac:picMkLst>
        </pc:picChg>
      </pc:sldChg>
    </pc:docChg>
  </pc:docChgLst>
  <pc:docChgLst>
    <pc:chgData name="Karina Urbanavičiūtė" userId="S::k.urbanaviciute@inovacijuagentura.lt::4b5df0aa-1c6d-4dca-b4e4-e601049f9645" providerId="AD" clId="Web-{C97D120F-C13B-ED35-F420-74129937EB97}"/>
    <pc:docChg chg="modSld">
      <pc:chgData name="Karina Urbanavičiūtė" userId="S::k.urbanaviciute@inovacijuagentura.lt::4b5df0aa-1c6d-4dca-b4e4-e601049f9645" providerId="AD" clId="Web-{C97D120F-C13B-ED35-F420-74129937EB97}" dt="2024-11-21T05:56:39.574" v="9"/>
      <pc:docMkLst>
        <pc:docMk/>
      </pc:docMkLst>
      <pc:sldChg chg="modSp">
        <pc:chgData name="Karina Urbanavičiūtė" userId="S::k.urbanaviciute@inovacijuagentura.lt::4b5df0aa-1c6d-4dca-b4e4-e601049f9645" providerId="AD" clId="Web-{C97D120F-C13B-ED35-F420-74129937EB97}" dt="2024-11-21T05:56:20.620" v="7" actId="20577"/>
        <pc:sldMkLst>
          <pc:docMk/>
          <pc:sldMk cId="762446212" sldId="813"/>
        </pc:sldMkLst>
        <pc:spChg chg="mod">
          <ac:chgData name="Karina Urbanavičiūtė" userId="S::k.urbanaviciute@inovacijuagentura.lt::4b5df0aa-1c6d-4dca-b4e4-e601049f9645" providerId="AD" clId="Web-{C97D120F-C13B-ED35-F420-74129937EB97}" dt="2024-11-21T05:56:20.620" v="7" actId="20577"/>
          <ac:spMkLst>
            <pc:docMk/>
            <pc:sldMk cId="762446212" sldId="813"/>
            <ac:spMk id="6" creationId="{FC85484C-F576-61F2-DE53-55252A37AF0C}"/>
          </ac:spMkLst>
        </pc:spChg>
      </pc:sldChg>
      <pc:sldChg chg="addSp">
        <pc:chgData name="Karina Urbanavičiūtė" userId="S::k.urbanaviciute@inovacijuagentura.lt::4b5df0aa-1c6d-4dca-b4e4-e601049f9645" providerId="AD" clId="Web-{C97D120F-C13B-ED35-F420-74129937EB97}" dt="2024-11-21T05:56:39.574" v="9"/>
        <pc:sldMkLst>
          <pc:docMk/>
          <pc:sldMk cId="110410798" sldId="814"/>
        </pc:sldMkLst>
        <pc:spChg chg="add">
          <ac:chgData name="Karina Urbanavičiūtė" userId="S::k.urbanaviciute@inovacijuagentura.lt::4b5df0aa-1c6d-4dca-b4e4-e601049f9645" providerId="AD" clId="Web-{C97D120F-C13B-ED35-F420-74129937EB97}" dt="2024-11-21T05:56:39.574" v="8"/>
          <ac:spMkLst>
            <pc:docMk/>
            <pc:sldMk cId="110410798" sldId="814"/>
            <ac:spMk id="9" creationId="{A6883C02-1480-3682-C4C7-0F84585655F1}"/>
          </ac:spMkLst>
        </pc:spChg>
        <pc:spChg chg="add">
          <ac:chgData name="Karina Urbanavičiūtė" userId="S::k.urbanaviciute@inovacijuagentura.lt::4b5df0aa-1c6d-4dca-b4e4-e601049f9645" providerId="AD" clId="Web-{C97D120F-C13B-ED35-F420-74129937EB97}" dt="2024-11-21T05:56:39.574" v="9"/>
          <ac:spMkLst>
            <pc:docMk/>
            <pc:sldMk cId="110410798" sldId="814"/>
            <ac:spMk id="11" creationId="{F98A8CA1-4531-6676-2C1C-DDF54D98BF4F}"/>
          </ac:spMkLst>
        </pc:spChg>
      </pc:sldChg>
    </pc:docChg>
  </pc:docChgLst>
  <pc:docChgLst>
    <pc:chgData name="Lijana Valančienė" userId="S::l.valanciene@inovacijuagentura.lt::42b426be-928a-467f-acc6-d5e611551861" providerId="AD" clId="Web-{B97F759F-5E13-9164-3D3D-8A0DEC5EB47D}"/>
    <pc:docChg chg="mod modSld">
      <pc:chgData name="Lijana Valančienė" userId="S::l.valanciene@inovacijuagentura.lt::42b426be-928a-467f-acc6-d5e611551861" providerId="AD" clId="Web-{B97F759F-5E13-9164-3D3D-8A0DEC5EB47D}" dt="2024-11-18T18:06:05.404" v="45"/>
      <pc:docMkLst>
        <pc:docMk/>
      </pc:docMkLst>
      <pc:sldChg chg="modSp">
        <pc:chgData name="Lijana Valančienė" userId="S::l.valanciene@inovacijuagentura.lt::42b426be-928a-467f-acc6-d5e611551861" providerId="AD" clId="Web-{B97F759F-5E13-9164-3D3D-8A0DEC5EB47D}" dt="2024-11-18T17:55:44.838" v="10" actId="20577"/>
        <pc:sldMkLst>
          <pc:docMk/>
          <pc:sldMk cId="2243205705" sldId="675"/>
        </pc:sldMkLst>
        <pc:spChg chg="mod">
          <ac:chgData name="Lijana Valančienė" userId="S::l.valanciene@inovacijuagentura.lt::42b426be-928a-467f-acc6-d5e611551861" providerId="AD" clId="Web-{B97F759F-5E13-9164-3D3D-8A0DEC5EB47D}" dt="2024-11-18T17:55:44.838" v="10" actId="20577"/>
          <ac:spMkLst>
            <pc:docMk/>
            <pc:sldMk cId="2243205705" sldId="675"/>
            <ac:spMk id="6" creationId="{3968423A-3C9E-6532-0159-7CE6083160C9}"/>
          </ac:spMkLst>
        </pc:spChg>
      </pc:sldChg>
      <pc:sldChg chg="modSp">
        <pc:chgData name="Lijana Valančienė" userId="S::l.valanciene@inovacijuagentura.lt::42b426be-928a-467f-acc6-d5e611551861" providerId="AD" clId="Web-{B97F759F-5E13-9164-3D3D-8A0DEC5EB47D}" dt="2024-11-18T18:00:03.456" v="18" actId="1076"/>
        <pc:sldMkLst>
          <pc:docMk/>
          <pc:sldMk cId="184366939" sldId="792"/>
        </pc:sldMkLst>
      </pc:sldChg>
      <pc:sldChg chg="modSp">
        <pc:chgData name="Lijana Valančienė" userId="S::l.valanciene@inovacijuagentura.lt::42b426be-928a-467f-acc6-d5e611551861" providerId="AD" clId="Web-{B97F759F-5E13-9164-3D3D-8A0DEC5EB47D}" dt="2024-11-18T17:53:53.928" v="2" actId="20577"/>
        <pc:sldMkLst>
          <pc:docMk/>
          <pc:sldMk cId="3849083478" sldId="795"/>
        </pc:sldMkLst>
        <pc:spChg chg="mod">
          <ac:chgData name="Lijana Valančienė" userId="S::l.valanciene@inovacijuagentura.lt::42b426be-928a-467f-acc6-d5e611551861" providerId="AD" clId="Web-{B97F759F-5E13-9164-3D3D-8A0DEC5EB47D}" dt="2024-11-18T17:53:53.928" v="2" actId="20577"/>
          <ac:spMkLst>
            <pc:docMk/>
            <pc:sldMk cId="3849083478" sldId="795"/>
            <ac:spMk id="20" creationId="{694E3CD6-6D26-B3D4-3D64-137F9F762CC0}"/>
          </ac:spMkLst>
        </pc:spChg>
        <pc:spChg chg="mod">
          <ac:chgData name="Lijana Valančienė" userId="S::l.valanciene@inovacijuagentura.lt::42b426be-928a-467f-acc6-d5e611551861" providerId="AD" clId="Web-{B97F759F-5E13-9164-3D3D-8A0DEC5EB47D}" dt="2024-11-18T17:53:23.256" v="1" actId="20577"/>
          <ac:spMkLst>
            <pc:docMk/>
            <pc:sldMk cId="3849083478" sldId="795"/>
            <ac:spMk id="22" creationId="{8C31B4E2-0DAB-1A83-4AED-4101961605EA}"/>
          </ac:spMkLst>
        </pc:spChg>
        <pc:spChg chg="mod">
          <ac:chgData name="Lijana Valančienė" userId="S::l.valanciene@inovacijuagentura.lt::42b426be-928a-467f-acc6-d5e611551861" providerId="AD" clId="Web-{B97F759F-5E13-9164-3D3D-8A0DEC5EB47D}" dt="2024-11-18T17:53:04.833" v="0" actId="20577"/>
          <ac:spMkLst>
            <pc:docMk/>
            <pc:sldMk cId="3849083478" sldId="795"/>
            <ac:spMk id="24" creationId="{76B04D61-3D55-BCA0-3690-1EADCAB87985}"/>
          </ac:spMkLst>
        </pc:spChg>
      </pc:sldChg>
      <pc:sldChg chg="addSp modSp">
        <pc:chgData name="Lijana Valančienė" userId="S::l.valanciene@inovacijuagentura.lt::42b426be-928a-467f-acc6-d5e611551861" providerId="AD" clId="Web-{B97F759F-5E13-9164-3D3D-8A0DEC5EB47D}" dt="2024-11-18T18:04:03.166" v="43" actId="14100"/>
        <pc:sldMkLst>
          <pc:docMk/>
          <pc:sldMk cId="2572221442" sldId="796"/>
        </pc:sldMkLst>
      </pc:sldChg>
    </pc:docChg>
  </pc:docChgLst>
  <pc:docChgLst>
    <pc:chgData name="Karina Urbanavičiūtė" userId="S::k.urbanaviciute@inovacijuagentura.lt::4b5df0aa-1c6d-4dca-b4e4-e601049f9645" providerId="AD" clId="Web-{B1EBF0A1-7AF1-66C6-3B17-1F5503B6F498}"/>
    <pc:docChg chg="addSld delSld modSld sldOrd">
      <pc:chgData name="Karina Urbanavičiūtė" userId="S::k.urbanaviciute@inovacijuagentura.lt::4b5df0aa-1c6d-4dca-b4e4-e601049f9645" providerId="AD" clId="Web-{B1EBF0A1-7AF1-66C6-3B17-1F5503B6F498}" dt="2024-11-18T12:40:23.879" v="48" actId="1076"/>
      <pc:docMkLst>
        <pc:docMk/>
      </pc:docMkLst>
      <pc:sldChg chg="addSp modSp ord">
        <pc:chgData name="Karina Urbanavičiūtė" userId="S::k.urbanaviciute@inovacijuagentura.lt::4b5df0aa-1c6d-4dca-b4e4-e601049f9645" providerId="AD" clId="Web-{B1EBF0A1-7AF1-66C6-3B17-1F5503B6F498}" dt="2024-11-18T12:28:37.201" v="24" actId="20577"/>
        <pc:sldMkLst>
          <pc:docMk/>
          <pc:sldMk cId="2243205705" sldId="675"/>
        </pc:sldMkLst>
        <pc:spChg chg="mod">
          <ac:chgData name="Karina Urbanavičiūtė" userId="S::k.urbanaviciute@inovacijuagentura.lt::4b5df0aa-1c6d-4dca-b4e4-e601049f9645" providerId="AD" clId="Web-{B1EBF0A1-7AF1-66C6-3B17-1F5503B6F498}" dt="2024-11-18T12:28:37.201" v="24" actId="20577"/>
          <ac:spMkLst>
            <pc:docMk/>
            <pc:sldMk cId="2243205705" sldId="675"/>
            <ac:spMk id="3" creationId="{73EF7BDF-AB49-CC75-F911-2C3BC600E5E3}"/>
          </ac:spMkLst>
        </pc:spChg>
        <pc:spChg chg="mod">
          <ac:chgData name="Karina Urbanavičiūtė" userId="S::k.urbanaviciute@inovacijuagentura.lt::4b5df0aa-1c6d-4dca-b4e4-e601049f9645" providerId="AD" clId="Web-{B1EBF0A1-7AF1-66C6-3B17-1F5503B6F498}" dt="2024-11-18T12:28:06.653" v="21" actId="20577"/>
          <ac:spMkLst>
            <pc:docMk/>
            <pc:sldMk cId="2243205705" sldId="675"/>
            <ac:spMk id="5" creationId="{03F5284E-C096-5D55-F8F5-AF1FD583B30A}"/>
          </ac:spMkLst>
        </pc:spChg>
        <pc:spChg chg="add mod">
          <ac:chgData name="Karina Urbanavičiūtė" userId="S::k.urbanaviciute@inovacijuagentura.lt::4b5df0aa-1c6d-4dca-b4e4-e601049f9645" providerId="AD" clId="Web-{B1EBF0A1-7AF1-66C6-3B17-1F5503B6F498}" dt="2024-11-18T12:25:34.382" v="12" actId="20577"/>
          <ac:spMkLst>
            <pc:docMk/>
            <pc:sldMk cId="2243205705" sldId="675"/>
            <ac:spMk id="9" creationId="{C6624EC3-044C-33A5-EE10-3D8D0793FC7A}"/>
          </ac:spMkLst>
        </pc:spChg>
        <pc:spChg chg="add mod">
          <ac:chgData name="Karina Urbanavičiūtė" userId="S::k.urbanaviciute@inovacijuagentura.lt::4b5df0aa-1c6d-4dca-b4e4-e601049f9645" providerId="AD" clId="Web-{B1EBF0A1-7AF1-66C6-3B17-1F5503B6F498}" dt="2024-11-18T12:25:41.242" v="14" actId="1076"/>
          <ac:spMkLst>
            <pc:docMk/>
            <pc:sldMk cId="2243205705" sldId="675"/>
            <ac:spMk id="58" creationId="{8394AAA5-07CA-8F3E-1B04-2A31D5AC1121}"/>
          </ac:spMkLst>
        </pc:spChg>
      </pc:sldChg>
      <pc:sldChg chg="modSp">
        <pc:chgData name="Karina Urbanavičiūtė" userId="S::k.urbanaviciute@inovacijuagentura.lt::4b5df0aa-1c6d-4dca-b4e4-e601049f9645" providerId="AD" clId="Web-{B1EBF0A1-7AF1-66C6-3B17-1F5503B6F498}" dt="2024-11-18T12:27:17.745" v="18" actId="1076"/>
        <pc:sldMkLst>
          <pc:docMk/>
          <pc:sldMk cId="110410798" sldId="786"/>
        </pc:sldMkLst>
      </pc:sldChg>
      <pc:sldChg chg="ord">
        <pc:chgData name="Karina Urbanavičiūtė" userId="S::k.urbanaviciute@inovacijuagentura.lt::4b5df0aa-1c6d-4dca-b4e4-e601049f9645" providerId="AD" clId="Web-{B1EBF0A1-7AF1-66C6-3B17-1F5503B6F498}" dt="2024-11-18T12:31:33.253" v="36"/>
        <pc:sldMkLst>
          <pc:docMk/>
          <pc:sldMk cId="3731622222" sldId="788"/>
        </pc:sldMkLst>
      </pc:sldChg>
      <pc:sldChg chg="del">
        <pc:chgData name="Karina Urbanavičiūtė" userId="S::k.urbanaviciute@inovacijuagentura.lt::4b5df0aa-1c6d-4dca-b4e4-e601049f9645" providerId="AD" clId="Web-{B1EBF0A1-7AF1-66C6-3B17-1F5503B6F498}" dt="2024-11-18T12:29:17.155" v="34"/>
        <pc:sldMkLst>
          <pc:docMk/>
          <pc:sldMk cId="3874957784" sldId="791"/>
        </pc:sldMkLst>
      </pc:sldChg>
      <pc:sldChg chg="modSp">
        <pc:chgData name="Karina Urbanavičiūtė" userId="S::k.urbanaviciute@inovacijuagentura.lt::4b5df0aa-1c6d-4dca-b4e4-e601049f9645" providerId="AD" clId="Web-{B1EBF0A1-7AF1-66C6-3B17-1F5503B6F498}" dt="2024-11-18T12:28:52.560" v="33" actId="20577"/>
        <pc:sldMkLst>
          <pc:docMk/>
          <pc:sldMk cId="184366939" sldId="792"/>
        </pc:sldMkLst>
      </pc:sldChg>
      <pc:sldChg chg="ord">
        <pc:chgData name="Karina Urbanavičiūtė" userId="S::k.urbanaviciute@inovacijuagentura.lt::4b5df0aa-1c6d-4dca-b4e4-e601049f9645" providerId="AD" clId="Web-{B1EBF0A1-7AF1-66C6-3B17-1F5503B6F498}" dt="2024-11-18T12:24:04.317" v="0"/>
        <pc:sldMkLst>
          <pc:docMk/>
          <pc:sldMk cId="3849083478" sldId="795"/>
        </pc:sldMkLst>
      </pc:sldChg>
      <pc:sldChg chg="addSp modSp new">
        <pc:chgData name="Karina Urbanavičiūtė" userId="S::k.urbanaviciute@inovacijuagentura.lt::4b5df0aa-1c6d-4dca-b4e4-e601049f9645" providerId="AD" clId="Web-{B1EBF0A1-7AF1-66C6-3B17-1F5503B6F498}" dt="2024-11-18T12:40:23.879" v="48" actId="1076"/>
        <pc:sldMkLst>
          <pc:docMk/>
          <pc:sldMk cId="3504332041" sldId="797"/>
        </pc:sldMkLst>
      </pc:sldChg>
    </pc:docChg>
  </pc:docChgLst>
  <pc:docChgLst>
    <pc:chgData name="Lijana Valančienė" userId="S::l.valanciene@inovacijuagentura.lt::42b426be-928a-467f-acc6-d5e611551861" providerId="AD" clId="Web-{8B31A719-038B-27CC-3E4F-72FFE9BB88E2}"/>
    <pc:docChg chg="addSld modSld">
      <pc:chgData name="Lijana Valančienė" userId="S::l.valanciene@inovacijuagentura.lt::42b426be-928a-467f-acc6-d5e611551861" providerId="AD" clId="Web-{8B31A719-038B-27CC-3E4F-72FFE9BB88E2}" dt="2024-11-21T09:52:28.540" v="27" actId="20577"/>
      <pc:docMkLst>
        <pc:docMk/>
      </pc:docMkLst>
      <pc:sldChg chg="modSp add">
        <pc:chgData name="Lijana Valančienė" userId="S::l.valanciene@inovacijuagentura.lt::42b426be-928a-467f-acc6-d5e611551861" providerId="AD" clId="Web-{8B31A719-038B-27CC-3E4F-72FFE9BB88E2}" dt="2024-11-21T09:52:28.540" v="27" actId="20577"/>
        <pc:sldMkLst>
          <pc:docMk/>
          <pc:sldMk cId="1780213486" sldId="761"/>
        </pc:sldMkLst>
        <pc:spChg chg="mod">
          <ac:chgData name="Lijana Valančienė" userId="S::l.valanciene@inovacijuagentura.lt::42b426be-928a-467f-acc6-d5e611551861" providerId="AD" clId="Web-{8B31A719-038B-27CC-3E4F-72FFE9BB88E2}" dt="2024-11-21T09:52:28.540" v="27" actId="20577"/>
          <ac:spMkLst>
            <pc:docMk/>
            <pc:sldMk cId="1780213486" sldId="761"/>
            <ac:spMk id="2" creationId="{464DD32E-5413-9C68-3332-996A284B041A}"/>
          </ac:spMkLst>
        </pc:spChg>
      </pc:sldChg>
    </pc:docChg>
  </pc:docChgLst>
  <pc:docChgLst>
    <pc:chgData name="Daiva Koponen" userId="S::d.koponen@inovacijuagentura.lt::e89eb450-e7b9-4141-a4f1-2c3d23e35eb9" providerId="AD" clId="Web-{88084546-423F-88A9-36A1-FA98FC0F5DAF}"/>
    <pc:docChg chg="mod addSld modSld sldOrd">
      <pc:chgData name="Daiva Koponen" userId="S::d.koponen@inovacijuagentura.lt::e89eb450-e7b9-4141-a4f1-2c3d23e35eb9" providerId="AD" clId="Web-{88084546-423F-88A9-36A1-FA98FC0F5DAF}" dt="2024-11-21T10:49:29.006" v="524"/>
      <pc:docMkLst>
        <pc:docMk/>
      </pc:docMkLst>
      <pc:sldChg chg="addSp delSp modSp">
        <pc:chgData name="Daiva Koponen" userId="S::d.koponen@inovacijuagentura.lt::e89eb450-e7b9-4141-a4f1-2c3d23e35eb9" providerId="AD" clId="Web-{88084546-423F-88A9-36A1-FA98FC0F5DAF}" dt="2024-11-19T09:18:34.803" v="424"/>
        <pc:sldMkLst>
          <pc:docMk/>
          <pc:sldMk cId="1887516480" sldId="787"/>
        </pc:sldMkLst>
      </pc:sldChg>
      <pc:sldChg chg="modSp">
        <pc:chgData name="Daiva Koponen" userId="S::d.koponen@inovacijuagentura.lt::e89eb450-e7b9-4141-a4f1-2c3d23e35eb9" providerId="AD" clId="Web-{88084546-423F-88A9-36A1-FA98FC0F5DAF}" dt="2024-11-19T09:12:09.492" v="345" actId="1076"/>
        <pc:sldMkLst>
          <pc:docMk/>
          <pc:sldMk cId="2982629768" sldId="789"/>
        </pc:sldMkLst>
      </pc:sldChg>
      <pc:sldChg chg="modSp">
        <pc:chgData name="Daiva Koponen" userId="S::d.koponen@inovacijuagentura.lt::e89eb450-e7b9-4141-a4f1-2c3d23e35eb9" providerId="AD" clId="Web-{88084546-423F-88A9-36A1-FA98FC0F5DAF}" dt="2024-11-19T09:15:57" v="373" actId="1076"/>
        <pc:sldMkLst>
          <pc:docMk/>
          <pc:sldMk cId="3504332041" sldId="797"/>
        </pc:sldMkLst>
      </pc:sldChg>
      <pc:sldChg chg="addSp delSp modSp">
        <pc:chgData name="Daiva Koponen" userId="S::d.koponen@inovacijuagentura.lt::e89eb450-e7b9-4141-a4f1-2c3d23e35eb9" providerId="AD" clId="Web-{88084546-423F-88A9-36A1-FA98FC0F5DAF}" dt="2024-11-19T09:03:37.443" v="85" actId="20577"/>
        <pc:sldMkLst>
          <pc:docMk/>
          <pc:sldMk cId="33205706" sldId="798"/>
        </pc:sldMkLst>
      </pc:sldChg>
      <pc:sldChg chg="addSp delSp modSp add ord replId">
        <pc:chgData name="Daiva Koponen" userId="S::d.koponen@inovacijuagentura.lt::e89eb450-e7b9-4141-a4f1-2c3d23e35eb9" providerId="AD" clId="Web-{88084546-423F-88A9-36A1-FA98FC0F5DAF}" dt="2024-11-19T09:16:55.518" v="397" actId="20577"/>
        <pc:sldMkLst>
          <pc:docMk/>
          <pc:sldMk cId="1789661149" sldId="799"/>
        </pc:sldMkLst>
      </pc:sldChg>
      <pc:sldChg chg="addSp delSp modSp add replId">
        <pc:chgData name="Daiva Koponen" userId="S::d.koponen@inovacijuagentura.lt::e89eb450-e7b9-4141-a4f1-2c3d23e35eb9" providerId="AD" clId="Web-{88084546-423F-88A9-36A1-FA98FC0F5DAF}" dt="2024-11-19T09:24:07.049" v="506" actId="20577"/>
        <pc:sldMkLst>
          <pc:docMk/>
          <pc:sldMk cId="2038984494" sldId="800"/>
        </pc:sldMkLst>
      </pc:sldChg>
      <pc:sldChg chg="modSp">
        <pc:chgData name="Daiva Koponen" userId="S::d.koponen@inovacijuagentura.lt::e89eb450-e7b9-4141-a4f1-2c3d23e35eb9" providerId="AD" clId="Web-{88084546-423F-88A9-36A1-FA98FC0F5DAF}" dt="2024-11-21T10:40:59.788" v="521" actId="20577"/>
        <pc:sldMkLst>
          <pc:docMk/>
          <pc:sldMk cId="1789661149" sldId="802"/>
        </pc:sldMkLst>
        <pc:spChg chg="mod">
          <ac:chgData name="Daiva Koponen" userId="S::d.koponen@inovacijuagentura.lt::e89eb450-e7b9-4141-a4f1-2c3d23e35eb9" providerId="AD" clId="Web-{88084546-423F-88A9-36A1-FA98FC0F5DAF}" dt="2024-11-21T10:40:59.788" v="521" actId="20577"/>
          <ac:spMkLst>
            <pc:docMk/>
            <pc:sldMk cId="1789661149" sldId="802"/>
            <ac:spMk id="4" creationId="{941928D8-2070-E3FB-E80C-1412D290C065}"/>
          </ac:spMkLst>
        </pc:spChg>
      </pc:sldChg>
      <pc:sldChg chg="modSp ord">
        <pc:chgData name="Daiva Koponen" userId="S::d.koponen@inovacijuagentura.lt::e89eb450-e7b9-4141-a4f1-2c3d23e35eb9" providerId="AD" clId="Web-{88084546-423F-88A9-36A1-FA98FC0F5DAF}" dt="2024-11-21T10:40:50.209" v="520" actId="20577"/>
        <pc:sldMkLst>
          <pc:docMk/>
          <pc:sldMk cId="2982629768" sldId="803"/>
        </pc:sldMkLst>
        <pc:spChg chg="mod">
          <ac:chgData name="Daiva Koponen" userId="S::d.koponen@inovacijuagentura.lt::e89eb450-e7b9-4141-a4f1-2c3d23e35eb9" providerId="AD" clId="Web-{88084546-423F-88A9-36A1-FA98FC0F5DAF}" dt="2024-11-21T10:40:50.209" v="520" actId="20577"/>
          <ac:spMkLst>
            <pc:docMk/>
            <pc:sldMk cId="2982629768" sldId="803"/>
            <ac:spMk id="4" creationId="{941928D8-2070-E3FB-E80C-1412D290C065}"/>
          </ac:spMkLst>
        </pc:spChg>
      </pc:sldChg>
      <pc:sldChg chg="mod ord modShow">
        <pc:chgData name="Daiva Koponen" userId="S::d.koponen@inovacijuagentura.lt::e89eb450-e7b9-4141-a4f1-2c3d23e35eb9" providerId="AD" clId="Web-{88084546-423F-88A9-36A1-FA98FC0F5DAF}" dt="2024-11-21T10:38:32.221" v="514"/>
        <pc:sldMkLst>
          <pc:docMk/>
          <pc:sldMk cId="3874957784" sldId="805"/>
        </pc:sldMkLst>
      </pc:sldChg>
      <pc:sldChg chg="mod ord modShow">
        <pc:chgData name="Daiva Koponen" userId="S::d.koponen@inovacijuagentura.lt::e89eb450-e7b9-4141-a4f1-2c3d23e35eb9" providerId="AD" clId="Web-{88084546-423F-88A9-36A1-FA98FC0F5DAF}" dt="2024-11-21T10:38:38.549" v="515"/>
        <pc:sldMkLst>
          <pc:docMk/>
          <pc:sldMk cId="4151232109" sldId="806"/>
        </pc:sldMkLst>
      </pc:sldChg>
      <pc:sldChg chg="mod ord modShow">
        <pc:chgData name="Daiva Koponen" userId="S::d.koponen@inovacijuagentura.lt::e89eb450-e7b9-4141-a4f1-2c3d23e35eb9" providerId="AD" clId="Web-{88084546-423F-88A9-36A1-FA98FC0F5DAF}" dt="2024-11-21T10:38:44.502" v="516"/>
        <pc:sldMkLst>
          <pc:docMk/>
          <pc:sldMk cId="2270251923" sldId="807"/>
        </pc:sldMkLst>
      </pc:sldChg>
      <pc:sldChg chg="mod ord modShow">
        <pc:chgData name="Daiva Koponen" userId="S::d.koponen@inovacijuagentura.lt::e89eb450-e7b9-4141-a4f1-2c3d23e35eb9" providerId="AD" clId="Web-{88084546-423F-88A9-36A1-FA98FC0F5DAF}" dt="2024-11-21T10:38:49.253" v="517"/>
        <pc:sldMkLst>
          <pc:docMk/>
          <pc:sldMk cId="4241004016" sldId="808"/>
        </pc:sldMkLst>
      </pc:sldChg>
      <pc:sldChg chg="modSp ord">
        <pc:chgData name="Daiva Koponen" userId="S::d.koponen@inovacijuagentura.lt::e89eb450-e7b9-4141-a4f1-2c3d23e35eb9" providerId="AD" clId="Web-{88084546-423F-88A9-36A1-FA98FC0F5DAF}" dt="2024-11-21T10:49:29.006" v="524"/>
        <pc:sldMkLst>
          <pc:docMk/>
          <pc:sldMk cId="1887516480" sldId="809"/>
        </pc:sldMkLst>
        <pc:spChg chg="mod">
          <ac:chgData name="Daiva Koponen" userId="S::d.koponen@inovacijuagentura.lt::e89eb450-e7b9-4141-a4f1-2c3d23e35eb9" providerId="AD" clId="Web-{88084546-423F-88A9-36A1-FA98FC0F5DAF}" dt="2024-11-21T10:41:04.632" v="522" actId="20577"/>
          <ac:spMkLst>
            <pc:docMk/>
            <pc:sldMk cId="1887516480" sldId="809"/>
            <ac:spMk id="4" creationId="{2B1CE196-4D09-F2E2-A083-0201F57CA08F}"/>
          </ac:spMkLst>
        </pc:spChg>
      </pc:sldChg>
      <pc:sldChg chg="modSp">
        <pc:chgData name="Daiva Koponen" userId="S::d.koponen@inovacijuagentura.lt::e89eb450-e7b9-4141-a4f1-2c3d23e35eb9" providerId="AD" clId="Web-{88084546-423F-88A9-36A1-FA98FC0F5DAF}" dt="2024-11-21T10:41:08.960" v="523" actId="20577"/>
        <pc:sldMkLst>
          <pc:docMk/>
          <pc:sldMk cId="725559197" sldId="810"/>
        </pc:sldMkLst>
        <pc:spChg chg="mod">
          <ac:chgData name="Daiva Koponen" userId="S::d.koponen@inovacijuagentura.lt::e89eb450-e7b9-4141-a4f1-2c3d23e35eb9" providerId="AD" clId="Web-{88084546-423F-88A9-36A1-FA98FC0F5DAF}" dt="2024-11-21T10:41:08.960" v="523" actId="20577"/>
          <ac:spMkLst>
            <pc:docMk/>
            <pc:sldMk cId="725559197" sldId="810"/>
            <ac:spMk id="4" creationId="{9BCD3D69-91DB-15EF-4F7F-4E4249E959D2}"/>
          </ac:spMkLst>
        </pc:spChg>
      </pc:sldChg>
      <pc:sldChg chg="modSp">
        <pc:chgData name="Daiva Koponen" userId="S::d.koponen@inovacijuagentura.lt::e89eb450-e7b9-4141-a4f1-2c3d23e35eb9" providerId="AD" clId="Web-{88084546-423F-88A9-36A1-FA98FC0F5DAF}" dt="2024-11-21T10:40:44.584" v="518" actId="20577"/>
        <pc:sldMkLst>
          <pc:docMk/>
          <pc:sldMk cId="110410798" sldId="814"/>
        </pc:sldMkLst>
        <pc:spChg chg="mod">
          <ac:chgData name="Daiva Koponen" userId="S::d.koponen@inovacijuagentura.lt::e89eb450-e7b9-4141-a4f1-2c3d23e35eb9" providerId="AD" clId="Web-{88084546-423F-88A9-36A1-FA98FC0F5DAF}" dt="2024-11-21T10:40:44.584" v="518" actId="20577"/>
          <ac:spMkLst>
            <pc:docMk/>
            <pc:sldMk cId="110410798" sldId="814"/>
            <ac:spMk id="4" creationId="{A7AFBD83-9780-B09A-3F68-F7D6825997D6}"/>
          </ac:spMkLst>
        </pc:spChg>
      </pc:sldChg>
    </pc:docChg>
  </pc:docChgLst>
  <pc:docChgLst>
    <pc:chgData name="Daiva Koponen" userId="S::d.koponen@inovacijuagentura.lt::e89eb450-e7b9-4141-a4f1-2c3d23e35eb9" providerId="AD" clId="Web-{6F97D655-198A-8355-36C8-5F496892C83B}"/>
    <pc:docChg chg="addSld delSld modSld">
      <pc:chgData name="Daiva Koponen" userId="S::d.koponen@inovacijuagentura.lt::e89eb450-e7b9-4141-a4f1-2c3d23e35eb9" providerId="AD" clId="Web-{6F97D655-198A-8355-36C8-5F496892C83B}" dt="2024-11-15T09:15:44.441" v="66"/>
      <pc:docMkLst>
        <pc:docMk/>
      </pc:docMkLst>
      <pc:sldChg chg="modSp">
        <pc:chgData name="Daiva Koponen" userId="S::d.koponen@inovacijuagentura.lt::e89eb450-e7b9-4141-a4f1-2c3d23e35eb9" providerId="AD" clId="Web-{6F97D655-198A-8355-36C8-5F496892C83B}" dt="2024-11-15T09:15:13.581" v="54" actId="1076"/>
        <pc:sldMkLst>
          <pc:docMk/>
          <pc:sldMk cId="1887516480" sldId="787"/>
        </pc:sldMkLst>
      </pc:sldChg>
      <pc:sldChg chg="addSp modSp">
        <pc:chgData name="Daiva Koponen" userId="S::d.koponen@inovacijuagentura.lt::e89eb450-e7b9-4141-a4f1-2c3d23e35eb9" providerId="AD" clId="Web-{6F97D655-198A-8355-36C8-5F496892C83B}" dt="2024-11-15T09:13:17.343" v="17" actId="20577"/>
        <pc:sldMkLst>
          <pc:docMk/>
          <pc:sldMk cId="3731622222" sldId="788"/>
        </pc:sldMkLst>
      </pc:sldChg>
      <pc:sldChg chg="modSp">
        <pc:chgData name="Daiva Koponen" userId="S::d.koponen@inovacijuagentura.lt::e89eb450-e7b9-4141-a4f1-2c3d23e35eb9" providerId="AD" clId="Web-{6F97D655-198A-8355-36C8-5F496892C83B}" dt="2024-11-15T09:14:42.330" v="44" actId="1076"/>
        <pc:sldMkLst>
          <pc:docMk/>
          <pc:sldMk cId="2982629768" sldId="789"/>
        </pc:sldMkLst>
      </pc:sldChg>
      <pc:sldChg chg="new del">
        <pc:chgData name="Daiva Koponen" userId="S::d.koponen@inovacijuagentura.lt::e89eb450-e7b9-4141-a4f1-2c3d23e35eb9" providerId="AD" clId="Web-{6F97D655-198A-8355-36C8-5F496892C83B}" dt="2024-11-15T09:15:33.269" v="57"/>
        <pc:sldMkLst>
          <pc:docMk/>
          <pc:sldMk cId="948353944" sldId="790"/>
        </pc:sldMkLst>
      </pc:sldChg>
      <pc:sldChg chg="delSp add replId">
        <pc:chgData name="Daiva Koponen" userId="S::d.koponen@inovacijuagentura.lt::e89eb450-e7b9-4141-a4f1-2c3d23e35eb9" providerId="AD" clId="Web-{6F97D655-198A-8355-36C8-5F496892C83B}" dt="2024-11-15T09:15:44.441" v="66"/>
        <pc:sldMkLst>
          <pc:docMk/>
          <pc:sldMk cId="3874957784" sldId="791"/>
        </pc:sldMkLst>
      </pc:sldChg>
    </pc:docChg>
  </pc:docChgLst>
  <pc:docChgLst>
    <pc:chgData name="Karina Urbanavičiūtė" userId="S::k.urbanaviciute@inovacijuagentura.lt::4b5df0aa-1c6d-4dca-b4e4-e601049f9645" providerId="AD" clId="Web-{CCA26045-3212-90AF-731E-AC17E8706E4E}"/>
    <pc:docChg chg="addSld delSld modSld">
      <pc:chgData name="Karina Urbanavičiūtė" userId="S::k.urbanaviciute@inovacijuagentura.lt::4b5df0aa-1c6d-4dca-b4e4-e601049f9645" providerId="AD" clId="Web-{CCA26045-3212-90AF-731E-AC17E8706E4E}" dt="2024-11-15T14:30:53.343" v="10"/>
      <pc:docMkLst>
        <pc:docMk/>
      </pc:docMkLst>
      <pc:sldChg chg="modSp">
        <pc:chgData name="Karina Urbanavičiūtė" userId="S::k.urbanaviciute@inovacijuagentura.lt::4b5df0aa-1c6d-4dca-b4e4-e601049f9645" providerId="AD" clId="Web-{CCA26045-3212-90AF-731E-AC17E8706E4E}" dt="2024-11-15T14:29:02.420" v="3" actId="1076"/>
        <pc:sldMkLst>
          <pc:docMk/>
          <pc:sldMk cId="762446212" sldId="779"/>
        </pc:sldMkLst>
      </pc:sldChg>
      <pc:sldChg chg="addSp delSp modSp new del">
        <pc:chgData name="Karina Urbanavičiūtė" userId="S::k.urbanaviciute@inovacijuagentura.lt::4b5df0aa-1c6d-4dca-b4e4-e601049f9645" providerId="AD" clId="Web-{CCA26045-3212-90AF-731E-AC17E8706E4E}" dt="2024-11-15T14:30:53.343" v="10"/>
        <pc:sldMkLst>
          <pc:docMk/>
          <pc:sldMk cId="1111565813" sldId="792"/>
        </pc:sldMkLst>
      </pc:sldChg>
      <pc:sldChg chg="new del">
        <pc:chgData name="Karina Urbanavičiūtė" userId="S::k.urbanaviciute@inovacijuagentura.lt::4b5df0aa-1c6d-4dca-b4e4-e601049f9645" providerId="AD" clId="Web-{CCA26045-3212-90AF-731E-AC17E8706E4E}" dt="2024-11-15T14:30:52.561" v="9"/>
        <pc:sldMkLst>
          <pc:docMk/>
          <pc:sldMk cId="1111437792" sldId="793"/>
        </pc:sldMkLst>
      </pc:sldChg>
    </pc:docChg>
  </pc:docChgLst>
  <pc:docChgLst>
    <pc:chgData name="Daiva Koponen" userId="S::d.koponen@inovacijuagentura.lt::e89eb450-e7b9-4141-a4f1-2c3d23e35eb9" providerId="AD" clId="Web-{BF73469C-9B3F-4BB1-8BB9-0C45C13BFED3}"/>
    <pc:docChg chg="addSld delSld modSld">
      <pc:chgData name="Daiva Koponen" userId="S::d.koponen@inovacijuagentura.lt::e89eb450-e7b9-4141-a4f1-2c3d23e35eb9" providerId="AD" clId="Web-{BF73469C-9B3F-4BB1-8BB9-0C45C13BFED3}" dt="2024-11-19T08:45:46.079" v="69" actId="20577"/>
      <pc:docMkLst>
        <pc:docMk/>
      </pc:docMkLst>
      <pc:sldChg chg="modSp">
        <pc:chgData name="Daiva Koponen" userId="S::d.koponen@inovacijuagentura.lt::e89eb450-e7b9-4141-a4f1-2c3d23e35eb9" providerId="AD" clId="Web-{BF73469C-9B3F-4BB1-8BB9-0C45C13BFED3}" dt="2024-11-19T08:40:53.667" v="50" actId="20577"/>
        <pc:sldMkLst>
          <pc:docMk/>
          <pc:sldMk cId="1887516480" sldId="787"/>
        </pc:sldMkLst>
      </pc:sldChg>
      <pc:sldChg chg="addSp delSp modSp">
        <pc:chgData name="Daiva Koponen" userId="S::d.koponen@inovacijuagentura.lt::e89eb450-e7b9-4141-a4f1-2c3d23e35eb9" providerId="AD" clId="Web-{BF73469C-9B3F-4BB1-8BB9-0C45C13BFED3}" dt="2024-11-19T08:40:29.463" v="47" actId="1076"/>
        <pc:sldMkLst>
          <pc:docMk/>
          <pc:sldMk cId="2982629768" sldId="789"/>
        </pc:sldMkLst>
      </pc:sldChg>
      <pc:sldChg chg="modSp add replId">
        <pc:chgData name="Daiva Koponen" userId="S::d.koponen@inovacijuagentura.lt::e89eb450-e7b9-4141-a4f1-2c3d23e35eb9" providerId="AD" clId="Web-{BF73469C-9B3F-4BB1-8BB9-0C45C13BFED3}" dt="2024-11-19T08:45:46.079" v="69" actId="20577"/>
        <pc:sldMkLst>
          <pc:docMk/>
          <pc:sldMk cId="33205706" sldId="798"/>
        </pc:sldMkLst>
      </pc:sldChg>
      <pc:sldChg chg="new del">
        <pc:chgData name="Daiva Koponen" userId="S::d.koponen@inovacijuagentura.lt::e89eb450-e7b9-4141-a4f1-2c3d23e35eb9" providerId="AD" clId="Web-{BF73469C-9B3F-4BB1-8BB9-0C45C13BFED3}" dt="2024-11-19T08:41:46.386" v="53"/>
        <pc:sldMkLst>
          <pc:docMk/>
          <pc:sldMk cId="3013562332" sldId="799"/>
        </pc:sldMkLst>
      </pc:sldChg>
    </pc:docChg>
  </pc:docChgLst>
  <pc:docChgLst>
    <pc:chgData name="Karina Urbanavičiūtė" userId="S::k.urbanaviciute@inovacijuagentura.lt::4b5df0aa-1c6d-4dca-b4e4-e601049f9645" providerId="AD" clId="Web-{91A5F685-969A-DB6E-4CEC-629340899995}"/>
    <pc:docChg chg="addSld delSld modSld sldOrd">
      <pc:chgData name="Karina Urbanavičiūtė" userId="S::k.urbanaviciute@inovacijuagentura.lt::4b5df0aa-1c6d-4dca-b4e4-e601049f9645" providerId="AD" clId="Web-{91A5F685-969A-DB6E-4CEC-629340899995}" dt="2024-11-20T06:47:15.992" v="21"/>
      <pc:docMkLst>
        <pc:docMk/>
      </pc:docMkLst>
      <pc:sldChg chg="del">
        <pc:chgData name="Karina Urbanavičiūtė" userId="S::k.urbanaviciute@inovacijuagentura.lt::4b5df0aa-1c6d-4dca-b4e4-e601049f9645" providerId="AD" clId="Web-{91A5F685-969A-DB6E-4CEC-629340899995}" dt="2024-11-20T06:38:08.699" v="17"/>
        <pc:sldMkLst>
          <pc:docMk/>
          <pc:sldMk cId="110410798" sldId="786"/>
        </pc:sldMkLst>
      </pc:sldChg>
      <pc:sldChg chg="addSp delSp modSp del">
        <pc:chgData name="Karina Urbanavičiūtė" userId="S::k.urbanaviciute@inovacijuagentura.lt::4b5df0aa-1c6d-4dca-b4e4-e601049f9645" providerId="AD" clId="Web-{91A5F685-969A-DB6E-4CEC-629340899995}" dt="2024-11-20T06:37:42.292" v="12"/>
        <pc:sldMkLst>
          <pc:docMk/>
          <pc:sldMk cId="184366939" sldId="792"/>
        </pc:sldMkLst>
      </pc:sldChg>
      <pc:sldChg chg="del">
        <pc:chgData name="Karina Urbanavičiūtė" userId="S::k.urbanaviciute@inovacijuagentura.lt::4b5df0aa-1c6d-4dca-b4e4-e601049f9645" providerId="AD" clId="Web-{91A5F685-969A-DB6E-4CEC-629340899995}" dt="2024-11-20T06:36:35.665" v="0"/>
        <pc:sldMkLst>
          <pc:docMk/>
          <pc:sldMk cId="3504332041" sldId="797"/>
        </pc:sldMkLst>
      </pc:sldChg>
      <pc:sldChg chg="ord">
        <pc:chgData name="Karina Urbanavičiūtė" userId="S::k.urbanaviciute@inovacijuagentura.lt::4b5df0aa-1c6d-4dca-b4e4-e601049f9645" providerId="AD" clId="Web-{91A5F685-969A-DB6E-4CEC-629340899995}" dt="2024-11-20T06:47:15.992" v="21"/>
        <pc:sldMkLst>
          <pc:docMk/>
          <pc:sldMk cId="33205706" sldId="798"/>
        </pc:sldMkLst>
      </pc:sldChg>
      <pc:sldChg chg="ord">
        <pc:chgData name="Karina Urbanavičiūtė" userId="S::k.urbanaviciute@inovacijuagentura.lt::4b5df0aa-1c6d-4dca-b4e4-e601049f9645" providerId="AD" clId="Web-{91A5F685-969A-DB6E-4CEC-629340899995}" dt="2024-11-20T06:47:12.008" v="20"/>
        <pc:sldMkLst>
          <pc:docMk/>
          <pc:sldMk cId="2038984494" sldId="800"/>
        </pc:sldMkLst>
      </pc:sldChg>
      <pc:sldChg chg="add">
        <pc:chgData name="Karina Urbanavičiūtė" userId="S::k.urbanaviciute@inovacijuagentura.lt::4b5df0aa-1c6d-4dca-b4e4-e601049f9645" providerId="AD" clId="Web-{91A5F685-969A-DB6E-4CEC-629340899995}" dt="2024-11-20T06:36:37.743" v="1"/>
        <pc:sldMkLst>
          <pc:docMk/>
          <pc:sldMk cId="4128341747" sldId="812"/>
        </pc:sldMkLst>
      </pc:sldChg>
      <pc:sldChg chg="new del">
        <pc:chgData name="Karina Urbanavičiūtė" userId="S::k.urbanaviciute@inovacijuagentura.lt::4b5df0aa-1c6d-4dca-b4e4-e601049f9645" providerId="AD" clId="Web-{91A5F685-969A-DB6E-4CEC-629340899995}" dt="2024-11-20T06:37:45.620" v="14"/>
        <pc:sldMkLst>
          <pc:docMk/>
          <pc:sldMk cId="748868796" sldId="813"/>
        </pc:sldMkLst>
      </pc:sldChg>
      <pc:sldChg chg="add ord">
        <pc:chgData name="Karina Urbanavičiūtė" userId="S::k.urbanaviciute@inovacijuagentura.lt::4b5df0aa-1c6d-4dca-b4e4-e601049f9645" providerId="AD" clId="Web-{91A5F685-969A-DB6E-4CEC-629340899995}" dt="2024-11-20T06:37:53.933" v="16"/>
        <pc:sldMkLst>
          <pc:docMk/>
          <pc:sldMk cId="762446212" sldId="813"/>
        </pc:sldMkLst>
      </pc:sldChg>
      <pc:sldChg chg="add ord">
        <pc:chgData name="Karina Urbanavičiūtė" userId="S::k.urbanaviciute@inovacijuagentura.lt::4b5df0aa-1c6d-4dca-b4e4-e601049f9645" providerId="AD" clId="Web-{91A5F685-969A-DB6E-4CEC-629340899995}" dt="2024-11-20T06:38:14.886" v="19"/>
        <pc:sldMkLst>
          <pc:docMk/>
          <pc:sldMk cId="110410798" sldId="814"/>
        </pc:sldMkLst>
      </pc:sldChg>
    </pc:docChg>
  </pc:docChgLst>
  <pc:docChgLst>
    <pc:chgData clId="Web-{91A5F685-969A-DB6E-4CEC-629340899995}"/>
    <pc:docChg chg="addSld">
      <pc:chgData name="" userId="" providerId="" clId="Web-{91A5F685-969A-DB6E-4CEC-629340899995}" dt="2024-11-20T06:32:59.754" v="0"/>
      <pc:docMkLst>
        <pc:docMk/>
      </pc:docMkLst>
      <pc:sldChg chg="add">
        <pc:chgData name="" userId="" providerId="" clId="Web-{91A5F685-969A-DB6E-4CEC-629340899995}" dt="2024-11-20T06:32:59.754" v="0"/>
        <pc:sldMkLst>
          <pc:docMk/>
          <pc:sldMk cId="1246094466" sldId="811"/>
        </pc:sldMkLst>
      </pc:sldChg>
    </pc:docChg>
  </pc:docChgLst>
  <pc:docChgLst>
    <pc:chgData name="Karina Urbanavičiūtė" userId="S::k.urbanaviciute@inovacijuagentura.lt::4b5df0aa-1c6d-4dca-b4e4-e601049f9645" providerId="AD" clId="Web-{2B571BCF-DA9D-BB79-24AB-F1E65C874B91}"/>
    <pc:docChg chg="addSld delSld sldOrd">
      <pc:chgData name="Karina Urbanavičiūtė" userId="S::k.urbanaviciute@inovacijuagentura.lt::4b5df0aa-1c6d-4dca-b4e4-e601049f9645" providerId="AD" clId="Web-{2B571BCF-DA9D-BB79-24AB-F1E65C874B91}" dt="2024-11-18T12:07:10.340" v="10"/>
      <pc:docMkLst>
        <pc:docMk/>
      </pc:docMkLst>
      <pc:sldChg chg="add ord">
        <pc:chgData name="Karina Urbanavičiūtė" userId="S::k.urbanaviciute@inovacijuagentura.lt::4b5df0aa-1c6d-4dca-b4e4-e601049f9645" providerId="AD" clId="Web-{2B571BCF-DA9D-BB79-24AB-F1E65C874B91}" dt="2024-11-18T12:06:14.711" v="3"/>
        <pc:sldMkLst>
          <pc:docMk/>
          <pc:sldMk cId="2243205705" sldId="675"/>
        </pc:sldMkLst>
      </pc:sldChg>
      <pc:sldChg chg="del">
        <pc:chgData name="Karina Urbanavičiūtė" userId="S::k.urbanaviciute@inovacijuagentura.lt::4b5df0aa-1c6d-4dca-b4e4-e601049f9645" providerId="AD" clId="Web-{2B571BCF-DA9D-BB79-24AB-F1E65C874B91}" dt="2024-11-18T12:06:01.725" v="1"/>
        <pc:sldMkLst>
          <pc:docMk/>
          <pc:sldMk cId="762446212" sldId="779"/>
        </pc:sldMkLst>
      </pc:sldChg>
      <pc:sldChg chg="del">
        <pc:chgData name="Karina Urbanavičiūtė" userId="S::k.urbanaviciute@inovacijuagentura.lt::4b5df0aa-1c6d-4dca-b4e4-e601049f9645" providerId="AD" clId="Web-{2B571BCF-DA9D-BB79-24AB-F1E65C874B91}" dt="2024-11-18T12:06:16.351" v="4"/>
        <pc:sldMkLst>
          <pc:docMk/>
          <pc:sldMk cId="4194132048" sldId="782"/>
        </pc:sldMkLst>
      </pc:sldChg>
      <pc:sldChg chg="del">
        <pc:chgData name="Karina Urbanavičiūtė" userId="S::k.urbanaviciute@inovacijuagentura.lt::4b5df0aa-1c6d-4dca-b4e4-e601049f9645" providerId="AD" clId="Web-{2B571BCF-DA9D-BB79-24AB-F1E65C874B91}" dt="2024-11-18T12:06:49.573" v="8"/>
        <pc:sldMkLst>
          <pc:docMk/>
          <pc:sldMk cId="3540414" sldId="783"/>
        </pc:sldMkLst>
      </pc:sldChg>
      <pc:sldChg chg="del">
        <pc:chgData name="Karina Urbanavičiūtė" userId="S::k.urbanaviciute@inovacijuagentura.lt::4b5df0aa-1c6d-4dca-b4e4-e601049f9645" providerId="AD" clId="Web-{2B571BCF-DA9D-BB79-24AB-F1E65C874B91}" dt="2024-11-18T12:07:10.340" v="10"/>
        <pc:sldMkLst>
          <pc:docMk/>
          <pc:sldMk cId="1246094466" sldId="784"/>
        </pc:sldMkLst>
      </pc:sldChg>
      <pc:sldChg chg="add del">
        <pc:chgData name="Karina Urbanavičiūtė" userId="S::k.urbanaviciute@inovacijuagentura.lt::4b5df0aa-1c6d-4dca-b4e4-e601049f9645" providerId="AD" clId="Web-{2B571BCF-DA9D-BB79-24AB-F1E65C874B91}" dt="2024-11-18T12:06:43.478" v="7"/>
        <pc:sldMkLst>
          <pc:docMk/>
          <pc:sldMk cId="2982629768" sldId="789"/>
        </pc:sldMkLst>
      </pc:sldChg>
      <pc:sldChg chg="add">
        <pc:chgData name="Karina Urbanavičiūtė" userId="S::k.urbanaviciute@inovacijuagentura.lt::4b5df0aa-1c6d-4dca-b4e4-e601049f9645" providerId="AD" clId="Web-{2B571BCF-DA9D-BB79-24AB-F1E65C874B91}" dt="2024-11-18T12:05:58.334" v="0"/>
        <pc:sldMkLst>
          <pc:docMk/>
          <pc:sldMk cId="184366939" sldId="792"/>
        </pc:sldMkLst>
      </pc:sldChg>
      <pc:sldChg chg="add">
        <pc:chgData name="Karina Urbanavičiūtė" userId="S::k.urbanaviciute@inovacijuagentura.lt::4b5df0aa-1c6d-4dca-b4e4-e601049f9645" providerId="AD" clId="Web-{2B571BCF-DA9D-BB79-24AB-F1E65C874B91}" dt="2024-11-18T12:06:35.197" v="5"/>
        <pc:sldMkLst>
          <pc:docMk/>
          <pc:sldMk cId="3849083478" sldId="795"/>
        </pc:sldMkLst>
      </pc:sldChg>
      <pc:sldChg chg="add">
        <pc:chgData name="Karina Urbanavičiūtė" userId="S::k.urbanaviciute@inovacijuagentura.lt::4b5df0aa-1c6d-4dca-b4e4-e601049f9645" providerId="AD" clId="Web-{2B571BCF-DA9D-BB79-24AB-F1E65C874B91}" dt="2024-11-18T12:07:07.933" v="9"/>
        <pc:sldMkLst>
          <pc:docMk/>
          <pc:sldMk cId="2572221442" sldId="796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80000022_1D3BA633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80000024_4F0BE8F6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80000026_E8A3FEE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80000028_9C255927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87A-6D49-932F-13EE1A167B8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39E2-A64C-B91D-1E48A1A9BC9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87A-6D49-932F-13EE1A167B8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87A-6D49-932F-13EE1A167B89}"/>
              </c:ext>
            </c:extLst>
          </c:dPt>
          <c:cat>
            <c:strRef>
              <c:f>Sheet1!$A$2:$A$5</c:f>
              <c:strCache>
                <c:ptCount val="4"/>
                <c:pt idx="0">
                  <c:v>Teksas1</c:v>
                </c:pt>
                <c:pt idx="1">
                  <c:v>Teksas2</c:v>
                </c:pt>
                <c:pt idx="2">
                  <c:v>Teksas3</c:v>
                </c:pt>
                <c:pt idx="3">
                  <c:v>Teksas14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0.1</c:v>
                </c:pt>
                <c:pt idx="1">
                  <c:v>0.4</c:v>
                </c:pt>
                <c:pt idx="2">
                  <c:v>0.25</c:v>
                </c:pt>
                <c:pt idx="3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E2-A64C-B91D-1E48A1A9BC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rgbClr val="30275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730-4B4A-90C5-3A0B578C805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39E2-A64C-B91D-1E48A1A9BC9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730-4B4A-90C5-3A0B578C805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730-4B4A-90C5-3A0B578C8055}"/>
              </c:ext>
            </c:extLst>
          </c:dPt>
          <c:cat>
            <c:strRef>
              <c:f>Sheet1!$A$2:$A$5</c:f>
              <c:strCache>
                <c:ptCount val="4"/>
                <c:pt idx="0">
                  <c:v>Teksas1</c:v>
                </c:pt>
                <c:pt idx="1">
                  <c:v>Teksas2</c:v>
                </c:pt>
                <c:pt idx="2">
                  <c:v>Teksas3</c:v>
                </c:pt>
                <c:pt idx="3">
                  <c:v>Teksas14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0.1</c:v>
                </c:pt>
                <c:pt idx="1">
                  <c:v>0.4</c:v>
                </c:pt>
                <c:pt idx="2">
                  <c:v>0.25</c:v>
                </c:pt>
                <c:pt idx="3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E2-A64C-B91D-1E48A1A9BC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302757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Tekstas 1</c:v>
                </c:pt>
                <c:pt idx="1">
                  <c:v>Tekstas 2</c:v>
                </c:pt>
                <c:pt idx="2">
                  <c:v>Tekstas 3</c:v>
                </c:pt>
                <c:pt idx="3">
                  <c:v>Tekstas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 formatCode="0%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C9-D348-83CA-2EB763199A7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8C5FB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Tekstas 1</c:v>
                </c:pt>
                <c:pt idx="1">
                  <c:v>Tekstas 2</c:v>
                </c:pt>
                <c:pt idx="2">
                  <c:v>Tekstas 3</c:v>
                </c:pt>
                <c:pt idx="3">
                  <c:v>Tekstas 4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1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2C9-D348-83CA-2EB763199A7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Tekstas 1</c:v>
                </c:pt>
                <c:pt idx="1">
                  <c:v>Tekstas 2</c:v>
                </c:pt>
                <c:pt idx="2">
                  <c:v>Tekstas 3</c:v>
                </c:pt>
                <c:pt idx="3">
                  <c:v>Tekstas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2" formatCode="0%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2C9-D348-83CA-2EB763199A7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32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Tekstas 1</c:v>
                </c:pt>
                <c:pt idx="1">
                  <c:v>Tekstas 2</c:v>
                </c:pt>
                <c:pt idx="2">
                  <c:v>Tekstas 3</c:v>
                </c:pt>
                <c:pt idx="3">
                  <c:v>Tekstas 4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3" formatCode="0%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2C9-D348-83CA-2EB763199A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74"/>
        <c:axId val="661620096"/>
        <c:axId val="661473104"/>
      </c:barChart>
      <c:catAx>
        <c:axId val="66162009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1473104"/>
        <c:crosses val="autoZero"/>
        <c:auto val="1"/>
        <c:lblAlgn val="ctr"/>
        <c:lblOffset val="100"/>
        <c:noMultiLvlLbl val="0"/>
      </c:catAx>
      <c:valAx>
        <c:axId val="661473104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661620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302757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Tekstas 1</c:v>
                </c:pt>
                <c:pt idx="1">
                  <c:v>Tekstas 2</c:v>
                </c:pt>
                <c:pt idx="2">
                  <c:v>Tekstas 3</c:v>
                </c:pt>
                <c:pt idx="3">
                  <c:v>Tekstas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 formatCode="0%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2C9-D348-83CA-2EB763199A7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8C5FBE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302757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Tekstas 1</c:v>
                </c:pt>
                <c:pt idx="1">
                  <c:v>Tekstas 2</c:v>
                </c:pt>
                <c:pt idx="2">
                  <c:v>Tekstas 3</c:v>
                </c:pt>
                <c:pt idx="3">
                  <c:v>Tekstas 4</c:v>
                </c:pt>
              </c:strCache>
            </c:strRef>
          </c:cat>
          <c:val>
            <c:numRef>
              <c:f>Sheet1!$C$2:$C$5</c:f>
              <c:numCache>
                <c:formatCode>0%</c:formatCode>
                <c:ptCount val="4"/>
                <c:pt idx="1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2C9-D348-83CA-2EB763199A7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302757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Tekstas 1</c:v>
                </c:pt>
                <c:pt idx="1">
                  <c:v>Tekstas 2</c:v>
                </c:pt>
                <c:pt idx="2">
                  <c:v>Tekstas 3</c:v>
                </c:pt>
                <c:pt idx="3">
                  <c:v>Tekstas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2" formatCode="0%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2C9-D348-83CA-2EB763199A7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Series 32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302757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Tekstas 1</c:v>
                </c:pt>
                <c:pt idx="1">
                  <c:v>Tekstas 2</c:v>
                </c:pt>
                <c:pt idx="2">
                  <c:v>Tekstas 3</c:v>
                </c:pt>
                <c:pt idx="3">
                  <c:v>Tekstas 4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3" formatCode="0%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2C9-D348-83CA-2EB763199A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74"/>
        <c:axId val="661620096"/>
        <c:axId val="661473104"/>
      </c:barChart>
      <c:catAx>
        <c:axId val="66162009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302757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1473104"/>
        <c:crosses val="autoZero"/>
        <c:auto val="1"/>
        <c:lblAlgn val="ctr"/>
        <c:lblOffset val="100"/>
        <c:noMultiLvlLbl val="0"/>
      </c:catAx>
      <c:valAx>
        <c:axId val="661473104"/>
        <c:scaling>
          <c:orientation val="minMax"/>
        </c:scaling>
        <c:delete val="1"/>
        <c:axPos val="l"/>
        <c:numFmt formatCode="0%" sourceLinked="1"/>
        <c:majorTickMark val="out"/>
        <c:minorTickMark val="none"/>
        <c:tickLblPos val="nextTo"/>
        <c:crossAx val="661620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L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914D05-6312-B645-AF2D-08D1D49843E3}" type="datetimeFigureOut">
              <a:rPr lang="en-LT" smtClean="0"/>
              <a:t>12/02/2024</a:t>
            </a:fld>
            <a:endParaRPr lang="en-L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L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46C219-D0CB-0346-AF46-782F1007A959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248736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sz="120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46C219-D0CB-0346-AF46-782F1007A959}" type="slidenum">
              <a:rPr lang="en-LT" smtClean="0"/>
              <a:t>1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42779719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1B8193-C1E7-C9A9-A32E-17AAF244B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3D496F-9AA0-BDF2-C394-13EF054198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7FF7095-51DD-F283-3059-28848A9554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C8512E-AA7F-A7BA-E3C3-64626E48A6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46C219-D0CB-0346-AF46-782F1007A959}" type="slidenum">
              <a:rPr lang="en-LT" smtClean="0"/>
              <a:t>14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4007068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46C219-D0CB-0346-AF46-782F1007A959}" type="slidenum">
              <a:rPr lang="en-LT" smtClean="0"/>
              <a:t>16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8343375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8425BB-FEE0-57FC-8549-69CC307DA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488848-9F5E-0D32-E70B-06EAA14634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184B40-414F-8059-C1A1-B21638A44D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588372-603B-AC89-57FE-3142DECC55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46C219-D0CB-0346-AF46-782F1007A959}" type="slidenum">
              <a:rPr lang="en-LT" smtClean="0"/>
              <a:t>17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0506541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0F3535-CA47-9D81-DF26-BCC9938698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682093-EA3B-5538-08A4-6C604E36C6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42049C-DDF4-330F-8F15-7F1CEB9E36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448112-44CB-4C22-67E0-2E9A9AE786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46C219-D0CB-0346-AF46-782F1007A959}" type="slidenum">
              <a:rPr lang="en-LT" smtClean="0"/>
              <a:t>18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5917769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4FC61F-39D4-E824-896F-6A24008D63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C09CF0-9A1C-69B2-3AB4-DD46A01BD3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D0929AF-B235-106F-E479-EBDF418A03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0A9698-0386-9728-3B09-EF1FB3473A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46C219-D0CB-0346-AF46-782F1007A959}" type="slidenum">
              <a:rPr lang="en-LT" smtClean="0"/>
              <a:t>19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5277632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B83E18-BDDF-7104-08EF-3B1CF1C05E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C68A8D-5987-838F-9DFC-F55E809E34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883946E-7E73-C293-7564-B8AB43A630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9BB630-7179-FB98-D40C-AE3A85ED05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46C219-D0CB-0346-AF46-782F1007A959}" type="slidenum">
              <a:rPr lang="en-LT" smtClean="0"/>
              <a:t>20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614154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648DCE-A903-A453-CB50-3E8053566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87B07A-7911-A9F6-5C21-1B6DC569CC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E488C3-34DE-F631-7AA8-E01F50877D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6F6E97-ED93-E986-F473-746F1F8C20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46C219-D0CB-0346-AF46-782F1007A959}" type="slidenum">
              <a:rPr lang="en-LT" smtClean="0"/>
              <a:t>2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759285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t-LT" sz="1400" u="none">
                <a:latin typeface="+mj-lt"/>
              </a:rPr>
              <a:t>Kam viso to reikia? </a:t>
            </a:r>
          </a:p>
          <a:p>
            <a:endParaRPr lang="lt-LT" sz="1400" u="none">
              <a:latin typeface="+mj-lt"/>
            </a:endParaRPr>
          </a:p>
          <a:p>
            <a:r>
              <a:rPr lang="lt-LT" sz="1400" u="none">
                <a:latin typeface="+mj-lt"/>
              </a:rPr>
              <a:t>Ką tai reiškia išvertus įmonės kalba: kad darbo sąnaudos didėja, pelnai mažėja, augimas lėtėja, atsiranda atotrūkis tarp darbo kainos ir sukuriamos pridėtinės vertės, ir visa tai lemia, kad mes tampame ne(be)konkurencingi, </a:t>
            </a:r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46C219-D0CB-0346-AF46-782F1007A959}" type="slidenum">
              <a:rPr lang="en-LT" smtClean="0"/>
              <a:t>3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397653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648DCE-A903-A453-CB50-3E8053566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87B07A-7911-A9F6-5C21-1B6DC569CCE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E488C3-34DE-F631-7AA8-E01F50877D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6F6E97-ED93-E986-F473-746F1F8C20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46C219-D0CB-0346-AF46-782F1007A959}" type="slidenum">
              <a:rPr lang="en-LT" smtClean="0"/>
              <a:t>4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643530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A857D-6BDF-25DA-3A95-AA18D6E060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120E759-CB16-B58A-2E30-16990178AE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DCDF49-0229-2D2E-A7F1-AA896198EC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E144B0-A52F-538E-DCCD-24A29996FA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46C219-D0CB-0346-AF46-782F1007A959}" type="slidenum">
              <a:rPr lang="en-LT" smtClean="0"/>
              <a:t>6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2387346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5A426A-2714-F557-3AD3-4D63A93FF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55B4D95-A46C-B8B1-04B8-65F54491D2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6F2F24-950B-DC95-4B0A-274BA896A9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8B5E86-FAC4-2077-F2FD-3450038CF0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46C219-D0CB-0346-AF46-782F1007A959}" type="slidenum">
              <a:rPr lang="en-LT" smtClean="0"/>
              <a:t>10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32014542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8425BB-FEE0-57FC-8549-69CC307DA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488848-9F5E-0D32-E70B-06EAA14634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184B40-414F-8059-C1A1-B21638A44D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588372-603B-AC89-57FE-3142DECC55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46C219-D0CB-0346-AF46-782F1007A959}" type="slidenum">
              <a:rPr lang="en-LT" smtClean="0"/>
              <a:t>11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5022690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8425BB-FEE0-57FC-8549-69CC307DA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488848-9F5E-0D32-E70B-06EAA14634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184B40-414F-8059-C1A1-B21638A44D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588372-603B-AC89-57FE-3142DECC55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46C219-D0CB-0346-AF46-782F1007A959}" type="slidenum">
              <a:rPr lang="en-LT" smtClean="0"/>
              <a:t>12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582510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B68B3C-ABA6-EAE5-B2DA-63F3E85AF5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90AF8E-0215-8C11-0DE7-B007F24AD4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DB9451-926C-6D38-BD99-4B5497E9F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>
              <a:latin typeface="+mj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584C0D-9174-E06A-564D-73416FE478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46C219-D0CB-0346-AF46-782F1007A959}" type="slidenum">
              <a:rPr lang="en-LT" smtClean="0"/>
              <a:t>13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922602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3027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A01CA-B547-A442-ACFC-3D6CF3FAB3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8842" y="1426464"/>
            <a:ext cx="5587652" cy="1341926"/>
          </a:xfrm>
        </p:spPr>
        <p:txBody>
          <a:bodyPr anchor="b">
            <a:noAutofit/>
          </a:bodyPr>
          <a:lstStyle>
            <a:lvl1pPr algn="l"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GB" err="1"/>
              <a:t>Pavadinimas</a:t>
            </a:r>
            <a:br>
              <a:rPr lang="en-GB"/>
            </a:br>
            <a:r>
              <a:rPr lang="en-GB"/>
              <a:t>per dvi </a:t>
            </a:r>
            <a:r>
              <a:rPr lang="en-GB" err="1"/>
              <a:t>eilutes</a:t>
            </a:r>
            <a:endParaRPr lang="en-L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44E1B9-1882-0D43-9CCA-96C02141891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7150" y="3087408"/>
            <a:ext cx="4697381" cy="749369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Vardas Pavardė, pareigos</a:t>
            </a:r>
            <a:endParaRPr lang="en-LT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5721D86-5173-894E-A667-5600F60703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993" y="5573949"/>
            <a:ext cx="2075060" cy="8664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25FC2F-8608-E94C-ADBD-A880E7B7DA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97694" y="1005855"/>
            <a:ext cx="3904034" cy="488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776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more icon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0E444-E3F9-0148-A523-2F263BB7B9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9872" y="637495"/>
            <a:ext cx="4184189" cy="279150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500"/>
            </a:lvl1pPr>
          </a:lstStyle>
          <a:p>
            <a:r>
              <a:rPr lang="en-GB" err="1"/>
              <a:t>Temos</a:t>
            </a:r>
            <a:r>
              <a:rPr lang="en-GB"/>
              <a:t> </a:t>
            </a:r>
            <a:r>
              <a:rPr lang="en-GB" err="1"/>
              <a:t>pavadinimas</a:t>
            </a:r>
            <a:r>
              <a:rPr lang="en-GB"/>
              <a:t> business</a:t>
            </a:r>
            <a:endParaRPr lang="en-L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60C4B2-6137-D948-9403-5A742964DC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7124E3A-97A3-8944-B35B-874803A7F9F5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1329872" y="3687052"/>
            <a:ext cx="4053786" cy="2533453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In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nunc</a:t>
            </a:r>
            <a:r>
              <a:rPr lang="en-GB"/>
              <a:t>, </a:t>
            </a:r>
            <a:r>
              <a:rPr lang="en-GB" err="1"/>
              <a:t>scelerisque</a:t>
            </a:r>
            <a:r>
              <a:rPr lang="en-GB"/>
              <a:t> non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</a:t>
            </a:r>
          </a:p>
          <a:p>
            <a:pPr lvl="0"/>
            <a:r>
              <a:rPr lang="en-GB" err="1"/>
              <a:t>Pellentesque</a:t>
            </a:r>
            <a:r>
              <a:rPr lang="en-GB"/>
              <a:t> habitant </a:t>
            </a:r>
            <a:r>
              <a:rPr lang="en-GB" err="1"/>
              <a:t>morbi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pretium</a:t>
            </a:r>
            <a:r>
              <a:rPr lang="en-GB"/>
              <a:t> </a:t>
            </a:r>
            <a:r>
              <a:rPr lang="en-GB" err="1"/>
              <a:t>blandit</a:t>
            </a:r>
            <a:r>
              <a:rPr lang="en-GB"/>
              <a:t>.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A07DEDC-0B2B-2D41-89F9-07D962351078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7724483" y="2630328"/>
            <a:ext cx="3795191" cy="528050"/>
          </a:xfrm>
        </p:spPr>
        <p:txBody>
          <a:bodyPr>
            <a:normAutofit/>
          </a:bodyPr>
          <a:lstStyle>
            <a:lvl1pPr marL="0" indent="0" algn="l">
              <a:lnSpc>
                <a:spcPts val="1140"/>
              </a:lnSpc>
              <a:buNone/>
              <a:defRPr sz="15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B6A95EFD-E010-F34A-B233-308064CA9D7E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7724483" y="3647470"/>
            <a:ext cx="3795191" cy="528050"/>
          </a:xfrm>
        </p:spPr>
        <p:txBody>
          <a:bodyPr>
            <a:normAutofit/>
          </a:bodyPr>
          <a:lstStyle>
            <a:lvl1pPr marL="0" indent="0" algn="l">
              <a:lnSpc>
                <a:spcPts val="1140"/>
              </a:lnSpc>
              <a:buNone/>
              <a:defRPr sz="15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A68C9AC0-0832-7C48-A502-43BBA46A1269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7724483" y="4664612"/>
            <a:ext cx="3795191" cy="528050"/>
          </a:xfrm>
        </p:spPr>
        <p:txBody>
          <a:bodyPr>
            <a:normAutofit/>
          </a:bodyPr>
          <a:lstStyle>
            <a:lvl1pPr marL="0" indent="0" algn="l">
              <a:lnSpc>
                <a:spcPts val="1140"/>
              </a:lnSpc>
              <a:buNone/>
              <a:defRPr sz="15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</a:t>
            </a:r>
          </a:p>
        </p:txBody>
      </p:sp>
    </p:spTree>
    <p:extLst>
      <p:ext uri="{BB962C8B-B14F-4D97-AF65-F5344CB8AC3E}">
        <p14:creationId xmlns:p14="http://schemas.microsoft.com/office/powerpoint/2010/main" val="1022430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ullet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0168374-565B-0941-81B9-7CBAE2945087}"/>
              </a:ext>
            </a:extLst>
          </p:cNvPr>
          <p:cNvSpPr/>
          <p:nvPr userDrawn="1"/>
        </p:nvSpPr>
        <p:spPr>
          <a:xfrm>
            <a:off x="6677940" y="0"/>
            <a:ext cx="5514060" cy="6858000"/>
          </a:xfrm>
          <a:prstGeom prst="rect">
            <a:avLst/>
          </a:prstGeom>
          <a:solidFill>
            <a:srgbClr val="7D9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20E444-E3F9-0148-A523-2F263BB7B9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9872" y="637495"/>
            <a:ext cx="4184189" cy="279150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500"/>
            </a:lvl1pPr>
          </a:lstStyle>
          <a:p>
            <a:r>
              <a:rPr lang="en-GB" err="1"/>
              <a:t>Temos</a:t>
            </a:r>
            <a:r>
              <a:rPr lang="en-GB"/>
              <a:t> </a:t>
            </a:r>
            <a:r>
              <a:rPr lang="en-GB" err="1"/>
              <a:t>pavadinimas</a:t>
            </a:r>
            <a:r>
              <a:rPr lang="en-GB"/>
              <a:t> business</a:t>
            </a:r>
            <a:endParaRPr lang="en-L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60C4B2-6137-D948-9403-5A742964DC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7124E3A-97A3-8944-B35B-874803A7F9F5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1329872" y="3687052"/>
            <a:ext cx="4053786" cy="2533453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In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nunc</a:t>
            </a:r>
            <a:r>
              <a:rPr lang="en-GB"/>
              <a:t>, </a:t>
            </a:r>
            <a:r>
              <a:rPr lang="en-GB" err="1"/>
              <a:t>scelerisque</a:t>
            </a:r>
            <a:r>
              <a:rPr lang="en-GB"/>
              <a:t> non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</a:t>
            </a:r>
          </a:p>
          <a:p>
            <a:pPr lvl="0"/>
            <a:r>
              <a:rPr lang="en-GB" err="1"/>
              <a:t>Pellentesque</a:t>
            </a:r>
            <a:r>
              <a:rPr lang="en-GB"/>
              <a:t> habitant </a:t>
            </a:r>
            <a:r>
              <a:rPr lang="en-GB" err="1"/>
              <a:t>morbi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pretium</a:t>
            </a:r>
            <a:r>
              <a:rPr lang="en-GB"/>
              <a:t> </a:t>
            </a:r>
            <a:r>
              <a:rPr lang="en-GB" err="1"/>
              <a:t>blandit</a:t>
            </a:r>
            <a:r>
              <a:rPr lang="en-GB"/>
              <a:t>.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F8E7FE5-75F6-D54A-B074-844081BCADA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854784" y="1805678"/>
            <a:ext cx="3615000" cy="3315331"/>
          </a:xfrm>
        </p:spPr>
        <p:txBody>
          <a:bodyPr>
            <a:normAutofit/>
          </a:bodyPr>
          <a:lstStyle>
            <a:lvl1pPr marL="171450" marR="0" indent="-1714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EE730"/>
              </a:buClr>
              <a:buSzPct val="100000"/>
              <a:buFont typeface="Wingdings" pitchFamily="2" charset="2"/>
              <a:buChar char="§"/>
              <a:tabLst/>
              <a:defRPr sz="12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Lorem ipsum</a:t>
            </a:r>
          </a:p>
          <a:p>
            <a:pPr lvl="0"/>
            <a:r>
              <a:rPr lang="en-GB"/>
              <a:t>Lorem ipsum</a:t>
            </a:r>
          </a:p>
          <a:p>
            <a:pPr lvl="0"/>
            <a:r>
              <a:rPr lang="en-GB"/>
              <a:t>Lorem ipsum</a:t>
            </a:r>
          </a:p>
          <a:p>
            <a:pPr lvl="0"/>
            <a:r>
              <a:rPr lang="en-GB"/>
              <a:t>Lorem ipsum</a:t>
            </a:r>
          </a:p>
          <a:p>
            <a:pPr lvl="0"/>
            <a:r>
              <a:rPr lang="en-GB"/>
              <a:t>Lorem ipsum</a:t>
            </a:r>
          </a:p>
          <a:p>
            <a:pPr lvl="0"/>
            <a:r>
              <a:rPr lang="en-GB"/>
              <a:t>Lorem ipsum</a:t>
            </a:r>
          </a:p>
          <a:p>
            <a:pPr lvl="0"/>
            <a:r>
              <a:rPr lang="en-GB"/>
              <a:t>Lorem ipsum</a:t>
            </a:r>
          </a:p>
          <a:p>
            <a:pPr lvl="0"/>
            <a:r>
              <a:rPr lang="en-GB"/>
              <a:t>Lorem ipsum</a:t>
            </a: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4873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691CCE7-3107-EB4C-9FC6-80047657FFC7}"/>
              </a:ext>
            </a:extLst>
          </p:cNvPr>
          <p:cNvSpPr/>
          <p:nvPr userDrawn="1"/>
        </p:nvSpPr>
        <p:spPr>
          <a:xfrm>
            <a:off x="5845200" y="2542166"/>
            <a:ext cx="5207856" cy="2563586"/>
          </a:xfrm>
          <a:prstGeom prst="rect">
            <a:avLst/>
          </a:prstGeom>
          <a:solidFill>
            <a:srgbClr val="EEE73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20E444-E3F9-0148-A523-2F263BB7B9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9872" y="637495"/>
            <a:ext cx="4184189" cy="279150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500"/>
            </a:lvl1pPr>
          </a:lstStyle>
          <a:p>
            <a:r>
              <a:rPr lang="en-GB" err="1"/>
              <a:t>Lentelių</a:t>
            </a:r>
            <a:br>
              <a:rPr lang="en-GB"/>
            </a:br>
            <a:r>
              <a:rPr lang="en-GB" err="1"/>
              <a:t>dizainas</a:t>
            </a:r>
            <a:endParaRPr lang="en-L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60C4B2-6137-D948-9403-5A742964DC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BB32303E-C892-1A47-86FC-30EAE92B7901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720121047"/>
              </p:ext>
            </p:extLst>
          </p:nvPr>
        </p:nvGraphicFramePr>
        <p:xfrm>
          <a:off x="5756709" y="2484375"/>
          <a:ext cx="5207856" cy="2537240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1735952">
                  <a:extLst>
                    <a:ext uri="{9D8B030D-6E8A-4147-A177-3AD203B41FA5}">
                      <a16:colId xmlns:a16="http://schemas.microsoft.com/office/drawing/2014/main" val="3585830869"/>
                    </a:ext>
                  </a:extLst>
                </a:gridCol>
                <a:gridCol w="1735952">
                  <a:extLst>
                    <a:ext uri="{9D8B030D-6E8A-4147-A177-3AD203B41FA5}">
                      <a16:colId xmlns:a16="http://schemas.microsoft.com/office/drawing/2014/main" val="3611816430"/>
                    </a:ext>
                  </a:extLst>
                </a:gridCol>
                <a:gridCol w="1735952">
                  <a:extLst>
                    <a:ext uri="{9D8B030D-6E8A-4147-A177-3AD203B41FA5}">
                      <a16:colId xmlns:a16="http://schemas.microsoft.com/office/drawing/2014/main" val="1240010381"/>
                    </a:ext>
                  </a:extLst>
                </a:gridCol>
              </a:tblGrid>
              <a:tr h="507448">
                <a:tc>
                  <a:txBody>
                    <a:bodyPr/>
                    <a:lstStyle/>
                    <a:p>
                      <a:r>
                        <a:rPr lang="en-LT" sz="1000" b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275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LT" sz="1000" b="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73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LT" sz="1000" b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275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1591149"/>
                  </a:ext>
                </a:extLst>
              </a:tr>
              <a:tr h="507448">
                <a:tc>
                  <a:txBody>
                    <a:bodyPr/>
                    <a:lstStyle/>
                    <a:p>
                      <a:r>
                        <a:rPr lang="en-LT" sz="100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LT" sz="100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LT" sz="100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5054526"/>
                  </a:ext>
                </a:extLst>
              </a:tr>
              <a:tr h="5074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LT" sz="100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LT" sz="100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LT" sz="100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3480404"/>
                  </a:ext>
                </a:extLst>
              </a:tr>
              <a:tr h="5074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LT" sz="100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LT" sz="100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LT" sz="100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2385993"/>
                  </a:ext>
                </a:extLst>
              </a:tr>
              <a:tr h="50744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LT" sz="100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LT" sz="100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LT" sz="1000">
                          <a:ln>
                            <a:noFill/>
                          </a:ln>
                          <a:solidFill>
                            <a:srgbClr val="302757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Lorem ipsum</a:t>
                      </a:r>
                    </a:p>
                  </a:txBody>
                  <a:tcPr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25156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4608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content theme">
    <p:bg>
      <p:bgPr>
        <a:solidFill>
          <a:srgbClr val="7D9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A01CA-B547-A442-ACFC-3D6CF3FAB3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29872" y="1486754"/>
            <a:ext cx="5587652" cy="134192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GB" err="1"/>
              <a:t>Pavadinimas</a:t>
            </a:r>
            <a:br>
              <a:rPr lang="en-GB"/>
            </a:br>
            <a:r>
              <a:rPr lang="en-GB"/>
              <a:t>per dvi </a:t>
            </a:r>
            <a:r>
              <a:rPr lang="en-GB" err="1"/>
              <a:t>eilutes</a:t>
            </a:r>
            <a:endParaRPr lang="en-LT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25FC2F-8608-E94C-ADBD-A880E7B7DA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297694" y="1005855"/>
            <a:ext cx="3904034" cy="488004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AFD233-017A-9C42-80C3-B9D7DF2673D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8494" y="358014"/>
            <a:ext cx="313725" cy="395293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7ADD6BD-4A4D-854D-85EE-FEAF60690FEB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1329872" y="3429000"/>
            <a:ext cx="4053786" cy="2533453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In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nunc</a:t>
            </a:r>
            <a:r>
              <a:rPr lang="en-GB"/>
              <a:t>, </a:t>
            </a:r>
            <a:r>
              <a:rPr lang="en-GB" err="1"/>
              <a:t>scelerisque</a:t>
            </a:r>
            <a:r>
              <a:rPr lang="en-GB"/>
              <a:t> non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</a:t>
            </a:r>
          </a:p>
          <a:p>
            <a:pPr lvl="0"/>
            <a:r>
              <a:rPr lang="en-GB" err="1"/>
              <a:t>Pellentesque</a:t>
            </a:r>
            <a:r>
              <a:rPr lang="en-GB"/>
              <a:t> habitant </a:t>
            </a:r>
            <a:r>
              <a:rPr lang="en-GB" err="1"/>
              <a:t>morbi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pretium</a:t>
            </a:r>
            <a:r>
              <a:rPr lang="en-GB"/>
              <a:t> </a:t>
            </a:r>
            <a:r>
              <a:rPr lang="en-GB" err="1"/>
              <a:t>blandit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38901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ulletpoint para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0E444-E3F9-0148-A523-2F263BB7B9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9872" y="637495"/>
            <a:ext cx="4184189" cy="279150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500"/>
            </a:lvl1pPr>
          </a:lstStyle>
          <a:p>
            <a:r>
              <a:rPr lang="en-GB" err="1"/>
              <a:t>Temos</a:t>
            </a:r>
            <a:r>
              <a:rPr lang="en-GB"/>
              <a:t> </a:t>
            </a:r>
            <a:r>
              <a:rPr lang="en-GB" err="1"/>
              <a:t>pavadinimas</a:t>
            </a:r>
            <a:r>
              <a:rPr lang="en-GB"/>
              <a:t> business</a:t>
            </a:r>
            <a:endParaRPr lang="en-L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60C4B2-6137-D948-9403-5A742964DC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3F8E7FE5-75F6-D54A-B074-844081BCADA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329871" y="3675872"/>
            <a:ext cx="4357495" cy="2473719"/>
          </a:xfrm>
        </p:spPr>
        <p:txBody>
          <a:bodyPr>
            <a:normAutofit/>
          </a:bodyPr>
          <a:lstStyle>
            <a:lvl1pPr marL="171450" marR="0" indent="-1714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EE730"/>
              </a:buClr>
              <a:buSzPct val="100000"/>
              <a:buFont typeface="Wingdings" pitchFamily="2" charset="2"/>
              <a:buChar char="§"/>
              <a:tabLst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In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nunc</a:t>
            </a:r>
            <a:r>
              <a:rPr lang="en-GB"/>
              <a:t>, </a:t>
            </a:r>
            <a:r>
              <a:rPr lang="en-GB" err="1"/>
              <a:t>scelerisque</a:t>
            </a:r>
            <a:r>
              <a:rPr lang="en-GB"/>
              <a:t> non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EE730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In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nunc</a:t>
            </a:r>
            <a:r>
              <a:rPr lang="en-GB"/>
              <a:t>, </a:t>
            </a:r>
            <a:r>
              <a:rPr lang="en-GB" err="1"/>
              <a:t>scelerisque</a:t>
            </a:r>
            <a:r>
              <a:rPr lang="en-GB"/>
              <a:t> non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</a:t>
            </a:r>
          </a:p>
          <a:p>
            <a:pPr lvl="0"/>
            <a:endParaRPr lang="en-GB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90D0378E-E462-5D40-98A3-786D00E12A57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504636" y="3675871"/>
            <a:ext cx="4357495" cy="2473719"/>
          </a:xfrm>
        </p:spPr>
        <p:txBody>
          <a:bodyPr>
            <a:normAutofit/>
          </a:bodyPr>
          <a:lstStyle>
            <a:lvl1pPr marL="171450" marR="0" indent="-1714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EE730"/>
              </a:buClr>
              <a:buSzPct val="100000"/>
              <a:buFont typeface="Wingdings" pitchFamily="2" charset="2"/>
              <a:buChar char="§"/>
              <a:tabLst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In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nunc</a:t>
            </a:r>
            <a:r>
              <a:rPr lang="en-GB"/>
              <a:t>, </a:t>
            </a:r>
            <a:r>
              <a:rPr lang="en-GB" err="1"/>
              <a:t>scelerisque</a:t>
            </a:r>
            <a:r>
              <a:rPr lang="en-GB"/>
              <a:t> non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EEE730"/>
              </a:buClr>
              <a:buSzPct val="100000"/>
              <a:buFont typeface="Wingdings" pitchFamily="2" charset="2"/>
              <a:buChar char="§"/>
              <a:tabLst/>
              <a:defRPr/>
            </a:pP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In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nunc</a:t>
            </a:r>
            <a:r>
              <a:rPr lang="en-GB"/>
              <a:t>, </a:t>
            </a:r>
            <a:r>
              <a:rPr lang="en-GB" err="1"/>
              <a:t>scelerisque</a:t>
            </a:r>
            <a:r>
              <a:rPr lang="en-GB"/>
              <a:t> non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</a:t>
            </a:r>
          </a:p>
          <a:p>
            <a:pPr lvl="0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2256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itstics dark">
    <p:bg>
      <p:bgPr>
        <a:solidFill>
          <a:srgbClr val="7D9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A01CA-B547-A442-ACFC-3D6CF3FAB3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84571" y="358014"/>
            <a:ext cx="5587652" cy="134192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GB" err="1"/>
              <a:t>Statistikos</a:t>
            </a:r>
            <a:r>
              <a:rPr lang="en-GB"/>
              <a:t> </a:t>
            </a:r>
            <a:r>
              <a:rPr lang="en-GB" err="1"/>
              <a:t>duomenys</a:t>
            </a:r>
            <a:endParaRPr lang="en-LT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AFD233-017A-9C42-80C3-B9D7DF2673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58014"/>
            <a:ext cx="313725" cy="395293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7ADD6BD-4A4D-854D-85EE-FEAF60690FEB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4384571" y="2059763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59A23B-0F27-3044-927F-E0ED558C84A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570486" y="1964537"/>
            <a:ext cx="5060587" cy="7332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E4DADB-04DF-8347-B6E7-7E8A658FF1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866724" y="3027082"/>
            <a:ext cx="5060587" cy="7332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E547A0B-0083-1E44-A9DB-38B0BEBEDEE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289133" y="4041556"/>
            <a:ext cx="5060587" cy="7332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8C83D74-3F5D-B442-AF71-763671140D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394451" y="5056706"/>
            <a:ext cx="5060587" cy="733210"/>
          </a:xfrm>
          <a:prstGeom prst="rect">
            <a:avLst/>
          </a:prstGeom>
        </p:spPr>
      </p:pic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534E0444-467E-1F48-9723-76B15FF379BA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4384571" y="3110645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920053FD-1BCE-FD44-8B67-FE19AEC0D03E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4384571" y="4121146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818B7215-47CD-6348-855A-50C9B9829008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4384570" y="5131647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2F70140A-D1B1-194E-A6F2-0136DC52A05A}"/>
              </a:ext>
            </a:extLst>
          </p:cNvPr>
          <p:cNvSpPr txBox="1">
            <a:spLocks/>
          </p:cNvSpPr>
          <p:nvPr userDrawn="1"/>
        </p:nvSpPr>
        <p:spPr>
          <a:xfrm>
            <a:off x="2939283" y="1720036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78%</a:t>
            </a:r>
            <a:endParaRPr lang="en-LT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F79A2590-E6EE-0A42-91CB-F612C492DE01}"/>
              </a:ext>
            </a:extLst>
          </p:cNvPr>
          <p:cNvSpPr txBox="1">
            <a:spLocks/>
          </p:cNvSpPr>
          <p:nvPr userDrawn="1"/>
        </p:nvSpPr>
        <p:spPr>
          <a:xfrm>
            <a:off x="2939283" y="2782581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33%</a:t>
            </a:r>
            <a:endParaRPr lang="en-LT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D68BCF95-5A33-9546-8DDB-E02B0B4F83DB}"/>
              </a:ext>
            </a:extLst>
          </p:cNvPr>
          <p:cNvSpPr txBox="1">
            <a:spLocks/>
          </p:cNvSpPr>
          <p:nvPr userDrawn="1"/>
        </p:nvSpPr>
        <p:spPr>
          <a:xfrm>
            <a:off x="2939283" y="3797055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82%</a:t>
            </a:r>
            <a:endParaRPr lang="en-LT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C09F40E0-24F5-3D4F-A309-E113322D8130}"/>
              </a:ext>
            </a:extLst>
          </p:cNvPr>
          <p:cNvSpPr txBox="1">
            <a:spLocks/>
          </p:cNvSpPr>
          <p:nvPr userDrawn="1"/>
        </p:nvSpPr>
        <p:spPr>
          <a:xfrm>
            <a:off x="2939283" y="4812205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54%</a:t>
            </a:r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760241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itstics dark_blank">
    <p:bg>
      <p:bgPr>
        <a:solidFill>
          <a:srgbClr val="7D9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A01CA-B547-A442-ACFC-3D6CF3FAB3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84571" y="358014"/>
            <a:ext cx="5587652" cy="134192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GB" err="1"/>
              <a:t>Statistikos</a:t>
            </a:r>
            <a:r>
              <a:rPr lang="en-GB"/>
              <a:t> </a:t>
            </a:r>
            <a:r>
              <a:rPr lang="en-GB" err="1"/>
              <a:t>duomenys</a:t>
            </a:r>
            <a:endParaRPr lang="en-LT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AFD233-017A-9C42-80C3-B9D7DF2673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58014"/>
            <a:ext cx="313725" cy="395293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7ADD6BD-4A4D-854D-85EE-FEAF60690FEB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4384571" y="2059763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534E0444-467E-1F48-9723-76B15FF379BA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4384571" y="3110645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920053FD-1BCE-FD44-8B67-FE19AEC0D03E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4384571" y="4121146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818B7215-47CD-6348-855A-50C9B9829008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4384570" y="5131647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50457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itstics b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A01CA-B547-A442-ACFC-3D6CF3FAB3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84571" y="358014"/>
            <a:ext cx="5587652" cy="134192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500">
                <a:solidFill>
                  <a:srgbClr val="302757"/>
                </a:solidFill>
              </a:defRPr>
            </a:lvl1pPr>
          </a:lstStyle>
          <a:p>
            <a:r>
              <a:rPr lang="en-GB" err="1"/>
              <a:t>Statistikos</a:t>
            </a:r>
            <a:r>
              <a:rPr lang="en-GB"/>
              <a:t> </a:t>
            </a:r>
            <a:r>
              <a:rPr lang="en-GB" err="1"/>
              <a:t>duomenys</a:t>
            </a:r>
            <a:endParaRPr lang="en-LT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7ADD6BD-4A4D-854D-85EE-FEAF60690FEB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4384571" y="2059763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534E0444-467E-1F48-9723-76B15FF379BA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4384571" y="3110645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920053FD-1BCE-FD44-8B67-FE19AEC0D03E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4384571" y="4121146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818B7215-47CD-6348-855A-50C9B9829008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4384570" y="5131647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2F70140A-D1B1-194E-A6F2-0136DC52A05A}"/>
              </a:ext>
            </a:extLst>
          </p:cNvPr>
          <p:cNvSpPr txBox="1">
            <a:spLocks/>
          </p:cNvSpPr>
          <p:nvPr userDrawn="1"/>
        </p:nvSpPr>
        <p:spPr>
          <a:xfrm>
            <a:off x="2939283" y="1720036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>
                <a:solidFill>
                  <a:srgbClr val="302757"/>
                </a:solidFill>
              </a:rPr>
              <a:t>78%</a:t>
            </a:r>
            <a:endParaRPr lang="en-LT">
              <a:solidFill>
                <a:srgbClr val="302757"/>
              </a:solidFill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F79A2590-E6EE-0A42-91CB-F612C492DE01}"/>
              </a:ext>
            </a:extLst>
          </p:cNvPr>
          <p:cNvSpPr txBox="1">
            <a:spLocks/>
          </p:cNvSpPr>
          <p:nvPr userDrawn="1"/>
        </p:nvSpPr>
        <p:spPr>
          <a:xfrm>
            <a:off x="2939283" y="2782581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>
                <a:solidFill>
                  <a:srgbClr val="302757"/>
                </a:solidFill>
              </a:rPr>
              <a:t>33%</a:t>
            </a:r>
            <a:endParaRPr lang="en-LT">
              <a:solidFill>
                <a:srgbClr val="302757"/>
              </a:solidFill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D68BCF95-5A33-9546-8DDB-E02B0B4F83DB}"/>
              </a:ext>
            </a:extLst>
          </p:cNvPr>
          <p:cNvSpPr txBox="1">
            <a:spLocks/>
          </p:cNvSpPr>
          <p:nvPr userDrawn="1"/>
        </p:nvSpPr>
        <p:spPr>
          <a:xfrm>
            <a:off x="2939283" y="3797055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>
                <a:solidFill>
                  <a:srgbClr val="302757"/>
                </a:solidFill>
              </a:rPr>
              <a:t>82%</a:t>
            </a:r>
            <a:endParaRPr lang="en-LT">
              <a:solidFill>
                <a:srgbClr val="302757"/>
              </a:solidFill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C09F40E0-24F5-3D4F-A309-E113322D8130}"/>
              </a:ext>
            </a:extLst>
          </p:cNvPr>
          <p:cNvSpPr txBox="1">
            <a:spLocks/>
          </p:cNvSpPr>
          <p:nvPr userDrawn="1"/>
        </p:nvSpPr>
        <p:spPr>
          <a:xfrm>
            <a:off x="2939283" y="4812205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>
                <a:solidFill>
                  <a:srgbClr val="302757"/>
                </a:solidFill>
              </a:rPr>
              <a:t>54%</a:t>
            </a:r>
            <a:endParaRPr lang="en-LT">
              <a:solidFill>
                <a:srgbClr val="302757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21F1327-4B04-B34F-AF41-FE0C55EF9A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58E4654-267A-0C4B-8536-5CD689F6A43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815711" y="1956590"/>
            <a:ext cx="4305812" cy="73321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16EDD63-23B3-2542-A84B-7700E8DEA7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3111949" y="3031019"/>
            <a:ext cx="4305812" cy="73321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35A72E4-ECB6-D945-9FC5-77FC7872208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534358" y="4041556"/>
            <a:ext cx="4305812" cy="73321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D50DF02-4458-C84A-A9AC-EB3436EAE0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640192" y="5056706"/>
            <a:ext cx="4305812" cy="73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618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itstics bright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A01CA-B547-A442-ACFC-3D6CF3FAB3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84571" y="358014"/>
            <a:ext cx="5587652" cy="134192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500">
                <a:solidFill>
                  <a:srgbClr val="302757"/>
                </a:solidFill>
              </a:defRPr>
            </a:lvl1pPr>
          </a:lstStyle>
          <a:p>
            <a:r>
              <a:rPr lang="en-GB" err="1"/>
              <a:t>Statistikos</a:t>
            </a:r>
            <a:r>
              <a:rPr lang="en-GB"/>
              <a:t> </a:t>
            </a:r>
            <a:r>
              <a:rPr lang="en-GB" err="1"/>
              <a:t>duomenys</a:t>
            </a:r>
            <a:endParaRPr lang="en-LT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7ADD6BD-4A4D-854D-85EE-FEAF60690FEB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4384571" y="2059763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534E0444-467E-1F48-9723-76B15FF379BA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4384571" y="3110645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920053FD-1BCE-FD44-8B67-FE19AEC0D03E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4384571" y="4121146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818B7215-47CD-6348-855A-50C9B9829008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4384570" y="5131647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21F1327-4B04-B34F-AF41-FE0C55EF9A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053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itstics dark-circle">
    <p:bg>
      <p:bgPr>
        <a:solidFill>
          <a:srgbClr val="3027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A01CA-B547-A442-ACFC-3D6CF3FAB3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95854" y="358014"/>
            <a:ext cx="5587652" cy="134192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GB" err="1"/>
              <a:t>Statistikos</a:t>
            </a:r>
            <a:r>
              <a:rPr lang="en-GB"/>
              <a:t> </a:t>
            </a:r>
            <a:r>
              <a:rPr lang="en-GB" err="1"/>
              <a:t>duomenys</a:t>
            </a:r>
            <a:endParaRPr lang="en-LT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AFD233-017A-9C42-80C3-B9D7DF2673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58014"/>
            <a:ext cx="313725" cy="395293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7ADD6BD-4A4D-854D-85EE-FEAF60690FEB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195854" y="2059763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534E0444-467E-1F48-9723-76B15FF379BA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6195854" y="3110645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920053FD-1BCE-FD44-8B67-FE19AEC0D03E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195854" y="4121146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818B7215-47CD-6348-855A-50C9B9829008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6195853" y="5131647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2F70140A-D1B1-194E-A6F2-0136DC52A05A}"/>
              </a:ext>
            </a:extLst>
          </p:cNvPr>
          <p:cNvSpPr txBox="1">
            <a:spLocks/>
          </p:cNvSpPr>
          <p:nvPr userDrawn="1"/>
        </p:nvSpPr>
        <p:spPr>
          <a:xfrm>
            <a:off x="4750566" y="1720036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10%</a:t>
            </a:r>
            <a:endParaRPr lang="en-LT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F79A2590-E6EE-0A42-91CB-F612C492DE01}"/>
              </a:ext>
            </a:extLst>
          </p:cNvPr>
          <p:cNvSpPr txBox="1">
            <a:spLocks/>
          </p:cNvSpPr>
          <p:nvPr userDrawn="1"/>
        </p:nvSpPr>
        <p:spPr>
          <a:xfrm>
            <a:off x="4750566" y="2782581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40%</a:t>
            </a:r>
            <a:endParaRPr lang="en-LT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D68BCF95-5A33-9546-8DDB-E02B0B4F83DB}"/>
              </a:ext>
            </a:extLst>
          </p:cNvPr>
          <p:cNvSpPr txBox="1">
            <a:spLocks/>
          </p:cNvSpPr>
          <p:nvPr userDrawn="1"/>
        </p:nvSpPr>
        <p:spPr>
          <a:xfrm>
            <a:off x="4750566" y="3797055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25%</a:t>
            </a:r>
            <a:endParaRPr lang="en-LT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C09F40E0-24F5-3D4F-A309-E113322D8130}"/>
              </a:ext>
            </a:extLst>
          </p:cNvPr>
          <p:cNvSpPr txBox="1">
            <a:spLocks/>
          </p:cNvSpPr>
          <p:nvPr userDrawn="1"/>
        </p:nvSpPr>
        <p:spPr>
          <a:xfrm>
            <a:off x="4750566" y="4812205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25%</a:t>
            </a:r>
            <a:endParaRPr lang="en-LT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AAEB978-A201-1E44-B111-2BFE76D3E234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4618653"/>
              </p:ext>
            </p:extLst>
          </p:nvPr>
        </p:nvGraphicFramePr>
        <p:xfrm>
          <a:off x="-170426" y="1921248"/>
          <a:ext cx="5372919" cy="35819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Title 1">
            <a:extLst>
              <a:ext uri="{FF2B5EF4-FFF2-40B4-BE49-F238E27FC236}">
                <a16:creationId xmlns:a16="http://schemas.microsoft.com/office/drawing/2014/main" id="{BB0F89A9-7F8E-814F-8AD4-ED4479EE6193}"/>
              </a:ext>
            </a:extLst>
          </p:cNvPr>
          <p:cNvSpPr txBox="1">
            <a:spLocks/>
          </p:cNvSpPr>
          <p:nvPr userDrawn="1"/>
        </p:nvSpPr>
        <p:spPr>
          <a:xfrm>
            <a:off x="2455628" y="2428860"/>
            <a:ext cx="796255" cy="522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z="2000">
                <a:solidFill>
                  <a:srgbClr val="302757"/>
                </a:solidFill>
              </a:rPr>
              <a:t>10%</a:t>
            </a:r>
            <a:endParaRPr lang="en-LT" sz="2000">
              <a:solidFill>
                <a:srgbClr val="302757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EF864C2-0A30-9D44-872B-F3009BA7FB1C}"/>
              </a:ext>
            </a:extLst>
          </p:cNvPr>
          <p:cNvSpPr txBox="1">
            <a:spLocks/>
          </p:cNvSpPr>
          <p:nvPr userDrawn="1"/>
        </p:nvSpPr>
        <p:spPr>
          <a:xfrm>
            <a:off x="1560820" y="2871994"/>
            <a:ext cx="796255" cy="522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z="2000">
                <a:solidFill>
                  <a:schemeClr val="bg1"/>
                </a:solidFill>
              </a:rPr>
              <a:t>25%</a:t>
            </a:r>
            <a:endParaRPr lang="en-LT" sz="2000">
              <a:solidFill>
                <a:schemeClr val="bg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0978C34-186B-AD45-BEF8-54894DD86E1F}"/>
              </a:ext>
            </a:extLst>
          </p:cNvPr>
          <p:cNvSpPr txBox="1">
            <a:spLocks/>
          </p:cNvSpPr>
          <p:nvPr userDrawn="1"/>
        </p:nvSpPr>
        <p:spPr>
          <a:xfrm>
            <a:off x="1560820" y="3882495"/>
            <a:ext cx="796255" cy="522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z="2000">
                <a:solidFill>
                  <a:schemeClr val="bg1"/>
                </a:solidFill>
              </a:rPr>
              <a:t>25%</a:t>
            </a:r>
            <a:endParaRPr lang="en-LT" sz="2000">
              <a:solidFill>
                <a:schemeClr val="bg1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0E77ACB9-A6B3-8C42-BA26-61350B85540D}"/>
              </a:ext>
            </a:extLst>
          </p:cNvPr>
          <p:cNvSpPr txBox="1">
            <a:spLocks/>
          </p:cNvSpPr>
          <p:nvPr userDrawn="1"/>
        </p:nvSpPr>
        <p:spPr>
          <a:xfrm>
            <a:off x="2757565" y="3606887"/>
            <a:ext cx="796255" cy="522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z="2000">
                <a:solidFill>
                  <a:schemeClr val="bg1"/>
                </a:solidFill>
              </a:rPr>
              <a:t>25%</a:t>
            </a:r>
            <a:endParaRPr lang="en-LT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448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0346FE7-C62E-ED40-B43F-053932ECBB02}"/>
              </a:ext>
            </a:extLst>
          </p:cNvPr>
          <p:cNvSpPr/>
          <p:nvPr userDrawn="1"/>
        </p:nvSpPr>
        <p:spPr>
          <a:xfrm>
            <a:off x="7335581" y="0"/>
            <a:ext cx="4856419" cy="6858000"/>
          </a:xfrm>
          <a:prstGeom prst="rect">
            <a:avLst/>
          </a:prstGeom>
          <a:solidFill>
            <a:srgbClr val="7D9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EA01CA-B547-A442-ACFC-3D6CF3FAB3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8842" y="1426464"/>
            <a:ext cx="5587652" cy="1341926"/>
          </a:xfrm>
        </p:spPr>
        <p:txBody>
          <a:bodyPr anchor="b">
            <a:noAutofit/>
          </a:bodyPr>
          <a:lstStyle>
            <a:lvl1pPr algn="l">
              <a:defRPr sz="3500">
                <a:solidFill>
                  <a:srgbClr val="302757"/>
                </a:solidFill>
              </a:defRPr>
            </a:lvl1pPr>
          </a:lstStyle>
          <a:p>
            <a:r>
              <a:rPr lang="en-GB" err="1"/>
              <a:t>Pavadinimas</a:t>
            </a:r>
            <a:br>
              <a:rPr lang="en-GB"/>
            </a:br>
            <a:r>
              <a:rPr lang="en-GB"/>
              <a:t>per dvi </a:t>
            </a:r>
            <a:r>
              <a:rPr lang="en-GB" err="1"/>
              <a:t>eilutes</a:t>
            </a:r>
            <a:endParaRPr lang="en-L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44E1B9-1882-0D43-9CCA-96C02141891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7150" y="3087408"/>
            <a:ext cx="4697381" cy="749369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rgbClr val="30275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Vardas Pavardė, pareigos</a:t>
            </a:r>
            <a:endParaRPr lang="en-LT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310B33-EF63-C141-A456-07D3E964D5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0159" y="5573950"/>
            <a:ext cx="2056476" cy="8494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EFD01E-45EA-604A-81A2-297660C667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35581" y="996283"/>
            <a:ext cx="3917577" cy="486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310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itstics dark-circle_blank">
    <p:bg>
      <p:bgPr>
        <a:solidFill>
          <a:srgbClr val="3027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A01CA-B547-A442-ACFC-3D6CF3FAB3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95854" y="358014"/>
            <a:ext cx="5587652" cy="134192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GB" err="1"/>
              <a:t>Statistikos</a:t>
            </a:r>
            <a:r>
              <a:rPr lang="en-GB"/>
              <a:t> </a:t>
            </a:r>
            <a:r>
              <a:rPr lang="en-GB" err="1"/>
              <a:t>duomenys</a:t>
            </a:r>
            <a:endParaRPr lang="en-LT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AFD233-017A-9C42-80C3-B9D7DF2673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58014"/>
            <a:ext cx="313725" cy="395293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7ADD6BD-4A4D-854D-85EE-FEAF60690FEB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195854" y="2059763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534E0444-467E-1F48-9723-76B15FF379BA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6195854" y="3110645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920053FD-1BCE-FD44-8B67-FE19AEC0D03E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195854" y="4121146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818B7215-47CD-6348-855A-50C9B9829008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6195853" y="5131647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BB0F89A9-7F8E-814F-8AD4-ED4479EE6193}"/>
              </a:ext>
            </a:extLst>
          </p:cNvPr>
          <p:cNvSpPr txBox="1">
            <a:spLocks/>
          </p:cNvSpPr>
          <p:nvPr userDrawn="1"/>
        </p:nvSpPr>
        <p:spPr>
          <a:xfrm>
            <a:off x="2455628" y="2428860"/>
            <a:ext cx="796255" cy="522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z="2000">
                <a:solidFill>
                  <a:srgbClr val="302757"/>
                </a:solidFill>
              </a:rPr>
              <a:t>10%</a:t>
            </a:r>
            <a:endParaRPr lang="en-LT" sz="2000">
              <a:solidFill>
                <a:srgbClr val="3027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319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itstics bright-circ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A01CA-B547-A442-ACFC-3D6CF3FAB3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95854" y="358014"/>
            <a:ext cx="5587652" cy="134192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500">
                <a:solidFill>
                  <a:srgbClr val="302757"/>
                </a:solidFill>
              </a:defRPr>
            </a:lvl1pPr>
          </a:lstStyle>
          <a:p>
            <a:r>
              <a:rPr lang="en-GB" err="1"/>
              <a:t>Statistikos</a:t>
            </a:r>
            <a:r>
              <a:rPr lang="en-GB"/>
              <a:t> </a:t>
            </a:r>
            <a:r>
              <a:rPr lang="en-GB" err="1"/>
              <a:t>duomenys</a:t>
            </a:r>
            <a:endParaRPr lang="en-LT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7ADD6BD-4A4D-854D-85EE-FEAF60690FEB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195854" y="2059763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534E0444-467E-1F48-9723-76B15FF379BA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6195854" y="3110645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920053FD-1BCE-FD44-8B67-FE19AEC0D03E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195854" y="4121146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818B7215-47CD-6348-855A-50C9B9829008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6195853" y="5131647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2F70140A-D1B1-194E-A6F2-0136DC52A05A}"/>
              </a:ext>
            </a:extLst>
          </p:cNvPr>
          <p:cNvSpPr txBox="1">
            <a:spLocks/>
          </p:cNvSpPr>
          <p:nvPr userDrawn="1"/>
        </p:nvSpPr>
        <p:spPr>
          <a:xfrm>
            <a:off x="4750566" y="1720036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>
                <a:solidFill>
                  <a:srgbClr val="302757"/>
                </a:solidFill>
              </a:rPr>
              <a:t>10%</a:t>
            </a:r>
            <a:endParaRPr lang="en-LT">
              <a:solidFill>
                <a:srgbClr val="302757"/>
              </a:solidFill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F79A2590-E6EE-0A42-91CB-F612C492DE01}"/>
              </a:ext>
            </a:extLst>
          </p:cNvPr>
          <p:cNvSpPr txBox="1">
            <a:spLocks/>
          </p:cNvSpPr>
          <p:nvPr userDrawn="1"/>
        </p:nvSpPr>
        <p:spPr>
          <a:xfrm>
            <a:off x="4750566" y="2782581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>
                <a:solidFill>
                  <a:srgbClr val="302757"/>
                </a:solidFill>
              </a:rPr>
              <a:t>40%</a:t>
            </a:r>
            <a:endParaRPr lang="en-LT">
              <a:solidFill>
                <a:srgbClr val="302757"/>
              </a:solidFill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D68BCF95-5A33-9546-8DDB-E02B0B4F83DB}"/>
              </a:ext>
            </a:extLst>
          </p:cNvPr>
          <p:cNvSpPr txBox="1">
            <a:spLocks/>
          </p:cNvSpPr>
          <p:nvPr userDrawn="1"/>
        </p:nvSpPr>
        <p:spPr>
          <a:xfrm>
            <a:off x="4750566" y="3797055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>
                <a:solidFill>
                  <a:srgbClr val="302757"/>
                </a:solidFill>
              </a:rPr>
              <a:t>25%</a:t>
            </a:r>
            <a:endParaRPr lang="en-LT">
              <a:solidFill>
                <a:srgbClr val="302757"/>
              </a:solidFill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C09F40E0-24F5-3D4F-A309-E113322D8130}"/>
              </a:ext>
            </a:extLst>
          </p:cNvPr>
          <p:cNvSpPr txBox="1">
            <a:spLocks/>
          </p:cNvSpPr>
          <p:nvPr userDrawn="1"/>
        </p:nvSpPr>
        <p:spPr>
          <a:xfrm>
            <a:off x="4750566" y="4812205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>
                <a:solidFill>
                  <a:srgbClr val="302757"/>
                </a:solidFill>
              </a:rPr>
              <a:t>25%</a:t>
            </a:r>
            <a:endParaRPr lang="en-LT">
              <a:solidFill>
                <a:srgbClr val="302757"/>
              </a:solidFill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8AAEB978-A201-1E44-B111-2BFE76D3E234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768252175"/>
              </p:ext>
            </p:extLst>
          </p:nvPr>
        </p:nvGraphicFramePr>
        <p:xfrm>
          <a:off x="-170426" y="1921248"/>
          <a:ext cx="5372919" cy="35819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Title 1">
            <a:extLst>
              <a:ext uri="{FF2B5EF4-FFF2-40B4-BE49-F238E27FC236}">
                <a16:creationId xmlns:a16="http://schemas.microsoft.com/office/drawing/2014/main" id="{BB0F89A9-7F8E-814F-8AD4-ED4479EE6193}"/>
              </a:ext>
            </a:extLst>
          </p:cNvPr>
          <p:cNvSpPr txBox="1">
            <a:spLocks/>
          </p:cNvSpPr>
          <p:nvPr userDrawn="1"/>
        </p:nvSpPr>
        <p:spPr>
          <a:xfrm>
            <a:off x="2455628" y="2428860"/>
            <a:ext cx="796255" cy="522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z="2000">
                <a:solidFill>
                  <a:srgbClr val="302757"/>
                </a:solidFill>
              </a:rPr>
              <a:t>10%</a:t>
            </a:r>
            <a:endParaRPr lang="en-LT" sz="2000">
              <a:solidFill>
                <a:srgbClr val="302757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EF864C2-0A30-9D44-872B-F3009BA7FB1C}"/>
              </a:ext>
            </a:extLst>
          </p:cNvPr>
          <p:cNvSpPr txBox="1">
            <a:spLocks/>
          </p:cNvSpPr>
          <p:nvPr userDrawn="1"/>
        </p:nvSpPr>
        <p:spPr>
          <a:xfrm>
            <a:off x="1560820" y="2871994"/>
            <a:ext cx="796255" cy="522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z="2000">
                <a:solidFill>
                  <a:schemeClr val="bg1"/>
                </a:solidFill>
              </a:rPr>
              <a:t>25%</a:t>
            </a:r>
            <a:endParaRPr lang="en-LT" sz="2000">
              <a:solidFill>
                <a:schemeClr val="bg1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0978C34-186B-AD45-BEF8-54894DD86E1F}"/>
              </a:ext>
            </a:extLst>
          </p:cNvPr>
          <p:cNvSpPr txBox="1">
            <a:spLocks/>
          </p:cNvSpPr>
          <p:nvPr userDrawn="1"/>
        </p:nvSpPr>
        <p:spPr>
          <a:xfrm>
            <a:off x="1560820" y="3882495"/>
            <a:ext cx="796255" cy="522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z="2000">
                <a:solidFill>
                  <a:schemeClr val="bg1"/>
                </a:solidFill>
              </a:rPr>
              <a:t>25%</a:t>
            </a:r>
            <a:endParaRPr lang="en-LT" sz="2000">
              <a:solidFill>
                <a:schemeClr val="bg1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0E77ACB9-A6B3-8C42-BA26-61350B85540D}"/>
              </a:ext>
            </a:extLst>
          </p:cNvPr>
          <p:cNvSpPr txBox="1">
            <a:spLocks/>
          </p:cNvSpPr>
          <p:nvPr userDrawn="1"/>
        </p:nvSpPr>
        <p:spPr>
          <a:xfrm>
            <a:off x="2757565" y="3606887"/>
            <a:ext cx="796255" cy="5226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 sz="2000">
                <a:solidFill>
                  <a:schemeClr val="bg1"/>
                </a:solidFill>
              </a:rPr>
              <a:t>25%</a:t>
            </a:r>
            <a:endParaRPr lang="en-LT" sz="2000">
              <a:solidFill>
                <a:schemeClr val="bg1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2FAFDB3-CD7F-F943-A0F7-6D9BF522D5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180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stics bright-circl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A01CA-B547-A442-ACFC-3D6CF3FAB3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95854" y="358014"/>
            <a:ext cx="5587652" cy="134192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500">
                <a:solidFill>
                  <a:srgbClr val="302757"/>
                </a:solidFill>
              </a:defRPr>
            </a:lvl1pPr>
          </a:lstStyle>
          <a:p>
            <a:r>
              <a:rPr lang="en-GB" err="1"/>
              <a:t>Statistikos</a:t>
            </a:r>
            <a:r>
              <a:rPr lang="en-GB"/>
              <a:t> </a:t>
            </a:r>
            <a:r>
              <a:rPr lang="en-GB" err="1"/>
              <a:t>duomenys</a:t>
            </a:r>
            <a:endParaRPr lang="en-LT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7ADD6BD-4A4D-854D-85EE-FEAF60690FEB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195854" y="2059763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534E0444-467E-1F48-9723-76B15FF379BA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6195854" y="3110645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920053FD-1BCE-FD44-8B67-FE19AEC0D03E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195854" y="4121146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818B7215-47CD-6348-855A-50C9B9829008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6195853" y="5131647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F2FAFDB3-CD7F-F943-A0F7-6D9BF522D5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68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 dark-columns">
    <p:bg>
      <p:bgPr>
        <a:solidFill>
          <a:srgbClr val="3027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A01CA-B547-A442-ACFC-3D6CF3FAB3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95854" y="358014"/>
            <a:ext cx="5587652" cy="134192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GB" err="1"/>
              <a:t>Statistikos</a:t>
            </a:r>
            <a:r>
              <a:rPr lang="en-GB"/>
              <a:t> </a:t>
            </a:r>
            <a:r>
              <a:rPr lang="en-GB" err="1"/>
              <a:t>duomenys</a:t>
            </a:r>
            <a:endParaRPr lang="en-LT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AFD233-017A-9C42-80C3-B9D7DF2673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58014"/>
            <a:ext cx="313725" cy="395293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7ADD6BD-4A4D-854D-85EE-FEAF60690FEB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195854" y="2059763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534E0444-467E-1F48-9723-76B15FF379BA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6195854" y="3110645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920053FD-1BCE-FD44-8B67-FE19AEC0D03E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195854" y="4121146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818B7215-47CD-6348-855A-50C9B9829008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6195853" y="5131647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2F70140A-D1B1-194E-A6F2-0136DC52A05A}"/>
              </a:ext>
            </a:extLst>
          </p:cNvPr>
          <p:cNvSpPr txBox="1">
            <a:spLocks/>
          </p:cNvSpPr>
          <p:nvPr userDrawn="1"/>
        </p:nvSpPr>
        <p:spPr>
          <a:xfrm>
            <a:off x="4750566" y="1720036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20%</a:t>
            </a:r>
            <a:endParaRPr lang="en-LT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F79A2590-E6EE-0A42-91CB-F612C492DE01}"/>
              </a:ext>
            </a:extLst>
          </p:cNvPr>
          <p:cNvSpPr txBox="1">
            <a:spLocks/>
          </p:cNvSpPr>
          <p:nvPr userDrawn="1"/>
        </p:nvSpPr>
        <p:spPr>
          <a:xfrm>
            <a:off x="4750566" y="2782581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30%</a:t>
            </a:r>
            <a:endParaRPr lang="en-LT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D68BCF95-5A33-9546-8DDB-E02B0B4F83DB}"/>
              </a:ext>
            </a:extLst>
          </p:cNvPr>
          <p:cNvSpPr txBox="1">
            <a:spLocks/>
          </p:cNvSpPr>
          <p:nvPr userDrawn="1"/>
        </p:nvSpPr>
        <p:spPr>
          <a:xfrm>
            <a:off x="4750566" y="3797055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50%</a:t>
            </a:r>
            <a:endParaRPr lang="en-LT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C09F40E0-24F5-3D4F-A309-E113322D8130}"/>
              </a:ext>
            </a:extLst>
          </p:cNvPr>
          <p:cNvSpPr txBox="1">
            <a:spLocks/>
          </p:cNvSpPr>
          <p:nvPr userDrawn="1"/>
        </p:nvSpPr>
        <p:spPr>
          <a:xfrm>
            <a:off x="4750566" y="4812205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/>
              <a:t>50%</a:t>
            </a:r>
            <a:endParaRPr lang="en-LT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AD45C9C-EF72-EA46-AEB6-A8416426AE5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426876880"/>
              </p:ext>
            </p:extLst>
          </p:nvPr>
        </p:nvGraphicFramePr>
        <p:xfrm>
          <a:off x="408495" y="2045795"/>
          <a:ext cx="3878370" cy="3988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03061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 dark-columns_blank">
    <p:bg>
      <p:bgPr>
        <a:solidFill>
          <a:srgbClr val="3027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A01CA-B547-A442-ACFC-3D6CF3FAB3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95854" y="358014"/>
            <a:ext cx="5587652" cy="134192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500">
                <a:solidFill>
                  <a:schemeClr val="bg1"/>
                </a:solidFill>
              </a:defRPr>
            </a:lvl1pPr>
          </a:lstStyle>
          <a:p>
            <a:r>
              <a:rPr lang="en-GB" err="1"/>
              <a:t>Statistikos</a:t>
            </a:r>
            <a:r>
              <a:rPr lang="en-GB"/>
              <a:t> </a:t>
            </a:r>
            <a:r>
              <a:rPr lang="en-GB" err="1"/>
              <a:t>duomenys</a:t>
            </a:r>
            <a:endParaRPr lang="en-LT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AFD233-017A-9C42-80C3-B9D7DF2673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58014"/>
            <a:ext cx="313725" cy="395293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7ADD6BD-4A4D-854D-85EE-FEAF60690FEB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195854" y="2059763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534E0444-467E-1F48-9723-76B15FF379BA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6195854" y="3110645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920053FD-1BCE-FD44-8B67-FE19AEC0D03E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195854" y="4121146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818B7215-47CD-6348-855A-50C9B9829008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6195853" y="5131647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76340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 bright-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A01CA-B547-A442-ACFC-3D6CF3FAB3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95854" y="358014"/>
            <a:ext cx="5587652" cy="134192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500">
                <a:solidFill>
                  <a:srgbClr val="302757"/>
                </a:solidFill>
              </a:defRPr>
            </a:lvl1pPr>
          </a:lstStyle>
          <a:p>
            <a:r>
              <a:rPr lang="en-GB" err="1"/>
              <a:t>Statistikos</a:t>
            </a:r>
            <a:r>
              <a:rPr lang="en-GB"/>
              <a:t> </a:t>
            </a:r>
            <a:r>
              <a:rPr lang="en-GB" err="1"/>
              <a:t>duomenys</a:t>
            </a:r>
            <a:endParaRPr lang="en-LT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7ADD6BD-4A4D-854D-85EE-FEAF60690FEB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195854" y="2059763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534E0444-467E-1F48-9723-76B15FF379BA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6195854" y="3110645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920053FD-1BCE-FD44-8B67-FE19AEC0D03E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195854" y="4121146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818B7215-47CD-6348-855A-50C9B9829008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6195853" y="5131647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2F70140A-D1B1-194E-A6F2-0136DC52A05A}"/>
              </a:ext>
            </a:extLst>
          </p:cNvPr>
          <p:cNvSpPr txBox="1">
            <a:spLocks/>
          </p:cNvSpPr>
          <p:nvPr userDrawn="1"/>
        </p:nvSpPr>
        <p:spPr>
          <a:xfrm>
            <a:off x="4750566" y="1720036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>
                <a:solidFill>
                  <a:srgbClr val="302757"/>
                </a:solidFill>
              </a:rPr>
              <a:t>20%</a:t>
            </a:r>
            <a:endParaRPr lang="en-LT">
              <a:solidFill>
                <a:srgbClr val="302757"/>
              </a:solidFill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F79A2590-E6EE-0A42-91CB-F612C492DE01}"/>
              </a:ext>
            </a:extLst>
          </p:cNvPr>
          <p:cNvSpPr txBox="1">
            <a:spLocks/>
          </p:cNvSpPr>
          <p:nvPr userDrawn="1"/>
        </p:nvSpPr>
        <p:spPr>
          <a:xfrm>
            <a:off x="4750566" y="2782581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>
                <a:solidFill>
                  <a:srgbClr val="302757"/>
                </a:solidFill>
              </a:rPr>
              <a:t>30%</a:t>
            </a:r>
            <a:endParaRPr lang="en-LT">
              <a:solidFill>
                <a:srgbClr val="302757"/>
              </a:solidFill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D68BCF95-5A33-9546-8DDB-E02B0B4F83DB}"/>
              </a:ext>
            </a:extLst>
          </p:cNvPr>
          <p:cNvSpPr txBox="1">
            <a:spLocks/>
          </p:cNvSpPr>
          <p:nvPr userDrawn="1"/>
        </p:nvSpPr>
        <p:spPr>
          <a:xfrm>
            <a:off x="4750566" y="3797055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>
                <a:solidFill>
                  <a:srgbClr val="302757"/>
                </a:solidFill>
              </a:rPr>
              <a:t>50%</a:t>
            </a:r>
            <a:endParaRPr lang="en-LT">
              <a:solidFill>
                <a:srgbClr val="302757"/>
              </a:solidFill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C09F40E0-24F5-3D4F-A309-E113322D8130}"/>
              </a:ext>
            </a:extLst>
          </p:cNvPr>
          <p:cNvSpPr txBox="1">
            <a:spLocks/>
          </p:cNvSpPr>
          <p:nvPr userDrawn="1"/>
        </p:nvSpPr>
        <p:spPr>
          <a:xfrm>
            <a:off x="4750566" y="4812205"/>
            <a:ext cx="1341315" cy="92964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GB">
                <a:solidFill>
                  <a:srgbClr val="302757"/>
                </a:solidFill>
              </a:rPr>
              <a:t>50%</a:t>
            </a:r>
            <a:endParaRPr lang="en-LT">
              <a:solidFill>
                <a:srgbClr val="302757"/>
              </a:solidFill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AD45C9C-EF72-EA46-AEB6-A8416426AE5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972002168"/>
              </p:ext>
            </p:extLst>
          </p:nvPr>
        </p:nvGraphicFramePr>
        <p:xfrm>
          <a:off x="408495" y="2045795"/>
          <a:ext cx="3878370" cy="39880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4" name="Picture 13">
            <a:extLst>
              <a:ext uri="{FF2B5EF4-FFF2-40B4-BE49-F238E27FC236}">
                <a16:creationId xmlns:a16="http://schemas.microsoft.com/office/drawing/2014/main" id="{3D836F99-D1F4-EA43-BB41-6ACFE926C46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693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istics bright-columns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EA01CA-B547-A442-ACFC-3D6CF3FAB3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95854" y="358014"/>
            <a:ext cx="5587652" cy="1341926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500">
                <a:solidFill>
                  <a:srgbClr val="302757"/>
                </a:solidFill>
              </a:defRPr>
            </a:lvl1pPr>
          </a:lstStyle>
          <a:p>
            <a:r>
              <a:rPr lang="en-GB" err="1"/>
              <a:t>Statistikos</a:t>
            </a:r>
            <a:r>
              <a:rPr lang="en-GB"/>
              <a:t> </a:t>
            </a:r>
            <a:r>
              <a:rPr lang="en-GB" err="1"/>
              <a:t>duomenys</a:t>
            </a:r>
            <a:endParaRPr lang="en-LT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7ADD6BD-4A4D-854D-85EE-FEAF60690FEB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6195854" y="2059763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534E0444-467E-1F48-9723-76B15FF379BA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6195854" y="3110645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3" name="Text Placeholder 3">
            <a:extLst>
              <a:ext uri="{FF2B5EF4-FFF2-40B4-BE49-F238E27FC236}">
                <a16:creationId xmlns:a16="http://schemas.microsoft.com/office/drawing/2014/main" id="{920053FD-1BCE-FD44-8B67-FE19AEC0D03E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6195854" y="4121146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818B7215-47CD-6348-855A-50C9B9829008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6195853" y="5131647"/>
            <a:ext cx="4317301" cy="691059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D836F99-D1F4-EA43-BB41-6ACFE926C46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196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bg>
      <p:bgPr>
        <a:solidFill>
          <a:srgbClr val="3028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8F41B1-0096-7440-92A9-FC44A99223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94271" y="2602081"/>
            <a:ext cx="2803458" cy="116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407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2">
    <p:bg>
      <p:bgPr>
        <a:solidFill>
          <a:srgbClr val="3028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0A8019B-23CF-5049-AC40-C8CA7DC7E2C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0275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99D1C85B-C1BA-F942-AA3D-8ABDA4BDC8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LT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FA9F3D-DB9D-F74B-83B0-5A6088EE9C3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5477" y="360178"/>
            <a:ext cx="317500" cy="4000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81B3020-1657-6B49-A9E1-55575778D5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29881" y="2628900"/>
            <a:ext cx="3932237" cy="1600200"/>
          </a:xfrm>
        </p:spPr>
        <p:txBody>
          <a:bodyPr anchor="b"/>
          <a:lstStyle>
            <a:lvl1pPr algn="ctr">
              <a:lnSpc>
                <a:spcPct val="11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GB"/>
              <a:t>About our</a:t>
            </a:r>
            <a:br>
              <a:rPr lang="en-GB"/>
            </a:br>
            <a:r>
              <a:rPr lang="en-GB"/>
              <a:t>Lorem ipsum</a:t>
            </a:r>
            <a:br>
              <a:rPr lang="en-GB"/>
            </a:br>
            <a:r>
              <a:rPr lang="en-GB" err="1"/>
              <a:t>dolor</a:t>
            </a:r>
            <a:r>
              <a:rPr lang="en-GB"/>
              <a:t> sit</a:t>
            </a:r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590789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5A17AD-2019-FF49-B507-9DE671DB5C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64432"/>
          <a:stretch/>
        </p:blipFill>
        <p:spPr>
          <a:xfrm>
            <a:off x="374312" y="355783"/>
            <a:ext cx="313200" cy="39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940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0346FE7-C62E-ED40-B43F-053932ECBB02}"/>
              </a:ext>
            </a:extLst>
          </p:cNvPr>
          <p:cNvSpPr/>
          <p:nvPr userDrawn="1"/>
        </p:nvSpPr>
        <p:spPr>
          <a:xfrm>
            <a:off x="7335581" y="0"/>
            <a:ext cx="4856419" cy="6858000"/>
          </a:xfrm>
          <a:prstGeom prst="rect">
            <a:avLst/>
          </a:prstGeom>
          <a:solidFill>
            <a:srgbClr val="7D9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EA01CA-B547-A442-ACFC-3D6CF3FAB3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38842" y="1426464"/>
            <a:ext cx="5587652" cy="1341926"/>
          </a:xfrm>
        </p:spPr>
        <p:txBody>
          <a:bodyPr anchor="b">
            <a:noAutofit/>
          </a:bodyPr>
          <a:lstStyle>
            <a:lvl1pPr algn="l">
              <a:defRPr sz="3500">
                <a:solidFill>
                  <a:srgbClr val="302757"/>
                </a:solidFill>
              </a:defRPr>
            </a:lvl1pPr>
          </a:lstStyle>
          <a:p>
            <a:r>
              <a:rPr lang="en-GB" err="1"/>
              <a:t>Pavadinimas</a:t>
            </a:r>
            <a:br>
              <a:rPr lang="en-GB"/>
            </a:br>
            <a:r>
              <a:rPr lang="en-GB"/>
              <a:t>per dvi </a:t>
            </a:r>
            <a:r>
              <a:rPr lang="en-GB" err="1"/>
              <a:t>eilutes</a:t>
            </a:r>
            <a:endParaRPr lang="en-L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44E1B9-1882-0D43-9CCA-96C02141891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67150" y="3087408"/>
            <a:ext cx="4697381" cy="749369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rgbClr val="302757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Vardas Pavardė, pareigos</a:t>
            </a:r>
            <a:endParaRPr lang="en-L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EFD01E-45EA-604A-81A2-297660C667A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35581" y="996283"/>
            <a:ext cx="3917577" cy="486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296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inal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98CB64-AF1C-2CEC-ED9A-DA21D106486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58014"/>
            <a:ext cx="313725" cy="39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7864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nal slide">
    <p:bg>
      <p:bgPr>
        <a:solidFill>
          <a:srgbClr val="3028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72167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0E444-E3F9-0148-A523-2F263BB7B9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9872" y="637495"/>
            <a:ext cx="4184189" cy="279150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500"/>
            </a:lvl1pPr>
          </a:lstStyle>
          <a:p>
            <a:r>
              <a:rPr lang="en-GB" err="1"/>
              <a:t>Temos</a:t>
            </a:r>
            <a:r>
              <a:rPr lang="en-GB"/>
              <a:t> </a:t>
            </a:r>
            <a:r>
              <a:rPr lang="en-GB" err="1"/>
              <a:t>pavadinimas</a:t>
            </a:r>
            <a:r>
              <a:rPr lang="en-GB"/>
              <a:t> business</a:t>
            </a:r>
            <a:endParaRPr lang="en-L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60C4B2-6137-D948-9403-5A742964DC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8CF0C59-B147-EF4C-880A-4931CF58A0DB}"/>
              </a:ext>
            </a:extLst>
          </p:cNvPr>
          <p:cNvSpPr/>
          <p:nvPr userDrawn="1"/>
        </p:nvSpPr>
        <p:spPr>
          <a:xfrm>
            <a:off x="7335581" y="0"/>
            <a:ext cx="4856419" cy="6858000"/>
          </a:xfrm>
          <a:prstGeom prst="rect">
            <a:avLst/>
          </a:prstGeom>
          <a:solidFill>
            <a:srgbClr val="808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13E68CC-CE91-4545-BC77-FB470A909C0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961955" y="3160337"/>
            <a:ext cx="3539093" cy="2533453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In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nunc</a:t>
            </a:r>
            <a:r>
              <a:rPr lang="en-GB"/>
              <a:t>, </a:t>
            </a:r>
            <a:r>
              <a:rPr lang="en-GB" err="1"/>
              <a:t>scelerisque</a:t>
            </a:r>
            <a:r>
              <a:rPr lang="en-GB"/>
              <a:t> non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 </a:t>
            </a:r>
            <a:r>
              <a:rPr lang="en-GB" err="1"/>
              <a:t>Pellentesque</a:t>
            </a:r>
            <a:r>
              <a:rPr lang="en-GB"/>
              <a:t> habitant </a:t>
            </a:r>
            <a:r>
              <a:rPr lang="en-GB" err="1"/>
              <a:t>morbi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pretium</a:t>
            </a:r>
            <a:r>
              <a:rPr lang="en-GB"/>
              <a:t> </a:t>
            </a:r>
            <a:r>
              <a:rPr lang="en-GB" err="1"/>
              <a:t>blandit</a:t>
            </a:r>
            <a:r>
              <a:rPr lang="en-GB"/>
              <a:t>.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737FCF8-0189-8D4F-A08E-201EF3EF8842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1329872" y="3687052"/>
            <a:ext cx="3539093" cy="2533453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5162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342652F-B3AE-A24B-9F5D-7B8BCF26E333}"/>
              </a:ext>
            </a:extLst>
          </p:cNvPr>
          <p:cNvSpPr/>
          <p:nvPr userDrawn="1"/>
        </p:nvSpPr>
        <p:spPr>
          <a:xfrm>
            <a:off x="-9526" y="0"/>
            <a:ext cx="6644629" cy="6858000"/>
          </a:xfrm>
          <a:prstGeom prst="rect">
            <a:avLst/>
          </a:prstGeom>
          <a:solidFill>
            <a:srgbClr val="7D9C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20E444-E3F9-0148-A523-2F263BB7B9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9872" y="637495"/>
            <a:ext cx="4184189" cy="279150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500"/>
            </a:lvl1pPr>
          </a:lstStyle>
          <a:p>
            <a:r>
              <a:rPr lang="en-GB" err="1"/>
              <a:t>Temos</a:t>
            </a:r>
            <a:r>
              <a:rPr lang="en-GB"/>
              <a:t> </a:t>
            </a:r>
            <a:r>
              <a:rPr lang="en-GB" err="1"/>
              <a:t>pavadinimas</a:t>
            </a:r>
            <a:r>
              <a:rPr lang="en-GB"/>
              <a:t> business</a:t>
            </a:r>
            <a:endParaRPr lang="en-LT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D40919E-3F15-FF47-8DCD-E28A05076BE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329872" y="3701030"/>
            <a:ext cx="3411538" cy="794430"/>
          </a:xfrm>
        </p:spPr>
        <p:txBody>
          <a:bodyPr>
            <a:normAutofit/>
          </a:bodyPr>
          <a:lstStyle>
            <a:lvl1pPr marL="0" indent="0">
              <a:lnSpc>
                <a:spcPct val="80000"/>
              </a:lnSpc>
              <a:buFontTx/>
              <a:buNone/>
              <a:defRPr sz="13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GB"/>
              <a:t>The </a:t>
            </a:r>
            <a:r>
              <a:rPr lang="en-GB" err="1"/>
              <a:t>Amenties</a:t>
            </a:r>
            <a:endParaRPr lang="en-GB"/>
          </a:p>
          <a:p>
            <a:pPr lvl="0"/>
            <a:r>
              <a:rPr lang="en-GB"/>
              <a:t>Will you get</a:t>
            </a:r>
            <a:endParaRPr lang="en-LT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13E68CC-CE91-4545-BC77-FB470A909C0F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376845" y="3160337"/>
            <a:ext cx="4124203" cy="2533453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In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nunc</a:t>
            </a:r>
            <a:r>
              <a:rPr lang="en-GB"/>
              <a:t>, </a:t>
            </a:r>
            <a:r>
              <a:rPr lang="en-GB" err="1"/>
              <a:t>scelerisque</a:t>
            </a:r>
            <a:r>
              <a:rPr lang="en-GB"/>
              <a:t> non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</a:t>
            </a:r>
          </a:p>
          <a:p>
            <a:pPr lvl="0"/>
            <a:r>
              <a:rPr lang="en-GB" err="1"/>
              <a:t>Pellentesque</a:t>
            </a:r>
            <a:r>
              <a:rPr lang="en-GB"/>
              <a:t> habitant </a:t>
            </a:r>
            <a:r>
              <a:rPr lang="en-GB" err="1"/>
              <a:t>morbi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pretium</a:t>
            </a:r>
            <a:r>
              <a:rPr lang="en-GB"/>
              <a:t> </a:t>
            </a:r>
            <a:r>
              <a:rPr lang="en-GB" err="1"/>
              <a:t>blandit</a:t>
            </a:r>
            <a:r>
              <a:rPr lang="en-GB"/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B1C9EE8-AF7C-F346-954A-33FC1FA24C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0474" y="364934"/>
            <a:ext cx="313724" cy="395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181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phot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0E444-E3F9-0148-A523-2F263BB7B9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9872" y="637495"/>
            <a:ext cx="4184189" cy="279150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500"/>
            </a:lvl1pPr>
          </a:lstStyle>
          <a:p>
            <a:r>
              <a:rPr lang="en-GB" err="1"/>
              <a:t>Temos</a:t>
            </a:r>
            <a:r>
              <a:rPr lang="en-GB"/>
              <a:t> </a:t>
            </a:r>
            <a:r>
              <a:rPr lang="en-GB" err="1"/>
              <a:t>pavadinimas</a:t>
            </a:r>
            <a:r>
              <a:rPr lang="en-GB"/>
              <a:t> business</a:t>
            </a:r>
            <a:endParaRPr lang="en-L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60C4B2-6137-D948-9403-5A742964DC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4546678-FCA5-9747-96D4-ED40E0DAA667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1329872" y="3687052"/>
            <a:ext cx="3539093" cy="2533453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In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nunc</a:t>
            </a:r>
            <a:r>
              <a:rPr lang="en-GB"/>
              <a:t>, </a:t>
            </a:r>
            <a:r>
              <a:rPr lang="en-GB" err="1"/>
              <a:t>scelerisque</a:t>
            </a:r>
            <a:r>
              <a:rPr lang="en-GB"/>
              <a:t> non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 </a:t>
            </a:r>
            <a:r>
              <a:rPr lang="en-GB" err="1"/>
              <a:t>Pellentesque</a:t>
            </a:r>
            <a:r>
              <a:rPr lang="en-GB"/>
              <a:t> habitant </a:t>
            </a:r>
            <a:r>
              <a:rPr lang="en-GB" err="1"/>
              <a:t>morbi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pretium</a:t>
            </a:r>
            <a:r>
              <a:rPr lang="en-GB"/>
              <a:t> </a:t>
            </a:r>
            <a:r>
              <a:rPr lang="en-GB" err="1"/>
              <a:t>blandit</a:t>
            </a:r>
            <a:r>
              <a:rPr lang="en-GB"/>
              <a:t>.</a:t>
            </a:r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1D900395-3D89-8D47-9C09-3633E196C0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0"/>
            <a:ext cx="6096000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1102475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photo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0E444-E3F9-0148-A523-2F263BB7B9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62851" y="898429"/>
            <a:ext cx="4184189" cy="279150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500"/>
            </a:lvl1pPr>
          </a:lstStyle>
          <a:p>
            <a:r>
              <a:rPr lang="en-GB" err="1"/>
              <a:t>Temos</a:t>
            </a:r>
            <a:r>
              <a:rPr lang="en-GB"/>
              <a:t> </a:t>
            </a:r>
            <a:r>
              <a:rPr lang="en-GB" err="1"/>
              <a:t>pavadinimas</a:t>
            </a:r>
            <a:r>
              <a:rPr lang="en-GB"/>
              <a:t> business</a:t>
            </a:r>
            <a:endParaRPr lang="en-L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60C4B2-6137-D948-9403-5A742964DC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1D900395-3D89-8D47-9C09-3633E196C0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-2" y="1125162"/>
            <a:ext cx="6096001" cy="459754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LT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0E70547C-4E63-C04C-A6A0-08784AE3EF8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7062851" y="3689935"/>
            <a:ext cx="4124203" cy="2533453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In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nunc</a:t>
            </a:r>
            <a:r>
              <a:rPr lang="en-GB"/>
              <a:t>, </a:t>
            </a:r>
            <a:r>
              <a:rPr lang="en-GB" err="1"/>
              <a:t>scelerisque</a:t>
            </a:r>
            <a:r>
              <a:rPr lang="en-GB"/>
              <a:t> non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</a:t>
            </a:r>
          </a:p>
          <a:p>
            <a:pPr lvl="0"/>
            <a:r>
              <a:rPr lang="en-GB" err="1"/>
              <a:t>Pellentesque</a:t>
            </a:r>
            <a:r>
              <a:rPr lang="en-GB"/>
              <a:t> habitant </a:t>
            </a:r>
            <a:r>
              <a:rPr lang="en-GB" err="1"/>
              <a:t>morbi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pretium</a:t>
            </a:r>
            <a:r>
              <a:rPr lang="en-GB"/>
              <a:t> </a:t>
            </a:r>
            <a:r>
              <a:rPr lang="en-GB" err="1"/>
              <a:t>blandit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8169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1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0E444-E3F9-0148-A523-2F263BB7B9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9872" y="637495"/>
            <a:ext cx="4184189" cy="279150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500"/>
            </a:lvl1pPr>
          </a:lstStyle>
          <a:p>
            <a:r>
              <a:rPr lang="en-GB" err="1"/>
              <a:t>Temos</a:t>
            </a:r>
            <a:r>
              <a:rPr lang="en-GB"/>
              <a:t> </a:t>
            </a:r>
            <a:r>
              <a:rPr lang="en-GB" err="1"/>
              <a:t>pavadinimas</a:t>
            </a:r>
            <a:r>
              <a:rPr lang="en-GB"/>
              <a:t> business</a:t>
            </a:r>
            <a:endParaRPr lang="en-L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60C4B2-6137-D948-9403-5A742964DC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8CF0C59-B147-EF4C-880A-4931CF58A0DB}"/>
              </a:ext>
            </a:extLst>
          </p:cNvPr>
          <p:cNvSpPr/>
          <p:nvPr userDrawn="1"/>
        </p:nvSpPr>
        <p:spPr>
          <a:xfrm>
            <a:off x="6677941" y="0"/>
            <a:ext cx="5514060" cy="6858000"/>
          </a:xfrm>
          <a:prstGeom prst="rect">
            <a:avLst/>
          </a:prstGeom>
          <a:solidFill>
            <a:srgbClr val="8082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T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7124E3A-97A3-8944-B35B-874803A7F9F5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1329872" y="3381183"/>
            <a:ext cx="3539093" cy="2533453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In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nunc</a:t>
            </a:r>
            <a:r>
              <a:rPr lang="en-GB"/>
              <a:t>, </a:t>
            </a:r>
            <a:r>
              <a:rPr lang="en-GB" err="1"/>
              <a:t>scelerisque</a:t>
            </a:r>
            <a:r>
              <a:rPr lang="en-GB"/>
              <a:t> non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 </a:t>
            </a:r>
            <a:r>
              <a:rPr lang="en-GB" err="1"/>
              <a:t>Pellentesque</a:t>
            </a:r>
            <a:r>
              <a:rPr lang="en-GB"/>
              <a:t> habitant </a:t>
            </a:r>
            <a:r>
              <a:rPr lang="en-GB" err="1"/>
              <a:t>morbi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pretium</a:t>
            </a:r>
            <a:r>
              <a:rPr lang="en-GB"/>
              <a:t> </a:t>
            </a:r>
            <a:r>
              <a:rPr lang="en-GB" err="1"/>
              <a:t>blandit</a:t>
            </a:r>
            <a:r>
              <a:rPr lang="en-GB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343362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more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0E444-E3F9-0148-A523-2F263BB7B9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29872" y="637495"/>
            <a:ext cx="4184189" cy="2791506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500"/>
            </a:lvl1pPr>
          </a:lstStyle>
          <a:p>
            <a:r>
              <a:rPr lang="en-GB" err="1"/>
              <a:t>Temos</a:t>
            </a:r>
            <a:r>
              <a:rPr lang="en-GB"/>
              <a:t> </a:t>
            </a:r>
            <a:r>
              <a:rPr lang="en-GB" err="1"/>
              <a:t>pavadinimas</a:t>
            </a:r>
            <a:r>
              <a:rPr lang="en-GB"/>
              <a:t> business</a:t>
            </a:r>
            <a:endParaRPr lang="en-L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60C4B2-6137-D948-9403-5A742964DC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8494" y="364935"/>
            <a:ext cx="313724" cy="395293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C7124E3A-97A3-8944-B35B-874803A7F9F5}"/>
              </a:ext>
            </a:extLst>
          </p:cNvPr>
          <p:cNvSpPr>
            <a:spLocks noGrp="1"/>
          </p:cNvSpPr>
          <p:nvPr>
            <p:ph type="body" sz="half" idx="10" hasCustomPrompt="1"/>
          </p:nvPr>
        </p:nvSpPr>
        <p:spPr>
          <a:xfrm>
            <a:off x="1329872" y="3687052"/>
            <a:ext cx="4053786" cy="2533453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ipsum, </a:t>
            </a:r>
            <a:r>
              <a:rPr lang="en-GB" err="1"/>
              <a:t>iaculis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condimentum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, </a:t>
            </a:r>
            <a:r>
              <a:rPr lang="en-GB" err="1"/>
              <a:t>eleifend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felis</a:t>
            </a:r>
            <a:r>
              <a:rPr lang="en-GB"/>
              <a:t>. In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nunc</a:t>
            </a:r>
            <a:r>
              <a:rPr lang="en-GB"/>
              <a:t>, </a:t>
            </a:r>
            <a:r>
              <a:rPr lang="en-GB" err="1"/>
              <a:t>scelerisque</a:t>
            </a:r>
            <a:r>
              <a:rPr lang="en-GB"/>
              <a:t> non </a:t>
            </a:r>
            <a:r>
              <a:rPr lang="en-GB" err="1"/>
              <a:t>massa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, </a:t>
            </a:r>
            <a:r>
              <a:rPr lang="en-GB" err="1"/>
              <a:t>bibendum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risus</a:t>
            </a:r>
            <a:r>
              <a:rPr lang="en-GB"/>
              <a:t>.</a:t>
            </a:r>
          </a:p>
          <a:p>
            <a:pPr lvl="0"/>
            <a:r>
              <a:rPr lang="en-GB" err="1"/>
              <a:t>Pellentesque</a:t>
            </a:r>
            <a:r>
              <a:rPr lang="en-GB"/>
              <a:t> habitant </a:t>
            </a:r>
            <a:r>
              <a:rPr lang="en-GB" err="1"/>
              <a:t>morbi</a:t>
            </a:r>
            <a:r>
              <a:rPr lang="en-GB"/>
              <a:t> </a:t>
            </a:r>
            <a:r>
              <a:rPr lang="en-GB" err="1"/>
              <a:t>tristique</a:t>
            </a:r>
            <a:r>
              <a:rPr lang="en-GB"/>
              <a:t> </a:t>
            </a:r>
            <a:r>
              <a:rPr lang="en-GB" err="1"/>
              <a:t>senectus</a:t>
            </a:r>
            <a:r>
              <a:rPr lang="en-GB"/>
              <a:t> et </a:t>
            </a:r>
            <a:r>
              <a:rPr lang="en-GB" err="1"/>
              <a:t>netus</a:t>
            </a:r>
            <a:r>
              <a:rPr lang="en-GB"/>
              <a:t> et </a:t>
            </a:r>
            <a:r>
              <a:rPr lang="en-GB" err="1"/>
              <a:t>malesuada</a:t>
            </a:r>
            <a:r>
              <a:rPr lang="en-GB"/>
              <a:t> fames ac </a:t>
            </a:r>
            <a:r>
              <a:rPr lang="en-GB" err="1"/>
              <a:t>turpis</a:t>
            </a:r>
            <a:r>
              <a:rPr lang="en-GB"/>
              <a:t>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pretium</a:t>
            </a:r>
            <a:r>
              <a:rPr lang="en-GB"/>
              <a:t> </a:t>
            </a:r>
            <a:r>
              <a:rPr lang="en-GB" err="1"/>
              <a:t>blandit</a:t>
            </a:r>
            <a:r>
              <a:rPr lang="en-GB"/>
              <a:t>.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EA07DEDC-0B2B-2D41-89F9-07D962351078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6121715" y="3534452"/>
            <a:ext cx="1892836" cy="723567"/>
          </a:xfrm>
        </p:spPr>
        <p:txBody>
          <a:bodyPr>
            <a:normAutofit/>
          </a:bodyPr>
          <a:lstStyle>
            <a:lvl1pPr marL="0" indent="0" algn="ctr">
              <a:lnSpc>
                <a:spcPts val="114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endParaRPr lang="en-GB"/>
          </a:p>
          <a:p>
            <a:pPr lvl="0"/>
            <a:r>
              <a:rPr lang="en-GB"/>
              <a:t>ipsum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B797235-AC31-C74E-82C0-94A1FC49E987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7913614" y="3534452"/>
            <a:ext cx="1892836" cy="723567"/>
          </a:xfrm>
        </p:spPr>
        <p:txBody>
          <a:bodyPr>
            <a:normAutofit/>
          </a:bodyPr>
          <a:lstStyle>
            <a:lvl1pPr marL="0" indent="0" algn="ctr">
              <a:lnSpc>
                <a:spcPts val="114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endParaRPr lang="en-GB"/>
          </a:p>
          <a:p>
            <a:pPr lvl="0"/>
            <a:r>
              <a:rPr lang="en-GB"/>
              <a:t>ipsum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25B6226E-73DE-C642-A2D7-37FBA265AC47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9705513" y="3534452"/>
            <a:ext cx="1892836" cy="723567"/>
          </a:xfrm>
        </p:spPr>
        <p:txBody>
          <a:bodyPr>
            <a:normAutofit/>
          </a:bodyPr>
          <a:lstStyle>
            <a:lvl1pPr marL="0" indent="0" algn="ctr">
              <a:lnSpc>
                <a:spcPts val="1140"/>
              </a:lnSpc>
              <a:buNone/>
              <a:defRPr sz="1200">
                <a:solidFill>
                  <a:srgbClr val="302757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erat</a:t>
            </a:r>
            <a:endParaRPr lang="en-GB"/>
          </a:p>
          <a:p>
            <a:pPr lvl="0"/>
            <a:r>
              <a:rPr lang="en-GB"/>
              <a:t>ipsum</a:t>
            </a:r>
          </a:p>
        </p:txBody>
      </p:sp>
    </p:spTree>
    <p:extLst>
      <p:ext uri="{BB962C8B-B14F-4D97-AF65-F5344CB8AC3E}">
        <p14:creationId xmlns:p14="http://schemas.microsoft.com/office/powerpoint/2010/main" val="4061202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562386-6262-E440-9CE5-565BAEEBAF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L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41DD1D-A5D1-FB48-A538-E297E564A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L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00D542-9650-7546-897C-755FCA82B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02/25</a:t>
            </a:r>
            <a:endParaRPr lang="en-L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9CAC18-1AEE-9848-A7D6-012C0C3C6E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L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3852C8-0043-C749-8726-1D08F3779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15081F-BF14-DE4F-AC4E-3A8AAFFFE81B}" type="slidenum">
              <a:rPr lang="en-LT" smtClean="0"/>
              <a:t>‹#›</a:t>
            </a:fld>
            <a:endParaRPr lang="en-LT"/>
          </a:p>
        </p:txBody>
      </p:sp>
    </p:spTree>
    <p:extLst>
      <p:ext uri="{BB962C8B-B14F-4D97-AF65-F5344CB8AC3E}">
        <p14:creationId xmlns:p14="http://schemas.microsoft.com/office/powerpoint/2010/main" val="2927916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7" r:id="rId2"/>
    <p:sldLayoutId id="2147483693" r:id="rId3"/>
    <p:sldLayoutId id="2147483650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66" r:id="rId27"/>
    <p:sldLayoutId id="2147483690" r:id="rId28"/>
    <p:sldLayoutId id="2147483655" r:id="rId29"/>
    <p:sldLayoutId id="2147483691" r:id="rId30"/>
    <p:sldLayoutId id="2147483692" r:id="rId31"/>
  </p:sldLayoutIdLst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500" b="0" i="0" kern="1200">
          <a:solidFill>
            <a:srgbClr val="302857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rgbClr val="302857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rgbClr val="302857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rgbClr val="302857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302857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rgbClr val="302857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8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4.emf"/><Relationship Id="rId7" Type="http://schemas.openxmlformats.org/officeDocument/2006/relationships/image" Target="../media/image40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Relationship Id="rId9" Type="http://schemas.openxmlformats.org/officeDocument/2006/relationships/image" Target="../media/image4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8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8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7C3B6B67-9D1E-ADDF-F813-81FBAA4F7B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3548" y="2287098"/>
            <a:ext cx="6847413" cy="1341926"/>
          </a:xfrm>
        </p:spPr>
        <p:txBody>
          <a:bodyPr anchor="b"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lt-LT" sz="3000" b="1" i="1">
                <a:effectLst/>
              </a:rPr>
              <a:t>InoMokymai</a:t>
            </a:r>
            <a:r>
              <a:rPr lang="lt-LT" sz="3000" b="1">
                <a:effectLst/>
              </a:rPr>
              <a:t>:</a:t>
            </a:r>
            <a:br>
              <a:rPr lang="lt-LT" sz="3000" b="1">
                <a:effectLst/>
              </a:rPr>
            </a:br>
            <a:r>
              <a:rPr lang="lt-LT" sz="3000" b="1"/>
              <a:t>KURIAME VERSLO ATEITIES INOVACIJAS </a:t>
            </a:r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52C2822F-BD43-6BDC-A898-8B2198B579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2458" y="4036586"/>
            <a:ext cx="5556362" cy="74936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lt-LT" sz="1800">
                <a:latin typeface="Verdana"/>
                <a:ea typeface="Verdana"/>
              </a:rPr>
              <a:t>Rinkos konsultacija (II etapas)</a:t>
            </a:r>
          </a:p>
          <a:p>
            <a:r>
              <a:rPr lang="lt-LT" sz="1800">
                <a:latin typeface="Verdana"/>
                <a:ea typeface="Verdana"/>
              </a:rPr>
              <a:t>2024-11-21</a:t>
            </a:r>
          </a:p>
        </p:txBody>
      </p:sp>
      <p:pic>
        <p:nvPicPr>
          <p:cNvPr id="7" name="Picture 6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A6602F32-E51C-6B4C-1AB1-35B45AB95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4486" y="5695771"/>
            <a:ext cx="3153358" cy="72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540844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DA2378-CD22-B575-D11A-E40EF8785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F0A49BD-5F8E-2F2C-6F45-B8FD041CAC7D}"/>
              </a:ext>
            </a:extLst>
          </p:cNvPr>
          <p:cNvSpPr/>
          <p:nvPr/>
        </p:nvSpPr>
        <p:spPr>
          <a:xfrm>
            <a:off x="7429500" y="0"/>
            <a:ext cx="4762500" cy="6880994"/>
          </a:xfrm>
          <a:prstGeom prst="rect">
            <a:avLst/>
          </a:prstGeom>
          <a:solidFill>
            <a:srgbClr val="7D9C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B1CE196-4D09-F2E2-A083-0201F57CA08F}"/>
              </a:ext>
            </a:extLst>
          </p:cNvPr>
          <p:cNvSpPr txBox="1">
            <a:spLocks/>
          </p:cNvSpPr>
          <p:nvPr/>
        </p:nvSpPr>
        <p:spPr>
          <a:xfrm>
            <a:off x="799058" y="219063"/>
            <a:ext cx="6389141" cy="1077027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lt-LT" sz="3600" b="1">
                <a:solidFill>
                  <a:schemeClr val="accent2"/>
                </a:solidFill>
                <a:latin typeface="Verdana"/>
                <a:ea typeface="Verdana"/>
              </a:rPr>
              <a:t>Pirkimo objektas</a:t>
            </a:r>
            <a:endParaRPr lang="lt-LT" sz="4000">
              <a:solidFill>
                <a:schemeClr val="accent2"/>
              </a:solidFill>
            </a:endParaRP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470CE898-FFA9-809A-C419-6B71BA5A6325}"/>
              </a:ext>
            </a:extLst>
          </p:cNvPr>
          <p:cNvSpPr txBox="1">
            <a:spLocks/>
          </p:cNvSpPr>
          <p:nvPr/>
        </p:nvSpPr>
        <p:spPr>
          <a:xfrm>
            <a:off x="614875" y="1387721"/>
            <a:ext cx="6573325" cy="5265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i="1">
                <a:solidFill>
                  <a:srgbClr val="302957"/>
                </a:solidFill>
                <a:latin typeface="Verdana"/>
                <a:ea typeface="Verdana"/>
              </a:rPr>
              <a:t>Mokymų formos:</a:t>
            </a:r>
            <a:endParaRPr lang="lt-LT" i="1">
              <a:solidFill>
                <a:srgbClr val="302957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77A0B27-55CE-FE5E-5DA5-454657771876}"/>
              </a:ext>
            </a:extLst>
          </p:cNvPr>
          <p:cNvGrpSpPr/>
          <p:nvPr/>
        </p:nvGrpSpPr>
        <p:grpSpPr>
          <a:xfrm>
            <a:off x="414754" y="2417526"/>
            <a:ext cx="632297" cy="584775"/>
            <a:chOff x="372892" y="4526605"/>
            <a:chExt cx="632297" cy="58477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8503A92-5D1B-C11B-3CEB-25DDFF1004EE}"/>
                </a:ext>
              </a:extLst>
            </p:cNvPr>
            <p:cNvSpPr/>
            <p:nvPr/>
          </p:nvSpPr>
          <p:spPr>
            <a:xfrm>
              <a:off x="372892" y="4555789"/>
              <a:ext cx="540000" cy="540000"/>
            </a:xfrm>
            <a:prstGeom prst="rect">
              <a:avLst/>
            </a:prstGeom>
            <a:solidFill>
              <a:srgbClr val="7D9C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CFB6A21-94CA-FDAC-1491-A37A73CD4BAC}"/>
                </a:ext>
              </a:extLst>
            </p:cNvPr>
            <p:cNvSpPr txBox="1"/>
            <p:nvPr/>
          </p:nvSpPr>
          <p:spPr>
            <a:xfrm>
              <a:off x="392347" y="4526605"/>
              <a:ext cx="6128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t-LT" sz="32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FA893CE-0464-299E-47F9-18C5B1AD9F91}"/>
              </a:ext>
            </a:extLst>
          </p:cNvPr>
          <p:cNvGrpSpPr/>
          <p:nvPr/>
        </p:nvGrpSpPr>
        <p:grpSpPr>
          <a:xfrm>
            <a:off x="424481" y="3127757"/>
            <a:ext cx="632297" cy="584775"/>
            <a:chOff x="372892" y="4526605"/>
            <a:chExt cx="632297" cy="58477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868CA6A-388D-09AC-D81B-9B29BE5DDEF8}"/>
                </a:ext>
              </a:extLst>
            </p:cNvPr>
            <p:cNvSpPr/>
            <p:nvPr/>
          </p:nvSpPr>
          <p:spPr>
            <a:xfrm>
              <a:off x="372892" y="4555789"/>
              <a:ext cx="540000" cy="540000"/>
            </a:xfrm>
            <a:prstGeom prst="rect">
              <a:avLst/>
            </a:prstGeom>
            <a:solidFill>
              <a:srgbClr val="7D9C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D345FAA-9FE9-58D7-5356-1E9D179C510F}"/>
                </a:ext>
              </a:extLst>
            </p:cNvPr>
            <p:cNvSpPr txBox="1"/>
            <p:nvPr/>
          </p:nvSpPr>
          <p:spPr>
            <a:xfrm>
              <a:off x="392347" y="4526605"/>
              <a:ext cx="6128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t-LT" sz="32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2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5D01F07-3BAC-CF08-AA2E-DE43EF0A7004}"/>
              </a:ext>
            </a:extLst>
          </p:cNvPr>
          <p:cNvGrpSpPr/>
          <p:nvPr/>
        </p:nvGrpSpPr>
        <p:grpSpPr>
          <a:xfrm>
            <a:off x="414754" y="3810027"/>
            <a:ext cx="632297" cy="584775"/>
            <a:chOff x="372892" y="4526605"/>
            <a:chExt cx="632297" cy="58477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4CBF789-90CC-05C6-A658-1AD4063F58E6}"/>
                </a:ext>
              </a:extLst>
            </p:cNvPr>
            <p:cNvSpPr/>
            <p:nvPr/>
          </p:nvSpPr>
          <p:spPr>
            <a:xfrm>
              <a:off x="372892" y="4555789"/>
              <a:ext cx="540000" cy="540000"/>
            </a:xfrm>
            <a:prstGeom prst="rect">
              <a:avLst/>
            </a:prstGeom>
            <a:solidFill>
              <a:srgbClr val="7D9C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9429462-D183-B73D-5A50-B113965E93EE}"/>
                </a:ext>
              </a:extLst>
            </p:cNvPr>
            <p:cNvSpPr txBox="1"/>
            <p:nvPr/>
          </p:nvSpPr>
          <p:spPr>
            <a:xfrm>
              <a:off x="392347" y="4526605"/>
              <a:ext cx="6128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t-LT" sz="32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3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C040289-7E2B-4FAB-CD2F-49C42FC8D9D8}"/>
              </a:ext>
            </a:extLst>
          </p:cNvPr>
          <p:cNvGrpSpPr/>
          <p:nvPr/>
        </p:nvGrpSpPr>
        <p:grpSpPr>
          <a:xfrm>
            <a:off x="414754" y="4485246"/>
            <a:ext cx="632297" cy="584775"/>
            <a:chOff x="372892" y="4526605"/>
            <a:chExt cx="632297" cy="58477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CF887E1-3754-250A-6F98-C7FB0D1F0CB9}"/>
                </a:ext>
              </a:extLst>
            </p:cNvPr>
            <p:cNvSpPr/>
            <p:nvPr/>
          </p:nvSpPr>
          <p:spPr>
            <a:xfrm>
              <a:off x="372892" y="4555789"/>
              <a:ext cx="540000" cy="540000"/>
            </a:xfrm>
            <a:prstGeom prst="rect">
              <a:avLst/>
            </a:prstGeom>
            <a:solidFill>
              <a:srgbClr val="7D9C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F933CF4-5DA8-910F-D389-AC07F026C9FF}"/>
                </a:ext>
              </a:extLst>
            </p:cNvPr>
            <p:cNvSpPr txBox="1"/>
            <p:nvPr/>
          </p:nvSpPr>
          <p:spPr>
            <a:xfrm>
              <a:off x="392347" y="4526605"/>
              <a:ext cx="6128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t-LT" sz="32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4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C1585A8-DC33-21AB-1212-A73F4B4D4A87}"/>
              </a:ext>
            </a:extLst>
          </p:cNvPr>
          <p:cNvGrpSpPr/>
          <p:nvPr/>
        </p:nvGrpSpPr>
        <p:grpSpPr>
          <a:xfrm>
            <a:off x="411773" y="5162561"/>
            <a:ext cx="632297" cy="584775"/>
            <a:chOff x="372892" y="4526605"/>
            <a:chExt cx="632297" cy="58477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E37A919-8A48-B0E1-51DF-BDA0F23BD515}"/>
                </a:ext>
              </a:extLst>
            </p:cNvPr>
            <p:cNvSpPr/>
            <p:nvPr/>
          </p:nvSpPr>
          <p:spPr>
            <a:xfrm>
              <a:off x="372892" y="4555789"/>
              <a:ext cx="540000" cy="540000"/>
            </a:xfrm>
            <a:prstGeom prst="rect">
              <a:avLst/>
            </a:prstGeom>
            <a:solidFill>
              <a:srgbClr val="7D9C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4BC3740-3E15-82FA-1563-8CECBFEEBCAD}"/>
                </a:ext>
              </a:extLst>
            </p:cNvPr>
            <p:cNvSpPr txBox="1"/>
            <p:nvPr/>
          </p:nvSpPr>
          <p:spPr>
            <a:xfrm>
              <a:off x="392347" y="4526605"/>
              <a:ext cx="6128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t-LT" sz="32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5</a:t>
              </a:r>
            </a:p>
          </p:txBody>
        </p:sp>
      </p:grpSp>
      <p:sp>
        <p:nvSpPr>
          <p:cNvPr id="23" name="Pavadinimas 1">
            <a:extLst>
              <a:ext uri="{FF2B5EF4-FFF2-40B4-BE49-F238E27FC236}">
                <a16:creationId xmlns:a16="http://schemas.microsoft.com/office/drawing/2014/main" id="{D056EA91-FE47-5FF0-AB10-82C6EB1315FA}"/>
              </a:ext>
            </a:extLst>
          </p:cNvPr>
          <p:cNvSpPr txBox="1">
            <a:spLocks/>
          </p:cNvSpPr>
          <p:nvPr/>
        </p:nvSpPr>
        <p:spPr>
          <a:xfrm>
            <a:off x="1103864" y="2398152"/>
            <a:ext cx="6024494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lt-LT" sz="2400">
                <a:solidFill>
                  <a:srgbClr val="312A57"/>
                </a:solidFill>
                <a:latin typeface="Verdana"/>
                <a:ea typeface="Verdana"/>
              </a:rPr>
              <a:t>E-mokymas(is)</a:t>
            </a:r>
            <a:endParaRPr lang="lt-LT" sz="2400" b="1">
              <a:solidFill>
                <a:srgbClr val="312A57"/>
              </a:solidFill>
            </a:endParaRPr>
          </a:p>
        </p:txBody>
      </p:sp>
      <p:sp>
        <p:nvSpPr>
          <p:cNvPr id="24" name="Pavadinimas 1">
            <a:extLst>
              <a:ext uri="{FF2B5EF4-FFF2-40B4-BE49-F238E27FC236}">
                <a16:creationId xmlns:a16="http://schemas.microsoft.com/office/drawing/2014/main" id="{2C05B293-EF31-F843-57D5-F57D28F12E53}"/>
              </a:ext>
            </a:extLst>
          </p:cNvPr>
          <p:cNvSpPr txBox="1">
            <a:spLocks/>
          </p:cNvSpPr>
          <p:nvPr/>
        </p:nvSpPr>
        <p:spPr>
          <a:xfrm>
            <a:off x="1103864" y="3084304"/>
            <a:ext cx="6024494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lt-LT" sz="2400">
                <a:solidFill>
                  <a:srgbClr val="312A57"/>
                </a:solidFill>
                <a:latin typeface="Verdana"/>
                <a:ea typeface="Verdana"/>
              </a:rPr>
              <a:t>Nuotolinis mokymas</a:t>
            </a:r>
            <a:endParaRPr lang="lt-LT" sz="2400" b="1">
              <a:solidFill>
                <a:srgbClr val="312A57"/>
              </a:solidFill>
            </a:endParaRPr>
          </a:p>
        </p:txBody>
      </p:sp>
      <p:sp>
        <p:nvSpPr>
          <p:cNvPr id="25" name="Pavadinimas 1">
            <a:extLst>
              <a:ext uri="{FF2B5EF4-FFF2-40B4-BE49-F238E27FC236}">
                <a16:creationId xmlns:a16="http://schemas.microsoft.com/office/drawing/2014/main" id="{9AAE92E7-F1D5-B204-0C98-F0D5A64F0C6F}"/>
              </a:ext>
            </a:extLst>
          </p:cNvPr>
          <p:cNvSpPr txBox="1">
            <a:spLocks/>
          </p:cNvSpPr>
          <p:nvPr/>
        </p:nvSpPr>
        <p:spPr>
          <a:xfrm>
            <a:off x="1103864" y="3802014"/>
            <a:ext cx="6024494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lt-LT" sz="2400">
                <a:solidFill>
                  <a:srgbClr val="312A57"/>
                </a:solidFill>
                <a:latin typeface="Verdana"/>
                <a:ea typeface="Verdana"/>
              </a:rPr>
              <a:t>Kontaktinis mokymas</a:t>
            </a:r>
            <a:endParaRPr lang="lt-LT" sz="2400" b="1">
              <a:solidFill>
                <a:srgbClr val="312A57"/>
              </a:solidFill>
            </a:endParaRPr>
          </a:p>
        </p:txBody>
      </p:sp>
      <p:sp>
        <p:nvSpPr>
          <p:cNvPr id="26" name="Pavadinimas 1">
            <a:extLst>
              <a:ext uri="{FF2B5EF4-FFF2-40B4-BE49-F238E27FC236}">
                <a16:creationId xmlns:a16="http://schemas.microsoft.com/office/drawing/2014/main" id="{A6CAFCB6-B94E-77C1-D3EC-9C5F6C25B93B}"/>
              </a:ext>
            </a:extLst>
          </p:cNvPr>
          <p:cNvSpPr txBox="1">
            <a:spLocks/>
          </p:cNvSpPr>
          <p:nvPr/>
        </p:nvSpPr>
        <p:spPr>
          <a:xfrm>
            <a:off x="1132494" y="4501469"/>
            <a:ext cx="6573324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lt-LT" sz="2400">
                <a:solidFill>
                  <a:srgbClr val="312A57"/>
                </a:solidFill>
                <a:latin typeface="Verdana"/>
                <a:ea typeface="Verdana"/>
              </a:rPr>
              <a:t>Patyriminis mokymas (išvykos į užsienį)</a:t>
            </a:r>
            <a:endParaRPr lang="lt-LT" sz="2400" b="1">
              <a:solidFill>
                <a:srgbClr val="312A57"/>
              </a:solidFill>
            </a:endParaRPr>
          </a:p>
        </p:txBody>
      </p:sp>
      <p:sp>
        <p:nvSpPr>
          <p:cNvPr id="27" name="Pavadinimas 1">
            <a:extLst>
              <a:ext uri="{FF2B5EF4-FFF2-40B4-BE49-F238E27FC236}">
                <a16:creationId xmlns:a16="http://schemas.microsoft.com/office/drawing/2014/main" id="{D121208C-DA94-3091-AFBE-5BB03F3E206A}"/>
              </a:ext>
            </a:extLst>
          </p:cNvPr>
          <p:cNvSpPr txBox="1">
            <a:spLocks/>
          </p:cNvSpPr>
          <p:nvPr/>
        </p:nvSpPr>
        <p:spPr>
          <a:xfrm>
            <a:off x="1118781" y="5191498"/>
            <a:ext cx="6024494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lt-LT" sz="2400">
                <a:solidFill>
                  <a:srgbClr val="312A57"/>
                </a:solidFill>
                <a:latin typeface="Verdana"/>
                <a:ea typeface="Verdana"/>
              </a:rPr>
              <a:t>Tinklaveika</a:t>
            </a:r>
            <a:endParaRPr lang="lt-LT" sz="2400" b="1">
              <a:solidFill>
                <a:srgbClr val="312A57"/>
              </a:solidFill>
            </a:endParaRP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519F1D32-E0FE-3238-C0FC-324218442913}"/>
              </a:ext>
            </a:extLst>
          </p:cNvPr>
          <p:cNvSpPr/>
          <p:nvPr/>
        </p:nvSpPr>
        <p:spPr>
          <a:xfrm>
            <a:off x="8049043" y="1728796"/>
            <a:ext cx="4142957" cy="553513"/>
          </a:xfrm>
          <a:prstGeom prst="homePlate">
            <a:avLst/>
          </a:prstGeom>
          <a:solidFill>
            <a:srgbClr val="3029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L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D1E615C6-DAEC-0E01-2952-602BA4401801}"/>
              </a:ext>
            </a:extLst>
          </p:cNvPr>
          <p:cNvSpPr/>
          <p:nvPr/>
        </p:nvSpPr>
        <p:spPr>
          <a:xfrm>
            <a:off x="8049043" y="957369"/>
            <a:ext cx="4142957" cy="553513"/>
          </a:xfrm>
          <a:prstGeom prst="homePlate">
            <a:avLst/>
          </a:prstGeom>
          <a:solidFill>
            <a:srgbClr val="3029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L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84E2C6F4-AB46-04C4-7782-7D3EED90F8DB}"/>
              </a:ext>
            </a:extLst>
          </p:cNvPr>
          <p:cNvSpPr/>
          <p:nvPr/>
        </p:nvSpPr>
        <p:spPr>
          <a:xfrm>
            <a:off x="8049043" y="231506"/>
            <a:ext cx="4142957" cy="553513"/>
          </a:xfrm>
          <a:prstGeom prst="homePlate">
            <a:avLst/>
          </a:prstGeom>
          <a:solidFill>
            <a:srgbClr val="3029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L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5D369F9-1133-E1FC-2B8E-B249D0436EFB}"/>
              </a:ext>
            </a:extLst>
          </p:cNvPr>
          <p:cNvSpPr txBox="1"/>
          <p:nvPr/>
        </p:nvSpPr>
        <p:spPr>
          <a:xfrm>
            <a:off x="8747546" y="1828825"/>
            <a:ext cx="1947662" cy="369332"/>
          </a:xfrm>
          <a:prstGeom prst="rect">
            <a:avLst/>
          </a:prstGeom>
          <a:solidFill>
            <a:srgbClr val="302957"/>
          </a:solidFill>
        </p:spPr>
        <p:txBody>
          <a:bodyPr wrap="square" lIns="91440" tIns="45720" rIns="91440" bIns="45720" anchor="t">
            <a:spAutoFit/>
          </a:bodyPr>
          <a:lstStyle/>
          <a:p>
            <a:r>
              <a:rPr lang="en-LT" b="0" i="0">
                <a:solidFill>
                  <a:schemeClr val="accent2"/>
                </a:solidFill>
                <a:effectLst/>
                <a:latin typeface="Times"/>
              </a:rPr>
              <a:t> </a:t>
            </a:r>
            <a:r>
              <a:rPr lang="lt-LT" b="1">
                <a:solidFill>
                  <a:schemeClr val="bg1"/>
                </a:solidFill>
                <a:latin typeface="Verdana"/>
                <a:ea typeface="Verdana"/>
              </a:rPr>
              <a:t>VADYBA</a:t>
            </a:r>
            <a:endParaRPr lang="en-LT" b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4BE0513-E708-612F-BBE5-98DBE9ACF0A8}"/>
              </a:ext>
            </a:extLst>
          </p:cNvPr>
          <p:cNvSpPr txBox="1"/>
          <p:nvPr/>
        </p:nvSpPr>
        <p:spPr>
          <a:xfrm>
            <a:off x="8737580" y="1062111"/>
            <a:ext cx="1947662" cy="369332"/>
          </a:xfrm>
          <a:prstGeom prst="rect">
            <a:avLst/>
          </a:prstGeom>
          <a:solidFill>
            <a:srgbClr val="302957"/>
          </a:solidFill>
        </p:spPr>
        <p:txBody>
          <a:bodyPr wrap="square" lIns="91440" tIns="45720" rIns="91440" bIns="45720" anchor="t">
            <a:spAutoFit/>
          </a:bodyPr>
          <a:lstStyle/>
          <a:p>
            <a:r>
              <a:rPr lang="en-LT" b="0" i="0">
                <a:solidFill>
                  <a:schemeClr val="accent2"/>
                </a:solidFill>
                <a:effectLst/>
                <a:latin typeface="Times"/>
              </a:rPr>
              <a:t> </a:t>
            </a:r>
            <a:r>
              <a:rPr lang="lt-LT" b="1">
                <a:solidFill>
                  <a:schemeClr val="bg1"/>
                </a:solidFill>
                <a:latin typeface="Verdana"/>
                <a:ea typeface="Verdana"/>
              </a:rPr>
              <a:t>INOVACIJŲ</a:t>
            </a:r>
            <a:endParaRPr lang="en-LT" b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7516480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727DC2-90E0-820B-52E4-228A354C0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B8B10ED-041C-C56D-E01B-AA72797C6FEC}"/>
              </a:ext>
            </a:extLst>
          </p:cNvPr>
          <p:cNvSpPr/>
          <p:nvPr/>
        </p:nvSpPr>
        <p:spPr>
          <a:xfrm>
            <a:off x="7429500" y="0"/>
            <a:ext cx="4762500" cy="6880994"/>
          </a:xfrm>
          <a:prstGeom prst="rect">
            <a:avLst/>
          </a:prstGeom>
          <a:solidFill>
            <a:srgbClr val="7D9C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41928D8-2070-E3FB-E80C-1412D290C065}"/>
              </a:ext>
            </a:extLst>
          </p:cNvPr>
          <p:cNvSpPr txBox="1">
            <a:spLocks/>
          </p:cNvSpPr>
          <p:nvPr/>
        </p:nvSpPr>
        <p:spPr>
          <a:xfrm>
            <a:off x="799058" y="190783"/>
            <a:ext cx="6389141" cy="1077027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lt-LT" sz="3600" b="1">
                <a:solidFill>
                  <a:schemeClr val="accent2"/>
                </a:solidFill>
                <a:latin typeface="Verdana"/>
                <a:ea typeface="Verdana"/>
              </a:rPr>
              <a:t>Pirkimo objektas</a:t>
            </a:r>
            <a:endParaRPr lang="lt-LT" sz="4000">
              <a:solidFill>
                <a:schemeClr val="accent2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F273B15-A66E-54CB-2B72-D43B630D3D05}"/>
              </a:ext>
            </a:extLst>
          </p:cNvPr>
          <p:cNvGrpSpPr/>
          <p:nvPr/>
        </p:nvGrpSpPr>
        <p:grpSpPr>
          <a:xfrm>
            <a:off x="343587" y="2591460"/>
            <a:ext cx="612842" cy="540000"/>
            <a:chOff x="332513" y="4584070"/>
            <a:chExt cx="612842" cy="54000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6588D26-F5F6-82C1-1524-3620D7DADDFC}"/>
                </a:ext>
              </a:extLst>
            </p:cNvPr>
            <p:cNvSpPr/>
            <p:nvPr/>
          </p:nvSpPr>
          <p:spPr>
            <a:xfrm>
              <a:off x="372892" y="4584070"/>
              <a:ext cx="540000" cy="540000"/>
            </a:xfrm>
            <a:prstGeom prst="rect">
              <a:avLst/>
            </a:prstGeom>
            <a:solidFill>
              <a:srgbClr val="7D9C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0ED75A4-0813-25E4-017F-9D437C9CD649}"/>
                </a:ext>
              </a:extLst>
            </p:cNvPr>
            <p:cNvSpPr txBox="1"/>
            <p:nvPr/>
          </p:nvSpPr>
          <p:spPr>
            <a:xfrm>
              <a:off x="332513" y="4639923"/>
              <a:ext cx="6128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lt-LT" sz="20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I</a:t>
              </a:r>
            </a:p>
          </p:txBody>
        </p:sp>
      </p:grpSp>
      <p:sp>
        <p:nvSpPr>
          <p:cNvPr id="8" name="Teksto vietos rezervavimo ženklas 2">
            <a:extLst>
              <a:ext uri="{FF2B5EF4-FFF2-40B4-BE49-F238E27FC236}">
                <a16:creationId xmlns:a16="http://schemas.microsoft.com/office/drawing/2014/main" id="{F45C4A32-E4AF-565E-297A-D358CE87AF56}"/>
              </a:ext>
            </a:extLst>
          </p:cNvPr>
          <p:cNvSpPr txBox="1">
            <a:spLocks/>
          </p:cNvSpPr>
          <p:nvPr/>
        </p:nvSpPr>
        <p:spPr>
          <a:xfrm>
            <a:off x="374441" y="1420560"/>
            <a:ext cx="6573325" cy="5847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i="1">
                <a:solidFill>
                  <a:srgbClr val="302957"/>
                </a:solidFill>
                <a:latin typeface="Verdana"/>
                <a:ea typeface="Verdana"/>
              </a:rPr>
              <a:t>Modulinė mokymų programa:</a:t>
            </a:r>
            <a:endParaRPr lang="lt-LT" i="1">
              <a:solidFill>
                <a:srgbClr val="302957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B579809-5256-C7F1-07DD-96F31FEBDADC}"/>
              </a:ext>
            </a:extLst>
          </p:cNvPr>
          <p:cNvGrpSpPr/>
          <p:nvPr/>
        </p:nvGrpSpPr>
        <p:grpSpPr>
          <a:xfrm>
            <a:off x="343910" y="3353063"/>
            <a:ext cx="612842" cy="540000"/>
            <a:chOff x="332415" y="4555789"/>
            <a:chExt cx="612842" cy="540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D137246-FB5F-1870-C404-0BD8669E786F}"/>
                </a:ext>
              </a:extLst>
            </p:cNvPr>
            <p:cNvSpPr/>
            <p:nvPr/>
          </p:nvSpPr>
          <p:spPr>
            <a:xfrm>
              <a:off x="372892" y="4555789"/>
              <a:ext cx="540000" cy="540000"/>
            </a:xfrm>
            <a:prstGeom prst="rect">
              <a:avLst/>
            </a:prstGeom>
            <a:solidFill>
              <a:srgbClr val="7D9C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5B00EA4-1302-5275-3022-0A2BF96058BD}"/>
                </a:ext>
              </a:extLst>
            </p:cNvPr>
            <p:cNvSpPr txBox="1"/>
            <p:nvPr/>
          </p:nvSpPr>
          <p:spPr>
            <a:xfrm>
              <a:off x="332415" y="4611446"/>
              <a:ext cx="6128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lt-LT" sz="20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II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5C1639D-4178-C3FD-2617-D360AA98A246}"/>
              </a:ext>
            </a:extLst>
          </p:cNvPr>
          <p:cNvGrpSpPr/>
          <p:nvPr/>
        </p:nvGrpSpPr>
        <p:grpSpPr>
          <a:xfrm>
            <a:off x="363463" y="4213085"/>
            <a:ext cx="612842" cy="540000"/>
            <a:chOff x="310288" y="4533564"/>
            <a:chExt cx="612842" cy="540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64CBB15-1DCA-9203-75DE-70EF8DF1F4A1}"/>
                </a:ext>
              </a:extLst>
            </p:cNvPr>
            <p:cNvSpPr/>
            <p:nvPr/>
          </p:nvSpPr>
          <p:spPr>
            <a:xfrm>
              <a:off x="341142" y="4533564"/>
              <a:ext cx="540000" cy="540000"/>
            </a:xfrm>
            <a:prstGeom prst="rect">
              <a:avLst/>
            </a:prstGeom>
            <a:solidFill>
              <a:srgbClr val="7D9C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E5A948E-A927-D271-8D60-3C02D11970E5}"/>
                </a:ext>
              </a:extLst>
            </p:cNvPr>
            <p:cNvSpPr txBox="1"/>
            <p:nvPr/>
          </p:nvSpPr>
          <p:spPr>
            <a:xfrm>
              <a:off x="310288" y="4589516"/>
              <a:ext cx="6128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lt-LT" sz="20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III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42288B7-8A5F-C314-4264-89FC30CAC5F7}"/>
              </a:ext>
            </a:extLst>
          </p:cNvPr>
          <p:cNvGrpSpPr/>
          <p:nvPr/>
        </p:nvGrpSpPr>
        <p:grpSpPr>
          <a:xfrm>
            <a:off x="367043" y="5010038"/>
            <a:ext cx="612842" cy="540000"/>
            <a:chOff x="307113" y="4555789"/>
            <a:chExt cx="612842" cy="5400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2923B50-CBAE-EA12-317F-A4D98370EDF8}"/>
                </a:ext>
              </a:extLst>
            </p:cNvPr>
            <p:cNvSpPr/>
            <p:nvPr/>
          </p:nvSpPr>
          <p:spPr>
            <a:xfrm>
              <a:off x="341142" y="4555789"/>
              <a:ext cx="540000" cy="540000"/>
            </a:xfrm>
            <a:prstGeom prst="rect">
              <a:avLst/>
            </a:prstGeom>
            <a:solidFill>
              <a:srgbClr val="7D9C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8738ECB-1A65-6AA0-B37D-CA6767A7A63B}"/>
                </a:ext>
              </a:extLst>
            </p:cNvPr>
            <p:cNvSpPr txBox="1"/>
            <p:nvPr/>
          </p:nvSpPr>
          <p:spPr>
            <a:xfrm>
              <a:off x="307113" y="4608370"/>
              <a:ext cx="6128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lt-LT" sz="20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IV</a:t>
              </a:r>
            </a:p>
          </p:txBody>
        </p:sp>
      </p:grpSp>
      <p:sp>
        <p:nvSpPr>
          <p:cNvPr id="21" name="Pavadinimas 1">
            <a:extLst>
              <a:ext uri="{FF2B5EF4-FFF2-40B4-BE49-F238E27FC236}">
                <a16:creationId xmlns:a16="http://schemas.microsoft.com/office/drawing/2014/main" id="{8123A247-AF9B-D678-8B33-DC7BD7563A87}"/>
              </a:ext>
            </a:extLst>
          </p:cNvPr>
          <p:cNvSpPr txBox="1">
            <a:spLocks/>
          </p:cNvSpPr>
          <p:nvPr/>
        </p:nvSpPr>
        <p:spPr>
          <a:xfrm>
            <a:off x="1059154" y="2540791"/>
            <a:ext cx="6694130" cy="5770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lt-LT" sz="2400">
                <a:solidFill>
                  <a:srgbClr val="312A57"/>
                </a:solidFill>
                <a:latin typeface="Verdana"/>
                <a:ea typeface="Verdana"/>
              </a:rPr>
              <a:t>Inovacijų ekosistema, kultūra, lyderystė</a:t>
            </a:r>
            <a:endParaRPr lang="lt-LT" sz="2400" b="1">
              <a:solidFill>
                <a:srgbClr val="312A57"/>
              </a:solidFill>
            </a:endParaRPr>
          </a:p>
        </p:txBody>
      </p:sp>
      <p:sp>
        <p:nvSpPr>
          <p:cNvPr id="22" name="Pavadinimas 1">
            <a:extLst>
              <a:ext uri="{FF2B5EF4-FFF2-40B4-BE49-F238E27FC236}">
                <a16:creationId xmlns:a16="http://schemas.microsoft.com/office/drawing/2014/main" id="{6B9A4A4F-E3F3-D593-49BC-6088FF56A992}"/>
              </a:ext>
            </a:extLst>
          </p:cNvPr>
          <p:cNvSpPr txBox="1">
            <a:spLocks/>
          </p:cNvSpPr>
          <p:nvPr/>
        </p:nvSpPr>
        <p:spPr>
          <a:xfrm>
            <a:off x="1042890" y="3308288"/>
            <a:ext cx="6024494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lt-LT" sz="2400">
                <a:solidFill>
                  <a:srgbClr val="312A57"/>
                </a:solidFill>
                <a:latin typeface="Verdana"/>
                <a:ea typeface="Verdana"/>
              </a:rPr>
              <a:t>Inovacijų strategija ir planavimas</a:t>
            </a:r>
            <a:endParaRPr lang="lt-LT" sz="2400" b="1">
              <a:solidFill>
                <a:srgbClr val="312A57"/>
              </a:solidFill>
            </a:endParaRPr>
          </a:p>
        </p:txBody>
      </p:sp>
      <p:sp>
        <p:nvSpPr>
          <p:cNvPr id="23" name="Pavadinimas 1">
            <a:extLst>
              <a:ext uri="{FF2B5EF4-FFF2-40B4-BE49-F238E27FC236}">
                <a16:creationId xmlns:a16="http://schemas.microsoft.com/office/drawing/2014/main" id="{8CC9757C-4066-0A09-7422-3C3FA1041FCB}"/>
              </a:ext>
            </a:extLst>
          </p:cNvPr>
          <p:cNvSpPr txBox="1">
            <a:spLocks/>
          </p:cNvSpPr>
          <p:nvPr/>
        </p:nvSpPr>
        <p:spPr>
          <a:xfrm>
            <a:off x="1059154" y="4120994"/>
            <a:ext cx="6024494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lt-LT" sz="2400">
                <a:solidFill>
                  <a:srgbClr val="312A57"/>
                </a:solidFill>
                <a:latin typeface="Verdana"/>
                <a:ea typeface="Verdana"/>
              </a:rPr>
              <a:t>Inovacijų organizacija ir procesai</a:t>
            </a:r>
            <a:endParaRPr lang="lt-LT" sz="2400" b="1">
              <a:solidFill>
                <a:srgbClr val="312A57"/>
              </a:solidFill>
            </a:endParaRPr>
          </a:p>
        </p:txBody>
      </p:sp>
      <p:sp>
        <p:nvSpPr>
          <p:cNvPr id="24" name="Pavadinimas 1">
            <a:extLst>
              <a:ext uri="{FF2B5EF4-FFF2-40B4-BE49-F238E27FC236}">
                <a16:creationId xmlns:a16="http://schemas.microsoft.com/office/drawing/2014/main" id="{9A456D17-4385-8E2B-9936-A552738535F3}"/>
              </a:ext>
            </a:extLst>
          </p:cNvPr>
          <p:cNvSpPr txBox="1">
            <a:spLocks/>
          </p:cNvSpPr>
          <p:nvPr/>
        </p:nvSpPr>
        <p:spPr>
          <a:xfrm>
            <a:off x="1087485" y="4995180"/>
            <a:ext cx="5973716" cy="5770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lt-LT" sz="2400">
                <a:solidFill>
                  <a:srgbClr val="312A57"/>
                </a:solidFill>
                <a:latin typeface="Verdana"/>
                <a:ea typeface="Verdana"/>
              </a:rPr>
              <a:t>Inovacijų kūrimas, vystymas ir komercializavimas</a:t>
            </a:r>
            <a:endParaRPr lang="lt-LT" sz="2400" b="1">
              <a:solidFill>
                <a:srgbClr val="312A57"/>
              </a:solidFill>
            </a:endParaRPr>
          </a:p>
        </p:txBody>
      </p:sp>
      <p:pic>
        <p:nvPicPr>
          <p:cNvPr id="3" name="Graphic 2" descr="Stopwatch 33% with solid fill">
            <a:extLst>
              <a:ext uri="{FF2B5EF4-FFF2-40B4-BE49-F238E27FC236}">
                <a16:creationId xmlns:a16="http://schemas.microsoft.com/office/drawing/2014/main" id="{A8D98D8F-1506-4351-3692-D73AF15AE4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97538" y="1303257"/>
            <a:ext cx="798921" cy="798921"/>
          </a:xfrm>
          <a:prstGeom prst="rect">
            <a:avLst/>
          </a:prstGeom>
        </p:spPr>
      </p:pic>
      <p:sp>
        <p:nvSpPr>
          <p:cNvPr id="15" name="Pavadinimas 1">
            <a:extLst>
              <a:ext uri="{FF2B5EF4-FFF2-40B4-BE49-F238E27FC236}">
                <a16:creationId xmlns:a16="http://schemas.microsoft.com/office/drawing/2014/main" id="{B21057F9-979F-32DF-3030-A42457534512}"/>
              </a:ext>
            </a:extLst>
          </p:cNvPr>
          <p:cNvSpPr txBox="1">
            <a:spLocks/>
          </p:cNvSpPr>
          <p:nvPr/>
        </p:nvSpPr>
        <p:spPr>
          <a:xfrm>
            <a:off x="8611595" y="1439426"/>
            <a:ext cx="1776743" cy="5770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lt-LT" sz="2400">
                <a:solidFill>
                  <a:srgbClr val="312A57"/>
                </a:solidFill>
                <a:latin typeface="Verdana"/>
                <a:ea typeface="Verdana"/>
              </a:rPr>
              <a:t>Trukmė:</a:t>
            </a:r>
            <a:endParaRPr lang="lt-LT" sz="2400" b="1">
              <a:solidFill>
                <a:srgbClr val="312A57"/>
              </a:solidFill>
            </a:endParaRPr>
          </a:p>
        </p:txBody>
      </p:sp>
      <p:sp>
        <p:nvSpPr>
          <p:cNvPr id="16" name="Pavadinimas 1">
            <a:extLst>
              <a:ext uri="{FF2B5EF4-FFF2-40B4-BE49-F238E27FC236}">
                <a16:creationId xmlns:a16="http://schemas.microsoft.com/office/drawing/2014/main" id="{BA64BD26-E243-218E-B9F5-2DC74548B150}"/>
              </a:ext>
            </a:extLst>
          </p:cNvPr>
          <p:cNvSpPr txBox="1">
            <a:spLocks/>
          </p:cNvSpPr>
          <p:nvPr/>
        </p:nvSpPr>
        <p:spPr>
          <a:xfrm>
            <a:off x="7604496" y="2215299"/>
            <a:ext cx="4499519" cy="27714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lt-LT" sz="2400">
                <a:solidFill>
                  <a:srgbClr val="312A57"/>
                </a:solidFill>
                <a:latin typeface="Verdana"/>
                <a:ea typeface="Verdana"/>
              </a:rPr>
              <a:t>I programos tipas: </a:t>
            </a:r>
            <a:r>
              <a:rPr lang="lt-LT" sz="2400" b="1">
                <a:solidFill>
                  <a:srgbClr val="312A57"/>
                </a:solidFill>
                <a:latin typeface="Verdana"/>
                <a:ea typeface="Verdana"/>
              </a:rPr>
              <a:t>40</a:t>
            </a:r>
            <a:r>
              <a:rPr lang="en-US" sz="2400" b="1">
                <a:solidFill>
                  <a:srgbClr val="312A57"/>
                </a:solidFill>
                <a:latin typeface="Verdana"/>
                <a:ea typeface="Verdana"/>
              </a:rPr>
              <a:t> val.</a:t>
            </a:r>
            <a:endParaRPr lang="lt-LT" sz="2400" b="1">
              <a:solidFill>
                <a:srgbClr val="312A57"/>
              </a:solidFill>
              <a:latin typeface="Verdana"/>
              <a:ea typeface="Verdana"/>
            </a:endParaRPr>
          </a:p>
          <a:p>
            <a:r>
              <a:rPr lang="lt-LT" sz="2400">
                <a:solidFill>
                  <a:srgbClr val="312A57"/>
                </a:solidFill>
                <a:latin typeface="Verdana"/>
                <a:ea typeface="Verdana"/>
              </a:rPr>
              <a:t>(e-mokymai + nuotolinis)</a:t>
            </a:r>
          </a:p>
          <a:p>
            <a:endParaRPr lang="lt-LT" sz="2400">
              <a:solidFill>
                <a:srgbClr val="312A57"/>
              </a:solidFill>
              <a:latin typeface="Verdana"/>
              <a:ea typeface="Verdana"/>
            </a:endParaRPr>
          </a:p>
          <a:p>
            <a:r>
              <a:rPr lang="lt-LT" sz="2400">
                <a:solidFill>
                  <a:srgbClr val="312A57"/>
                </a:solidFill>
                <a:latin typeface="Verdana"/>
                <a:ea typeface="Verdana"/>
              </a:rPr>
              <a:t>II programos tipas: </a:t>
            </a:r>
            <a:r>
              <a:rPr lang="en-US" sz="2400" b="1">
                <a:solidFill>
                  <a:srgbClr val="312A57"/>
                </a:solidFill>
                <a:latin typeface="Verdana"/>
                <a:ea typeface="Verdana"/>
              </a:rPr>
              <a:t>2</a:t>
            </a:r>
            <a:r>
              <a:rPr lang="lt-LT" sz="2400" b="1">
                <a:solidFill>
                  <a:srgbClr val="312A57"/>
                </a:solidFill>
                <a:latin typeface="Verdana"/>
                <a:ea typeface="Verdana"/>
              </a:rPr>
              <a:t>8</a:t>
            </a:r>
            <a:r>
              <a:rPr lang="en-US" sz="2400" b="1">
                <a:solidFill>
                  <a:srgbClr val="312A57"/>
                </a:solidFill>
                <a:latin typeface="Verdana"/>
                <a:ea typeface="Verdana"/>
              </a:rPr>
              <a:t> val.</a:t>
            </a:r>
            <a:endParaRPr lang="lt-LT" sz="2400" b="1">
              <a:solidFill>
                <a:srgbClr val="312A57"/>
              </a:solidFill>
              <a:latin typeface="Verdana"/>
              <a:ea typeface="Verdana"/>
            </a:endParaRPr>
          </a:p>
          <a:p>
            <a:r>
              <a:rPr lang="lt-LT" sz="2400">
                <a:solidFill>
                  <a:srgbClr val="312A57"/>
                </a:solidFill>
                <a:latin typeface="Verdana"/>
                <a:ea typeface="Verdana"/>
              </a:rPr>
              <a:t>(visos mokymo formos)</a:t>
            </a:r>
          </a:p>
        </p:txBody>
      </p:sp>
    </p:spTree>
    <p:extLst>
      <p:ext uri="{BB962C8B-B14F-4D97-AF65-F5344CB8AC3E}">
        <p14:creationId xmlns:p14="http://schemas.microsoft.com/office/powerpoint/2010/main" val="2982629768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727DC2-90E0-820B-52E4-228A354C0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B8B10ED-041C-C56D-E01B-AA72797C6FEC}"/>
              </a:ext>
            </a:extLst>
          </p:cNvPr>
          <p:cNvSpPr/>
          <p:nvPr/>
        </p:nvSpPr>
        <p:spPr>
          <a:xfrm>
            <a:off x="7429500" y="0"/>
            <a:ext cx="4762500" cy="6880994"/>
          </a:xfrm>
          <a:prstGeom prst="rect">
            <a:avLst/>
          </a:prstGeom>
          <a:solidFill>
            <a:srgbClr val="7D9C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41928D8-2070-E3FB-E80C-1412D290C065}"/>
              </a:ext>
            </a:extLst>
          </p:cNvPr>
          <p:cNvSpPr txBox="1">
            <a:spLocks/>
          </p:cNvSpPr>
          <p:nvPr/>
        </p:nvSpPr>
        <p:spPr>
          <a:xfrm>
            <a:off x="799058" y="190783"/>
            <a:ext cx="6389141" cy="1077027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lt-LT" sz="3600" b="1">
                <a:solidFill>
                  <a:schemeClr val="accent2"/>
                </a:solidFill>
                <a:latin typeface="Verdana"/>
                <a:ea typeface="Verdana"/>
              </a:rPr>
              <a:t>Pirkimo objektas</a:t>
            </a:r>
            <a:endParaRPr lang="lt-LT" sz="4000">
              <a:solidFill>
                <a:schemeClr val="accent2"/>
              </a:solidFill>
            </a:endParaRPr>
          </a:p>
        </p:txBody>
      </p:sp>
      <p:sp>
        <p:nvSpPr>
          <p:cNvPr id="8" name="Teksto vietos rezervavimo ženklas 2">
            <a:extLst>
              <a:ext uri="{FF2B5EF4-FFF2-40B4-BE49-F238E27FC236}">
                <a16:creationId xmlns:a16="http://schemas.microsoft.com/office/drawing/2014/main" id="{F45C4A32-E4AF-565E-297A-D358CE87AF56}"/>
              </a:ext>
            </a:extLst>
          </p:cNvPr>
          <p:cNvSpPr txBox="1">
            <a:spLocks/>
          </p:cNvSpPr>
          <p:nvPr/>
        </p:nvSpPr>
        <p:spPr>
          <a:xfrm>
            <a:off x="497477" y="1034094"/>
            <a:ext cx="6582970" cy="9416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i="1">
                <a:solidFill>
                  <a:srgbClr val="302957"/>
                </a:solidFill>
                <a:latin typeface="Verdana"/>
                <a:ea typeface="Verdana"/>
              </a:rPr>
              <a:t>Modulinė mokymų programa:</a:t>
            </a:r>
            <a:endParaRPr lang="lt-LT" i="1">
              <a:solidFill>
                <a:srgbClr val="302957"/>
              </a:solidFill>
            </a:endParaRP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DFD40014-193E-A5E4-B3E8-CB3873E722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423825"/>
              </p:ext>
            </p:extLst>
          </p:nvPr>
        </p:nvGraphicFramePr>
        <p:xfrm>
          <a:off x="406400" y="2260600"/>
          <a:ext cx="6968065" cy="1651192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2374726">
                  <a:extLst>
                    <a:ext uri="{9D8B030D-6E8A-4147-A177-3AD203B41FA5}">
                      <a16:colId xmlns:a16="http://schemas.microsoft.com/office/drawing/2014/main" val="2913645557"/>
                    </a:ext>
                  </a:extLst>
                </a:gridCol>
                <a:gridCol w="1291885">
                  <a:extLst>
                    <a:ext uri="{9D8B030D-6E8A-4147-A177-3AD203B41FA5}">
                      <a16:colId xmlns:a16="http://schemas.microsoft.com/office/drawing/2014/main" val="4135301042"/>
                    </a:ext>
                  </a:extLst>
                </a:gridCol>
                <a:gridCol w="1162857">
                  <a:extLst>
                    <a:ext uri="{9D8B030D-6E8A-4147-A177-3AD203B41FA5}">
                      <a16:colId xmlns:a16="http://schemas.microsoft.com/office/drawing/2014/main" val="5371752"/>
                    </a:ext>
                  </a:extLst>
                </a:gridCol>
                <a:gridCol w="1242525">
                  <a:extLst>
                    <a:ext uri="{9D8B030D-6E8A-4147-A177-3AD203B41FA5}">
                      <a16:colId xmlns:a16="http://schemas.microsoft.com/office/drawing/2014/main" val="2277119281"/>
                    </a:ext>
                  </a:extLst>
                </a:gridCol>
                <a:gridCol w="896072">
                  <a:extLst>
                    <a:ext uri="{9D8B030D-6E8A-4147-A177-3AD203B41FA5}">
                      <a16:colId xmlns:a16="http://schemas.microsoft.com/office/drawing/2014/main" val="2808874215"/>
                    </a:ext>
                  </a:extLst>
                </a:gridCol>
              </a:tblGrid>
              <a:tr h="521418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57"/>
                        </a:lnSpc>
                      </a:pPr>
                      <a:r>
                        <a:rPr lang="lt-LT" sz="1200" b="1">
                          <a:effectLst/>
                          <a:latin typeface="Verdana"/>
                          <a:ea typeface="Verdana"/>
                        </a:rPr>
                        <a:t>I tipo programa 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57"/>
                        </a:lnSpc>
                      </a:pPr>
                      <a:r>
                        <a:rPr lang="lt-LT" sz="1200" b="1">
                          <a:effectLst/>
                          <a:latin typeface="Verdana"/>
                          <a:ea typeface="Verdana"/>
                        </a:rPr>
                        <a:t>E-mokymai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57"/>
                        </a:lnSpc>
                      </a:pPr>
                      <a:r>
                        <a:rPr lang="lt-LT" sz="1200" b="1">
                          <a:effectLst/>
                          <a:latin typeface="Verdana"/>
                          <a:ea typeface="Verdana"/>
                        </a:rPr>
                        <a:t>Nuotoliniai mokymai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57"/>
                        </a:lnSpc>
                      </a:pPr>
                      <a:r>
                        <a:rPr lang="lt-LT" sz="1200" b="1">
                          <a:effectLst/>
                          <a:latin typeface="Verdana"/>
                          <a:ea typeface="Verdana"/>
                        </a:rPr>
                        <a:t>Kontaktiniai mokymai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57"/>
                        </a:lnSpc>
                      </a:pPr>
                      <a:r>
                        <a:rPr lang="lt-LT" sz="1200" b="1">
                          <a:effectLst/>
                          <a:latin typeface="Verdana"/>
                          <a:ea typeface="Verdana"/>
                        </a:rPr>
                        <a:t>Viso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1503473"/>
                  </a:ext>
                </a:extLst>
              </a:tr>
              <a:tr h="303410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57"/>
                        </a:lnSpc>
                      </a:pPr>
                      <a:r>
                        <a:rPr lang="lt-LT" sz="1200">
                          <a:effectLst/>
                          <a:latin typeface="Verdana"/>
                          <a:ea typeface="Verdana"/>
                        </a:rPr>
                        <a:t>Apimtis, proc.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57"/>
                        </a:lnSpc>
                      </a:pPr>
                      <a:r>
                        <a:rPr lang="lt-LT" sz="1200">
                          <a:effectLst/>
                          <a:latin typeface="Verdana"/>
                          <a:ea typeface="Verdana"/>
                        </a:rPr>
                        <a:t>70%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57"/>
                        </a:lnSpc>
                      </a:pPr>
                      <a:r>
                        <a:rPr lang="lt-LT" sz="1200">
                          <a:effectLst/>
                          <a:latin typeface="Verdana"/>
                          <a:ea typeface="Verdana"/>
                        </a:rPr>
                        <a:t>30%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57"/>
                        </a:lnSpc>
                      </a:pPr>
                      <a:r>
                        <a:rPr lang="lt-LT" sz="1200">
                          <a:effectLst/>
                          <a:latin typeface="Verdana"/>
                          <a:ea typeface="Verdana"/>
                        </a:rPr>
                        <a:t>-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57"/>
                        </a:lnSpc>
                      </a:pPr>
                      <a:r>
                        <a:rPr lang="lt-LT" sz="1200">
                          <a:effectLst/>
                          <a:latin typeface="Verdana"/>
                          <a:ea typeface="Verdana"/>
                        </a:rPr>
                        <a:t>100%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3766889"/>
                  </a:ext>
                </a:extLst>
              </a:tr>
              <a:tr h="303410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57"/>
                        </a:lnSpc>
                      </a:pPr>
                      <a:r>
                        <a:rPr lang="lt-LT" sz="1200">
                          <a:effectLst/>
                          <a:latin typeface="Verdana"/>
                          <a:ea typeface="Verdana"/>
                        </a:rPr>
                        <a:t>Apimtis, val.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57"/>
                        </a:lnSpc>
                      </a:pPr>
                      <a:r>
                        <a:rPr lang="lt-LT" sz="1200">
                          <a:effectLst/>
                          <a:latin typeface="Verdana"/>
                          <a:ea typeface="Verdana"/>
                        </a:rPr>
                        <a:t>28 val.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57"/>
                        </a:lnSpc>
                      </a:pPr>
                      <a:r>
                        <a:rPr lang="lt-LT" sz="1200">
                          <a:effectLst/>
                          <a:latin typeface="Verdana"/>
                          <a:ea typeface="Verdana"/>
                        </a:rPr>
                        <a:t>12 val.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57"/>
                        </a:lnSpc>
                      </a:pPr>
                      <a:r>
                        <a:rPr lang="lt-LT" sz="1200">
                          <a:effectLst/>
                          <a:latin typeface="Verdana"/>
                          <a:ea typeface="Verdana"/>
                        </a:rPr>
                        <a:t>-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57"/>
                        </a:lnSpc>
                      </a:pPr>
                      <a:r>
                        <a:rPr lang="lt-LT" sz="1200">
                          <a:effectLst/>
                          <a:latin typeface="Verdana"/>
                          <a:ea typeface="Verdana"/>
                        </a:rPr>
                        <a:t>40 val.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4797445"/>
                  </a:ext>
                </a:extLst>
              </a:tr>
              <a:tr h="522954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57"/>
                        </a:lnSpc>
                      </a:pPr>
                      <a:r>
                        <a:rPr lang="lt-LT" sz="1200">
                          <a:effectLst/>
                          <a:latin typeface="Verdana"/>
                          <a:ea typeface="Verdana"/>
                        </a:rPr>
                        <a:t>Apimtis, dienomis trijų mėnesių laikotarpyje 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57"/>
                        </a:lnSpc>
                      </a:pPr>
                      <a:r>
                        <a:rPr lang="lt-LT" sz="1200">
                          <a:effectLst/>
                          <a:latin typeface="Verdana"/>
                          <a:ea typeface="Verdana"/>
                        </a:rPr>
                        <a:t>3,5 d.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57"/>
                        </a:lnSpc>
                      </a:pPr>
                      <a:r>
                        <a:rPr lang="lt-LT" sz="1200">
                          <a:effectLst/>
                          <a:latin typeface="Verdana"/>
                          <a:ea typeface="Verdana"/>
                        </a:rPr>
                        <a:t>1,5 d. 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57"/>
                        </a:lnSpc>
                      </a:pPr>
                      <a:r>
                        <a:rPr lang="lt-LT" sz="1200">
                          <a:effectLst/>
                          <a:latin typeface="Verdana"/>
                          <a:ea typeface="Verdana"/>
                        </a:rPr>
                        <a:t>- </a:t>
                      </a:r>
                    </a:p>
                    <a:p>
                      <a:pPr algn="l" rtl="0" fontAlgn="base">
                        <a:lnSpc>
                          <a:spcPts val="1457"/>
                        </a:lnSpc>
                      </a:pPr>
                      <a:endParaRPr lang="lt-LT" sz="1200"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57"/>
                        </a:lnSpc>
                      </a:pPr>
                      <a:r>
                        <a:rPr lang="lt-LT" sz="1200">
                          <a:effectLst/>
                          <a:latin typeface="Verdana"/>
                          <a:ea typeface="Verdana"/>
                        </a:rPr>
                        <a:t>5 d. 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0585563"/>
                  </a:ext>
                </a:extLst>
              </a:tr>
            </a:tbl>
          </a:graphicData>
        </a:graphic>
      </p:graphicFrame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9C0694AA-58CF-8B3A-9590-2950BE76C4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3686751"/>
              </p:ext>
            </p:extLst>
          </p:nvPr>
        </p:nvGraphicFramePr>
        <p:xfrm>
          <a:off x="401955" y="4605867"/>
          <a:ext cx="6980974" cy="2015066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2257294">
                  <a:extLst>
                    <a:ext uri="{9D8B030D-6E8A-4147-A177-3AD203B41FA5}">
                      <a16:colId xmlns:a16="http://schemas.microsoft.com/office/drawing/2014/main" val="481330031"/>
                    </a:ext>
                  </a:extLst>
                </a:gridCol>
                <a:gridCol w="1342175">
                  <a:extLst>
                    <a:ext uri="{9D8B030D-6E8A-4147-A177-3AD203B41FA5}">
                      <a16:colId xmlns:a16="http://schemas.microsoft.com/office/drawing/2014/main" val="1374843362"/>
                    </a:ext>
                  </a:extLst>
                </a:gridCol>
                <a:gridCol w="1172040">
                  <a:extLst>
                    <a:ext uri="{9D8B030D-6E8A-4147-A177-3AD203B41FA5}">
                      <a16:colId xmlns:a16="http://schemas.microsoft.com/office/drawing/2014/main" val="3745814697"/>
                    </a:ext>
                  </a:extLst>
                </a:gridCol>
                <a:gridCol w="1234003">
                  <a:extLst>
                    <a:ext uri="{9D8B030D-6E8A-4147-A177-3AD203B41FA5}">
                      <a16:colId xmlns:a16="http://schemas.microsoft.com/office/drawing/2014/main" val="4121549393"/>
                    </a:ext>
                  </a:extLst>
                </a:gridCol>
                <a:gridCol w="975462">
                  <a:extLst>
                    <a:ext uri="{9D8B030D-6E8A-4147-A177-3AD203B41FA5}">
                      <a16:colId xmlns:a16="http://schemas.microsoft.com/office/drawing/2014/main" val="2961552564"/>
                    </a:ext>
                  </a:extLst>
                </a:gridCol>
              </a:tblGrid>
              <a:tr h="547682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57"/>
                        </a:lnSpc>
                      </a:pPr>
                      <a:r>
                        <a:rPr lang="lt-LT" sz="1200" b="1">
                          <a:effectLst/>
                          <a:latin typeface="Verdana"/>
                          <a:ea typeface="Verdana"/>
                        </a:rPr>
                        <a:t>II tipo programa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57"/>
                        </a:lnSpc>
                      </a:pPr>
                      <a:r>
                        <a:rPr lang="lt-LT" sz="1200" b="1">
                          <a:effectLst/>
                          <a:latin typeface="Verdana"/>
                          <a:ea typeface="Verdana"/>
                        </a:rPr>
                        <a:t>E-mokymai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57"/>
                        </a:lnSpc>
                      </a:pPr>
                      <a:r>
                        <a:rPr lang="lt-LT" sz="1200" b="1">
                          <a:effectLst/>
                          <a:latin typeface="Verdana"/>
                          <a:ea typeface="Verdana"/>
                        </a:rPr>
                        <a:t>Nuotoliniai mokymai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57"/>
                        </a:lnSpc>
                      </a:pPr>
                      <a:r>
                        <a:rPr lang="lt-LT" sz="1200" b="1">
                          <a:effectLst/>
                          <a:latin typeface="Verdana"/>
                          <a:ea typeface="Verdana"/>
                        </a:rPr>
                        <a:t>Kontaktiniai mokymai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57"/>
                        </a:lnSpc>
                      </a:pPr>
                      <a:r>
                        <a:rPr lang="lt-LT" sz="1200" b="1">
                          <a:effectLst/>
                          <a:latin typeface="Verdana"/>
                          <a:ea typeface="Verdana"/>
                        </a:rPr>
                        <a:t>Viso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5030947"/>
                  </a:ext>
                </a:extLst>
              </a:tr>
              <a:tr h="320593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57"/>
                        </a:lnSpc>
                      </a:pPr>
                      <a:r>
                        <a:rPr lang="lt-LT" sz="1200">
                          <a:effectLst/>
                          <a:latin typeface="Verdana"/>
                          <a:ea typeface="Verdana"/>
                        </a:rPr>
                        <a:t> Apimtis, proc. </a:t>
                      </a: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l" rtl="0" fontAlgn="base">
                        <a:lnSpc>
                          <a:spcPts val="1457"/>
                        </a:lnSpc>
                      </a:pPr>
                      <a:r>
                        <a:rPr lang="lt-LT" sz="1200">
                          <a:effectLst/>
                          <a:latin typeface="Verdana"/>
                          <a:ea typeface="Verdana"/>
                        </a:rPr>
                        <a:t>Suteikiama pilna prieiga ir galimybė gauti pažymėjimą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57"/>
                        </a:lnSpc>
                      </a:pPr>
                      <a:r>
                        <a:rPr lang="lt-LT" sz="1200">
                          <a:effectLst/>
                          <a:latin typeface="Verdana"/>
                          <a:ea typeface="Verdana"/>
                        </a:rPr>
                        <a:t>40%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57"/>
                        </a:lnSpc>
                      </a:pPr>
                      <a:r>
                        <a:rPr lang="lt-LT" sz="1200">
                          <a:effectLst/>
                          <a:latin typeface="Verdana"/>
                          <a:ea typeface="Verdana"/>
                        </a:rPr>
                        <a:t>60%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57"/>
                        </a:lnSpc>
                      </a:pPr>
                      <a:r>
                        <a:rPr lang="lt-LT" sz="1200">
                          <a:effectLst/>
                          <a:latin typeface="Verdana"/>
                          <a:ea typeface="Verdana"/>
                        </a:rPr>
                        <a:t>100%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2333646"/>
                  </a:ext>
                </a:extLst>
              </a:tr>
              <a:tr h="317757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57"/>
                        </a:lnSpc>
                      </a:pPr>
                      <a:r>
                        <a:rPr lang="lt-LT" sz="1200">
                          <a:effectLst/>
                          <a:latin typeface="Verdana"/>
                          <a:ea typeface="Verdana"/>
                        </a:rPr>
                        <a:t>Apimtis, val. 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57"/>
                        </a:lnSpc>
                      </a:pPr>
                      <a:r>
                        <a:rPr lang="lt-LT" sz="1200">
                          <a:effectLst/>
                          <a:latin typeface="Verdana"/>
                          <a:ea typeface="Verdana"/>
                        </a:rPr>
                        <a:t>12 val.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57"/>
                        </a:lnSpc>
                      </a:pPr>
                      <a:r>
                        <a:rPr lang="lt-LT" sz="1200">
                          <a:effectLst/>
                          <a:latin typeface="Verdana"/>
                          <a:ea typeface="Verdana"/>
                        </a:rPr>
                        <a:t>16 val.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57"/>
                        </a:lnSpc>
                      </a:pPr>
                      <a:r>
                        <a:rPr lang="lt-LT" sz="1200">
                          <a:effectLst/>
                          <a:latin typeface="Verdana"/>
                          <a:ea typeface="Verdana"/>
                        </a:rPr>
                        <a:t>28 val.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7208912"/>
                  </a:ext>
                </a:extLst>
              </a:tr>
              <a:tr h="829034"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57"/>
                        </a:lnSpc>
                      </a:pPr>
                      <a:r>
                        <a:rPr lang="lt-LT" sz="1200">
                          <a:effectLst/>
                          <a:latin typeface="Verdana"/>
                          <a:ea typeface="Verdana"/>
                        </a:rPr>
                        <a:t>Apimtis, dienomis trijų mėnesių laikotarpyje </a:t>
                      </a: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57"/>
                        </a:lnSpc>
                      </a:pPr>
                      <a:r>
                        <a:rPr lang="lt-LT" sz="1200">
                          <a:effectLst/>
                          <a:latin typeface="Verdana"/>
                          <a:ea typeface="Verdana"/>
                        </a:rPr>
                        <a:t>1,5 d. 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57"/>
                        </a:lnSpc>
                      </a:pPr>
                      <a:r>
                        <a:rPr lang="lt-LT" sz="1200">
                          <a:effectLst/>
                          <a:latin typeface="Verdana"/>
                          <a:ea typeface="Verdana"/>
                        </a:rPr>
                        <a:t>0,5 d.x4  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 rtl="0" fontAlgn="base">
                        <a:lnSpc>
                          <a:spcPts val="1457"/>
                        </a:lnSpc>
                      </a:pPr>
                      <a:r>
                        <a:rPr lang="lt-LT" sz="1200">
                          <a:effectLst/>
                          <a:latin typeface="Verdana"/>
                          <a:ea typeface="Verdana"/>
                        </a:rPr>
                        <a:t>3,5 d. 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453325"/>
                  </a:ext>
                </a:extLst>
              </a:tr>
            </a:tbl>
          </a:graphicData>
        </a:graphic>
      </p:graphicFrame>
      <p:sp>
        <p:nvSpPr>
          <p:cNvPr id="27" name="Teksto vietos rezervavimo ženklas 2">
            <a:extLst>
              <a:ext uri="{FF2B5EF4-FFF2-40B4-BE49-F238E27FC236}">
                <a16:creationId xmlns:a16="http://schemas.microsoft.com/office/drawing/2014/main" id="{B59BA589-4FB5-1094-5CC5-296BAA50C793}"/>
              </a:ext>
            </a:extLst>
          </p:cNvPr>
          <p:cNvSpPr txBox="1">
            <a:spLocks/>
          </p:cNvSpPr>
          <p:nvPr/>
        </p:nvSpPr>
        <p:spPr>
          <a:xfrm>
            <a:off x="409423" y="4060122"/>
            <a:ext cx="6582970" cy="57590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b="1" i="1">
                <a:solidFill>
                  <a:srgbClr val="302957"/>
                </a:solidFill>
                <a:latin typeface="Verdana"/>
                <a:ea typeface="Verdana"/>
              </a:rPr>
              <a:t>II tipas</a:t>
            </a:r>
            <a:endParaRPr lang="lt-LT" b="1" i="1">
              <a:solidFill>
                <a:srgbClr val="302957"/>
              </a:solidFill>
            </a:endParaRP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191BE834-12A7-9F35-F821-58C0B3AB2FFC}"/>
              </a:ext>
            </a:extLst>
          </p:cNvPr>
          <p:cNvSpPr/>
          <p:nvPr/>
        </p:nvSpPr>
        <p:spPr>
          <a:xfrm>
            <a:off x="8049043" y="1728796"/>
            <a:ext cx="4142957" cy="553513"/>
          </a:xfrm>
          <a:prstGeom prst="homePlate">
            <a:avLst/>
          </a:prstGeom>
          <a:solidFill>
            <a:srgbClr val="3029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L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38881710-96B0-B72A-05EA-1A12BA6A6F8D}"/>
              </a:ext>
            </a:extLst>
          </p:cNvPr>
          <p:cNvSpPr/>
          <p:nvPr/>
        </p:nvSpPr>
        <p:spPr>
          <a:xfrm>
            <a:off x="8057510" y="965836"/>
            <a:ext cx="4142957" cy="553513"/>
          </a:xfrm>
          <a:prstGeom prst="homePlate">
            <a:avLst/>
          </a:prstGeom>
          <a:solidFill>
            <a:srgbClr val="3029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L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7841B3BD-9D96-C92E-D1C2-2294E9A24169}"/>
              </a:ext>
            </a:extLst>
          </p:cNvPr>
          <p:cNvSpPr/>
          <p:nvPr/>
        </p:nvSpPr>
        <p:spPr>
          <a:xfrm>
            <a:off x="8049043" y="231506"/>
            <a:ext cx="4142957" cy="553513"/>
          </a:xfrm>
          <a:prstGeom prst="homePlate">
            <a:avLst/>
          </a:prstGeom>
          <a:solidFill>
            <a:srgbClr val="3029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L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CF984049-F9CF-2F32-CF8F-0591CE5BA8A4}"/>
              </a:ext>
            </a:extLst>
          </p:cNvPr>
          <p:cNvSpPr txBox="1">
            <a:spLocks/>
          </p:cNvSpPr>
          <p:nvPr/>
        </p:nvSpPr>
        <p:spPr>
          <a:xfrm>
            <a:off x="451692" y="1667055"/>
            <a:ext cx="6582970" cy="9416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b="1" i="1">
                <a:solidFill>
                  <a:srgbClr val="302957"/>
                </a:solidFill>
                <a:latin typeface="Verdana"/>
                <a:ea typeface="Verdana"/>
              </a:rPr>
              <a:t>I tipas</a:t>
            </a:r>
            <a:endParaRPr lang="lt-LT" b="1" i="1">
              <a:solidFill>
                <a:srgbClr val="302957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FDED72-879E-0956-1224-E1D82AD88B49}"/>
              </a:ext>
            </a:extLst>
          </p:cNvPr>
          <p:cNvSpPr txBox="1"/>
          <p:nvPr/>
        </p:nvSpPr>
        <p:spPr>
          <a:xfrm>
            <a:off x="8976147" y="1820359"/>
            <a:ext cx="1947662" cy="369332"/>
          </a:xfrm>
          <a:prstGeom prst="rect">
            <a:avLst/>
          </a:prstGeom>
          <a:solidFill>
            <a:srgbClr val="302957"/>
          </a:solidFill>
        </p:spPr>
        <p:txBody>
          <a:bodyPr wrap="square" lIns="91440" tIns="45720" rIns="91440" bIns="45720" anchor="t">
            <a:spAutoFit/>
          </a:bodyPr>
          <a:lstStyle/>
          <a:p>
            <a:r>
              <a:rPr lang="en-LT" b="0" i="0">
                <a:solidFill>
                  <a:schemeClr val="accent2"/>
                </a:solidFill>
                <a:effectLst/>
                <a:latin typeface="Times"/>
              </a:rPr>
              <a:t> </a:t>
            </a:r>
            <a:r>
              <a:rPr lang="lt-LT" b="1">
                <a:solidFill>
                  <a:schemeClr val="bg1"/>
                </a:solidFill>
                <a:latin typeface="Verdana"/>
                <a:ea typeface="Verdana"/>
              </a:rPr>
              <a:t>VADYBA</a:t>
            </a:r>
            <a:endParaRPr lang="en-LT" b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4C801F-036A-359E-B359-719B326ED550}"/>
              </a:ext>
            </a:extLst>
          </p:cNvPr>
          <p:cNvSpPr txBox="1"/>
          <p:nvPr/>
        </p:nvSpPr>
        <p:spPr>
          <a:xfrm>
            <a:off x="8864580" y="1053644"/>
            <a:ext cx="1947662" cy="369332"/>
          </a:xfrm>
          <a:prstGeom prst="rect">
            <a:avLst/>
          </a:prstGeom>
          <a:solidFill>
            <a:srgbClr val="302957"/>
          </a:solidFill>
        </p:spPr>
        <p:txBody>
          <a:bodyPr wrap="square" lIns="91440" tIns="45720" rIns="91440" bIns="45720" anchor="t">
            <a:spAutoFit/>
          </a:bodyPr>
          <a:lstStyle/>
          <a:p>
            <a:r>
              <a:rPr lang="en-LT" b="0" i="0">
                <a:solidFill>
                  <a:schemeClr val="accent2"/>
                </a:solidFill>
                <a:effectLst/>
                <a:latin typeface="Times"/>
              </a:rPr>
              <a:t> </a:t>
            </a:r>
            <a:r>
              <a:rPr lang="lt-LT" b="1">
                <a:solidFill>
                  <a:schemeClr val="bg1"/>
                </a:solidFill>
                <a:latin typeface="Verdana"/>
                <a:ea typeface="Verdana"/>
              </a:rPr>
              <a:t>INOVACIJŲ</a:t>
            </a:r>
            <a:endParaRPr lang="en-LT" b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661149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619E88-9059-7570-71B1-3044A8A7B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49579DB-AC95-1721-564C-62F5941FE279}"/>
              </a:ext>
            </a:extLst>
          </p:cNvPr>
          <p:cNvSpPr/>
          <p:nvPr/>
        </p:nvSpPr>
        <p:spPr>
          <a:xfrm>
            <a:off x="7429500" y="0"/>
            <a:ext cx="4762500" cy="6880994"/>
          </a:xfrm>
          <a:prstGeom prst="rect">
            <a:avLst/>
          </a:prstGeom>
          <a:solidFill>
            <a:srgbClr val="7D9C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BCD3D69-91DB-15EF-4F7F-4E4249E959D2}"/>
              </a:ext>
            </a:extLst>
          </p:cNvPr>
          <p:cNvSpPr txBox="1">
            <a:spLocks/>
          </p:cNvSpPr>
          <p:nvPr/>
        </p:nvSpPr>
        <p:spPr>
          <a:xfrm>
            <a:off x="799058" y="190783"/>
            <a:ext cx="6389141" cy="1077027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lt-LT" sz="3600" b="1">
                <a:solidFill>
                  <a:schemeClr val="accent2"/>
                </a:solidFill>
                <a:latin typeface="Verdana"/>
                <a:ea typeface="Verdana"/>
              </a:rPr>
              <a:t>Pirkimo objektas</a:t>
            </a:r>
            <a:endParaRPr lang="lt-LT" sz="4000">
              <a:solidFill>
                <a:schemeClr val="accent2"/>
              </a:solidFill>
            </a:endParaRP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87F97B01-F6B7-45E2-5FAC-338D00956D66}"/>
              </a:ext>
            </a:extLst>
          </p:cNvPr>
          <p:cNvSpPr txBox="1">
            <a:spLocks/>
          </p:cNvSpPr>
          <p:nvPr/>
        </p:nvSpPr>
        <p:spPr>
          <a:xfrm>
            <a:off x="359138" y="1110244"/>
            <a:ext cx="4084769" cy="439696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i="1">
                <a:solidFill>
                  <a:srgbClr val="302957"/>
                </a:solidFill>
                <a:latin typeface="Verdana"/>
                <a:ea typeface="Verdana"/>
              </a:rPr>
              <a:t>Mokymų formos:</a:t>
            </a:r>
            <a:endParaRPr lang="lt-LT" i="1">
              <a:solidFill>
                <a:srgbClr val="302957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7641723-3D83-BDFB-0F77-A7089CBB3BAE}"/>
              </a:ext>
            </a:extLst>
          </p:cNvPr>
          <p:cNvGrpSpPr/>
          <p:nvPr/>
        </p:nvGrpSpPr>
        <p:grpSpPr>
          <a:xfrm>
            <a:off x="386474" y="1918125"/>
            <a:ext cx="632297" cy="584775"/>
            <a:chOff x="372892" y="4526605"/>
            <a:chExt cx="632297" cy="58477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A25FDA9-4B15-6BDA-06CC-7B58BC7B49EC}"/>
                </a:ext>
              </a:extLst>
            </p:cNvPr>
            <p:cNvSpPr/>
            <p:nvPr/>
          </p:nvSpPr>
          <p:spPr>
            <a:xfrm>
              <a:off x="372892" y="4555789"/>
              <a:ext cx="540000" cy="540000"/>
            </a:xfrm>
            <a:prstGeom prst="rect">
              <a:avLst/>
            </a:prstGeom>
            <a:solidFill>
              <a:srgbClr val="7D9C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E42CF92-D7C4-FE2B-3DF4-3BF9DB3E6BBC}"/>
                </a:ext>
              </a:extLst>
            </p:cNvPr>
            <p:cNvSpPr txBox="1"/>
            <p:nvPr/>
          </p:nvSpPr>
          <p:spPr>
            <a:xfrm>
              <a:off x="392347" y="4526605"/>
              <a:ext cx="6128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t-LT" sz="32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4</a:t>
              </a:r>
            </a:p>
          </p:txBody>
        </p:sp>
      </p:grpSp>
      <p:sp>
        <p:nvSpPr>
          <p:cNvPr id="26" name="Pavadinimas 1">
            <a:extLst>
              <a:ext uri="{FF2B5EF4-FFF2-40B4-BE49-F238E27FC236}">
                <a16:creationId xmlns:a16="http://schemas.microsoft.com/office/drawing/2014/main" id="{91E09D77-6CB7-A731-BE65-D8F1E04B0194}"/>
              </a:ext>
            </a:extLst>
          </p:cNvPr>
          <p:cNvSpPr txBox="1">
            <a:spLocks/>
          </p:cNvSpPr>
          <p:nvPr/>
        </p:nvSpPr>
        <p:spPr>
          <a:xfrm>
            <a:off x="1038226" y="1924921"/>
            <a:ext cx="6573324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lt-LT" sz="2400">
                <a:solidFill>
                  <a:srgbClr val="312A57"/>
                </a:solidFill>
                <a:latin typeface="Verdana"/>
                <a:ea typeface="Verdana"/>
              </a:rPr>
              <a:t>Patyriminis mokymas (išvykos į užsienį)</a:t>
            </a:r>
            <a:endParaRPr lang="lt-LT" sz="2400" b="1">
              <a:solidFill>
                <a:srgbClr val="312A57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83B19B-75A2-F6DD-F59F-D5A8C881175C}"/>
              </a:ext>
            </a:extLst>
          </p:cNvPr>
          <p:cNvSpPr txBox="1"/>
          <p:nvPr/>
        </p:nvSpPr>
        <p:spPr>
          <a:xfrm>
            <a:off x="1150070" y="2849588"/>
            <a:ext cx="6165130" cy="338554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lt-LT" b="1">
                <a:solidFill>
                  <a:srgbClr val="302957"/>
                </a:solidFill>
                <a:latin typeface="Verdana"/>
                <a:ea typeface="Verdana"/>
              </a:rPr>
              <a:t>Tikslas: </a:t>
            </a:r>
            <a:r>
              <a:rPr lang="lt-LT">
                <a:solidFill>
                  <a:srgbClr val="302957"/>
                </a:solidFill>
                <a:latin typeface="Verdana"/>
                <a:ea typeface="Verdana"/>
              </a:rPr>
              <a:t>papildyti programos metu įgytas kompetencijas, užmegzti naujus kontaktus bei įgyti užsienio šalių patirties inovacijų taikymo srityje. </a:t>
            </a:r>
            <a:r>
              <a:rPr lang="en-US">
                <a:solidFill>
                  <a:srgbClr val="302957"/>
                </a:solidFill>
                <a:latin typeface="Verdana"/>
                <a:ea typeface="Verdana"/>
              </a:rPr>
              <a:t> </a:t>
            </a:r>
            <a:r>
              <a:rPr lang="lt-LT">
                <a:solidFill>
                  <a:srgbClr val="302957"/>
                </a:solidFill>
                <a:latin typeface="Verdana"/>
                <a:ea typeface="Verdana"/>
              </a:rPr>
              <a:t> </a:t>
            </a:r>
            <a:endParaRPr lang="en-US"/>
          </a:p>
          <a:p>
            <a:pPr algn="just"/>
            <a:endParaRPr lang="lt-LT">
              <a:solidFill>
                <a:srgbClr val="302957"/>
              </a:solidFill>
              <a:latin typeface="Verdana"/>
              <a:ea typeface="Verdana"/>
            </a:endParaRPr>
          </a:p>
          <a:p>
            <a:pPr algn="just"/>
            <a:r>
              <a:rPr lang="lt-LT" b="1">
                <a:solidFill>
                  <a:srgbClr val="302957"/>
                </a:solidFill>
                <a:latin typeface="Verdana"/>
                <a:ea typeface="Verdana"/>
              </a:rPr>
              <a:t>Dalyviai (ne mažiau kaip):</a:t>
            </a:r>
          </a:p>
          <a:p>
            <a:pPr algn="just"/>
            <a:endParaRPr lang="lt-LT">
              <a:solidFill>
                <a:srgbClr val="302957"/>
              </a:solidFill>
              <a:latin typeface="Verdana"/>
              <a:ea typeface="Verdana"/>
            </a:endParaRPr>
          </a:p>
          <a:p>
            <a:pPr algn="just"/>
            <a:r>
              <a:rPr lang="lt-LT">
                <a:solidFill>
                  <a:srgbClr val="302957"/>
                </a:solidFill>
                <a:latin typeface="Verdana"/>
                <a:ea typeface="Verdana"/>
              </a:rPr>
              <a:t>SR: </a:t>
            </a:r>
            <a:r>
              <a:rPr lang="lt-LT" b="1">
                <a:solidFill>
                  <a:srgbClr val="302957"/>
                </a:solidFill>
                <a:latin typeface="Verdana"/>
                <a:ea typeface="Verdana"/>
              </a:rPr>
              <a:t>54 </a:t>
            </a:r>
            <a:r>
              <a:rPr lang="lt-LT">
                <a:solidFill>
                  <a:srgbClr val="302957"/>
                </a:solidFill>
                <a:latin typeface="Verdana"/>
                <a:ea typeface="Verdana"/>
              </a:rPr>
              <a:t>MVĮ (108 dalyvių iš tų įmonių) </a:t>
            </a:r>
          </a:p>
          <a:p>
            <a:pPr algn="just"/>
            <a:r>
              <a:rPr lang="lt-LT">
                <a:solidFill>
                  <a:srgbClr val="302957"/>
                </a:solidFill>
                <a:latin typeface="Verdana"/>
                <a:ea typeface="Verdana"/>
              </a:rPr>
              <a:t>VVL: </a:t>
            </a:r>
            <a:r>
              <a:rPr lang="lt-LT" b="1">
                <a:solidFill>
                  <a:srgbClr val="302957"/>
                </a:solidFill>
                <a:latin typeface="Verdana"/>
                <a:ea typeface="Verdana"/>
              </a:rPr>
              <a:t>25</a:t>
            </a:r>
            <a:r>
              <a:rPr lang="lt-LT">
                <a:solidFill>
                  <a:srgbClr val="302957"/>
                </a:solidFill>
                <a:latin typeface="Verdana"/>
                <a:ea typeface="Verdana"/>
              </a:rPr>
              <a:t> MVĮ (50 dalyvių iš tų įmonių)</a:t>
            </a:r>
          </a:p>
          <a:p>
            <a:pPr algn="just"/>
            <a:endParaRPr lang="lt-LT">
              <a:solidFill>
                <a:srgbClr val="302957"/>
              </a:solidFill>
              <a:latin typeface="Verdana"/>
              <a:ea typeface="Verdana"/>
            </a:endParaRPr>
          </a:p>
          <a:p>
            <a:pPr algn="just"/>
            <a:endParaRPr lang="lt-LT">
              <a:solidFill>
                <a:srgbClr val="302957"/>
              </a:solidFill>
              <a:latin typeface="Verdana"/>
              <a:ea typeface="Verdana"/>
            </a:endParaRPr>
          </a:p>
          <a:p>
            <a:pPr algn="just"/>
            <a:r>
              <a:rPr lang="lt-LT" b="1">
                <a:solidFill>
                  <a:srgbClr val="302957"/>
                </a:solidFill>
                <a:latin typeface="Verdana"/>
                <a:ea typeface="Verdana"/>
              </a:rPr>
              <a:t>Trukmė: </a:t>
            </a:r>
            <a:r>
              <a:rPr lang="lt-LT">
                <a:solidFill>
                  <a:srgbClr val="302957"/>
                </a:solidFill>
                <a:latin typeface="Verdana"/>
                <a:ea typeface="Verdana"/>
              </a:rPr>
              <a:t>iki 7 dienų (bet ne mažiau nei 5 d.)</a:t>
            </a:r>
          </a:p>
          <a:p>
            <a:pPr algn="just"/>
            <a:endParaRPr lang="en-US" sz="1600">
              <a:latin typeface="Calibri"/>
              <a:ea typeface="Verdana"/>
              <a:cs typeface="Calibri"/>
            </a:endParaRPr>
          </a:p>
        </p:txBody>
      </p:sp>
      <p:pic>
        <p:nvPicPr>
          <p:cNvPr id="8" name="Graphic 7" descr="Bullseye with solid fill">
            <a:extLst>
              <a:ext uri="{FF2B5EF4-FFF2-40B4-BE49-F238E27FC236}">
                <a16:creationId xmlns:a16="http://schemas.microsoft.com/office/drawing/2014/main" id="{C2AE0181-EF31-374A-8581-754DB4CB4E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1510" y="2877532"/>
            <a:ext cx="685800" cy="685800"/>
          </a:xfrm>
          <a:prstGeom prst="rect">
            <a:avLst/>
          </a:prstGeom>
        </p:spPr>
      </p:pic>
      <p:pic>
        <p:nvPicPr>
          <p:cNvPr id="9" name="Graphic 8" descr="Group of people outline">
            <a:extLst>
              <a:ext uri="{FF2B5EF4-FFF2-40B4-BE49-F238E27FC236}">
                <a16:creationId xmlns:a16="http://schemas.microsoft.com/office/drawing/2014/main" id="{A6A18153-A5BA-5AE6-D52D-ADE06BC636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42507" y="3991466"/>
            <a:ext cx="685800" cy="685800"/>
          </a:xfrm>
          <a:prstGeom prst="rect">
            <a:avLst/>
          </a:prstGeom>
        </p:spPr>
      </p:pic>
      <p:pic>
        <p:nvPicPr>
          <p:cNvPr id="10" name="Graphic 9" descr="Stopwatch 75% with solid fill">
            <a:extLst>
              <a:ext uri="{FF2B5EF4-FFF2-40B4-BE49-F238E27FC236}">
                <a16:creationId xmlns:a16="http://schemas.microsoft.com/office/drawing/2014/main" id="{1826F665-6CB7-7071-0921-29FC1DD271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70789" y="5405487"/>
            <a:ext cx="685800" cy="685800"/>
          </a:xfrm>
          <a:prstGeom prst="rect">
            <a:avLst/>
          </a:prstGeom>
        </p:spPr>
      </p:pic>
      <p:sp>
        <p:nvSpPr>
          <p:cNvPr id="7" name="Arrow: Pentagon 6">
            <a:extLst>
              <a:ext uri="{FF2B5EF4-FFF2-40B4-BE49-F238E27FC236}">
                <a16:creationId xmlns:a16="http://schemas.microsoft.com/office/drawing/2014/main" id="{FF79DB71-CE4E-6866-8974-5E4D0BF8FF23}"/>
              </a:ext>
            </a:extLst>
          </p:cNvPr>
          <p:cNvSpPr/>
          <p:nvPr/>
        </p:nvSpPr>
        <p:spPr>
          <a:xfrm>
            <a:off x="8049043" y="1718358"/>
            <a:ext cx="4142957" cy="553513"/>
          </a:xfrm>
          <a:prstGeom prst="homePlate">
            <a:avLst/>
          </a:prstGeom>
          <a:solidFill>
            <a:srgbClr val="3029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L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6E6A091D-FD1F-FE90-46D8-CC0F3057CEC5}"/>
              </a:ext>
            </a:extLst>
          </p:cNvPr>
          <p:cNvSpPr/>
          <p:nvPr/>
        </p:nvSpPr>
        <p:spPr>
          <a:xfrm>
            <a:off x="8057510" y="965836"/>
            <a:ext cx="4142957" cy="553513"/>
          </a:xfrm>
          <a:prstGeom prst="homePlate">
            <a:avLst/>
          </a:prstGeom>
          <a:solidFill>
            <a:srgbClr val="3029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L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8A60FA4E-9CC0-42E9-3D67-138B9DED5B9A}"/>
              </a:ext>
            </a:extLst>
          </p:cNvPr>
          <p:cNvSpPr/>
          <p:nvPr/>
        </p:nvSpPr>
        <p:spPr>
          <a:xfrm>
            <a:off x="8049043" y="231506"/>
            <a:ext cx="4142957" cy="553513"/>
          </a:xfrm>
          <a:prstGeom prst="homePlate">
            <a:avLst/>
          </a:prstGeom>
          <a:solidFill>
            <a:srgbClr val="3029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L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5559197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81C52-3F57-3456-31DD-276BFFE346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10589F1-F674-58CB-EA35-F7EC625486AA}"/>
              </a:ext>
            </a:extLst>
          </p:cNvPr>
          <p:cNvSpPr/>
          <p:nvPr/>
        </p:nvSpPr>
        <p:spPr>
          <a:xfrm>
            <a:off x="7429500" y="0"/>
            <a:ext cx="4762500" cy="6880994"/>
          </a:xfrm>
          <a:prstGeom prst="rect">
            <a:avLst/>
          </a:prstGeom>
          <a:solidFill>
            <a:srgbClr val="7D9C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avadinimas 1">
            <a:extLst>
              <a:ext uri="{FF2B5EF4-FFF2-40B4-BE49-F238E27FC236}">
                <a16:creationId xmlns:a16="http://schemas.microsoft.com/office/drawing/2014/main" id="{A5A0C0F3-8FCD-BC1C-3312-6B978447229F}"/>
              </a:ext>
            </a:extLst>
          </p:cNvPr>
          <p:cNvSpPr txBox="1">
            <a:spLocks/>
          </p:cNvSpPr>
          <p:nvPr/>
        </p:nvSpPr>
        <p:spPr>
          <a:xfrm>
            <a:off x="1273799" y="1392026"/>
            <a:ext cx="6227370" cy="10770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lt-LT" sz="2500">
                <a:solidFill>
                  <a:srgbClr val="312A57"/>
                </a:solidFill>
                <a:latin typeface="Verdana"/>
                <a:ea typeface="Verdana"/>
              </a:rPr>
              <a:t>Sudėtingas, kompleksinis projektas, sustiprinta Administruojančios institucijos priežiūra, auditai.</a:t>
            </a:r>
            <a:endParaRPr lang="lt-LT" sz="2500" b="1">
              <a:solidFill>
                <a:srgbClr val="312A57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F44129E-BD16-F0E7-8D48-2E7EEEB768D1}"/>
              </a:ext>
            </a:extLst>
          </p:cNvPr>
          <p:cNvGrpSpPr/>
          <p:nvPr/>
        </p:nvGrpSpPr>
        <p:grpSpPr>
          <a:xfrm>
            <a:off x="641502" y="1392026"/>
            <a:ext cx="632297" cy="584775"/>
            <a:chOff x="372892" y="4526605"/>
            <a:chExt cx="632297" cy="58477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3C2D65E-E384-934B-BAE1-C8EE6F4B5761}"/>
                </a:ext>
              </a:extLst>
            </p:cNvPr>
            <p:cNvSpPr/>
            <p:nvPr/>
          </p:nvSpPr>
          <p:spPr>
            <a:xfrm>
              <a:off x="372892" y="4555789"/>
              <a:ext cx="540000" cy="540000"/>
            </a:xfrm>
            <a:prstGeom prst="rect">
              <a:avLst/>
            </a:prstGeom>
            <a:solidFill>
              <a:srgbClr val="7D9C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28717BE-753F-BE8A-1DBF-8E5ACADAF2CF}"/>
                </a:ext>
              </a:extLst>
            </p:cNvPr>
            <p:cNvSpPr txBox="1"/>
            <p:nvPr/>
          </p:nvSpPr>
          <p:spPr>
            <a:xfrm>
              <a:off x="392347" y="4526605"/>
              <a:ext cx="6128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t-LT" sz="32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1</a:t>
              </a:r>
            </a:p>
          </p:txBody>
        </p:sp>
      </p:grpSp>
      <p:sp>
        <p:nvSpPr>
          <p:cNvPr id="7" name="Title 1">
            <a:extLst>
              <a:ext uri="{FF2B5EF4-FFF2-40B4-BE49-F238E27FC236}">
                <a16:creationId xmlns:a16="http://schemas.microsoft.com/office/drawing/2014/main" id="{CE2DD108-4199-F048-C5D4-6A58BF305055}"/>
              </a:ext>
            </a:extLst>
          </p:cNvPr>
          <p:cNvSpPr txBox="1">
            <a:spLocks/>
          </p:cNvSpPr>
          <p:nvPr/>
        </p:nvSpPr>
        <p:spPr>
          <a:xfrm>
            <a:off x="799059" y="190783"/>
            <a:ext cx="5138754" cy="1077027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lt-LT" sz="3600" b="1">
                <a:solidFill>
                  <a:schemeClr val="accent2"/>
                </a:solidFill>
                <a:latin typeface="Verdana"/>
                <a:ea typeface="Verdana"/>
              </a:rPr>
              <a:t>Rizikos</a:t>
            </a:r>
            <a:endParaRPr lang="lt-LT" sz="4000"/>
          </a:p>
        </p:txBody>
      </p:sp>
      <p:sp>
        <p:nvSpPr>
          <p:cNvPr id="8" name="Pavadinimas 1">
            <a:extLst>
              <a:ext uri="{FF2B5EF4-FFF2-40B4-BE49-F238E27FC236}">
                <a16:creationId xmlns:a16="http://schemas.microsoft.com/office/drawing/2014/main" id="{3F51FD97-E7E8-E477-4958-12812B18CF3E}"/>
              </a:ext>
            </a:extLst>
          </p:cNvPr>
          <p:cNvSpPr txBox="1">
            <a:spLocks/>
          </p:cNvSpPr>
          <p:nvPr/>
        </p:nvSpPr>
        <p:spPr>
          <a:xfrm>
            <a:off x="1330359" y="3864128"/>
            <a:ext cx="6227370" cy="1417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lt-LT" sz="2500">
                <a:solidFill>
                  <a:srgbClr val="312A57"/>
                </a:solidFill>
                <a:latin typeface="Verdana"/>
                <a:ea typeface="Verdana"/>
              </a:rPr>
              <a:t>Užsitęsus viešojo pirkimo procedūroms, trumpėja paslaugų suteikimo laikotarpis, bet rodikliai išlieka tie patys.</a:t>
            </a:r>
            <a:endParaRPr lang="lt-LT" sz="2500" b="1">
              <a:solidFill>
                <a:srgbClr val="312A57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DB3D3F3-F6E1-69E1-5F52-37E4C20A78B7}"/>
              </a:ext>
            </a:extLst>
          </p:cNvPr>
          <p:cNvGrpSpPr/>
          <p:nvPr/>
        </p:nvGrpSpPr>
        <p:grpSpPr>
          <a:xfrm>
            <a:off x="641502" y="2747304"/>
            <a:ext cx="632297" cy="584775"/>
            <a:chOff x="372892" y="4526605"/>
            <a:chExt cx="632297" cy="58477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A3B8901-2117-03C7-075F-D5890150F204}"/>
                </a:ext>
              </a:extLst>
            </p:cNvPr>
            <p:cNvSpPr/>
            <p:nvPr/>
          </p:nvSpPr>
          <p:spPr>
            <a:xfrm>
              <a:off x="372892" y="4555789"/>
              <a:ext cx="540000" cy="540000"/>
            </a:xfrm>
            <a:prstGeom prst="rect">
              <a:avLst/>
            </a:prstGeom>
            <a:solidFill>
              <a:srgbClr val="7D9C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A24AE57-424D-B789-15A4-153D47C34C2A}"/>
                </a:ext>
              </a:extLst>
            </p:cNvPr>
            <p:cNvSpPr txBox="1"/>
            <p:nvPr/>
          </p:nvSpPr>
          <p:spPr>
            <a:xfrm>
              <a:off x="392347" y="4526605"/>
              <a:ext cx="6128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t-LT" sz="32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2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0F0E5D2-DF95-77B6-26CE-EAA606D1818D}"/>
              </a:ext>
            </a:extLst>
          </p:cNvPr>
          <p:cNvGrpSpPr/>
          <p:nvPr/>
        </p:nvGrpSpPr>
        <p:grpSpPr>
          <a:xfrm>
            <a:off x="660355" y="3844492"/>
            <a:ext cx="632297" cy="584775"/>
            <a:chOff x="372892" y="4526605"/>
            <a:chExt cx="632297" cy="584775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EE68A44-C44B-4BED-6CAD-4309BC60744B}"/>
                </a:ext>
              </a:extLst>
            </p:cNvPr>
            <p:cNvSpPr/>
            <p:nvPr/>
          </p:nvSpPr>
          <p:spPr>
            <a:xfrm>
              <a:off x="372892" y="4555789"/>
              <a:ext cx="540000" cy="540000"/>
            </a:xfrm>
            <a:prstGeom prst="rect">
              <a:avLst/>
            </a:prstGeom>
            <a:solidFill>
              <a:srgbClr val="7D9C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3EEE0EC-9185-25F9-2146-868F771AD663}"/>
                </a:ext>
              </a:extLst>
            </p:cNvPr>
            <p:cNvSpPr txBox="1"/>
            <p:nvPr/>
          </p:nvSpPr>
          <p:spPr>
            <a:xfrm>
              <a:off x="392347" y="4526605"/>
              <a:ext cx="6128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t-LT" sz="32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3</a:t>
              </a:r>
            </a:p>
          </p:txBody>
        </p:sp>
      </p:grpSp>
      <p:sp>
        <p:nvSpPr>
          <p:cNvPr id="15" name="Pavadinimas 1">
            <a:extLst>
              <a:ext uri="{FF2B5EF4-FFF2-40B4-BE49-F238E27FC236}">
                <a16:creationId xmlns:a16="http://schemas.microsoft.com/office/drawing/2014/main" id="{F6F169B9-4660-DDCA-FF16-4024A7CBA60E}"/>
              </a:ext>
            </a:extLst>
          </p:cNvPr>
          <p:cNvSpPr txBox="1">
            <a:spLocks/>
          </p:cNvSpPr>
          <p:nvPr/>
        </p:nvSpPr>
        <p:spPr>
          <a:xfrm>
            <a:off x="1313077" y="2338556"/>
            <a:ext cx="6227370" cy="14177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lt-LT" sz="2500">
                <a:solidFill>
                  <a:srgbClr val="312A57"/>
                </a:solidFill>
                <a:latin typeface="Verdana"/>
                <a:ea typeface="Verdana"/>
              </a:rPr>
              <a:t>Rodiklių mastas.</a:t>
            </a:r>
            <a:endParaRPr lang="lt-LT" sz="2500" b="1">
              <a:solidFill>
                <a:srgbClr val="312A57"/>
              </a:solidFill>
            </a:endParaRPr>
          </a:p>
        </p:txBody>
      </p:sp>
      <p:sp>
        <p:nvSpPr>
          <p:cNvPr id="19" name="Arrow: Pentagon 18">
            <a:extLst>
              <a:ext uri="{FF2B5EF4-FFF2-40B4-BE49-F238E27FC236}">
                <a16:creationId xmlns:a16="http://schemas.microsoft.com/office/drawing/2014/main" id="{E31E5A3C-69E2-C9FD-D2D9-2A502C06FC1B}"/>
              </a:ext>
            </a:extLst>
          </p:cNvPr>
          <p:cNvSpPr/>
          <p:nvPr/>
        </p:nvSpPr>
        <p:spPr>
          <a:xfrm>
            <a:off x="8049043" y="1728796"/>
            <a:ext cx="4142957" cy="553513"/>
          </a:xfrm>
          <a:prstGeom prst="homePlate">
            <a:avLst/>
          </a:prstGeom>
          <a:solidFill>
            <a:srgbClr val="3029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L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D407B25F-E3F9-4D51-F487-6340F1F22A90}"/>
              </a:ext>
            </a:extLst>
          </p:cNvPr>
          <p:cNvSpPr/>
          <p:nvPr/>
        </p:nvSpPr>
        <p:spPr>
          <a:xfrm>
            <a:off x="8049043" y="957369"/>
            <a:ext cx="4142957" cy="553513"/>
          </a:xfrm>
          <a:prstGeom prst="homePlate">
            <a:avLst/>
          </a:prstGeom>
          <a:solidFill>
            <a:srgbClr val="3029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L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D437D5C5-A9F2-0710-EC83-DA4799F7630B}"/>
              </a:ext>
            </a:extLst>
          </p:cNvPr>
          <p:cNvSpPr/>
          <p:nvPr/>
        </p:nvSpPr>
        <p:spPr>
          <a:xfrm>
            <a:off x="8049043" y="231506"/>
            <a:ext cx="4142957" cy="553513"/>
          </a:xfrm>
          <a:prstGeom prst="homePlate">
            <a:avLst/>
          </a:prstGeom>
          <a:solidFill>
            <a:srgbClr val="3029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L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094466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9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36F41-EB2E-3E24-AB25-4BAECEDF395B}"/>
              </a:ext>
            </a:extLst>
          </p:cNvPr>
          <p:cNvSpPr txBox="1">
            <a:spLocks/>
          </p:cNvSpPr>
          <p:nvPr/>
        </p:nvSpPr>
        <p:spPr>
          <a:xfrm>
            <a:off x="1192302" y="2154916"/>
            <a:ext cx="5447737" cy="3274312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lt-LT" sz="5400" b="1">
                <a:solidFill>
                  <a:schemeClr val="accent2"/>
                </a:solidFill>
                <a:latin typeface="Verdana"/>
                <a:ea typeface="Verdana"/>
              </a:rPr>
              <a:t>Klausimai</a:t>
            </a:r>
          </a:p>
          <a:p>
            <a:pPr>
              <a:lnSpc>
                <a:spcPct val="100000"/>
              </a:lnSpc>
            </a:pPr>
            <a:r>
              <a:rPr lang="lt-LT" sz="5400" b="1">
                <a:solidFill>
                  <a:schemeClr val="accent2"/>
                </a:solidFill>
                <a:latin typeface="Verdana"/>
                <a:ea typeface="Verdana"/>
              </a:rPr>
              <a:t>Pastebėjimai</a:t>
            </a:r>
          </a:p>
          <a:p>
            <a:pPr>
              <a:lnSpc>
                <a:spcPct val="100000"/>
              </a:lnSpc>
            </a:pPr>
            <a:r>
              <a:rPr lang="lt-LT" sz="5400" b="1">
                <a:solidFill>
                  <a:schemeClr val="accent2"/>
                </a:solidFill>
                <a:latin typeface="Verdana"/>
                <a:ea typeface="Verdana"/>
              </a:rPr>
              <a:t>Diskusija</a:t>
            </a:r>
            <a:endParaRPr lang="lt-LT" sz="6000"/>
          </a:p>
        </p:txBody>
      </p:sp>
      <p:pic>
        <p:nvPicPr>
          <p:cNvPr id="4" name="Graphic 3" descr="Customer review with solid fill">
            <a:extLst>
              <a:ext uri="{FF2B5EF4-FFF2-40B4-BE49-F238E27FC236}">
                <a16:creationId xmlns:a16="http://schemas.microsoft.com/office/drawing/2014/main" id="{A9AB0B9D-4F05-E632-E757-8563026FC9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225227" y="1704859"/>
            <a:ext cx="3539170" cy="353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341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E49BD2E-F385-56B5-1EA8-483C2DF0A8F4}"/>
              </a:ext>
            </a:extLst>
          </p:cNvPr>
          <p:cNvSpPr txBox="1">
            <a:spLocks/>
          </p:cNvSpPr>
          <p:nvPr/>
        </p:nvSpPr>
        <p:spPr>
          <a:xfrm>
            <a:off x="844502" y="315625"/>
            <a:ext cx="3698924" cy="951199"/>
          </a:xfrm>
          <a:prstGeom prst="rect">
            <a:avLst/>
          </a:prstGeom>
        </p:spPr>
        <p:txBody>
          <a:bodyPr lIns="91440" tIns="45720" rIns="91440" bIns="4572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lt-LT" sz="3200" b="1">
                <a:solidFill>
                  <a:schemeClr val="bg1"/>
                </a:solidFill>
                <a:latin typeface="Verdana"/>
                <a:ea typeface="Verdana"/>
              </a:rPr>
              <a:t>Kodėl verta dalyvauti?</a:t>
            </a:r>
            <a:endParaRPr lang="lt-LT" sz="3200" b="1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676B514-B061-E3B0-9553-174F3C833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0406" y="1605883"/>
            <a:ext cx="3917577" cy="48671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716416D-544A-BBD8-7AFD-82FE1F4B70DC}"/>
              </a:ext>
            </a:extLst>
          </p:cNvPr>
          <p:cNvSpPr/>
          <p:nvPr/>
        </p:nvSpPr>
        <p:spPr>
          <a:xfrm>
            <a:off x="838200" y="5502410"/>
            <a:ext cx="7005841" cy="969828"/>
          </a:xfrm>
          <a:prstGeom prst="rect">
            <a:avLst/>
          </a:prstGeom>
          <a:solidFill>
            <a:srgbClr val="332B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7F70BDC-330A-18CA-8313-82C37BCEFC7B}"/>
              </a:ext>
            </a:extLst>
          </p:cNvPr>
          <p:cNvSpPr/>
          <p:nvPr/>
        </p:nvSpPr>
        <p:spPr>
          <a:xfrm>
            <a:off x="2552699" y="3550258"/>
            <a:ext cx="5291341" cy="969828"/>
          </a:xfrm>
          <a:prstGeom prst="rect">
            <a:avLst/>
          </a:prstGeom>
          <a:solidFill>
            <a:srgbClr val="332B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88A8F52-D480-44B4-FE48-0F47469FA5DE}"/>
              </a:ext>
            </a:extLst>
          </p:cNvPr>
          <p:cNvSpPr/>
          <p:nvPr/>
        </p:nvSpPr>
        <p:spPr>
          <a:xfrm>
            <a:off x="4410076" y="1607158"/>
            <a:ext cx="3443490" cy="969828"/>
          </a:xfrm>
          <a:prstGeom prst="rect">
            <a:avLst/>
          </a:prstGeom>
          <a:solidFill>
            <a:srgbClr val="332B5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DA9A1C1-B3F5-C45C-7427-0DCA42DFD101}"/>
              </a:ext>
            </a:extLst>
          </p:cNvPr>
          <p:cNvSpPr/>
          <p:nvPr/>
        </p:nvSpPr>
        <p:spPr>
          <a:xfrm>
            <a:off x="3507104" y="2578708"/>
            <a:ext cx="4338841" cy="9698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1E614E3-1338-75D4-B680-7D6112C0C12A}"/>
              </a:ext>
            </a:extLst>
          </p:cNvPr>
          <p:cNvSpPr/>
          <p:nvPr/>
        </p:nvSpPr>
        <p:spPr>
          <a:xfrm>
            <a:off x="1733550" y="4523395"/>
            <a:ext cx="6139066" cy="9725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7" name="Pavadinimas 1">
            <a:extLst>
              <a:ext uri="{FF2B5EF4-FFF2-40B4-BE49-F238E27FC236}">
                <a16:creationId xmlns:a16="http://schemas.microsoft.com/office/drawing/2014/main" id="{9ED7072F-0E1D-F7E9-E8A1-FE3B407B4CE1}"/>
              </a:ext>
            </a:extLst>
          </p:cNvPr>
          <p:cNvSpPr txBox="1">
            <a:spLocks/>
          </p:cNvSpPr>
          <p:nvPr/>
        </p:nvSpPr>
        <p:spPr>
          <a:xfrm>
            <a:off x="1028721" y="5475050"/>
            <a:ext cx="6581754" cy="10116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lt-LT" sz="2400" b="1">
                <a:solidFill>
                  <a:schemeClr val="bg1"/>
                </a:solidFill>
                <a:latin typeface="Verdana"/>
                <a:ea typeface="Verdana"/>
              </a:rPr>
              <a:t>Žinios ir įgūdžiai</a:t>
            </a:r>
            <a:r>
              <a:rPr lang="lt-LT" sz="2400">
                <a:solidFill>
                  <a:schemeClr val="bg1"/>
                </a:solidFill>
                <a:latin typeface="Verdana"/>
                <a:ea typeface="Verdana"/>
              </a:rPr>
              <a:t>: </a:t>
            </a:r>
          </a:p>
          <a:p>
            <a:r>
              <a:rPr lang="lt-LT" sz="2400">
                <a:solidFill>
                  <a:schemeClr val="bg1"/>
                </a:solidFill>
                <a:latin typeface="Verdana"/>
                <a:ea typeface="Verdana"/>
              </a:rPr>
              <a:t>sėkmingai inovuoti</a:t>
            </a:r>
          </a:p>
        </p:txBody>
      </p:sp>
      <p:sp>
        <p:nvSpPr>
          <p:cNvPr id="18" name="Pavadinimas 1">
            <a:extLst>
              <a:ext uri="{FF2B5EF4-FFF2-40B4-BE49-F238E27FC236}">
                <a16:creationId xmlns:a16="http://schemas.microsoft.com/office/drawing/2014/main" id="{8D85A3DA-5F98-687E-8E58-F4E45A1C459C}"/>
              </a:ext>
            </a:extLst>
          </p:cNvPr>
          <p:cNvSpPr txBox="1">
            <a:spLocks/>
          </p:cNvSpPr>
          <p:nvPr/>
        </p:nvSpPr>
        <p:spPr>
          <a:xfrm>
            <a:off x="1909476" y="4699877"/>
            <a:ext cx="5996273" cy="6207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lt-LT" sz="2400" b="1">
                <a:solidFill>
                  <a:srgbClr val="312A57"/>
                </a:solidFill>
                <a:latin typeface="Verdana"/>
                <a:ea typeface="Verdana"/>
              </a:rPr>
              <a:t>Į(</a:t>
            </a:r>
            <a:r>
              <a:rPr lang="lt-LT" sz="2400" b="1" err="1">
                <a:solidFill>
                  <a:srgbClr val="312A57"/>
                </a:solidFill>
                <a:latin typeface="Verdana"/>
                <a:ea typeface="Verdana"/>
              </a:rPr>
              <a:t>si</a:t>
            </a:r>
            <a:r>
              <a:rPr lang="lt-LT" sz="2400" b="1">
                <a:solidFill>
                  <a:srgbClr val="312A57"/>
                </a:solidFill>
                <a:latin typeface="Verdana"/>
                <a:ea typeface="Verdana"/>
              </a:rPr>
              <a:t>)galinimas</a:t>
            </a:r>
            <a:r>
              <a:rPr lang="lt-LT" sz="2400">
                <a:solidFill>
                  <a:srgbClr val="312A57"/>
                </a:solidFill>
                <a:latin typeface="Verdana"/>
                <a:ea typeface="Verdana"/>
              </a:rPr>
              <a:t>: </a:t>
            </a:r>
          </a:p>
          <a:p>
            <a:r>
              <a:rPr lang="lt-LT" sz="2400">
                <a:solidFill>
                  <a:srgbClr val="312A57"/>
                </a:solidFill>
                <a:latin typeface="Verdana"/>
                <a:ea typeface="Verdana"/>
              </a:rPr>
              <a:t>išradingai veikti</a:t>
            </a:r>
          </a:p>
        </p:txBody>
      </p:sp>
      <p:sp>
        <p:nvSpPr>
          <p:cNvPr id="19" name="Pavadinimas 1">
            <a:extLst>
              <a:ext uri="{FF2B5EF4-FFF2-40B4-BE49-F238E27FC236}">
                <a16:creationId xmlns:a16="http://schemas.microsoft.com/office/drawing/2014/main" id="{1816E63D-B905-8B20-5E2D-0B07F4A0D195}"/>
              </a:ext>
            </a:extLst>
          </p:cNvPr>
          <p:cNvSpPr txBox="1">
            <a:spLocks/>
          </p:cNvSpPr>
          <p:nvPr/>
        </p:nvSpPr>
        <p:spPr>
          <a:xfrm>
            <a:off x="3655998" y="2700033"/>
            <a:ext cx="3954477" cy="6953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lt-LT" sz="2400" b="1">
                <a:solidFill>
                  <a:srgbClr val="332B59"/>
                </a:solidFill>
                <a:latin typeface="Verdana"/>
                <a:ea typeface="Verdana"/>
              </a:rPr>
              <a:t>Įkvėpimas</a:t>
            </a:r>
            <a:r>
              <a:rPr lang="lt-LT" sz="2400">
                <a:solidFill>
                  <a:srgbClr val="332B59"/>
                </a:solidFill>
                <a:latin typeface="Verdana"/>
                <a:ea typeface="Verdana"/>
              </a:rPr>
              <a:t>: </a:t>
            </a:r>
          </a:p>
          <a:p>
            <a:r>
              <a:rPr lang="lt-LT" sz="2400">
                <a:solidFill>
                  <a:srgbClr val="332B59"/>
                </a:solidFill>
                <a:latin typeface="Verdana"/>
                <a:ea typeface="Verdana"/>
              </a:rPr>
              <a:t>nebijoti eksperimentuoti</a:t>
            </a:r>
          </a:p>
        </p:txBody>
      </p:sp>
      <p:sp>
        <p:nvSpPr>
          <p:cNvPr id="20" name="Pavadinimas 1">
            <a:extLst>
              <a:ext uri="{FF2B5EF4-FFF2-40B4-BE49-F238E27FC236}">
                <a16:creationId xmlns:a16="http://schemas.microsoft.com/office/drawing/2014/main" id="{AB7D7AB3-DD03-20F6-2FEC-96E5A1448E64}"/>
              </a:ext>
            </a:extLst>
          </p:cNvPr>
          <p:cNvSpPr txBox="1">
            <a:spLocks/>
          </p:cNvSpPr>
          <p:nvPr/>
        </p:nvSpPr>
        <p:spPr>
          <a:xfrm>
            <a:off x="2610679" y="3624567"/>
            <a:ext cx="5466521" cy="83313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lt-LT" sz="2400" b="1">
                <a:solidFill>
                  <a:schemeClr val="bg1"/>
                </a:solidFill>
                <a:latin typeface="Verdana"/>
                <a:ea typeface="Verdana"/>
              </a:rPr>
              <a:t>Palaikymas</a:t>
            </a:r>
            <a:r>
              <a:rPr lang="lt-LT" sz="2400">
                <a:solidFill>
                  <a:schemeClr val="bg1"/>
                </a:solidFill>
                <a:latin typeface="Verdana"/>
                <a:ea typeface="Verdana"/>
              </a:rPr>
              <a:t>: jaustis inovatyvios </a:t>
            </a:r>
          </a:p>
          <a:p>
            <a:r>
              <a:rPr lang="lt-LT" sz="2400">
                <a:solidFill>
                  <a:schemeClr val="bg1"/>
                </a:solidFill>
                <a:latin typeface="Verdana"/>
                <a:ea typeface="Verdana"/>
              </a:rPr>
              <a:t>bendruomenės dalimi</a:t>
            </a:r>
          </a:p>
        </p:txBody>
      </p:sp>
      <p:sp>
        <p:nvSpPr>
          <p:cNvPr id="21" name="Pavadinimas 1">
            <a:extLst>
              <a:ext uri="{FF2B5EF4-FFF2-40B4-BE49-F238E27FC236}">
                <a16:creationId xmlns:a16="http://schemas.microsoft.com/office/drawing/2014/main" id="{5B243970-0364-C3CE-4DC3-B1ADF6CE4A30}"/>
              </a:ext>
            </a:extLst>
          </p:cNvPr>
          <p:cNvSpPr txBox="1">
            <a:spLocks/>
          </p:cNvSpPr>
          <p:nvPr/>
        </p:nvSpPr>
        <p:spPr>
          <a:xfrm>
            <a:off x="4487711" y="1520958"/>
            <a:ext cx="4742013" cy="112010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lt-LT" sz="2400" b="1">
                <a:solidFill>
                  <a:schemeClr val="bg1"/>
                </a:solidFill>
                <a:latin typeface="Verdana"/>
                <a:ea typeface="Verdana"/>
              </a:rPr>
              <a:t>Poveikis</a:t>
            </a:r>
            <a:r>
              <a:rPr lang="lt-LT" sz="2400">
                <a:solidFill>
                  <a:schemeClr val="bg1"/>
                </a:solidFill>
                <a:latin typeface="Verdana"/>
                <a:ea typeface="Verdana"/>
              </a:rPr>
              <a:t>: </a:t>
            </a:r>
          </a:p>
          <a:p>
            <a:r>
              <a:rPr lang="lt-LT" sz="2400">
                <a:solidFill>
                  <a:schemeClr val="bg1"/>
                </a:solidFill>
                <a:latin typeface="Verdana"/>
                <a:ea typeface="Verdana"/>
              </a:rPr>
              <a:t>auginti konkurencingumą</a:t>
            </a:r>
          </a:p>
        </p:txBody>
      </p:sp>
      <p:pic>
        <p:nvPicPr>
          <p:cNvPr id="24" name="Graphic 23" descr="Run with solid fill">
            <a:extLst>
              <a:ext uri="{FF2B5EF4-FFF2-40B4-BE49-F238E27FC236}">
                <a16:creationId xmlns:a16="http://schemas.microsoft.com/office/drawing/2014/main" id="{E05B7149-D6A5-9A99-4AB9-80B2184683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09625" y="4657725"/>
            <a:ext cx="800100" cy="800100"/>
          </a:xfrm>
          <a:prstGeom prst="rect">
            <a:avLst/>
          </a:prstGeom>
        </p:spPr>
      </p:pic>
      <p:pic>
        <p:nvPicPr>
          <p:cNvPr id="25" name="Graphic 24" descr="Run with solid fill">
            <a:extLst>
              <a:ext uri="{FF2B5EF4-FFF2-40B4-BE49-F238E27FC236}">
                <a16:creationId xmlns:a16="http://schemas.microsoft.com/office/drawing/2014/main" id="{9D9174E7-3A3B-172A-765C-758A118433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752600" y="3648075"/>
            <a:ext cx="800100" cy="800100"/>
          </a:xfrm>
          <a:prstGeom prst="rect">
            <a:avLst/>
          </a:prstGeom>
        </p:spPr>
      </p:pic>
      <p:pic>
        <p:nvPicPr>
          <p:cNvPr id="26" name="Graphic 25" descr="Run with solid fill">
            <a:extLst>
              <a:ext uri="{FF2B5EF4-FFF2-40B4-BE49-F238E27FC236}">
                <a16:creationId xmlns:a16="http://schemas.microsoft.com/office/drawing/2014/main" id="{13E2DD2C-E4D7-82D0-0038-522868AE6E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47950" y="2705100"/>
            <a:ext cx="800100" cy="800100"/>
          </a:xfrm>
          <a:prstGeom prst="rect">
            <a:avLst/>
          </a:prstGeom>
        </p:spPr>
      </p:pic>
      <p:pic>
        <p:nvPicPr>
          <p:cNvPr id="27" name="Graphic 26" descr="Run with solid fill">
            <a:extLst>
              <a:ext uri="{FF2B5EF4-FFF2-40B4-BE49-F238E27FC236}">
                <a16:creationId xmlns:a16="http://schemas.microsoft.com/office/drawing/2014/main" id="{39183419-02E0-FC58-DACC-E783DDBC66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590925" y="1685925"/>
            <a:ext cx="800100" cy="800100"/>
          </a:xfrm>
          <a:prstGeom prst="rect">
            <a:avLst/>
          </a:prstGeom>
        </p:spPr>
      </p:pic>
      <p:pic>
        <p:nvPicPr>
          <p:cNvPr id="29" name="Graphic 28" descr="Aspiration with solid fill">
            <a:extLst>
              <a:ext uri="{FF2B5EF4-FFF2-40B4-BE49-F238E27FC236}">
                <a16:creationId xmlns:a16="http://schemas.microsoft.com/office/drawing/2014/main" id="{525BED7B-553C-11E0-2FB9-82A36F64453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14850" y="523874"/>
            <a:ext cx="109537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747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727DC2-90E0-820B-52E4-228A354C0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B8B10ED-041C-C56D-E01B-AA72797C6FEC}"/>
              </a:ext>
            </a:extLst>
          </p:cNvPr>
          <p:cNvSpPr/>
          <p:nvPr/>
        </p:nvSpPr>
        <p:spPr>
          <a:xfrm>
            <a:off x="7429500" y="0"/>
            <a:ext cx="4762500" cy="6880994"/>
          </a:xfrm>
          <a:prstGeom prst="rect">
            <a:avLst/>
          </a:prstGeom>
          <a:solidFill>
            <a:srgbClr val="7D9C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41928D8-2070-E3FB-E80C-1412D290C065}"/>
              </a:ext>
            </a:extLst>
          </p:cNvPr>
          <p:cNvSpPr txBox="1">
            <a:spLocks/>
          </p:cNvSpPr>
          <p:nvPr/>
        </p:nvSpPr>
        <p:spPr>
          <a:xfrm>
            <a:off x="799058" y="190783"/>
            <a:ext cx="6389141" cy="1077027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b="1" err="1">
                <a:solidFill>
                  <a:schemeClr val="accent2"/>
                </a:solidFill>
                <a:latin typeface="Verdana"/>
                <a:ea typeface="Verdana"/>
              </a:rPr>
              <a:t>Moduliai</a:t>
            </a:r>
            <a:endParaRPr lang="lt-LT" sz="40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5A99E7D-0495-AA7B-E380-AD739BEDCD65}"/>
              </a:ext>
            </a:extLst>
          </p:cNvPr>
          <p:cNvGrpSpPr/>
          <p:nvPr/>
        </p:nvGrpSpPr>
        <p:grpSpPr>
          <a:xfrm>
            <a:off x="268173" y="1054891"/>
            <a:ext cx="612842" cy="540000"/>
            <a:chOff x="332513" y="4584070"/>
            <a:chExt cx="612842" cy="540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AEBFB42-AEF3-FC02-6FAF-0E181AB2CE89}"/>
                </a:ext>
              </a:extLst>
            </p:cNvPr>
            <p:cNvSpPr/>
            <p:nvPr/>
          </p:nvSpPr>
          <p:spPr>
            <a:xfrm>
              <a:off x="372892" y="4584070"/>
              <a:ext cx="540000" cy="540000"/>
            </a:xfrm>
            <a:prstGeom prst="rect">
              <a:avLst/>
            </a:prstGeom>
            <a:solidFill>
              <a:srgbClr val="7D9C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44FCC17-49B5-B56F-4F3A-C22CBDE7952E}"/>
                </a:ext>
              </a:extLst>
            </p:cNvPr>
            <p:cNvSpPr txBox="1"/>
            <p:nvPr/>
          </p:nvSpPr>
          <p:spPr>
            <a:xfrm>
              <a:off x="332513" y="4639923"/>
              <a:ext cx="6128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lt-LT" sz="20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I</a:t>
              </a:r>
            </a:p>
          </p:txBody>
        </p:sp>
      </p:grpSp>
      <p:sp>
        <p:nvSpPr>
          <p:cNvPr id="7" name="Pavadinimas 1">
            <a:extLst>
              <a:ext uri="{FF2B5EF4-FFF2-40B4-BE49-F238E27FC236}">
                <a16:creationId xmlns:a16="http://schemas.microsoft.com/office/drawing/2014/main" id="{CC313EE2-D0BD-D8B5-D647-198860F40DF1}"/>
              </a:ext>
            </a:extLst>
          </p:cNvPr>
          <p:cNvSpPr txBox="1">
            <a:spLocks/>
          </p:cNvSpPr>
          <p:nvPr/>
        </p:nvSpPr>
        <p:spPr>
          <a:xfrm>
            <a:off x="889472" y="1051356"/>
            <a:ext cx="6694130" cy="5770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lt-LT" sz="2400">
                <a:solidFill>
                  <a:srgbClr val="312A57"/>
                </a:solidFill>
                <a:latin typeface="Verdana"/>
                <a:ea typeface="Verdana"/>
              </a:rPr>
              <a:t>Inovacijų ekosistema, kultūra, lyderystė</a:t>
            </a:r>
            <a:r>
              <a:rPr lang="en-US" sz="2400">
                <a:solidFill>
                  <a:srgbClr val="312A57"/>
                </a:solidFill>
                <a:latin typeface="Verdana"/>
                <a:ea typeface="Verdana"/>
              </a:rPr>
              <a:t>:</a:t>
            </a:r>
            <a:endParaRPr lang="lt-LT" sz="2400" b="1">
              <a:solidFill>
                <a:srgbClr val="312A57"/>
              </a:solidFill>
            </a:endParaRPr>
          </a:p>
        </p:txBody>
      </p:sp>
      <p:sp>
        <p:nvSpPr>
          <p:cNvPr id="8" name="Teksto vietos rezervavimo ženklas 2">
            <a:extLst>
              <a:ext uri="{FF2B5EF4-FFF2-40B4-BE49-F238E27FC236}">
                <a16:creationId xmlns:a16="http://schemas.microsoft.com/office/drawing/2014/main" id="{B369BB35-C294-99E1-59C0-9AC1AA7F478E}"/>
              </a:ext>
            </a:extLst>
          </p:cNvPr>
          <p:cNvSpPr txBox="1">
            <a:spLocks/>
          </p:cNvSpPr>
          <p:nvPr/>
        </p:nvSpPr>
        <p:spPr>
          <a:xfrm>
            <a:off x="292232" y="2017335"/>
            <a:ext cx="7022968" cy="477086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lt-LT">
                <a:solidFill>
                  <a:srgbClr val="302957"/>
                </a:solidFill>
                <a:latin typeface="Verdana"/>
                <a:ea typeface="Verdana"/>
              </a:rPr>
              <a:t>Bendroji inovacijų samprata, inovacijų ekosistemos vystymo(</a:t>
            </a:r>
            <a:r>
              <a:rPr lang="lt-LT" err="1">
                <a:solidFill>
                  <a:srgbClr val="302957"/>
                </a:solidFill>
                <a:latin typeface="Verdana"/>
                <a:ea typeface="Verdana"/>
              </a:rPr>
              <a:t>si</a:t>
            </a:r>
            <a:r>
              <a:rPr lang="lt-LT">
                <a:solidFill>
                  <a:srgbClr val="302957"/>
                </a:solidFill>
                <a:latin typeface="Verdana"/>
                <a:ea typeface="Verdana"/>
              </a:rPr>
              <a:t>) praktiniai ir teoriniai aspektai, skaitmenizavimo nauda, galimybės; ​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lt-LT">
                <a:solidFill>
                  <a:srgbClr val="302957"/>
                </a:solidFill>
                <a:latin typeface="Verdana"/>
                <a:ea typeface="Verdana"/>
              </a:rPr>
              <a:t>Inovacijų klasifikacija, būdai, tipai; ​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lt-LT">
                <a:solidFill>
                  <a:srgbClr val="302957"/>
                </a:solidFill>
                <a:latin typeface="Verdana"/>
                <a:ea typeface="Verdana"/>
              </a:rPr>
              <a:t>Inovatyvios įmonės kultūros ir vertybių pamatai, inovacijoms imlios/palankios darbo aplinkos kūrimas ir vystymas; ​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lt-LT">
                <a:solidFill>
                  <a:srgbClr val="302957"/>
                </a:solidFill>
                <a:latin typeface="Verdana"/>
                <a:ea typeface="Verdana"/>
              </a:rPr>
              <a:t>Lyderystė organizacijoje, asmeniniai, tarpasmeniniai, profesiniai gebėjimai inovacijų veikloje, inovacijų projekto vadovo, įmonės vadovo gebėjimų ugdymas; ​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lt-LT">
                <a:solidFill>
                  <a:srgbClr val="302957"/>
                </a:solidFill>
                <a:latin typeface="Verdana"/>
                <a:ea typeface="Verdana"/>
              </a:rPr>
              <a:t>Komandos įgalinimas inovatyviems procesams ir naujų produktų kūrimui įmonėje; ​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lt-LT">
                <a:solidFill>
                  <a:srgbClr val="302957"/>
                </a:solidFill>
                <a:latin typeface="Verdana"/>
                <a:ea typeface="Verdana"/>
              </a:rPr>
              <a:t>Kitos tematikos Paslaugos teikėjo siūlymu. </a:t>
            </a:r>
            <a:endParaRPr lang="lt-LT">
              <a:solidFill>
                <a:srgbClr val="302957"/>
              </a:solidFill>
            </a:endParaRPr>
          </a:p>
        </p:txBody>
      </p:sp>
      <p:pic>
        <p:nvPicPr>
          <p:cNvPr id="10" name="Graphic 9" descr="Stopwatch 33% with solid fill">
            <a:extLst>
              <a:ext uri="{FF2B5EF4-FFF2-40B4-BE49-F238E27FC236}">
                <a16:creationId xmlns:a16="http://schemas.microsoft.com/office/drawing/2014/main" id="{7C6270BA-6B37-4208-D6BF-1FF12C303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86074" y="963892"/>
            <a:ext cx="798921" cy="798921"/>
          </a:xfrm>
          <a:prstGeom prst="rect">
            <a:avLst/>
          </a:prstGeom>
        </p:spPr>
      </p:pic>
      <p:sp>
        <p:nvSpPr>
          <p:cNvPr id="11" name="Pavadinimas 1">
            <a:extLst>
              <a:ext uri="{FF2B5EF4-FFF2-40B4-BE49-F238E27FC236}">
                <a16:creationId xmlns:a16="http://schemas.microsoft.com/office/drawing/2014/main" id="{0663C8E2-980C-6D8C-6768-BD799C656AA2}"/>
              </a:ext>
            </a:extLst>
          </p:cNvPr>
          <p:cNvSpPr txBox="1">
            <a:spLocks/>
          </p:cNvSpPr>
          <p:nvPr/>
        </p:nvSpPr>
        <p:spPr>
          <a:xfrm>
            <a:off x="8903826" y="1109488"/>
            <a:ext cx="1776743" cy="5770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lt-LT" sz="2400">
                <a:solidFill>
                  <a:srgbClr val="312A57"/>
                </a:solidFill>
                <a:latin typeface="Verdana"/>
                <a:ea typeface="Verdana"/>
              </a:rPr>
              <a:t>Trukmė:</a:t>
            </a:r>
            <a:endParaRPr lang="lt-LT" sz="2400" b="1">
              <a:solidFill>
                <a:srgbClr val="312A57"/>
              </a:solidFill>
            </a:endParaRPr>
          </a:p>
        </p:txBody>
      </p:sp>
      <p:sp>
        <p:nvSpPr>
          <p:cNvPr id="12" name="Pavadinimas 1">
            <a:extLst>
              <a:ext uri="{FF2B5EF4-FFF2-40B4-BE49-F238E27FC236}">
                <a16:creationId xmlns:a16="http://schemas.microsoft.com/office/drawing/2014/main" id="{1F7715D0-5157-A833-E382-9CAA41DC6D41}"/>
              </a:ext>
            </a:extLst>
          </p:cNvPr>
          <p:cNvSpPr txBox="1">
            <a:spLocks/>
          </p:cNvSpPr>
          <p:nvPr/>
        </p:nvSpPr>
        <p:spPr>
          <a:xfrm>
            <a:off x="8056984" y="1875933"/>
            <a:ext cx="3896203" cy="23284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lt-LT" sz="2200">
                <a:solidFill>
                  <a:srgbClr val="312A57"/>
                </a:solidFill>
                <a:latin typeface="Verdana"/>
                <a:ea typeface="Verdana"/>
              </a:rPr>
              <a:t>E-mokymai: </a:t>
            </a:r>
            <a:r>
              <a:rPr lang="en-US" sz="2200" b="1">
                <a:solidFill>
                  <a:srgbClr val="312A57"/>
                </a:solidFill>
                <a:latin typeface="Verdana"/>
                <a:ea typeface="Verdana"/>
              </a:rPr>
              <a:t>6 val.</a:t>
            </a:r>
          </a:p>
          <a:p>
            <a:endParaRPr lang="lt-LT" sz="2200">
              <a:solidFill>
                <a:srgbClr val="312A57"/>
              </a:solidFill>
              <a:latin typeface="Verdana"/>
              <a:ea typeface="Verdana"/>
            </a:endParaRPr>
          </a:p>
          <a:p>
            <a:r>
              <a:rPr lang="lt-LT" sz="2200">
                <a:solidFill>
                  <a:srgbClr val="312A57"/>
                </a:solidFill>
                <a:latin typeface="Verdana"/>
                <a:ea typeface="Verdana"/>
              </a:rPr>
              <a:t>Nuotoliniai:</a:t>
            </a:r>
            <a:r>
              <a:rPr lang="en-US" sz="2200">
                <a:solidFill>
                  <a:srgbClr val="312A57"/>
                </a:solidFill>
                <a:latin typeface="Verdana"/>
                <a:ea typeface="Verdana"/>
              </a:rPr>
              <a:t> </a:t>
            </a:r>
            <a:r>
              <a:rPr lang="en-US" sz="2200" b="1">
                <a:solidFill>
                  <a:srgbClr val="312A57"/>
                </a:solidFill>
                <a:latin typeface="Verdana"/>
                <a:ea typeface="Verdana"/>
              </a:rPr>
              <a:t>2 x 1,5 val.</a:t>
            </a:r>
          </a:p>
          <a:p>
            <a:endParaRPr lang="lt-LT" sz="2200">
              <a:solidFill>
                <a:srgbClr val="312A57"/>
              </a:solidFill>
              <a:latin typeface="Verdana"/>
              <a:ea typeface="Verdana"/>
            </a:endParaRPr>
          </a:p>
          <a:p>
            <a:r>
              <a:rPr lang="lt-LT" sz="2200">
                <a:solidFill>
                  <a:srgbClr val="312A57"/>
                </a:solidFill>
                <a:latin typeface="Verdana"/>
                <a:ea typeface="Verdana"/>
              </a:rPr>
              <a:t>Kontaktiniai:</a:t>
            </a:r>
            <a:r>
              <a:rPr lang="en-US" sz="2200">
                <a:solidFill>
                  <a:srgbClr val="312A57"/>
                </a:solidFill>
                <a:latin typeface="Verdana"/>
                <a:ea typeface="Verdana"/>
              </a:rPr>
              <a:t> </a:t>
            </a:r>
            <a:r>
              <a:rPr lang="en-US" sz="2200" b="1">
                <a:solidFill>
                  <a:srgbClr val="312A57"/>
                </a:solidFill>
                <a:latin typeface="Verdana"/>
                <a:ea typeface="Verdana"/>
              </a:rPr>
              <a:t>2 val.</a:t>
            </a:r>
            <a:endParaRPr lang="lt-LT" sz="2200" b="1">
              <a:solidFill>
                <a:srgbClr val="312A57"/>
              </a:solidFill>
              <a:latin typeface="Verdana"/>
              <a:ea typeface="Verdana"/>
            </a:endParaRPr>
          </a:p>
          <a:p>
            <a:endParaRPr lang="lt-LT" sz="2400" b="1">
              <a:solidFill>
                <a:srgbClr val="312A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957784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64BC8E-CAB2-7045-3702-0DDD8CEAF4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03033B1-0CB3-EF98-D9B9-516550688BD2}"/>
              </a:ext>
            </a:extLst>
          </p:cNvPr>
          <p:cNvSpPr/>
          <p:nvPr/>
        </p:nvSpPr>
        <p:spPr>
          <a:xfrm>
            <a:off x="7429500" y="0"/>
            <a:ext cx="4762500" cy="6880994"/>
          </a:xfrm>
          <a:prstGeom prst="rect">
            <a:avLst/>
          </a:prstGeom>
          <a:solidFill>
            <a:srgbClr val="7D9C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634FD91-51B6-526A-D966-57D0205D790F}"/>
              </a:ext>
            </a:extLst>
          </p:cNvPr>
          <p:cNvSpPr txBox="1">
            <a:spLocks/>
          </p:cNvSpPr>
          <p:nvPr/>
        </p:nvSpPr>
        <p:spPr>
          <a:xfrm>
            <a:off x="799058" y="190783"/>
            <a:ext cx="6389141" cy="1077027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b="1" err="1">
                <a:solidFill>
                  <a:schemeClr val="accent2"/>
                </a:solidFill>
                <a:latin typeface="Verdana"/>
                <a:ea typeface="Verdana"/>
              </a:rPr>
              <a:t>Moduliai</a:t>
            </a:r>
            <a:endParaRPr lang="lt-LT" sz="40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98763F6-60FB-74F2-9503-7E0795CE0938}"/>
              </a:ext>
            </a:extLst>
          </p:cNvPr>
          <p:cNvGrpSpPr/>
          <p:nvPr/>
        </p:nvGrpSpPr>
        <p:grpSpPr>
          <a:xfrm>
            <a:off x="268173" y="1054891"/>
            <a:ext cx="612842" cy="540000"/>
            <a:chOff x="332513" y="4584070"/>
            <a:chExt cx="612842" cy="540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B75DFDA0-2AB1-C722-313A-F95EDE8988D2}"/>
                </a:ext>
              </a:extLst>
            </p:cNvPr>
            <p:cNvSpPr/>
            <p:nvPr/>
          </p:nvSpPr>
          <p:spPr>
            <a:xfrm>
              <a:off x="372892" y="4584070"/>
              <a:ext cx="540000" cy="540000"/>
            </a:xfrm>
            <a:prstGeom prst="rect">
              <a:avLst/>
            </a:prstGeom>
            <a:solidFill>
              <a:srgbClr val="7D9C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C397CA-6E2F-737C-44D4-B4A90231DA2A}"/>
                </a:ext>
              </a:extLst>
            </p:cNvPr>
            <p:cNvSpPr txBox="1"/>
            <p:nvPr/>
          </p:nvSpPr>
          <p:spPr>
            <a:xfrm>
              <a:off x="332513" y="4639923"/>
              <a:ext cx="6128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II</a:t>
              </a:r>
              <a:endParaRPr lang="lt-LT" sz="2000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  <p:sp>
        <p:nvSpPr>
          <p:cNvPr id="7" name="Pavadinimas 1">
            <a:extLst>
              <a:ext uri="{FF2B5EF4-FFF2-40B4-BE49-F238E27FC236}">
                <a16:creationId xmlns:a16="http://schemas.microsoft.com/office/drawing/2014/main" id="{A37B8930-14C1-00EF-0E3A-FCA589DEE8F8}"/>
              </a:ext>
            </a:extLst>
          </p:cNvPr>
          <p:cNvSpPr txBox="1">
            <a:spLocks/>
          </p:cNvSpPr>
          <p:nvPr/>
        </p:nvSpPr>
        <p:spPr>
          <a:xfrm>
            <a:off x="889472" y="1051356"/>
            <a:ext cx="6694130" cy="5770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lt-LT" sz="2400">
                <a:solidFill>
                  <a:srgbClr val="312A57"/>
                </a:solidFill>
                <a:latin typeface="Verdana"/>
                <a:ea typeface="Verdana"/>
              </a:rPr>
              <a:t>Inovacijų strategija ir planavimas</a:t>
            </a:r>
            <a:r>
              <a:rPr lang="en-US" sz="2400">
                <a:solidFill>
                  <a:srgbClr val="312A57"/>
                </a:solidFill>
                <a:latin typeface="Verdana"/>
                <a:ea typeface="Verdana"/>
              </a:rPr>
              <a:t>:</a:t>
            </a:r>
            <a:r>
              <a:rPr lang="lt-LT" sz="2400">
                <a:solidFill>
                  <a:srgbClr val="312A57"/>
                </a:solidFill>
                <a:latin typeface="Verdana"/>
                <a:ea typeface="Verdana"/>
              </a:rPr>
              <a:t> </a:t>
            </a:r>
            <a:endParaRPr lang="lt-LT" sz="2400" b="1">
              <a:solidFill>
                <a:srgbClr val="312A57"/>
              </a:solidFill>
            </a:endParaRPr>
          </a:p>
        </p:txBody>
      </p:sp>
      <p:sp>
        <p:nvSpPr>
          <p:cNvPr id="8" name="Teksto vietos rezervavimo ženklas 2">
            <a:extLst>
              <a:ext uri="{FF2B5EF4-FFF2-40B4-BE49-F238E27FC236}">
                <a16:creationId xmlns:a16="http://schemas.microsoft.com/office/drawing/2014/main" id="{95DC8755-1ED7-DB2E-54C8-B0CD189E6980}"/>
              </a:ext>
            </a:extLst>
          </p:cNvPr>
          <p:cNvSpPr txBox="1">
            <a:spLocks/>
          </p:cNvSpPr>
          <p:nvPr/>
        </p:nvSpPr>
        <p:spPr>
          <a:xfrm>
            <a:off x="282805" y="1828799"/>
            <a:ext cx="7022968" cy="47708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lt-LT" sz="2200">
                <a:solidFill>
                  <a:srgbClr val="302957"/>
                </a:solidFill>
                <a:latin typeface="Verdana"/>
                <a:ea typeface="Verdana"/>
              </a:rPr>
              <a:t>Inovacijų tipai, galimos inovacijų strategijos (teoriškai ir praktiškai), kūrybiškumo skatinimo modeliai (</a:t>
            </a:r>
            <a:r>
              <a:rPr lang="lt-LT" sz="2200" err="1">
                <a:solidFill>
                  <a:srgbClr val="302957"/>
                </a:solidFill>
                <a:latin typeface="Verdana"/>
                <a:ea typeface="Verdana"/>
              </a:rPr>
              <a:t>angl.„Design</a:t>
            </a:r>
            <a:r>
              <a:rPr lang="lt-LT" sz="2200">
                <a:solidFill>
                  <a:srgbClr val="302957"/>
                </a:solidFill>
                <a:latin typeface="Verdana"/>
                <a:ea typeface="Verdana"/>
              </a:rPr>
              <a:t> </a:t>
            </a:r>
            <a:r>
              <a:rPr lang="lt-LT" sz="2200" err="1">
                <a:solidFill>
                  <a:srgbClr val="302957"/>
                </a:solidFill>
                <a:latin typeface="Verdana"/>
                <a:ea typeface="Verdana"/>
              </a:rPr>
              <a:t>thinking</a:t>
            </a:r>
            <a:r>
              <a:rPr lang="lt-LT" sz="2200">
                <a:solidFill>
                  <a:srgbClr val="302957"/>
                </a:solidFill>
                <a:latin typeface="Verdana"/>
                <a:ea typeface="Verdana"/>
              </a:rPr>
              <a:t>“, Agile, kt.); ​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lt-LT" sz="2200">
                <a:solidFill>
                  <a:srgbClr val="302957"/>
                </a:solidFill>
                <a:latin typeface="Verdana"/>
                <a:ea typeface="Verdana"/>
              </a:rPr>
              <a:t>Inovacijų valdymas ir jo funkcijos, inovacinių projektų planavimas, apimant komandos formavimo, motyvavimo ir palaikymo sritis; ​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200">
                <a:solidFill>
                  <a:srgbClr val="302957"/>
                </a:solidFill>
                <a:latin typeface="Verdana"/>
                <a:ea typeface="Verdana"/>
              </a:rPr>
              <a:t>P</a:t>
            </a:r>
            <a:r>
              <a:rPr lang="lt-LT" sz="2200">
                <a:solidFill>
                  <a:srgbClr val="302957"/>
                </a:solidFill>
                <a:latin typeface="Verdana"/>
                <a:ea typeface="Verdana"/>
              </a:rPr>
              <a:t>raktinės inovacijų programos įgyvendinimo organizacijoje veiklos, užduotys ir atvejo studijos; ​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lt-LT" sz="2200">
                <a:solidFill>
                  <a:srgbClr val="302957"/>
                </a:solidFill>
                <a:latin typeface="Verdana"/>
                <a:ea typeface="Verdana"/>
              </a:rPr>
              <a:t>Kitos tematikos Paslaugos teikėjo siūlymu. </a:t>
            </a:r>
            <a:endParaRPr lang="lt-LT" sz="2200">
              <a:solidFill>
                <a:srgbClr val="302957"/>
              </a:solidFill>
            </a:endParaRPr>
          </a:p>
        </p:txBody>
      </p:sp>
      <p:pic>
        <p:nvPicPr>
          <p:cNvPr id="10" name="Graphic 9" descr="Stopwatch 33% with solid fill">
            <a:extLst>
              <a:ext uri="{FF2B5EF4-FFF2-40B4-BE49-F238E27FC236}">
                <a16:creationId xmlns:a16="http://schemas.microsoft.com/office/drawing/2014/main" id="{79DE39D7-F8EF-CFEC-BF85-5C8B6DE53A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57794" y="945039"/>
            <a:ext cx="798921" cy="798921"/>
          </a:xfrm>
          <a:prstGeom prst="rect">
            <a:avLst/>
          </a:prstGeom>
        </p:spPr>
      </p:pic>
      <p:sp>
        <p:nvSpPr>
          <p:cNvPr id="11" name="Pavadinimas 1">
            <a:extLst>
              <a:ext uri="{FF2B5EF4-FFF2-40B4-BE49-F238E27FC236}">
                <a16:creationId xmlns:a16="http://schemas.microsoft.com/office/drawing/2014/main" id="{D06D357B-910A-A111-5FFE-5FDADC30111A}"/>
              </a:ext>
            </a:extLst>
          </p:cNvPr>
          <p:cNvSpPr txBox="1">
            <a:spLocks/>
          </p:cNvSpPr>
          <p:nvPr/>
        </p:nvSpPr>
        <p:spPr>
          <a:xfrm>
            <a:off x="8790704" y="1071781"/>
            <a:ext cx="1776743" cy="5770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lt-LT" sz="2400">
                <a:solidFill>
                  <a:srgbClr val="312A57"/>
                </a:solidFill>
                <a:latin typeface="Verdana"/>
                <a:ea typeface="Verdana"/>
              </a:rPr>
              <a:t>Trukmė:</a:t>
            </a:r>
            <a:endParaRPr lang="lt-LT" sz="2400" b="1">
              <a:solidFill>
                <a:srgbClr val="312A57"/>
              </a:solidFill>
            </a:endParaRPr>
          </a:p>
        </p:txBody>
      </p:sp>
      <p:sp>
        <p:nvSpPr>
          <p:cNvPr id="12" name="Pavadinimas 1">
            <a:extLst>
              <a:ext uri="{FF2B5EF4-FFF2-40B4-BE49-F238E27FC236}">
                <a16:creationId xmlns:a16="http://schemas.microsoft.com/office/drawing/2014/main" id="{9E370AF4-C7FD-8896-C57C-74B2ED5D2F88}"/>
              </a:ext>
            </a:extLst>
          </p:cNvPr>
          <p:cNvSpPr txBox="1">
            <a:spLocks/>
          </p:cNvSpPr>
          <p:nvPr/>
        </p:nvSpPr>
        <p:spPr>
          <a:xfrm>
            <a:off x="8047558" y="1629532"/>
            <a:ext cx="3896203" cy="2801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lt-LT" sz="2200">
                <a:solidFill>
                  <a:srgbClr val="312A57"/>
                </a:solidFill>
                <a:latin typeface="Verdana"/>
                <a:ea typeface="Verdana"/>
              </a:rPr>
              <a:t>E-mokymai: </a:t>
            </a:r>
            <a:r>
              <a:rPr lang="en-US" sz="2200" b="1">
                <a:solidFill>
                  <a:srgbClr val="312A57"/>
                </a:solidFill>
                <a:latin typeface="Verdana"/>
                <a:ea typeface="Verdana"/>
              </a:rPr>
              <a:t>8 val.</a:t>
            </a:r>
          </a:p>
          <a:p>
            <a:endParaRPr lang="lt-LT" sz="2200">
              <a:solidFill>
                <a:srgbClr val="312A57"/>
              </a:solidFill>
              <a:latin typeface="Verdana"/>
              <a:ea typeface="Verdana"/>
            </a:endParaRPr>
          </a:p>
          <a:p>
            <a:r>
              <a:rPr lang="lt-LT" sz="2200">
                <a:solidFill>
                  <a:srgbClr val="312A57"/>
                </a:solidFill>
                <a:latin typeface="Verdana"/>
                <a:ea typeface="Verdana"/>
              </a:rPr>
              <a:t>Nuotoliniai:</a:t>
            </a:r>
            <a:r>
              <a:rPr lang="en-US" sz="2200">
                <a:solidFill>
                  <a:srgbClr val="312A57"/>
                </a:solidFill>
                <a:latin typeface="Verdana"/>
                <a:ea typeface="Verdana"/>
              </a:rPr>
              <a:t> </a:t>
            </a:r>
            <a:r>
              <a:rPr lang="en-US" sz="2200" b="1">
                <a:solidFill>
                  <a:srgbClr val="312A57"/>
                </a:solidFill>
                <a:latin typeface="Verdana"/>
                <a:ea typeface="Verdana"/>
              </a:rPr>
              <a:t>2 x 1,5 val.</a:t>
            </a:r>
          </a:p>
          <a:p>
            <a:endParaRPr lang="lt-LT" sz="2200">
              <a:solidFill>
                <a:srgbClr val="312A57"/>
              </a:solidFill>
              <a:latin typeface="Verdana"/>
              <a:ea typeface="Verdana"/>
            </a:endParaRPr>
          </a:p>
          <a:p>
            <a:r>
              <a:rPr lang="lt-LT" sz="2200">
                <a:solidFill>
                  <a:srgbClr val="312A57"/>
                </a:solidFill>
                <a:latin typeface="Verdana"/>
                <a:ea typeface="Verdana"/>
              </a:rPr>
              <a:t>Kontaktiniai:</a:t>
            </a:r>
            <a:r>
              <a:rPr lang="en-US" sz="2200">
                <a:solidFill>
                  <a:srgbClr val="312A57"/>
                </a:solidFill>
                <a:latin typeface="Verdana"/>
                <a:ea typeface="Verdana"/>
              </a:rPr>
              <a:t> </a:t>
            </a:r>
            <a:r>
              <a:rPr lang="en-US" sz="2200" b="1">
                <a:solidFill>
                  <a:srgbClr val="312A57"/>
                </a:solidFill>
                <a:latin typeface="Verdana"/>
                <a:ea typeface="Verdana"/>
              </a:rPr>
              <a:t>3 val.</a:t>
            </a:r>
            <a:endParaRPr lang="lt-LT" sz="2200" b="1">
              <a:solidFill>
                <a:srgbClr val="312A57"/>
              </a:solidFill>
              <a:latin typeface="Verdana"/>
              <a:ea typeface="Verdana"/>
            </a:endParaRPr>
          </a:p>
          <a:p>
            <a:endParaRPr lang="lt-LT" sz="2400" b="1">
              <a:solidFill>
                <a:srgbClr val="312A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1232109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3A95CF-D1F7-68E3-BCBC-2C4001414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BCEE34-C883-18AB-2D1F-6DADC85DEAFA}"/>
              </a:ext>
            </a:extLst>
          </p:cNvPr>
          <p:cNvSpPr/>
          <p:nvPr/>
        </p:nvSpPr>
        <p:spPr>
          <a:xfrm>
            <a:off x="7429500" y="0"/>
            <a:ext cx="4762500" cy="6880994"/>
          </a:xfrm>
          <a:prstGeom prst="rect">
            <a:avLst/>
          </a:prstGeom>
          <a:solidFill>
            <a:srgbClr val="7D9C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4106467-37CB-BDC4-8CDC-DF244E38F23F}"/>
              </a:ext>
            </a:extLst>
          </p:cNvPr>
          <p:cNvSpPr txBox="1">
            <a:spLocks/>
          </p:cNvSpPr>
          <p:nvPr/>
        </p:nvSpPr>
        <p:spPr>
          <a:xfrm>
            <a:off x="799058" y="190783"/>
            <a:ext cx="6389141" cy="1077027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b="1" err="1">
                <a:solidFill>
                  <a:schemeClr val="accent2"/>
                </a:solidFill>
                <a:latin typeface="Verdana"/>
                <a:ea typeface="Verdana"/>
              </a:rPr>
              <a:t>Moduliai</a:t>
            </a:r>
            <a:endParaRPr lang="lt-LT" sz="40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3018796-32F4-5E96-C046-5C8805F5A098}"/>
              </a:ext>
            </a:extLst>
          </p:cNvPr>
          <p:cNvGrpSpPr/>
          <p:nvPr/>
        </p:nvGrpSpPr>
        <p:grpSpPr>
          <a:xfrm>
            <a:off x="268173" y="1054891"/>
            <a:ext cx="612842" cy="540000"/>
            <a:chOff x="332513" y="4584070"/>
            <a:chExt cx="612842" cy="540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3A048A5-2ED8-7888-798C-F69D91099FDF}"/>
                </a:ext>
              </a:extLst>
            </p:cNvPr>
            <p:cNvSpPr/>
            <p:nvPr/>
          </p:nvSpPr>
          <p:spPr>
            <a:xfrm>
              <a:off x="372892" y="4584070"/>
              <a:ext cx="540000" cy="540000"/>
            </a:xfrm>
            <a:prstGeom prst="rect">
              <a:avLst/>
            </a:prstGeom>
            <a:solidFill>
              <a:srgbClr val="7D9C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F64829E-E21F-ABB3-51D8-9E47F63555A3}"/>
                </a:ext>
              </a:extLst>
            </p:cNvPr>
            <p:cNvSpPr txBox="1"/>
            <p:nvPr/>
          </p:nvSpPr>
          <p:spPr>
            <a:xfrm>
              <a:off x="332513" y="4639923"/>
              <a:ext cx="6128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II</a:t>
              </a:r>
              <a:r>
                <a:rPr lang="lt-LT" sz="20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I</a:t>
              </a:r>
            </a:p>
          </p:txBody>
        </p:sp>
      </p:grpSp>
      <p:sp>
        <p:nvSpPr>
          <p:cNvPr id="7" name="Pavadinimas 1">
            <a:extLst>
              <a:ext uri="{FF2B5EF4-FFF2-40B4-BE49-F238E27FC236}">
                <a16:creationId xmlns:a16="http://schemas.microsoft.com/office/drawing/2014/main" id="{60C77A99-AA46-65C7-2835-035A6177B84C}"/>
              </a:ext>
            </a:extLst>
          </p:cNvPr>
          <p:cNvSpPr txBox="1">
            <a:spLocks/>
          </p:cNvSpPr>
          <p:nvPr/>
        </p:nvSpPr>
        <p:spPr>
          <a:xfrm>
            <a:off x="889472" y="1051356"/>
            <a:ext cx="6694130" cy="5770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lt-LT" sz="2400">
                <a:solidFill>
                  <a:srgbClr val="312A57"/>
                </a:solidFill>
                <a:latin typeface="Verdana"/>
                <a:ea typeface="Verdana"/>
              </a:rPr>
              <a:t> Inovacijų organizacija ir procesai:</a:t>
            </a:r>
            <a:endParaRPr lang="lt-LT" sz="2400" b="1">
              <a:solidFill>
                <a:srgbClr val="312A57"/>
              </a:solidFill>
            </a:endParaRPr>
          </a:p>
        </p:txBody>
      </p:sp>
      <p:sp>
        <p:nvSpPr>
          <p:cNvPr id="8" name="Teksto vietos rezervavimo ženklas 2">
            <a:extLst>
              <a:ext uri="{FF2B5EF4-FFF2-40B4-BE49-F238E27FC236}">
                <a16:creationId xmlns:a16="http://schemas.microsoft.com/office/drawing/2014/main" id="{792667D8-6FAE-AB48-6A60-5E14007DEBE3}"/>
              </a:ext>
            </a:extLst>
          </p:cNvPr>
          <p:cNvSpPr txBox="1">
            <a:spLocks/>
          </p:cNvSpPr>
          <p:nvPr/>
        </p:nvSpPr>
        <p:spPr>
          <a:xfrm>
            <a:off x="282805" y="1828799"/>
            <a:ext cx="7022968" cy="47708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lt-LT" sz="2200">
                <a:solidFill>
                  <a:srgbClr val="302957"/>
                </a:solidFill>
                <a:latin typeface="Verdana"/>
                <a:ea typeface="Verdana"/>
              </a:rPr>
              <a:t>Teoriniai inovacijų valdymo modeliai (linijinis, ciklinis, mišrusis, kt.); ​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lt-LT" sz="2200">
                <a:solidFill>
                  <a:srgbClr val="302957"/>
                </a:solidFill>
                <a:latin typeface="Verdana"/>
                <a:ea typeface="Verdana"/>
              </a:rPr>
              <a:t>Esminiai inovacijų proceso etapai praktikoje; ​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lt-LT" sz="2200">
                <a:solidFill>
                  <a:srgbClr val="302957"/>
                </a:solidFill>
                <a:latin typeface="Verdana"/>
                <a:ea typeface="Verdana"/>
              </a:rPr>
              <a:t>Inovacijų potencialo atpažinimas ir įvertinimas savo organizacijoje (pvz., inovacijų auditas); ​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lt-LT" sz="2200">
                <a:solidFill>
                  <a:srgbClr val="302957"/>
                </a:solidFill>
                <a:latin typeface="Verdana"/>
                <a:ea typeface="Verdana"/>
              </a:rPr>
              <a:t>Inovacinių projektų biudžetas, realios užduotys; ​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lt-LT" sz="2200">
                <a:solidFill>
                  <a:srgbClr val="302957"/>
                </a:solidFill>
                <a:latin typeface="Verdana"/>
                <a:ea typeface="Verdana"/>
              </a:rPr>
              <a:t>Inovacinio projekto rezultato matavimas praktikoje; ​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lt-LT" sz="2200">
                <a:solidFill>
                  <a:srgbClr val="302957"/>
                </a:solidFill>
                <a:latin typeface="Verdana"/>
                <a:ea typeface="Verdana"/>
              </a:rPr>
              <a:t>MTEPI lengvatos ir pasirengimas MTEPI pažymai gauti; ​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lt-LT" sz="2200">
                <a:solidFill>
                  <a:srgbClr val="302957"/>
                </a:solidFill>
                <a:latin typeface="Verdana"/>
                <a:ea typeface="Verdana"/>
              </a:rPr>
              <a:t>Kitos tematikos Paslaugos teikėjo siūlymu. </a:t>
            </a:r>
            <a:endParaRPr lang="lt-LT" sz="2200">
              <a:solidFill>
                <a:srgbClr val="302957"/>
              </a:solidFill>
            </a:endParaRPr>
          </a:p>
        </p:txBody>
      </p:sp>
      <p:pic>
        <p:nvPicPr>
          <p:cNvPr id="10" name="Graphic 9" descr="Stopwatch 33% with solid fill">
            <a:extLst>
              <a:ext uri="{FF2B5EF4-FFF2-40B4-BE49-F238E27FC236}">
                <a16:creationId xmlns:a16="http://schemas.microsoft.com/office/drawing/2014/main" id="{E232A29B-9CA3-E3DA-1D8D-D68A819479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86074" y="1020453"/>
            <a:ext cx="798921" cy="798921"/>
          </a:xfrm>
          <a:prstGeom prst="rect">
            <a:avLst/>
          </a:prstGeom>
        </p:spPr>
      </p:pic>
      <p:sp>
        <p:nvSpPr>
          <p:cNvPr id="11" name="Pavadinimas 1">
            <a:extLst>
              <a:ext uri="{FF2B5EF4-FFF2-40B4-BE49-F238E27FC236}">
                <a16:creationId xmlns:a16="http://schemas.microsoft.com/office/drawing/2014/main" id="{6EC43C39-D4D2-DC2B-E2C7-66BF40587278}"/>
              </a:ext>
            </a:extLst>
          </p:cNvPr>
          <p:cNvSpPr txBox="1">
            <a:spLocks/>
          </p:cNvSpPr>
          <p:nvPr/>
        </p:nvSpPr>
        <p:spPr>
          <a:xfrm>
            <a:off x="8800131" y="1156622"/>
            <a:ext cx="1776743" cy="5770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lt-LT" sz="2400">
                <a:solidFill>
                  <a:srgbClr val="312A57"/>
                </a:solidFill>
                <a:latin typeface="Verdana"/>
                <a:ea typeface="Verdana"/>
              </a:rPr>
              <a:t>Trukmė:</a:t>
            </a:r>
            <a:endParaRPr lang="lt-LT" sz="2400" b="1">
              <a:solidFill>
                <a:srgbClr val="312A57"/>
              </a:solidFill>
            </a:endParaRPr>
          </a:p>
        </p:txBody>
      </p:sp>
      <p:sp>
        <p:nvSpPr>
          <p:cNvPr id="12" name="Pavadinimas 1">
            <a:extLst>
              <a:ext uri="{FF2B5EF4-FFF2-40B4-BE49-F238E27FC236}">
                <a16:creationId xmlns:a16="http://schemas.microsoft.com/office/drawing/2014/main" id="{F2CE4C6D-B4BB-E8A7-59D7-FDEB2DF483CC}"/>
              </a:ext>
            </a:extLst>
          </p:cNvPr>
          <p:cNvSpPr txBox="1">
            <a:spLocks/>
          </p:cNvSpPr>
          <p:nvPr/>
        </p:nvSpPr>
        <p:spPr>
          <a:xfrm>
            <a:off x="8056985" y="1648386"/>
            <a:ext cx="3896203" cy="2801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lt-LT" sz="2200">
                <a:solidFill>
                  <a:srgbClr val="312A57"/>
                </a:solidFill>
                <a:latin typeface="Verdana"/>
                <a:ea typeface="Verdana"/>
              </a:rPr>
              <a:t>E-mokymai: </a:t>
            </a:r>
            <a:r>
              <a:rPr lang="en-US" sz="2200" b="1">
                <a:solidFill>
                  <a:srgbClr val="312A57"/>
                </a:solidFill>
                <a:latin typeface="Verdana"/>
                <a:ea typeface="Verdana"/>
              </a:rPr>
              <a:t>8 val.</a:t>
            </a:r>
          </a:p>
          <a:p>
            <a:endParaRPr lang="lt-LT" sz="2200">
              <a:solidFill>
                <a:srgbClr val="312A57"/>
              </a:solidFill>
              <a:latin typeface="Verdana"/>
              <a:ea typeface="Verdana"/>
            </a:endParaRPr>
          </a:p>
          <a:p>
            <a:r>
              <a:rPr lang="lt-LT" sz="2200">
                <a:solidFill>
                  <a:srgbClr val="312A57"/>
                </a:solidFill>
                <a:latin typeface="Verdana"/>
                <a:ea typeface="Verdana"/>
              </a:rPr>
              <a:t>Nuotoliniai:</a:t>
            </a:r>
            <a:r>
              <a:rPr lang="en-US" sz="2200">
                <a:solidFill>
                  <a:srgbClr val="312A57"/>
                </a:solidFill>
                <a:latin typeface="Verdana"/>
                <a:ea typeface="Verdana"/>
              </a:rPr>
              <a:t> </a:t>
            </a:r>
            <a:r>
              <a:rPr lang="lt-LT" sz="2200" b="1">
                <a:solidFill>
                  <a:srgbClr val="312A57"/>
                </a:solidFill>
                <a:latin typeface="Verdana"/>
                <a:ea typeface="Verdana"/>
              </a:rPr>
              <a:t>3</a:t>
            </a:r>
            <a:r>
              <a:rPr lang="en-US" sz="2200" b="1">
                <a:solidFill>
                  <a:srgbClr val="312A57"/>
                </a:solidFill>
                <a:latin typeface="Verdana"/>
                <a:ea typeface="Verdana"/>
              </a:rPr>
              <a:t> x 1,5 val.</a:t>
            </a:r>
          </a:p>
          <a:p>
            <a:endParaRPr lang="lt-LT" sz="2200">
              <a:solidFill>
                <a:srgbClr val="312A57"/>
              </a:solidFill>
              <a:latin typeface="Verdana"/>
              <a:ea typeface="Verdana"/>
            </a:endParaRPr>
          </a:p>
          <a:p>
            <a:r>
              <a:rPr lang="lt-LT" sz="2200">
                <a:solidFill>
                  <a:srgbClr val="312A57"/>
                </a:solidFill>
                <a:latin typeface="Verdana"/>
                <a:ea typeface="Verdana"/>
              </a:rPr>
              <a:t>Kontaktiniai:</a:t>
            </a:r>
            <a:r>
              <a:rPr lang="en-US" sz="2200">
                <a:solidFill>
                  <a:srgbClr val="312A57"/>
                </a:solidFill>
                <a:latin typeface="Verdana"/>
                <a:ea typeface="Verdana"/>
              </a:rPr>
              <a:t> </a:t>
            </a:r>
            <a:r>
              <a:rPr lang="lt-LT" sz="2200" b="1">
                <a:solidFill>
                  <a:srgbClr val="312A57"/>
                </a:solidFill>
                <a:latin typeface="Verdana"/>
                <a:ea typeface="Verdana"/>
              </a:rPr>
              <a:t>5</a:t>
            </a:r>
            <a:r>
              <a:rPr lang="en-US" sz="2200" b="1">
                <a:solidFill>
                  <a:srgbClr val="312A57"/>
                </a:solidFill>
                <a:latin typeface="Verdana"/>
                <a:ea typeface="Verdana"/>
              </a:rPr>
              <a:t> val.</a:t>
            </a:r>
            <a:endParaRPr lang="lt-LT" sz="2200" b="1">
              <a:solidFill>
                <a:srgbClr val="312A57"/>
              </a:solidFill>
              <a:latin typeface="Verdana"/>
              <a:ea typeface="Verdana"/>
            </a:endParaRPr>
          </a:p>
          <a:p>
            <a:endParaRPr lang="lt-LT" sz="2400" b="1">
              <a:solidFill>
                <a:srgbClr val="312A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251923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BF8C0F-00D1-6CD1-7842-0F06B1833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AFAFF4B-86EC-D346-734E-91CCBD1678BD}"/>
              </a:ext>
            </a:extLst>
          </p:cNvPr>
          <p:cNvSpPr/>
          <p:nvPr/>
        </p:nvSpPr>
        <p:spPr>
          <a:xfrm>
            <a:off x="7429500" y="0"/>
            <a:ext cx="4762500" cy="6880994"/>
          </a:xfrm>
          <a:prstGeom prst="rect">
            <a:avLst/>
          </a:prstGeom>
          <a:solidFill>
            <a:srgbClr val="7D9C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rrow: Pentagon 1">
            <a:extLst>
              <a:ext uri="{FF2B5EF4-FFF2-40B4-BE49-F238E27FC236}">
                <a16:creationId xmlns:a16="http://schemas.microsoft.com/office/drawing/2014/main" id="{EDDE2C59-0658-7449-5FD8-D086049659F1}"/>
              </a:ext>
            </a:extLst>
          </p:cNvPr>
          <p:cNvSpPr/>
          <p:nvPr/>
        </p:nvSpPr>
        <p:spPr>
          <a:xfrm>
            <a:off x="8049043" y="1662807"/>
            <a:ext cx="4142957" cy="553513"/>
          </a:xfrm>
          <a:prstGeom prst="homePlate">
            <a:avLst/>
          </a:prstGeom>
          <a:solidFill>
            <a:srgbClr val="3029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L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B0BCC362-0D1A-6605-6608-BA2DD55DCDE6}"/>
              </a:ext>
            </a:extLst>
          </p:cNvPr>
          <p:cNvSpPr/>
          <p:nvPr/>
        </p:nvSpPr>
        <p:spPr>
          <a:xfrm>
            <a:off x="8049043" y="891380"/>
            <a:ext cx="4142957" cy="553513"/>
          </a:xfrm>
          <a:prstGeom prst="homePlate">
            <a:avLst/>
          </a:prstGeom>
          <a:solidFill>
            <a:srgbClr val="3029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L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D4560749-89DC-8E23-E614-3FC9382D3160}"/>
              </a:ext>
            </a:extLst>
          </p:cNvPr>
          <p:cNvSpPr/>
          <p:nvPr/>
        </p:nvSpPr>
        <p:spPr>
          <a:xfrm>
            <a:off x="8049043" y="165517"/>
            <a:ext cx="4142957" cy="553513"/>
          </a:xfrm>
          <a:prstGeom prst="homePlate">
            <a:avLst/>
          </a:prstGeom>
          <a:solidFill>
            <a:srgbClr val="3029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L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1244A12-FC30-8900-4BF9-7EED8A3B8AB0}"/>
              </a:ext>
            </a:extLst>
          </p:cNvPr>
          <p:cNvSpPr txBox="1">
            <a:spLocks/>
          </p:cNvSpPr>
          <p:nvPr/>
        </p:nvSpPr>
        <p:spPr>
          <a:xfrm>
            <a:off x="799059" y="190783"/>
            <a:ext cx="5138754" cy="1077027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lt-LT" sz="3600" b="1">
                <a:solidFill>
                  <a:schemeClr val="accent2"/>
                </a:solidFill>
                <a:latin typeface="Verdana"/>
                <a:ea typeface="Verdana"/>
              </a:rPr>
              <a:t>Darbotvarkė</a:t>
            </a:r>
            <a:endParaRPr lang="lt-LT" sz="4000"/>
          </a:p>
        </p:txBody>
      </p:sp>
      <p:sp>
        <p:nvSpPr>
          <p:cNvPr id="6" name="Teksto vietos rezervavimo ženklas 2">
            <a:extLst>
              <a:ext uri="{FF2B5EF4-FFF2-40B4-BE49-F238E27FC236}">
                <a16:creationId xmlns:a16="http://schemas.microsoft.com/office/drawing/2014/main" id="{FC85484C-F576-61F2-DE53-55252A37AF0C}"/>
              </a:ext>
            </a:extLst>
          </p:cNvPr>
          <p:cNvSpPr txBox="1">
            <a:spLocks/>
          </p:cNvSpPr>
          <p:nvPr/>
        </p:nvSpPr>
        <p:spPr>
          <a:xfrm>
            <a:off x="614875" y="1659354"/>
            <a:ext cx="6573325" cy="42240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/>
              <a:buChar char="•"/>
            </a:pPr>
            <a:r>
              <a:rPr lang="lt-LT" sz="2400">
                <a:solidFill>
                  <a:schemeClr val="tx1"/>
                </a:solidFill>
                <a:latin typeface="Verdana"/>
                <a:ea typeface="Verdana"/>
                <a:cs typeface="Calibri Light"/>
              </a:rPr>
              <a:t>Rinkos konsultacijos tikslai </a:t>
            </a:r>
            <a:endParaRPr lang="lt-LT" sz="2400">
              <a:solidFill>
                <a:schemeClr val="tx1"/>
              </a:solidFill>
              <a:cs typeface="Calibri Light"/>
            </a:endParaRPr>
          </a:p>
          <a:p>
            <a:pPr>
              <a:buFont typeface="Arial"/>
              <a:buChar char="•"/>
            </a:pPr>
            <a:r>
              <a:rPr lang="lt-LT" sz="2400">
                <a:solidFill>
                  <a:schemeClr val="tx1"/>
                </a:solidFill>
                <a:latin typeface="Verdana"/>
                <a:ea typeface="Verdana"/>
                <a:cs typeface="Calibri Light"/>
              </a:rPr>
              <a:t>Trumpas projekto ir komandos pristatymas </a:t>
            </a:r>
            <a:endParaRPr lang="lt-LT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r>
              <a:rPr lang="lt-LT" sz="2400">
                <a:solidFill>
                  <a:schemeClr val="tx1"/>
                </a:solidFill>
                <a:latin typeface="Verdana"/>
                <a:ea typeface="Verdana"/>
                <a:cs typeface="Calibri Light"/>
              </a:rPr>
              <a:t>Pirkimo objekto pristatymas </a:t>
            </a:r>
            <a:endParaRPr lang="lt-LT" sz="2400">
              <a:solidFill>
                <a:schemeClr val="tx1"/>
              </a:solidFill>
              <a:cs typeface="Calibri Light"/>
            </a:endParaRPr>
          </a:p>
          <a:p>
            <a:pPr>
              <a:buFont typeface="Arial"/>
              <a:buChar char="•"/>
            </a:pPr>
            <a:r>
              <a:rPr lang="lt-LT" sz="2400">
                <a:solidFill>
                  <a:schemeClr val="tx1"/>
                </a:solidFill>
                <a:latin typeface="Verdana"/>
                <a:ea typeface="Verdana"/>
                <a:cs typeface="Calibri Light"/>
              </a:rPr>
              <a:t>Rinkos konsultacijos (I etapo) apžvalga </a:t>
            </a:r>
            <a:endParaRPr lang="lt-LT" sz="2400">
              <a:solidFill>
                <a:schemeClr val="tx1"/>
              </a:solidFill>
              <a:cs typeface="Calibri Light"/>
            </a:endParaRPr>
          </a:p>
          <a:p>
            <a:pPr>
              <a:buFont typeface="Arial"/>
              <a:buChar char="•"/>
            </a:pPr>
            <a:r>
              <a:rPr lang="lt-LT" sz="2400">
                <a:solidFill>
                  <a:schemeClr val="tx1"/>
                </a:solidFill>
                <a:latin typeface="Verdana"/>
                <a:ea typeface="Verdana"/>
                <a:cs typeface="Calibri Light"/>
              </a:rPr>
              <a:t>Dalyvių pastebėjimai, klausimai, pasiūlymai</a:t>
            </a:r>
            <a:endParaRPr lang="lt-LT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lt-LT" sz="2400">
              <a:solidFill>
                <a:schemeClr val="tx1">
                  <a:lumMod val="50000"/>
                  <a:lumOff val="50000"/>
                </a:schemeClr>
              </a:solidFill>
              <a:latin typeface="Verdana"/>
              <a:ea typeface="Verdana"/>
            </a:endParaRPr>
          </a:p>
          <a:p>
            <a:pPr>
              <a:buFont typeface="Arial"/>
              <a:buChar char="•"/>
            </a:pPr>
            <a:endParaRPr lang="lt-LT" sz="2400">
              <a:solidFill>
                <a:schemeClr val="tx1">
                  <a:lumMod val="50000"/>
                  <a:lumOff val="50000"/>
                </a:schemeClr>
              </a:solidFill>
              <a:latin typeface="Verdana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762446212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3DF5EE-9D92-20F2-8E0D-FAD2397D8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BBCFA5E-F0CF-C23C-1281-6C25FE9C3385}"/>
              </a:ext>
            </a:extLst>
          </p:cNvPr>
          <p:cNvSpPr/>
          <p:nvPr/>
        </p:nvSpPr>
        <p:spPr>
          <a:xfrm>
            <a:off x="7429500" y="0"/>
            <a:ext cx="4762500" cy="6880994"/>
          </a:xfrm>
          <a:prstGeom prst="rect">
            <a:avLst/>
          </a:prstGeom>
          <a:solidFill>
            <a:srgbClr val="7D9C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54FF1F7-C167-FFE7-446F-5AA099A8E4F5}"/>
              </a:ext>
            </a:extLst>
          </p:cNvPr>
          <p:cNvSpPr txBox="1">
            <a:spLocks/>
          </p:cNvSpPr>
          <p:nvPr/>
        </p:nvSpPr>
        <p:spPr>
          <a:xfrm>
            <a:off x="799058" y="190783"/>
            <a:ext cx="6389141" cy="1077027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3600" b="1" err="1">
                <a:solidFill>
                  <a:schemeClr val="accent2"/>
                </a:solidFill>
                <a:latin typeface="Verdana"/>
                <a:ea typeface="Verdana"/>
              </a:rPr>
              <a:t>Moduliai</a:t>
            </a:r>
            <a:endParaRPr lang="lt-LT" sz="40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662F8CE-5683-476C-8F50-2FD9D69E79D7}"/>
              </a:ext>
            </a:extLst>
          </p:cNvPr>
          <p:cNvGrpSpPr/>
          <p:nvPr/>
        </p:nvGrpSpPr>
        <p:grpSpPr>
          <a:xfrm>
            <a:off x="268173" y="1054891"/>
            <a:ext cx="612842" cy="540000"/>
            <a:chOff x="332513" y="4584070"/>
            <a:chExt cx="612842" cy="540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F067326-3873-5B37-0EEF-A3DF8DD7151A}"/>
                </a:ext>
              </a:extLst>
            </p:cNvPr>
            <p:cNvSpPr/>
            <p:nvPr/>
          </p:nvSpPr>
          <p:spPr>
            <a:xfrm>
              <a:off x="372892" y="4584070"/>
              <a:ext cx="540000" cy="540000"/>
            </a:xfrm>
            <a:prstGeom prst="rect">
              <a:avLst/>
            </a:prstGeom>
            <a:solidFill>
              <a:srgbClr val="7D9C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t-LT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04D4541-C593-5D3D-F720-4A196EF1A774}"/>
                </a:ext>
              </a:extLst>
            </p:cNvPr>
            <p:cNvSpPr txBox="1"/>
            <p:nvPr/>
          </p:nvSpPr>
          <p:spPr>
            <a:xfrm>
              <a:off x="332513" y="4639923"/>
              <a:ext cx="6128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I</a:t>
              </a:r>
              <a:r>
                <a:rPr lang="lt-LT" sz="2000" b="1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</a:rPr>
                <a:t>V</a:t>
              </a:r>
            </a:p>
          </p:txBody>
        </p:sp>
      </p:grpSp>
      <p:sp>
        <p:nvSpPr>
          <p:cNvPr id="7" name="Pavadinimas 1">
            <a:extLst>
              <a:ext uri="{FF2B5EF4-FFF2-40B4-BE49-F238E27FC236}">
                <a16:creationId xmlns:a16="http://schemas.microsoft.com/office/drawing/2014/main" id="{50EF06F2-5F06-42A5-D38E-22BBE4361547}"/>
              </a:ext>
            </a:extLst>
          </p:cNvPr>
          <p:cNvSpPr txBox="1">
            <a:spLocks/>
          </p:cNvSpPr>
          <p:nvPr/>
        </p:nvSpPr>
        <p:spPr>
          <a:xfrm>
            <a:off x="889472" y="1051356"/>
            <a:ext cx="6694130" cy="5770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lt-LT" sz="2000">
                <a:solidFill>
                  <a:srgbClr val="312A57"/>
                </a:solidFill>
                <a:latin typeface="Verdana"/>
                <a:ea typeface="Verdana"/>
              </a:rPr>
              <a:t>Inovacijų kūrimas, vystymas, </a:t>
            </a:r>
            <a:r>
              <a:rPr lang="lt-LT" sz="2000" err="1">
                <a:solidFill>
                  <a:srgbClr val="312A57"/>
                </a:solidFill>
                <a:latin typeface="Verdana"/>
                <a:ea typeface="Verdana"/>
              </a:rPr>
              <a:t>komercializavimas</a:t>
            </a:r>
            <a:r>
              <a:rPr lang="lt-LT" sz="2000">
                <a:solidFill>
                  <a:srgbClr val="312A57"/>
                </a:solidFill>
                <a:latin typeface="Verdana"/>
                <a:ea typeface="Verdana"/>
              </a:rPr>
              <a:t>:</a:t>
            </a:r>
            <a:endParaRPr lang="lt-LT" sz="2000" b="1">
              <a:solidFill>
                <a:srgbClr val="312A57"/>
              </a:solidFill>
            </a:endParaRPr>
          </a:p>
        </p:txBody>
      </p:sp>
      <p:sp>
        <p:nvSpPr>
          <p:cNvPr id="8" name="Teksto vietos rezervavimo ženklas 2">
            <a:extLst>
              <a:ext uri="{FF2B5EF4-FFF2-40B4-BE49-F238E27FC236}">
                <a16:creationId xmlns:a16="http://schemas.microsoft.com/office/drawing/2014/main" id="{894053D9-B65E-9865-CF34-F5C4160DD36F}"/>
              </a:ext>
            </a:extLst>
          </p:cNvPr>
          <p:cNvSpPr txBox="1">
            <a:spLocks/>
          </p:cNvSpPr>
          <p:nvPr/>
        </p:nvSpPr>
        <p:spPr>
          <a:xfrm>
            <a:off x="282805" y="1828799"/>
            <a:ext cx="7022968" cy="477086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lt-LT" sz="2200">
                <a:solidFill>
                  <a:srgbClr val="302957"/>
                </a:solidFill>
                <a:latin typeface="Verdana"/>
                <a:ea typeface="Verdana"/>
              </a:rPr>
              <a:t>Sumanios specializacijos sritys, specifiškumas;  ​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lt-LT" sz="2200">
                <a:solidFill>
                  <a:srgbClr val="302957"/>
                </a:solidFill>
                <a:latin typeface="Verdana"/>
                <a:ea typeface="Verdana"/>
              </a:rPr>
              <a:t>MTEPI vystymo ir eksperimentavimo procesas, etapai, reikalavimai, principai; ​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lt-LT" sz="2200">
                <a:solidFill>
                  <a:srgbClr val="302957"/>
                </a:solidFill>
                <a:latin typeface="Verdana"/>
                <a:ea typeface="Verdana"/>
              </a:rPr>
              <a:t>Inovacijų ir rinkos gyvavimo ciklai (angl. </a:t>
            </a:r>
            <a:r>
              <a:rPr lang="lt-LT" sz="2200" err="1">
                <a:solidFill>
                  <a:srgbClr val="302957"/>
                </a:solidFill>
                <a:latin typeface="Verdana"/>
                <a:ea typeface="Verdana"/>
              </a:rPr>
              <a:t>Innovation</a:t>
            </a:r>
            <a:r>
              <a:rPr lang="lt-LT" sz="2200">
                <a:solidFill>
                  <a:srgbClr val="302957"/>
                </a:solidFill>
                <a:latin typeface="Verdana"/>
                <a:ea typeface="Verdana"/>
              </a:rPr>
              <a:t> </a:t>
            </a:r>
            <a:r>
              <a:rPr lang="lt-LT" sz="2200" err="1">
                <a:solidFill>
                  <a:srgbClr val="302957"/>
                </a:solidFill>
                <a:latin typeface="Verdana"/>
                <a:ea typeface="Verdana"/>
              </a:rPr>
              <a:t>and</a:t>
            </a:r>
            <a:r>
              <a:rPr lang="lt-LT" sz="2200">
                <a:solidFill>
                  <a:srgbClr val="302957"/>
                </a:solidFill>
                <a:latin typeface="Verdana"/>
                <a:ea typeface="Verdana"/>
              </a:rPr>
              <a:t> Market </a:t>
            </a:r>
            <a:r>
              <a:rPr lang="lt-LT" sz="2200" err="1">
                <a:solidFill>
                  <a:srgbClr val="302957"/>
                </a:solidFill>
                <a:latin typeface="Verdana"/>
                <a:ea typeface="Verdana"/>
              </a:rPr>
              <a:t>cycles</a:t>
            </a:r>
            <a:r>
              <a:rPr lang="lt-LT" sz="2200">
                <a:solidFill>
                  <a:srgbClr val="302957"/>
                </a:solidFill>
                <a:latin typeface="Verdana"/>
                <a:ea typeface="Verdana"/>
              </a:rPr>
              <a:t>); ​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lt-LT" sz="2200">
                <a:solidFill>
                  <a:srgbClr val="302957"/>
                </a:solidFill>
                <a:latin typeface="Verdana"/>
                <a:ea typeface="Verdana"/>
              </a:rPr>
              <a:t>Naujo produkto rinkos analizė, pardavimų strategija, marketingas, komunikacija; ​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lt-LT" sz="2200">
                <a:solidFill>
                  <a:srgbClr val="302957"/>
                </a:solidFill>
                <a:latin typeface="Verdana"/>
                <a:ea typeface="Verdana"/>
              </a:rPr>
              <a:t>Intelektinės nuosavybės, patentavimas, etc. ​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lt-LT" sz="2200">
                <a:solidFill>
                  <a:srgbClr val="302957"/>
                </a:solidFill>
                <a:latin typeface="Verdana"/>
                <a:ea typeface="Verdana"/>
              </a:rPr>
              <a:t>Kitos tematikos Paslaugos teikėjo siūlymu.</a:t>
            </a:r>
            <a:endParaRPr lang="lt-LT" sz="2200">
              <a:solidFill>
                <a:srgbClr val="302957"/>
              </a:solidFill>
            </a:endParaRPr>
          </a:p>
        </p:txBody>
      </p:sp>
      <p:pic>
        <p:nvPicPr>
          <p:cNvPr id="10" name="Graphic 9" descr="Stopwatch 33% with solid fill">
            <a:extLst>
              <a:ext uri="{FF2B5EF4-FFF2-40B4-BE49-F238E27FC236}">
                <a16:creationId xmlns:a16="http://schemas.microsoft.com/office/drawing/2014/main" id="{DF1A4730-5055-5729-31F9-D90D4AA4BA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986074" y="982746"/>
            <a:ext cx="798921" cy="798921"/>
          </a:xfrm>
          <a:prstGeom prst="rect">
            <a:avLst/>
          </a:prstGeom>
        </p:spPr>
      </p:pic>
      <p:sp>
        <p:nvSpPr>
          <p:cNvPr id="11" name="Pavadinimas 1">
            <a:extLst>
              <a:ext uri="{FF2B5EF4-FFF2-40B4-BE49-F238E27FC236}">
                <a16:creationId xmlns:a16="http://schemas.microsoft.com/office/drawing/2014/main" id="{DA83EB62-A366-8F7A-C413-8E049D0DFE3F}"/>
              </a:ext>
            </a:extLst>
          </p:cNvPr>
          <p:cNvSpPr txBox="1">
            <a:spLocks/>
          </p:cNvSpPr>
          <p:nvPr/>
        </p:nvSpPr>
        <p:spPr>
          <a:xfrm>
            <a:off x="8800131" y="1118915"/>
            <a:ext cx="1776743" cy="57707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lt-LT" sz="2400">
                <a:solidFill>
                  <a:srgbClr val="312A57"/>
                </a:solidFill>
                <a:latin typeface="Verdana"/>
                <a:ea typeface="Verdana"/>
              </a:rPr>
              <a:t>Trukmė:</a:t>
            </a:r>
            <a:endParaRPr lang="lt-LT" sz="2400" b="1">
              <a:solidFill>
                <a:srgbClr val="312A57"/>
              </a:solidFill>
            </a:endParaRPr>
          </a:p>
        </p:txBody>
      </p:sp>
      <p:sp>
        <p:nvSpPr>
          <p:cNvPr id="12" name="Pavadinimas 1">
            <a:extLst>
              <a:ext uri="{FF2B5EF4-FFF2-40B4-BE49-F238E27FC236}">
                <a16:creationId xmlns:a16="http://schemas.microsoft.com/office/drawing/2014/main" id="{CEB19642-6D40-339F-A5A5-6C386758E33B}"/>
              </a:ext>
            </a:extLst>
          </p:cNvPr>
          <p:cNvSpPr txBox="1">
            <a:spLocks/>
          </p:cNvSpPr>
          <p:nvPr/>
        </p:nvSpPr>
        <p:spPr>
          <a:xfrm>
            <a:off x="8066411" y="1601252"/>
            <a:ext cx="3896203" cy="2801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lt-LT" sz="2200">
                <a:solidFill>
                  <a:srgbClr val="312A57"/>
                </a:solidFill>
                <a:latin typeface="Verdana"/>
                <a:ea typeface="Verdana"/>
              </a:rPr>
              <a:t>E-mokymai: </a:t>
            </a:r>
            <a:r>
              <a:rPr lang="lt-LT" sz="2200" b="1">
                <a:solidFill>
                  <a:srgbClr val="312A57"/>
                </a:solidFill>
                <a:latin typeface="Verdana"/>
                <a:ea typeface="Verdana"/>
              </a:rPr>
              <a:t>6</a:t>
            </a:r>
            <a:r>
              <a:rPr lang="en-US" sz="2200" b="1">
                <a:solidFill>
                  <a:srgbClr val="312A57"/>
                </a:solidFill>
                <a:latin typeface="Verdana"/>
                <a:ea typeface="Verdana"/>
              </a:rPr>
              <a:t> val.</a:t>
            </a:r>
          </a:p>
          <a:p>
            <a:endParaRPr lang="lt-LT" sz="2200">
              <a:solidFill>
                <a:srgbClr val="312A57"/>
              </a:solidFill>
              <a:latin typeface="Verdana"/>
              <a:ea typeface="Verdana"/>
            </a:endParaRPr>
          </a:p>
          <a:p>
            <a:r>
              <a:rPr lang="lt-LT" sz="2200">
                <a:solidFill>
                  <a:srgbClr val="312A57"/>
                </a:solidFill>
                <a:latin typeface="Verdana"/>
                <a:ea typeface="Verdana"/>
              </a:rPr>
              <a:t>Nuotoliniai:</a:t>
            </a:r>
            <a:r>
              <a:rPr lang="en-US" sz="2200">
                <a:solidFill>
                  <a:srgbClr val="312A57"/>
                </a:solidFill>
                <a:latin typeface="Verdana"/>
                <a:ea typeface="Verdana"/>
              </a:rPr>
              <a:t> </a:t>
            </a:r>
            <a:r>
              <a:rPr lang="lt-LT" sz="2200" b="1">
                <a:solidFill>
                  <a:srgbClr val="312A57"/>
                </a:solidFill>
                <a:latin typeface="Verdana"/>
                <a:ea typeface="Verdana"/>
              </a:rPr>
              <a:t>3</a:t>
            </a:r>
            <a:r>
              <a:rPr lang="en-US" sz="2200" b="1">
                <a:solidFill>
                  <a:srgbClr val="312A57"/>
                </a:solidFill>
                <a:latin typeface="Verdana"/>
                <a:ea typeface="Verdana"/>
              </a:rPr>
              <a:t> x 1,5 val.</a:t>
            </a:r>
          </a:p>
          <a:p>
            <a:endParaRPr lang="lt-LT" sz="2200">
              <a:solidFill>
                <a:srgbClr val="312A57"/>
              </a:solidFill>
              <a:latin typeface="Verdana"/>
              <a:ea typeface="Verdana"/>
            </a:endParaRPr>
          </a:p>
          <a:p>
            <a:r>
              <a:rPr lang="lt-LT" sz="2200">
                <a:solidFill>
                  <a:srgbClr val="312A57"/>
                </a:solidFill>
                <a:latin typeface="Verdana"/>
                <a:ea typeface="Verdana"/>
              </a:rPr>
              <a:t>Kontaktiniai:</a:t>
            </a:r>
            <a:r>
              <a:rPr lang="en-US" sz="2200">
                <a:solidFill>
                  <a:srgbClr val="312A57"/>
                </a:solidFill>
                <a:latin typeface="Verdana"/>
                <a:ea typeface="Verdana"/>
              </a:rPr>
              <a:t> </a:t>
            </a:r>
            <a:r>
              <a:rPr lang="lt-LT" sz="2200" b="1">
                <a:solidFill>
                  <a:srgbClr val="312A57"/>
                </a:solidFill>
                <a:latin typeface="Verdana"/>
                <a:ea typeface="Verdana"/>
              </a:rPr>
              <a:t>6</a:t>
            </a:r>
            <a:r>
              <a:rPr lang="en-US" sz="2200" b="1">
                <a:solidFill>
                  <a:srgbClr val="312A57"/>
                </a:solidFill>
                <a:latin typeface="Verdana"/>
                <a:ea typeface="Verdana"/>
              </a:rPr>
              <a:t> val.</a:t>
            </a:r>
            <a:endParaRPr lang="lt-LT" sz="2200" b="1">
              <a:solidFill>
                <a:srgbClr val="312A57"/>
              </a:solidFill>
              <a:latin typeface="Verdana"/>
              <a:ea typeface="Verdana"/>
            </a:endParaRPr>
          </a:p>
          <a:p>
            <a:endParaRPr lang="lt-LT" sz="2400" b="1">
              <a:solidFill>
                <a:srgbClr val="312A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004016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163A39FF-DA6D-8549-0712-6B4C0D9E7BF9}"/>
              </a:ext>
            </a:extLst>
          </p:cNvPr>
          <p:cNvSpPr txBox="1"/>
          <p:nvPr/>
        </p:nvSpPr>
        <p:spPr>
          <a:xfrm>
            <a:off x="911701" y="1566989"/>
            <a:ext cx="5106477" cy="40934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lt-LT" sz="3200" b="1">
                <a:solidFill>
                  <a:srgbClr val="7D9CE8"/>
                </a:solidFill>
                <a:latin typeface="Verdana"/>
                <a:ea typeface="Verdana"/>
                <a:cs typeface="Verdana" panose="020B0604030504040204" pitchFamily="34" charset="0"/>
              </a:rPr>
              <a:t>34-ta</a:t>
            </a:r>
            <a:r>
              <a:rPr lang="lt-LT" sz="2400">
                <a:solidFill>
                  <a:srgbClr val="002060"/>
                </a:solidFill>
                <a:latin typeface="Verdana"/>
                <a:ea typeface="Verdana"/>
                <a:cs typeface="Verdana" panose="020B0604030504040204" pitchFamily="34" charset="0"/>
              </a:rPr>
              <a:t> iš 132 šalių pagal Pasaulio inovacijų indeksą</a:t>
            </a:r>
            <a:endParaRPr lang="lt-LT" sz="2000">
              <a:ea typeface="Calibri" panose="020F0502020204030204"/>
              <a:cs typeface="Calibri" panose="020F0502020204030204"/>
            </a:endParaRPr>
          </a:p>
          <a:p>
            <a:endParaRPr lang="lt-LT" sz="240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lt-LT" sz="3200" b="1">
                <a:solidFill>
                  <a:srgbClr val="7D9CE8"/>
                </a:solidFill>
                <a:latin typeface="Verdana"/>
                <a:ea typeface="Verdana"/>
                <a:cs typeface="Verdana" panose="020B0604030504040204" pitchFamily="34" charset="0"/>
              </a:rPr>
              <a:t>5-ta</a:t>
            </a:r>
            <a:r>
              <a:rPr lang="lt-LT" sz="2400">
                <a:solidFill>
                  <a:srgbClr val="002060"/>
                </a:solidFill>
                <a:latin typeface="Verdana"/>
                <a:ea typeface="Verdana"/>
                <a:cs typeface="Verdana" panose="020B0604030504040204" pitchFamily="34" charset="0"/>
              </a:rPr>
              <a:t> Pasaulyje pagal tarptautinės prekybos konkurencingumą</a:t>
            </a:r>
          </a:p>
          <a:p>
            <a:endParaRPr lang="lt-LT" sz="2400" b="1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lt-LT" sz="3200" b="1">
                <a:solidFill>
                  <a:srgbClr val="7D9CE8"/>
                </a:solidFill>
                <a:latin typeface="Verdana"/>
                <a:ea typeface="Verdana"/>
                <a:cs typeface="Verdana" panose="020B0604030504040204" pitchFamily="34" charset="0"/>
              </a:rPr>
              <a:t>2-a</a:t>
            </a:r>
            <a:r>
              <a:rPr lang="lt-LT" sz="2400">
                <a:solidFill>
                  <a:srgbClr val="002060"/>
                </a:solidFill>
                <a:latin typeface="Verdana"/>
                <a:ea typeface="Verdana"/>
                <a:cs typeface="Verdana" panose="020B0604030504040204" pitchFamily="34" charset="0"/>
              </a:rPr>
              <a:t> Rytų Europos regione Startuolių ekosistemoje</a:t>
            </a:r>
          </a:p>
          <a:p>
            <a:pPr marL="342900" indent="-342900">
              <a:buFont typeface="Wingdings"/>
              <a:buChar char="§"/>
            </a:pPr>
            <a:endParaRPr lang="lt-LT" sz="200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426008-7684-695A-1FC9-0B1BFA58DD16}"/>
              </a:ext>
            </a:extLst>
          </p:cNvPr>
          <p:cNvSpPr/>
          <p:nvPr/>
        </p:nvSpPr>
        <p:spPr>
          <a:xfrm>
            <a:off x="5562600" y="-22994"/>
            <a:ext cx="6629400" cy="6880994"/>
          </a:xfrm>
          <a:prstGeom prst="rect">
            <a:avLst/>
          </a:prstGeom>
          <a:solidFill>
            <a:srgbClr val="7D9C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upė 2">
            <a:extLst>
              <a:ext uri="{FF2B5EF4-FFF2-40B4-BE49-F238E27FC236}">
                <a16:creationId xmlns:a16="http://schemas.microsoft.com/office/drawing/2014/main" id="{C0722825-74D7-429D-D6DB-E876C1CFF08F}"/>
              </a:ext>
            </a:extLst>
          </p:cNvPr>
          <p:cNvGrpSpPr/>
          <p:nvPr/>
        </p:nvGrpSpPr>
        <p:grpSpPr>
          <a:xfrm>
            <a:off x="6336370" y="1173289"/>
            <a:ext cx="5995330" cy="4870468"/>
            <a:chOff x="5904570" y="1274889"/>
            <a:chExt cx="5995330" cy="4870468"/>
          </a:xfrm>
          <a:noFill/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730E353-53B1-4E33-8A33-D3842B236334}"/>
                </a:ext>
              </a:extLst>
            </p:cNvPr>
            <p:cNvSpPr/>
            <p:nvPr/>
          </p:nvSpPr>
          <p:spPr>
            <a:xfrm>
              <a:off x="5935809" y="1274889"/>
              <a:ext cx="5501983" cy="48704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D36A44F-4D1E-47E1-9273-E0E3CC473D22}"/>
                </a:ext>
              </a:extLst>
            </p:cNvPr>
            <p:cNvSpPr txBox="1"/>
            <p:nvPr/>
          </p:nvSpPr>
          <p:spPr>
            <a:xfrm>
              <a:off x="5904570" y="1671221"/>
              <a:ext cx="5995330" cy="4154984"/>
            </a:xfrm>
            <a:prstGeom prst="rect">
              <a:avLst/>
            </a:prstGeom>
            <a:grp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lt-LT" sz="3200" b="1">
                  <a:solidFill>
                    <a:srgbClr val="302957"/>
                  </a:solidFill>
                  <a:latin typeface="Verdana"/>
                  <a:ea typeface="Verdana"/>
                  <a:cs typeface="Verdana" panose="020B0604030504040204" pitchFamily="34" charset="0"/>
                </a:rPr>
                <a:t>20-ta</a:t>
              </a:r>
              <a:r>
                <a:rPr lang="lt-LT" sz="2400">
                  <a:solidFill>
                    <a:schemeClr val="bg1"/>
                  </a:solidFill>
                  <a:latin typeface="Verdana"/>
                  <a:ea typeface="Verdana"/>
                  <a:cs typeface="Verdana" panose="020B0604030504040204" pitchFamily="34" charset="0"/>
                </a:rPr>
                <a:t> iš 28 ES šalių pagal MTEPI skirtas išlaidas </a:t>
              </a:r>
              <a:endParaRPr lang="lt-LT" sz="240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endParaRPr lang="lt-LT" sz="2400">
                <a:solidFill>
                  <a:schemeClr val="bg1"/>
                </a:solidFill>
                <a:latin typeface="Verdana"/>
                <a:ea typeface="Verdana"/>
                <a:cs typeface="Verdana" panose="020B0604030504040204" pitchFamily="34" charset="0"/>
              </a:endParaRPr>
            </a:p>
            <a:p>
              <a:r>
                <a:rPr lang="lt-LT" sz="3200" b="1">
                  <a:solidFill>
                    <a:srgbClr val="302957"/>
                  </a:solidFill>
                  <a:latin typeface="Verdana"/>
                  <a:ea typeface="Verdana"/>
                  <a:cs typeface="Verdana" panose="020B0604030504040204" pitchFamily="34" charset="0"/>
                </a:rPr>
                <a:t>54%</a:t>
              </a:r>
              <a:r>
                <a:rPr lang="lt-LT" sz="3200">
                  <a:solidFill>
                    <a:srgbClr val="302957"/>
                  </a:solidFill>
                  <a:latin typeface="Verdana"/>
                  <a:ea typeface="Verdana"/>
                  <a:cs typeface="Verdana" panose="020B0604030504040204" pitchFamily="34" charset="0"/>
                </a:rPr>
                <a:t> </a:t>
              </a:r>
              <a:r>
                <a:rPr lang="lt-LT" sz="2400">
                  <a:solidFill>
                    <a:schemeClr val="bg1"/>
                  </a:solidFill>
                  <a:latin typeface="Verdana"/>
                  <a:ea typeface="Verdana"/>
                  <a:cs typeface="Verdana" panose="020B0604030504040204" pitchFamily="34" charset="0"/>
                </a:rPr>
                <a:t>ES vidurkio siekiančios, mažos inovacijoms skirtos išlaidos, tenkančios vienam darbuotojui</a:t>
              </a:r>
            </a:p>
            <a:p>
              <a:endParaRPr lang="lt-LT" sz="2400">
                <a:solidFill>
                  <a:schemeClr val="bg1"/>
                </a:solidFill>
                <a:latin typeface="Verdana"/>
                <a:ea typeface="Verdana"/>
                <a:cs typeface="Verdana" panose="020B0604030504040204" pitchFamily="34" charset="0"/>
              </a:endParaRPr>
            </a:p>
            <a:p>
              <a:r>
                <a:rPr lang="lt-LT" sz="3200" b="1">
                  <a:solidFill>
                    <a:srgbClr val="302957"/>
                  </a:solidFill>
                  <a:latin typeface="Verdana"/>
                  <a:ea typeface="Verdana"/>
                  <a:cs typeface="Verdana" panose="020B0604030504040204" pitchFamily="34" charset="0"/>
                </a:rPr>
                <a:t>69.9%</a:t>
              </a:r>
              <a:r>
                <a:rPr lang="lt-LT" sz="3200">
                  <a:solidFill>
                    <a:srgbClr val="302957"/>
                  </a:solidFill>
                  <a:latin typeface="Verdana"/>
                  <a:ea typeface="Verdana"/>
                  <a:cs typeface="Verdana" panose="020B0604030504040204" pitchFamily="34" charset="0"/>
                </a:rPr>
                <a:t> </a:t>
              </a:r>
              <a:r>
                <a:rPr lang="lt-LT" sz="2400">
                  <a:solidFill>
                    <a:schemeClr val="bg1"/>
                  </a:solidFill>
                  <a:latin typeface="Verdana"/>
                  <a:ea typeface="Verdana"/>
                  <a:cs typeface="Verdana" panose="020B0604030504040204" pitchFamily="34" charset="0"/>
                </a:rPr>
                <a:t>ES vidurkio siekiantis, žemas darbo našumas</a:t>
              </a:r>
            </a:p>
            <a:p>
              <a:endParaRPr lang="lt-LT" sz="240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64DD32E-5413-9C68-3332-996A284B041A}"/>
              </a:ext>
            </a:extLst>
          </p:cNvPr>
          <p:cNvSpPr txBox="1">
            <a:spLocks/>
          </p:cNvSpPr>
          <p:nvPr/>
        </p:nvSpPr>
        <p:spPr>
          <a:xfrm>
            <a:off x="734874" y="302926"/>
            <a:ext cx="11214867" cy="967074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lt-LT" sz="3600" b="1">
                <a:solidFill>
                  <a:srgbClr val="002060"/>
                </a:solidFill>
                <a:latin typeface="Verdana"/>
                <a:ea typeface="Verdana"/>
              </a:rPr>
              <a:t>Projekto poreikis – Lietuvos iššūkiai</a:t>
            </a:r>
            <a:endParaRPr lang="lt-LT" sz="3600" b="1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BCA6A4-E745-039E-7C33-94D32B5E1C9F}"/>
              </a:ext>
            </a:extLst>
          </p:cNvPr>
          <p:cNvSpPr txBox="1"/>
          <p:nvPr/>
        </p:nvSpPr>
        <p:spPr>
          <a:xfrm>
            <a:off x="687611" y="6309987"/>
            <a:ext cx="8606570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lt-LT" sz="1100" i="1">
                <a:solidFill>
                  <a:srgbClr val="002060"/>
                </a:solidFill>
                <a:latin typeface="Verdana"/>
                <a:ea typeface="Verdana"/>
              </a:rPr>
              <a:t>Šaltiniai: Eurostat; </a:t>
            </a:r>
            <a:r>
              <a:rPr lang="en-GB" sz="1100" i="1">
                <a:solidFill>
                  <a:srgbClr val="002060"/>
                </a:solidFill>
                <a:latin typeface="Verdana"/>
                <a:ea typeface="Verdana"/>
              </a:rPr>
              <a:t>Global Entrepreneurship Research Association; </a:t>
            </a:r>
            <a:endParaRPr lang="lt-LT" sz="1100" i="1">
              <a:solidFill>
                <a:srgbClr val="002060"/>
              </a:solidFill>
              <a:latin typeface="Verdana"/>
              <a:ea typeface="Verdana"/>
            </a:endParaRPr>
          </a:p>
          <a:p>
            <a:r>
              <a:rPr lang="en-GB" sz="1100" i="1">
                <a:solidFill>
                  <a:srgbClr val="002060"/>
                </a:solidFill>
                <a:latin typeface="Verdana"/>
                <a:ea typeface="Verdana"/>
              </a:rPr>
              <a:t>StartupBlink</a:t>
            </a:r>
            <a:endParaRPr lang="lt-LT" sz="1100" i="1">
              <a:solidFill>
                <a:srgbClr val="002060"/>
              </a:solidFill>
              <a:latin typeface="Verdana"/>
              <a:ea typeface="Verdana"/>
            </a:endParaRP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BF34FCD2-2BC6-B17A-ABEA-9F11C23C0F58}"/>
              </a:ext>
            </a:extLst>
          </p:cNvPr>
          <p:cNvSpPr/>
          <p:nvPr/>
        </p:nvSpPr>
        <p:spPr>
          <a:xfrm rot="10800000">
            <a:off x="368300" y="1447800"/>
            <a:ext cx="355600" cy="4089400"/>
          </a:xfrm>
          <a:prstGeom prst="downArrow">
            <a:avLst/>
          </a:prstGeom>
          <a:solidFill>
            <a:srgbClr val="7D9C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763C042B-15FE-405E-6926-EFC842406479}"/>
              </a:ext>
            </a:extLst>
          </p:cNvPr>
          <p:cNvSpPr/>
          <p:nvPr/>
        </p:nvSpPr>
        <p:spPr>
          <a:xfrm>
            <a:off x="5829300" y="1473200"/>
            <a:ext cx="355600" cy="4089400"/>
          </a:xfrm>
          <a:prstGeom prst="downArrow">
            <a:avLst/>
          </a:prstGeom>
          <a:solidFill>
            <a:srgbClr val="3029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7802134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6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BF8C0F-00D1-6CD1-7842-0F06B1833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AFAFF4B-86EC-D346-734E-91CCBD1678BD}"/>
              </a:ext>
            </a:extLst>
          </p:cNvPr>
          <p:cNvSpPr/>
          <p:nvPr/>
        </p:nvSpPr>
        <p:spPr>
          <a:xfrm>
            <a:off x="7429500" y="0"/>
            <a:ext cx="4762500" cy="6880994"/>
          </a:xfrm>
          <a:prstGeom prst="rect">
            <a:avLst/>
          </a:prstGeom>
          <a:solidFill>
            <a:srgbClr val="7D9C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rrow: Pentagon 1">
            <a:extLst>
              <a:ext uri="{FF2B5EF4-FFF2-40B4-BE49-F238E27FC236}">
                <a16:creationId xmlns:a16="http://schemas.microsoft.com/office/drawing/2014/main" id="{EDDE2C59-0658-7449-5FD8-D086049659F1}"/>
              </a:ext>
            </a:extLst>
          </p:cNvPr>
          <p:cNvSpPr/>
          <p:nvPr/>
        </p:nvSpPr>
        <p:spPr>
          <a:xfrm>
            <a:off x="8049043" y="1662807"/>
            <a:ext cx="4142957" cy="553513"/>
          </a:xfrm>
          <a:prstGeom prst="homePlate">
            <a:avLst/>
          </a:prstGeom>
          <a:solidFill>
            <a:srgbClr val="3029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L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B0BCC362-0D1A-6605-6608-BA2DD55DCDE6}"/>
              </a:ext>
            </a:extLst>
          </p:cNvPr>
          <p:cNvSpPr/>
          <p:nvPr/>
        </p:nvSpPr>
        <p:spPr>
          <a:xfrm>
            <a:off x="8049043" y="891380"/>
            <a:ext cx="4142957" cy="553513"/>
          </a:xfrm>
          <a:prstGeom prst="homePlate">
            <a:avLst/>
          </a:prstGeom>
          <a:solidFill>
            <a:srgbClr val="3029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L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D4560749-89DC-8E23-E614-3FC9382D3160}"/>
              </a:ext>
            </a:extLst>
          </p:cNvPr>
          <p:cNvSpPr/>
          <p:nvPr/>
        </p:nvSpPr>
        <p:spPr>
          <a:xfrm>
            <a:off x="8049043" y="165517"/>
            <a:ext cx="4142957" cy="553513"/>
          </a:xfrm>
          <a:prstGeom prst="homePlate">
            <a:avLst/>
          </a:prstGeom>
          <a:solidFill>
            <a:srgbClr val="3029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L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59FF48-45E3-B4C7-390A-CF11DAB29A17}"/>
              </a:ext>
            </a:extLst>
          </p:cNvPr>
          <p:cNvSpPr txBox="1"/>
          <p:nvPr/>
        </p:nvSpPr>
        <p:spPr>
          <a:xfrm>
            <a:off x="1316334" y="2300311"/>
            <a:ext cx="4387695" cy="11806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lnSpc>
                <a:spcPts val="4000"/>
              </a:lnSpc>
            </a:pPr>
            <a:endParaRPr lang="lt-LT" sz="4800" b="1">
              <a:solidFill>
                <a:srgbClr val="EEE730"/>
              </a:solidFill>
              <a:latin typeface="Verdana"/>
              <a:ea typeface="Verdana"/>
            </a:endParaRPr>
          </a:p>
          <a:p>
            <a:pPr algn="ctr">
              <a:lnSpc>
                <a:spcPts val="4000"/>
              </a:lnSpc>
            </a:pPr>
            <a:r>
              <a:rPr lang="lt-LT" sz="4800" b="1">
                <a:solidFill>
                  <a:srgbClr val="7D9CE8"/>
                </a:solidFill>
                <a:latin typeface="Verdana"/>
                <a:ea typeface="Verdana"/>
              </a:rPr>
              <a:t>1565 </a:t>
            </a:r>
            <a:r>
              <a:rPr lang="lt-LT" sz="3200" b="1">
                <a:solidFill>
                  <a:srgbClr val="808285"/>
                </a:solidFill>
                <a:latin typeface="Verdana"/>
                <a:ea typeface="Verdana"/>
              </a:rPr>
              <a:t>įmonės</a:t>
            </a:r>
            <a:endParaRPr lang="lt-LT" sz="1600" b="1">
              <a:solidFill>
                <a:srgbClr val="808285"/>
              </a:solidFill>
              <a:latin typeface="Verdana"/>
              <a:ea typeface="Verdana"/>
            </a:endParaRPr>
          </a:p>
          <a:p>
            <a:pPr algn="ctr">
              <a:lnSpc>
                <a:spcPts val="4000"/>
              </a:lnSpc>
            </a:pPr>
            <a:endParaRPr lang="lt-LT" sz="2800" b="1">
              <a:solidFill>
                <a:schemeClr val="accent2"/>
              </a:solidFill>
              <a:latin typeface="Verdana"/>
              <a:ea typeface="Verdana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1244A12-FC30-8900-4BF9-7EED8A3B8AB0}"/>
              </a:ext>
            </a:extLst>
          </p:cNvPr>
          <p:cNvSpPr txBox="1">
            <a:spLocks/>
          </p:cNvSpPr>
          <p:nvPr/>
        </p:nvSpPr>
        <p:spPr>
          <a:xfrm>
            <a:off x="799059" y="190783"/>
            <a:ext cx="5138754" cy="1077027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lt-LT" sz="3600" b="1">
                <a:solidFill>
                  <a:schemeClr val="accent2"/>
                </a:solidFill>
                <a:latin typeface="Verdana"/>
                <a:ea typeface="Verdana"/>
              </a:rPr>
              <a:t>Projekto tikslas</a:t>
            </a:r>
            <a:endParaRPr lang="lt-LT" sz="4000"/>
          </a:p>
        </p:txBody>
      </p:sp>
      <p:sp>
        <p:nvSpPr>
          <p:cNvPr id="6" name="Teksto vietos rezervavimo ženklas 2">
            <a:extLst>
              <a:ext uri="{FF2B5EF4-FFF2-40B4-BE49-F238E27FC236}">
                <a16:creationId xmlns:a16="http://schemas.microsoft.com/office/drawing/2014/main" id="{FC85484C-F576-61F2-DE53-55252A37AF0C}"/>
              </a:ext>
            </a:extLst>
          </p:cNvPr>
          <p:cNvSpPr txBox="1">
            <a:spLocks/>
          </p:cNvSpPr>
          <p:nvPr/>
        </p:nvSpPr>
        <p:spPr>
          <a:xfrm>
            <a:off x="614875" y="1065994"/>
            <a:ext cx="6573325" cy="12447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 sz="2400">
                <a:solidFill>
                  <a:srgbClr val="302957"/>
                </a:solidFill>
                <a:latin typeface="Verdana"/>
                <a:ea typeface="Verdana"/>
              </a:rPr>
              <a:t>Inovacinių gebėjimų stiprinimas Sostinės bei Vidurio ir vakarų Lietuvos regionuose </a:t>
            </a:r>
          </a:p>
          <a:p>
            <a:pPr marL="0" indent="0">
              <a:buNone/>
            </a:pPr>
            <a:r>
              <a:rPr lang="lt-LT" sz="2400">
                <a:solidFill>
                  <a:srgbClr val="302957"/>
                </a:solidFill>
                <a:latin typeface="Verdana"/>
                <a:ea typeface="Verdana"/>
              </a:rPr>
              <a:t>(2024-2029 m.)</a:t>
            </a:r>
            <a:endParaRPr lang="lt-LT" sz="2400">
              <a:solidFill>
                <a:srgbClr val="302957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B10A4BE-956B-C795-CB45-61E94DA06272}"/>
              </a:ext>
            </a:extLst>
          </p:cNvPr>
          <p:cNvSpPr txBox="1"/>
          <p:nvPr/>
        </p:nvSpPr>
        <p:spPr>
          <a:xfrm>
            <a:off x="1185706" y="3299190"/>
            <a:ext cx="6268100" cy="11806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lnSpc>
                <a:spcPts val="4000"/>
              </a:lnSpc>
            </a:pPr>
            <a:endParaRPr lang="lt-LT" sz="4800" b="1">
              <a:solidFill>
                <a:srgbClr val="EEE730"/>
              </a:solidFill>
              <a:latin typeface="Verdana"/>
              <a:ea typeface="Verdana"/>
            </a:endParaRPr>
          </a:p>
          <a:p>
            <a:pPr algn="ctr">
              <a:lnSpc>
                <a:spcPts val="4000"/>
              </a:lnSpc>
            </a:pPr>
            <a:r>
              <a:rPr lang="en-US" sz="4800" b="1">
                <a:solidFill>
                  <a:srgbClr val="7D9CE8"/>
                </a:solidFill>
                <a:latin typeface="Verdana"/>
                <a:ea typeface="Verdana"/>
              </a:rPr>
              <a:t>19</a:t>
            </a:r>
            <a:r>
              <a:rPr lang="lt-LT" sz="4800" b="1">
                <a:solidFill>
                  <a:srgbClr val="7D9CE8"/>
                </a:solidFill>
                <a:latin typeface="Verdana"/>
                <a:ea typeface="Verdana"/>
              </a:rPr>
              <a:t> 099</a:t>
            </a:r>
            <a:r>
              <a:rPr lang="lt-LT" sz="3600" b="1">
                <a:solidFill>
                  <a:srgbClr val="808285"/>
                </a:solidFill>
                <a:latin typeface="Verdana"/>
                <a:ea typeface="Verdana"/>
              </a:rPr>
              <a:t> </a:t>
            </a:r>
            <a:r>
              <a:rPr lang="lt-LT" sz="3200" b="1">
                <a:solidFill>
                  <a:srgbClr val="808285"/>
                </a:solidFill>
                <a:latin typeface="Verdana"/>
                <a:ea typeface="Verdana"/>
              </a:rPr>
              <a:t>darbuotojai</a:t>
            </a:r>
            <a:r>
              <a:rPr lang="lt-LT" sz="4800" b="1">
                <a:solidFill>
                  <a:srgbClr val="7D9CE8"/>
                </a:solidFill>
                <a:latin typeface="Verdana"/>
                <a:ea typeface="Verdana"/>
              </a:rPr>
              <a:t> </a:t>
            </a:r>
            <a:endParaRPr lang="lt-LT" sz="2800" b="1">
              <a:solidFill>
                <a:schemeClr val="accent2"/>
              </a:solidFill>
              <a:latin typeface="Verdana"/>
              <a:ea typeface="Verdana"/>
            </a:endParaRPr>
          </a:p>
          <a:p>
            <a:pPr algn="ctr">
              <a:lnSpc>
                <a:spcPts val="4000"/>
              </a:lnSpc>
            </a:pPr>
            <a:endParaRPr lang="lt-LT" sz="2800" b="1">
              <a:solidFill>
                <a:schemeClr val="accent2"/>
              </a:solidFill>
              <a:latin typeface="Verdana"/>
              <a:ea typeface="Verdan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3F2D2F-02C3-E0D8-2B55-052B121ACE9D}"/>
              </a:ext>
            </a:extLst>
          </p:cNvPr>
          <p:cNvSpPr txBox="1"/>
          <p:nvPr/>
        </p:nvSpPr>
        <p:spPr>
          <a:xfrm>
            <a:off x="8727684" y="268471"/>
            <a:ext cx="1947662" cy="369332"/>
          </a:xfrm>
          <a:prstGeom prst="rect">
            <a:avLst/>
          </a:prstGeom>
          <a:solidFill>
            <a:srgbClr val="302957"/>
          </a:solidFill>
        </p:spPr>
        <p:txBody>
          <a:bodyPr wrap="square">
            <a:spAutoFit/>
          </a:bodyPr>
          <a:lstStyle/>
          <a:p>
            <a:r>
              <a:rPr lang="en-LT" b="0" i="0">
                <a:solidFill>
                  <a:schemeClr val="accent2"/>
                </a:solidFill>
                <a:effectLst/>
                <a:latin typeface="Times"/>
              </a:rPr>
              <a:t> </a:t>
            </a:r>
            <a:r>
              <a:rPr lang="en-LT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ĮGŪDŽIAI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1623593-2E56-2080-70EC-F4FC6286F79F}"/>
              </a:ext>
            </a:extLst>
          </p:cNvPr>
          <p:cNvSpPr txBox="1"/>
          <p:nvPr/>
        </p:nvSpPr>
        <p:spPr>
          <a:xfrm>
            <a:off x="8706403" y="980745"/>
            <a:ext cx="2508543" cy="369332"/>
          </a:xfrm>
          <a:prstGeom prst="rect">
            <a:avLst/>
          </a:prstGeom>
          <a:solidFill>
            <a:srgbClr val="302957"/>
          </a:solidFill>
        </p:spPr>
        <p:txBody>
          <a:bodyPr wrap="square">
            <a:spAutoFit/>
          </a:bodyPr>
          <a:lstStyle/>
          <a:p>
            <a:r>
              <a:rPr lang="en-LT" b="0" i="0">
                <a:solidFill>
                  <a:schemeClr val="accent2"/>
                </a:solidFill>
                <a:effectLst/>
                <a:latin typeface="Times"/>
              </a:rPr>
              <a:t> </a:t>
            </a:r>
            <a:r>
              <a:rPr lang="lt-LT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KOMPETENCIJOS</a:t>
            </a:r>
            <a:endParaRPr lang="en-LT" b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0076FC2-615C-3C93-D0E6-F00CB69A87B8}"/>
              </a:ext>
            </a:extLst>
          </p:cNvPr>
          <p:cNvSpPr txBox="1"/>
          <p:nvPr/>
        </p:nvSpPr>
        <p:spPr>
          <a:xfrm>
            <a:off x="8715717" y="1752800"/>
            <a:ext cx="1947662" cy="369332"/>
          </a:xfrm>
          <a:prstGeom prst="rect">
            <a:avLst/>
          </a:prstGeom>
          <a:solidFill>
            <a:srgbClr val="302957"/>
          </a:solidFill>
        </p:spPr>
        <p:txBody>
          <a:bodyPr wrap="square">
            <a:spAutoFit/>
          </a:bodyPr>
          <a:lstStyle/>
          <a:p>
            <a:r>
              <a:rPr lang="en-LT" b="0" i="0">
                <a:solidFill>
                  <a:schemeClr val="accent2"/>
                </a:solidFill>
                <a:effectLst/>
                <a:latin typeface="Times"/>
              </a:rPr>
              <a:t> </a:t>
            </a:r>
            <a:r>
              <a:rPr lang="lt-LT" b="1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INOVACIJOS</a:t>
            </a:r>
            <a:endParaRPr lang="en-LT" b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68EFB1B-E64D-62A0-DC7A-63201B4215AB}"/>
              </a:ext>
            </a:extLst>
          </p:cNvPr>
          <p:cNvSpPr txBox="1"/>
          <p:nvPr/>
        </p:nvSpPr>
        <p:spPr>
          <a:xfrm>
            <a:off x="1641255" y="4344370"/>
            <a:ext cx="5303393" cy="11806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noAutofit/>
          </a:bodyPr>
          <a:lstStyle/>
          <a:p>
            <a:pPr algn="ctr">
              <a:lnSpc>
                <a:spcPts val="4000"/>
              </a:lnSpc>
            </a:pPr>
            <a:endParaRPr lang="en-US" sz="4800" b="1">
              <a:solidFill>
                <a:srgbClr val="EEE730"/>
              </a:solidFill>
              <a:latin typeface="Verdana"/>
              <a:ea typeface="Verdana"/>
            </a:endParaRPr>
          </a:p>
          <a:p>
            <a:pPr>
              <a:lnSpc>
                <a:spcPts val="4000"/>
              </a:lnSpc>
            </a:pPr>
            <a:r>
              <a:rPr lang="en-US" sz="4800" b="1">
                <a:solidFill>
                  <a:srgbClr val="7D9CE8"/>
                </a:solidFill>
                <a:latin typeface="Verdana"/>
                <a:ea typeface="Verdana"/>
              </a:rPr>
              <a:t>~7,2M</a:t>
            </a:r>
            <a:r>
              <a:rPr lang="lt-LT" sz="4800" b="1">
                <a:solidFill>
                  <a:srgbClr val="7D9CE8"/>
                </a:solidFill>
                <a:latin typeface="Verdana"/>
                <a:ea typeface="Verdana"/>
              </a:rPr>
              <a:t> </a:t>
            </a:r>
            <a:r>
              <a:rPr lang="lt-LT" sz="3200" b="1">
                <a:solidFill>
                  <a:srgbClr val="808285"/>
                </a:solidFill>
                <a:latin typeface="Verdana"/>
                <a:ea typeface="Verdana"/>
              </a:rPr>
              <a:t>EUR</a:t>
            </a:r>
            <a:endParaRPr lang="lt-LT" sz="2800" b="1">
              <a:solidFill>
                <a:srgbClr val="808285"/>
              </a:solidFill>
              <a:latin typeface="Verdana"/>
              <a:ea typeface="Verdana"/>
            </a:endParaRPr>
          </a:p>
        </p:txBody>
      </p:sp>
      <p:pic>
        <p:nvPicPr>
          <p:cNvPr id="37" name="Graphic 36" descr="City with solid fill">
            <a:extLst>
              <a:ext uri="{FF2B5EF4-FFF2-40B4-BE49-F238E27FC236}">
                <a16:creationId xmlns:a16="http://schemas.microsoft.com/office/drawing/2014/main" id="{45C491BE-1F2A-C374-2119-DEEB281521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4721" y="2519624"/>
            <a:ext cx="914400" cy="914400"/>
          </a:xfrm>
          <a:prstGeom prst="rect">
            <a:avLst/>
          </a:prstGeom>
        </p:spPr>
      </p:pic>
      <p:pic>
        <p:nvPicPr>
          <p:cNvPr id="39" name="Graphic 38" descr="Group with solid fill">
            <a:extLst>
              <a:ext uri="{FF2B5EF4-FFF2-40B4-BE49-F238E27FC236}">
                <a16:creationId xmlns:a16="http://schemas.microsoft.com/office/drawing/2014/main" id="{14A6DAC9-DC46-6C42-01E3-26E236B646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28643" y="3584689"/>
            <a:ext cx="914400" cy="914400"/>
          </a:xfrm>
          <a:prstGeom prst="rect">
            <a:avLst/>
          </a:prstGeom>
        </p:spPr>
      </p:pic>
      <p:pic>
        <p:nvPicPr>
          <p:cNvPr id="40" name="Graphic 39" descr="Money with solid fill">
            <a:extLst>
              <a:ext uri="{FF2B5EF4-FFF2-40B4-BE49-F238E27FC236}">
                <a16:creationId xmlns:a16="http://schemas.microsoft.com/office/drawing/2014/main" id="{090D825F-C56C-4187-2114-F93E5650B4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35637" y="461005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341897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B99FB-B312-FF84-7CEE-48F97D06CCE1}"/>
              </a:ext>
            </a:extLst>
          </p:cNvPr>
          <p:cNvSpPr txBox="1">
            <a:spLocks/>
          </p:cNvSpPr>
          <p:nvPr/>
        </p:nvSpPr>
        <p:spPr>
          <a:xfrm>
            <a:off x="799059" y="190783"/>
            <a:ext cx="5138754" cy="1077027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lt-LT" sz="3600" b="1">
                <a:solidFill>
                  <a:schemeClr val="accent2"/>
                </a:solidFill>
                <a:latin typeface="Verdana"/>
                <a:ea typeface="Verdana"/>
              </a:rPr>
              <a:t>Projekto komanda</a:t>
            </a:r>
            <a:endParaRPr lang="lt-LT" sz="4000"/>
          </a:p>
        </p:txBody>
      </p:sp>
      <p:pic>
        <p:nvPicPr>
          <p:cNvPr id="6" name="Picture 5" descr="A person in a black shirt&#10;&#10;Description automatically generated">
            <a:extLst>
              <a:ext uri="{FF2B5EF4-FFF2-40B4-BE49-F238E27FC236}">
                <a16:creationId xmlns:a16="http://schemas.microsoft.com/office/drawing/2014/main" id="{724BC359-47DC-46DD-86A9-2A25C22C93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75" r="16675"/>
          <a:stretch/>
        </p:blipFill>
        <p:spPr>
          <a:xfrm>
            <a:off x="8857246" y="3987536"/>
            <a:ext cx="2340000" cy="2340000"/>
          </a:xfrm>
          <a:prstGeom prst="flowChartConnector">
            <a:avLst/>
          </a:prstGeom>
        </p:spPr>
      </p:pic>
      <p:pic>
        <p:nvPicPr>
          <p:cNvPr id="10" name="Picture 9" descr="A person in a green jacket&#10;&#10;Description automatically generated">
            <a:extLst>
              <a:ext uri="{FF2B5EF4-FFF2-40B4-BE49-F238E27FC236}">
                <a16:creationId xmlns:a16="http://schemas.microsoft.com/office/drawing/2014/main" id="{81FF0ECE-8BC3-57A6-9957-B769E590A2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67" r="16667"/>
          <a:stretch/>
        </p:blipFill>
        <p:spPr>
          <a:xfrm>
            <a:off x="4732255" y="1037729"/>
            <a:ext cx="2340000" cy="2340000"/>
          </a:xfrm>
          <a:prstGeom prst="ellipse">
            <a:avLst/>
          </a:prstGeom>
        </p:spPr>
      </p:pic>
      <p:pic>
        <p:nvPicPr>
          <p:cNvPr id="12" name="Picture 11" descr="A person in a white shirt&#10;&#10;Description automatically generated">
            <a:extLst>
              <a:ext uri="{FF2B5EF4-FFF2-40B4-BE49-F238E27FC236}">
                <a16:creationId xmlns:a16="http://schemas.microsoft.com/office/drawing/2014/main" id="{9662ECB9-9C52-4403-2726-36674F8B28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665" r="16665"/>
          <a:stretch/>
        </p:blipFill>
        <p:spPr>
          <a:xfrm>
            <a:off x="621384" y="1065226"/>
            <a:ext cx="2340000" cy="2340000"/>
          </a:xfrm>
          <a:prstGeom prst="ellipse">
            <a:avLst/>
          </a:prstGeom>
        </p:spPr>
      </p:pic>
      <p:pic>
        <p:nvPicPr>
          <p:cNvPr id="14" name="Picture 13" descr="A person in a black jacket&#10;&#10;Description automatically generated">
            <a:extLst>
              <a:ext uri="{FF2B5EF4-FFF2-40B4-BE49-F238E27FC236}">
                <a16:creationId xmlns:a16="http://schemas.microsoft.com/office/drawing/2014/main" id="{B8214FC8-BF27-63A8-E80D-1EC80B76EB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675" r="16675"/>
          <a:stretch/>
        </p:blipFill>
        <p:spPr>
          <a:xfrm>
            <a:off x="4684335" y="4006393"/>
            <a:ext cx="2340000" cy="2340000"/>
          </a:xfrm>
          <a:prstGeom prst="ellipse">
            <a:avLst/>
          </a:prstGeom>
        </p:spPr>
      </p:pic>
      <p:pic>
        <p:nvPicPr>
          <p:cNvPr id="16" name="Picture 15" descr="A person with his arms crossed&#10;&#10;Description automatically generated">
            <a:extLst>
              <a:ext uri="{FF2B5EF4-FFF2-40B4-BE49-F238E27FC236}">
                <a16:creationId xmlns:a16="http://schemas.microsoft.com/office/drawing/2014/main" id="{2B3436A9-B4C1-E801-7E57-F4021024EF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667" r="16667"/>
          <a:stretch/>
        </p:blipFill>
        <p:spPr>
          <a:xfrm>
            <a:off x="8842343" y="1000027"/>
            <a:ext cx="2340000" cy="2340000"/>
          </a:xfrm>
          <a:prstGeom prst="ellipse">
            <a:avLst/>
          </a:prstGeom>
        </p:spPr>
      </p:pic>
      <p:pic>
        <p:nvPicPr>
          <p:cNvPr id="18" name="Picture 17" descr="A person with long hair wearing a blue sweater&#10;&#10;Description automatically generated">
            <a:extLst>
              <a:ext uri="{FF2B5EF4-FFF2-40B4-BE49-F238E27FC236}">
                <a16:creationId xmlns:a16="http://schemas.microsoft.com/office/drawing/2014/main" id="{A24FD879-A5CB-05B9-1A1B-30F10FF69D6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721" b="5721"/>
          <a:stretch/>
        </p:blipFill>
        <p:spPr>
          <a:xfrm>
            <a:off x="655539" y="4021692"/>
            <a:ext cx="2340000" cy="2340000"/>
          </a:xfrm>
          <a:prstGeom prst="ellipse">
            <a:avLst/>
          </a:prstGeom>
        </p:spPr>
      </p:pic>
      <p:sp>
        <p:nvSpPr>
          <p:cNvPr id="19" name="Pavadinimas 1">
            <a:extLst>
              <a:ext uri="{FF2B5EF4-FFF2-40B4-BE49-F238E27FC236}">
                <a16:creationId xmlns:a16="http://schemas.microsoft.com/office/drawing/2014/main" id="{F8E782EC-7FD0-AA27-F49B-49B31B2BF460}"/>
              </a:ext>
            </a:extLst>
          </p:cNvPr>
          <p:cNvSpPr txBox="1">
            <a:spLocks/>
          </p:cNvSpPr>
          <p:nvPr/>
        </p:nvSpPr>
        <p:spPr>
          <a:xfrm>
            <a:off x="547682" y="3416247"/>
            <a:ext cx="2516030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r>
              <a:rPr lang="en-US" sz="1400" b="1">
                <a:solidFill>
                  <a:srgbClr val="312A57"/>
                </a:solidFill>
                <a:latin typeface="Verdana"/>
                <a:ea typeface="Verdana"/>
              </a:rPr>
              <a:t>Lijana Valan</a:t>
            </a:r>
            <a:r>
              <a:rPr lang="lt-LT" sz="1400" b="1" err="1">
                <a:solidFill>
                  <a:srgbClr val="312A57"/>
                </a:solidFill>
                <a:latin typeface="Verdana"/>
                <a:ea typeface="Verdana"/>
              </a:rPr>
              <a:t>čienė</a:t>
            </a:r>
            <a:r>
              <a:rPr lang="lt-LT" sz="1400" b="1">
                <a:solidFill>
                  <a:srgbClr val="312A57"/>
                </a:solidFill>
                <a:latin typeface="Verdana"/>
                <a:ea typeface="Verdana"/>
              </a:rPr>
              <a:t> </a:t>
            </a:r>
          </a:p>
          <a:p>
            <a:pPr algn="ctr"/>
            <a:r>
              <a:rPr lang="lt-LT" sz="1400">
                <a:solidFill>
                  <a:srgbClr val="312A57"/>
                </a:solidFill>
                <a:latin typeface="Verdana"/>
                <a:ea typeface="Verdana"/>
              </a:rPr>
              <a:t>Projekto vadovė</a:t>
            </a:r>
            <a:endParaRPr lang="lt-LT" sz="1400">
              <a:solidFill>
                <a:srgbClr val="312A57"/>
              </a:solidFill>
            </a:endParaRPr>
          </a:p>
        </p:txBody>
      </p:sp>
      <p:sp>
        <p:nvSpPr>
          <p:cNvPr id="20" name="Pavadinimas 1">
            <a:extLst>
              <a:ext uri="{FF2B5EF4-FFF2-40B4-BE49-F238E27FC236}">
                <a16:creationId xmlns:a16="http://schemas.microsoft.com/office/drawing/2014/main" id="{694E3CD6-6D26-B3D4-3D64-137F9F762CC0}"/>
              </a:ext>
            </a:extLst>
          </p:cNvPr>
          <p:cNvSpPr txBox="1">
            <a:spLocks/>
          </p:cNvSpPr>
          <p:nvPr/>
        </p:nvSpPr>
        <p:spPr>
          <a:xfrm>
            <a:off x="4621631" y="3389539"/>
            <a:ext cx="2516030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r>
              <a:rPr lang="lt-LT" sz="1400" b="1">
                <a:solidFill>
                  <a:srgbClr val="312A57"/>
                </a:solidFill>
                <a:latin typeface="Verdana"/>
                <a:ea typeface="Verdana"/>
              </a:rPr>
              <a:t>Daiva Koponen</a:t>
            </a:r>
          </a:p>
          <a:p>
            <a:pPr algn="ctr"/>
            <a:r>
              <a:rPr lang="lt-LT" sz="1400">
                <a:solidFill>
                  <a:srgbClr val="312A57"/>
                </a:solidFill>
                <a:latin typeface="Verdana"/>
                <a:ea typeface="Verdana"/>
              </a:rPr>
              <a:t>Vyr. ekspertė</a:t>
            </a:r>
            <a:endParaRPr lang="lt-LT" sz="1400">
              <a:solidFill>
                <a:srgbClr val="312A57"/>
              </a:solidFill>
            </a:endParaRPr>
          </a:p>
        </p:txBody>
      </p:sp>
      <p:sp>
        <p:nvSpPr>
          <p:cNvPr id="21" name="Pavadinimas 1">
            <a:extLst>
              <a:ext uri="{FF2B5EF4-FFF2-40B4-BE49-F238E27FC236}">
                <a16:creationId xmlns:a16="http://schemas.microsoft.com/office/drawing/2014/main" id="{D1FB6B0B-B194-9618-E771-89DA1DCAB018}"/>
              </a:ext>
            </a:extLst>
          </p:cNvPr>
          <p:cNvSpPr txBox="1">
            <a:spLocks/>
          </p:cNvSpPr>
          <p:nvPr/>
        </p:nvSpPr>
        <p:spPr>
          <a:xfrm>
            <a:off x="8761569" y="3381683"/>
            <a:ext cx="2516030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r>
              <a:rPr lang="lt-LT" sz="1400" b="1">
                <a:solidFill>
                  <a:srgbClr val="312A57"/>
                </a:solidFill>
                <a:latin typeface="Verdana"/>
                <a:ea typeface="Verdana"/>
              </a:rPr>
              <a:t>Gediminas Dapkus</a:t>
            </a:r>
          </a:p>
          <a:p>
            <a:pPr algn="ctr"/>
            <a:r>
              <a:rPr lang="lt-LT" sz="1400">
                <a:solidFill>
                  <a:srgbClr val="312A57"/>
                </a:solidFill>
                <a:latin typeface="Verdana"/>
                <a:ea typeface="Verdana"/>
              </a:rPr>
              <a:t>Vyr. ekspertas</a:t>
            </a:r>
            <a:endParaRPr lang="lt-LT" sz="1400">
              <a:solidFill>
                <a:srgbClr val="312A57"/>
              </a:solidFill>
            </a:endParaRPr>
          </a:p>
        </p:txBody>
      </p:sp>
      <p:sp>
        <p:nvSpPr>
          <p:cNvPr id="22" name="Pavadinimas 1">
            <a:extLst>
              <a:ext uri="{FF2B5EF4-FFF2-40B4-BE49-F238E27FC236}">
                <a16:creationId xmlns:a16="http://schemas.microsoft.com/office/drawing/2014/main" id="{8C31B4E2-0DAB-1A83-4AED-4101961605EA}"/>
              </a:ext>
            </a:extLst>
          </p:cNvPr>
          <p:cNvSpPr txBox="1">
            <a:spLocks/>
          </p:cNvSpPr>
          <p:nvPr/>
        </p:nvSpPr>
        <p:spPr>
          <a:xfrm>
            <a:off x="241309" y="6314988"/>
            <a:ext cx="3105206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r>
              <a:rPr lang="lt-LT" sz="1400" b="1">
                <a:solidFill>
                  <a:srgbClr val="312A57"/>
                </a:solidFill>
                <a:latin typeface="Verdana"/>
                <a:ea typeface="Verdana"/>
              </a:rPr>
              <a:t>Rūta Požerskaitė</a:t>
            </a:r>
          </a:p>
          <a:p>
            <a:pPr algn="ctr"/>
            <a:r>
              <a:rPr lang="lt-LT" sz="1400">
                <a:solidFill>
                  <a:srgbClr val="312A57"/>
                </a:solidFill>
                <a:latin typeface="Verdana"/>
                <a:ea typeface="Verdana"/>
              </a:rPr>
              <a:t>Komunikacijos projektų vadovė</a:t>
            </a:r>
            <a:endParaRPr lang="lt-LT" sz="1400">
              <a:solidFill>
                <a:srgbClr val="312A57"/>
              </a:solidFill>
            </a:endParaRPr>
          </a:p>
        </p:txBody>
      </p:sp>
      <p:sp>
        <p:nvSpPr>
          <p:cNvPr id="23" name="Pavadinimas 1">
            <a:extLst>
              <a:ext uri="{FF2B5EF4-FFF2-40B4-BE49-F238E27FC236}">
                <a16:creationId xmlns:a16="http://schemas.microsoft.com/office/drawing/2014/main" id="{CD29CA75-8894-F286-CC91-C1BCAB10A464}"/>
              </a:ext>
            </a:extLst>
          </p:cNvPr>
          <p:cNvSpPr txBox="1">
            <a:spLocks/>
          </p:cNvSpPr>
          <p:nvPr/>
        </p:nvSpPr>
        <p:spPr>
          <a:xfrm>
            <a:off x="4334112" y="6339214"/>
            <a:ext cx="3105206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r>
              <a:rPr lang="lt-LT" sz="1400" b="1">
                <a:solidFill>
                  <a:srgbClr val="312A57"/>
                </a:solidFill>
                <a:latin typeface="Verdana"/>
                <a:ea typeface="Verdana"/>
              </a:rPr>
              <a:t>Karina Urbanavičiūtė</a:t>
            </a:r>
          </a:p>
          <a:p>
            <a:pPr algn="ctr"/>
            <a:r>
              <a:rPr lang="lt-LT" sz="1400">
                <a:solidFill>
                  <a:srgbClr val="312A57"/>
                </a:solidFill>
                <a:latin typeface="Verdana"/>
                <a:ea typeface="Verdana"/>
              </a:rPr>
              <a:t>Komunikacijos projektų vadovė</a:t>
            </a:r>
            <a:endParaRPr lang="lt-LT" sz="1400">
              <a:solidFill>
                <a:srgbClr val="312A57"/>
              </a:solidFill>
            </a:endParaRPr>
          </a:p>
        </p:txBody>
      </p:sp>
      <p:sp>
        <p:nvSpPr>
          <p:cNvPr id="24" name="Pavadinimas 1">
            <a:extLst>
              <a:ext uri="{FF2B5EF4-FFF2-40B4-BE49-F238E27FC236}">
                <a16:creationId xmlns:a16="http://schemas.microsoft.com/office/drawing/2014/main" id="{76B04D61-3D55-BCA0-3690-1EADCAB87985}"/>
              </a:ext>
            </a:extLst>
          </p:cNvPr>
          <p:cNvSpPr txBox="1">
            <a:spLocks/>
          </p:cNvSpPr>
          <p:nvPr/>
        </p:nvSpPr>
        <p:spPr>
          <a:xfrm>
            <a:off x="8521185" y="6325073"/>
            <a:ext cx="3105206" cy="5847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5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algn="ctr"/>
            <a:r>
              <a:rPr lang="lt-LT" sz="1400" b="1">
                <a:solidFill>
                  <a:srgbClr val="312A57"/>
                </a:solidFill>
                <a:latin typeface="Verdana"/>
                <a:ea typeface="Verdana"/>
              </a:rPr>
              <a:t>Kristina Šėžienė</a:t>
            </a:r>
          </a:p>
          <a:p>
            <a:pPr algn="ctr"/>
            <a:r>
              <a:rPr lang="lt-LT" sz="1400">
                <a:solidFill>
                  <a:srgbClr val="312A57"/>
                </a:solidFill>
                <a:latin typeface="Verdana"/>
                <a:ea typeface="Verdana"/>
              </a:rPr>
              <a:t>Projekto koordinatorė</a:t>
            </a:r>
            <a:endParaRPr lang="lt-LT" sz="1400">
              <a:solidFill>
                <a:srgbClr val="312A5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083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F38400-954A-94EF-3CF6-3C40EF52BF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CCFAA61-88D7-F4EE-0B87-6F728870AE06}"/>
              </a:ext>
            </a:extLst>
          </p:cNvPr>
          <p:cNvSpPr/>
          <p:nvPr/>
        </p:nvSpPr>
        <p:spPr>
          <a:xfrm>
            <a:off x="7429500" y="0"/>
            <a:ext cx="4762500" cy="6880994"/>
          </a:xfrm>
          <a:prstGeom prst="rect">
            <a:avLst/>
          </a:prstGeom>
          <a:solidFill>
            <a:srgbClr val="7D9CE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A7AFBD83-9780-B09A-3F68-F7D6825997D6}"/>
              </a:ext>
            </a:extLst>
          </p:cNvPr>
          <p:cNvSpPr txBox="1">
            <a:spLocks/>
          </p:cNvSpPr>
          <p:nvPr/>
        </p:nvSpPr>
        <p:spPr>
          <a:xfrm>
            <a:off x="799058" y="190783"/>
            <a:ext cx="6389141" cy="1077027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5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lt-LT" sz="3600" b="1">
                <a:solidFill>
                  <a:schemeClr val="accent2"/>
                </a:solidFill>
                <a:latin typeface="Verdana"/>
                <a:ea typeface="Verdana"/>
              </a:rPr>
              <a:t>Pirkimo objektas</a:t>
            </a:r>
            <a:endParaRPr lang="lt-LT" sz="4000">
              <a:solidFill>
                <a:schemeClr val="accent2"/>
              </a:solidFill>
            </a:endParaRP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7A718F51-216B-C322-9C2F-0B505AACE9A3}"/>
              </a:ext>
            </a:extLst>
          </p:cNvPr>
          <p:cNvSpPr txBox="1">
            <a:spLocks/>
          </p:cNvSpPr>
          <p:nvPr/>
        </p:nvSpPr>
        <p:spPr>
          <a:xfrm>
            <a:off x="663102" y="1180220"/>
            <a:ext cx="6582849" cy="50747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302857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lt-LT">
                <a:solidFill>
                  <a:srgbClr val="302957"/>
                </a:solidFill>
                <a:latin typeface="Verdana"/>
                <a:ea typeface="Verdana"/>
              </a:rPr>
              <a:t>Mokymų organizavimo ir vykdymo paslaugos (48 mėn.):</a:t>
            </a:r>
          </a:p>
          <a:p>
            <a:r>
              <a:rPr lang="lt-LT" sz="24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</a:rPr>
              <a:t>Mokymo programos parengimas ir periodinis atnaujinimas (tobulinimas)</a:t>
            </a:r>
          </a:p>
          <a:p>
            <a:r>
              <a:rPr lang="lt-LT" sz="24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</a:rPr>
              <a:t>E-mokymosi aplinkos pritaikymas (sukūrimas)</a:t>
            </a:r>
          </a:p>
          <a:p>
            <a:r>
              <a:rPr lang="lt-LT" sz="24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</a:rPr>
              <a:t>Mokymų organizavimas ir vykdymas</a:t>
            </a:r>
          </a:p>
          <a:p>
            <a:r>
              <a:rPr lang="lt-LT" sz="24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</a:rPr>
              <a:t>Dalyvių pritraukimas ir išlaikymas</a:t>
            </a:r>
          </a:p>
          <a:p>
            <a:r>
              <a:rPr lang="lt-LT" sz="24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</a:rPr>
              <a:t>Dalyvių dokumentacijos parengimas (surinkimas)</a:t>
            </a:r>
          </a:p>
          <a:p>
            <a:r>
              <a:rPr lang="lt-LT" sz="240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</a:rPr>
              <a:t>Mokymų įgyvendinimo administravimas ir ataskaitų rengimas (teikimas)</a:t>
            </a:r>
          </a:p>
          <a:p>
            <a:endParaRPr lang="lt-LT">
              <a:solidFill>
                <a:srgbClr val="302957"/>
              </a:solidFill>
            </a:endParaRP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1745615F-07C8-3155-68C7-99880EF83524}"/>
              </a:ext>
            </a:extLst>
          </p:cNvPr>
          <p:cNvSpPr/>
          <p:nvPr/>
        </p:nvSpPr>
        <p:spPr>
          <a:xfrm>
            <a:off x="8049043" y="1728796"/>
            <a:ext cx="4142957" cy="553513"/>
          </a:xfrm>
          <a:prstGeom prst="homePlate">
            <a:avLst/>
          </a:prstGeom>
          <a:solidFill>
            <a:srgbClr val="3029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L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96DA0727-444D-F6D4-0136-0642774EBCA7}"/>
              </a:ext>
            </a:extLst>
          </p:cNvPr>
          <p:cNvSpPr/>
          <p:nvPr/>
        </p:nvSpPr>
        <p:spPr>
          <a:xfrm>
            <a:off x="8049043" y="957369"/>
            <a:ext cx="4142957" cy="553513"/>
          </a:xfrm>
          <a:prstGeom prst="homePlate">
            <a:avLst/>
          </a:prstGeom>
          <a:solidFill>
            <a:srgbClr val="3029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L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7069A05B-D628-63B2-69DB-523DB1429589}"/>
              </a:ext>
            </a:extLst>
          </p:cNvPr>
          <p:cNvSpPr/>
          <p:nvPr/>
        </p:nvSpPr>
        <p:spPr>
          <a:xfrm>
            <a:off x="8049043" y="231506"/>
            <a:ext cx="4142957" cy="553513"/>
          </a:xfrm>
          <a:prstGeom prst="homePlate">
            <a:avLst/>
          </a:prstGeom>
          <a:solidFill>
            <a:srgbClr val="30295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LT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883C02-1480-3682-C4C7-0F84585655F1}"/>
              </a:ext>
            </a:extLst>
          </p:cNvPr>
          <p:cNvSpPr txBox="1"/>
          <p:nvPr/>
        </p:nvSpPr>
        <p:spPr>
          <a:xfrm>
            <a:off x="8976147" y="1820359"/>
            <a:ext cx="1947662" cy="369332"/>
          </a:xfrm>
          <a:prstGeom prst="rect">
            <a:avLst/>
          </a:prstGeom>
          <a:solidFill>
            <a:srgbClr val="302957"/>
          </a:solidFill>
        </p:spPr>
        <p:txBody>
          <a:bodyPr wrap="square" lIns="91440" tIns="45720" rIns="91440" bIns="45720" anchor="t">
            <a:spAutoFit/>
          </a:bodyPr>
          <a:lstStyle/>
          <a:p>
            <a:r>
              <a:rPr lang="en-LT" b="0" i="0">
                <a:solidFill>
                  <a:schemeClr val="accent2"/>
                </a:solidFill>
                <a:effectLst/>
                <a:latin typeface="Times"/>
              </a:rPr>
              <a:t> </a:t>
            </a:r>
            <a:r>
              <a:rPr lang="lt-LT" b="1">
                <a:solidFill>
                  <a:schemeClr val="bg1"/>
                </a:solidFill>
                <a:latin typeface="Verdana"/>
                <a:ea typeface="Verdana"/>
              </a:rPr>
              <a:t>VADYBA</a:t>
            </a:r>
            <a:endParaRPr lang="en-LT" b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98A8CA1-4531-6676-2C1C-DDF54D98BF4F}"/>
              </a:ext>
            </a:extLst>
          </p:cNvPr>
          <p:cNvSpPr txBox="1"/>
          <p:nvPr/>
        </p:nvSpPr>
        <p:spPr>
          <a:xfrm>
            <a:off x="8864580" y="1053644"/>
            <a:ext cx="1947662" cy="369332"/>
          </a:xfrm>
          <a:prstGeom prst="rect">
            <a:avLst/>
          </a:prstGeom>
          <a:solidFill>
            <a:srgbClr val="302957"/>
          </a:solidFill>
        </p:spPr>
        <p:txBody>
          <a:bodyPr wrap="square" lIns="91440" tIns="45720" rIns="91440" bIns="45720" anchor="t">
            <a:spAutoFit/>
          </a:bodyPr>
          <a:lstStyle/>
          <a:p>
            <a:r>
              <a:rPr lang="en-LT" b="0" i="0">
                <a:solidFill>
                  <a:schemeClr val="accent2"/>
                </a:solidFill>
                <a:effectLst/>
                <a:latin typeface="Times"/>
              </a:rPr>
              <a:t> </a:t>
            </a:r>
            <a:r>
              <a:rPr lang="lt-LT" b="1">
                <a:solidFill>
                  <a:schemeClr val="bg1"/>
                </a:solidFill>
                <a:latin typeface="Verdana"/>
                <a:ea typeface="Verdana"/>
              </a:rPr>
              <a:t>INOVACIJŲ</a:t>
            </a:r>
            <a:endParaRPr lang="en-LT" b="1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410798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968423A-3C9E-6532-0159-7CE6083160C9}"/>
              </a:ext>
            </a:extLst>
          </p:cNvPr>
          <p:cNvSpPr txBox="1"/>
          <p:nvPr/>
        </p:nvSpPr>
        <p:spPr>
          <a:xfrm>
            <a:off x="869347" y="223122"/>
            <a:ext cx="9098396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lt-LT" sz="3600" b="1">
                <a:solidFill>
                  <a:srgbClr val="302857"/>
                </a:solidFill>
                <a:latin typeface="Verdana"/>
                <a:ea typeface="Verdana"/>
              </a:rPr>
              <a:t>Pirkimo vertė</a:t>
            </a:r>
          </a:p>
        </p:txBody>
      </p:sp>
      <p:grpSp>
        <p:nvGrpSpPr>
          <p:cNvPr id="2" name="POWER_USER_DATA_MAP" descr="{&quot;IsGrandientColor&quot;:true,&quot;GradientColor&quot;:&quot;#07215E&quot;,&quot;IsRangesColor&quot;:false,&quot;RangesSettings&quot;:null,&quot;RangeName&quot;:&quot;POWER_USER_EXCEL_MAP_5F5A3D8C_0C61_49B9_8F39_5322A828E2AC&quot;,&quot;Version&quot;:&quot;1.6.1161.0&quot;}">
            <a:extLst>
              <a:ext uri="{FF2B5EF4-FFF2-40B4-BE49-F238E27FC236}">
                <a16:creationId xmlns:a16="http://schemas.microsoft.com/office/drawing/2014/main" id="{132C91DB-1876-2218-6433-B39BC2DC9BBA}"/>
              </a:ext>
            </a:extLst>
          </p:cNvPr>
          <p:cNvGrpSpPr>
            <a:grpSpLocks noChangeAspect="1"/>
          </p:cNvGrpSpPr>
          <p:nvPr/>
        </p:nvGrpSpPr>
        <p:grpSpPr>
          <a:xfrm>
            <a:off x="1370926" y="1394717"/>
            <a:ext cx="6896503" cy="5071087"/>
            <a:chOff x="2602826" y="1495425"/>
            <a:chExt cx="6986349" cy="5137152"/>
          </a:xfrm>
        </p:grpSpPr>
        <p:grpSp>
          <p:nvGrpSpPr>
            <p:cNvPr id="4" name="Lithuania">
              <a:extLst>
                <a:ext uri="{FF2B5EF4-FFF2-40B4-BE49-F238E27FC236}">
                  <a16:creationId xmlns:a16="http://schemas.microsoft.com/office/drawing/2014/main" id="{2F3D5B77-BF71-CB45-542F-0685D316895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602826" y="1495425"/>
              <a:ext cx="6986349" cy="5137152"/>
              <a:chOff x="2471977" y="1422400"/>
              <a:chExt cx="6986349" cy="5137152"/>
            </a:xfrm>
          </p:grpSpPr>
          <p:grpSp>
            <p:nvGrpSpPr>
              <p:cNvPr id="8" name="Lithuania">
                <a:extLst>
                  <a:ext uri="{FF2B5EF4-FFF2-40B4-BE49-F238E27FC236}">
                    <a16:creationId xmlns:a16="http://schemas.microsoft.com/office/drawing/2014/main" id="{AF44CF2A-F48D-A024-AEB0-72EA9A9E7964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2722563" y="1422400"/>
                <a:ext cx="6735763" cy="5137152"/>
                <a:chOff x="1715" y="896"/>
                <a:chExt cx="4243" cy="3236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46" name="Alytaus" descr="{&quot;Key&quot;:&quot;alytaus&quot;,&quot;Name&quot;:&quot;Alytaus&quot;,&quot;Value&quot;:1.0,&quot;Formula&quot;:&quot;&quot;,&quot;Text&quot;:&quot;&quot;,&quot;OfficeApplication&quot;:1,&quot;HasValue&quot;:true}">
                  <a:extLst>
                    <a:ext uri="{FF2B5EF4-FFF2-40B4-BE49-F238E27FC236}">
                      <a16:creationId xmlns:a16="http://schemas.microsoft.com/office/drawing/2014/main" id="{033E6BBB-6831-CF80-E8F6-971B544FA0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6" y="3299"/>
                  <a:ext cx="1200" cy="833"/>
                </a:xfrm>
                <a:custGeom>
                  <a:avLst/>
                  <a:gdLst>
                    <a:gd name="T0" fmla="*/ 2301 w 3528"/>
                    <a:gd name="T1" fmla="*/ 203 h 2450"/>
                    <a:gd name="T2" fmla="*/ 2333 w 3528"/>
                    <a:gd name="T3" fmla="*/ 301 h 2450"/>
                    <a:gd name="T4" fmla="*/ 2322 w 3528"/>
                    <a:gd name="T5" fmla="*/ 441 h 2450"/>
                    <a:gd name="T6" fmla="*/ 2658 w 3528"/>
                    <a:gd name="T7" fmla="*/ 470 h 2450"/>
                    <a:gd name="T8" fmla="*/ 2802 w 3528"/>
                    <a:gd name="T9" fmla="*/ 405 h 2450"/>
                    <a:gd name="T10" fmla="*/ 2942 w 3528"/>
                    <a:gd name="T11" fmla="*/ 479 h 2450"/>
                    <a:gd name="T12" fmla="*/ 2974 w 3528"/>
                    <a:gd name="T13" fmla="*/ 567 h 2450"/>
                    <a:gd name="T14" fmla="*/ 3093 w 3528"/>
                    <a:gd name="T15" fmla="*/ 541 h 2450"/>
                    <a:gd name="T16" fmla="*/ 3418 w 3528"/>
                    <a:gd name="T17" fmla="*/ 410 h 2450"/>
                    <a:gd name="T18" fmla="*/ 3480 w 3528"/>
                    <a:gd name="T19" fmla="*/ 627 h 2450"/>
                    <a:gd name="T20" fmla="*/ 3377 w 3528"/>
                    <a:gd name="T21" fmla="*/ 731 h 2450"/>
                    <a:gd name="T22" fmla="*/ 3044 w 3528"/>
                    <a:gd name="T23" fmla="*/ 1224 h 2450"/>
                    <a:gd name="T24" fmla="*/ 3119 w 3528"/>
                    <a:gd name="T25" fmla="*/ 1331 h 2450"/>
                    <a:gd name="T26" fmla="*/ 3178 w 3528"/>
                    <a:gd name="T27" fmla="*/ 1440 h 2450"/>
                    <a:gd name="T28" fmla="*/ 3147 w 3528"/>
                    <a:gd name="T29" fmla="*/ 1643 h 2450"/>
                    <a:gd name="T30" fmla="*/ 3070 w 3528"/>
                    <a:gd name="T31" fmla="*/ 1705 h 2450"/>
                    <a:gd name="T32" fmla="*/ 3153 w 3528"/>
                    <a:gd name="T33" fmla="*/ 1970 h 2450"/>
                    <a:gd name="T34" fmla="*/ 2947 w 3528"/>
                    <a:gd name="T35" fmla="*/ 2174 h 2450"/>
                    <a:gd name="T36" fmla="*/ 2825 w 3528"/>
                    <a:gd name="T37" fmla="*/ 2064 h 2450"/>
                    <a:gd name="T38" fmla="*/ 2288 w 3528"/>
                    <a:gd name="T39" fmla="*/ 2411 h 2450"/>
                    <a:gd name="T40" fmla="*/ 1997 w 3528"/>
                    <a:gd name="T41" fmla="*/ 2432 h 2450"/>
                    <a:gd name="T42" fmla="*/ 1837 w 3528"/>
                    <a:gd name="T43" fmla="*/ 2214 h 2450"/>
                    <a:gd name="T44" fmla="*/ 1505 w 3528"/>
                    <a:gd name="T45" fmla="*/ 2291 h 2450"/>
                    <a:gd name="T46" fmla="*/ 1239 w 3528"/>
                    <a:gd name="T47" fmla="*/ 2230 h 2450"/>
                    <a:gd name="T48" fmla="*/ 1010 w 3528"/>
                    <a:gd name="T49" fmla="*/ 2328 h 2450"/>
                    <a:gd name="T50" fmla="*/ 888 w 3528"/>
                    <a:gd name="T51" fmla="*/ 2343 h 2450"/>
                    <a:gd name="T52" fmla="*/ 582 w 3528"/>
                    <a:gd name="T53" fmla="*/ 2396 h 2450"/>
                    <a:gd name="T54" fmla="*/ 328 w 3528"/>
                    <a:gd name="T55" fmla="*/ 2220 h 2450"/>
                    <a:gd name="T56" fmla="*/ 269 w 3528"/>
                    <a:gd name="T57" fmla="*/ 2141 h 2450"/>
                    <a:gd name="T58" fmla="*/ 309 w 3528"/>
                    <a:gd name="T59" fmla="*/ 2018 h 2450"/>
                    <a:gd name="T60" fmla="*/ 293 w 3528"/>
                    <a:gd name="T61" fmla="*/ 1634 h 2450"/>
                    <a:gd name="T62" fmla="*/ 185 w 3528"/>
                    <a:gd name="T63" fmla="*/ 1416 h 2450"/>
                    <a:gd name="T64" fmla="*/ 59 w 3528"/>
                    <a:gd name="T65" fmla="*/ 1286 h 2450"/>
                    <a:gd name="T66" fmla="*/ 27 w 3528"/>
                    <a:gd name="T67" fmla="*/ 1036 h 2450"/>
                    <a:gd name="T68" fmla="*/ 40 w 3528"/>
                    <a:gd name="T69" fmla="*/ 900 h 2450"/>
                    <a:gd name="T70" fmla="*/ 139 w 3528"/>
                    <a:gd name="T71" fmla="*/ 733 h 2450"/>
                    <a:gd name="T72" fmla="*/ 279 w 3528"/>
                    <a:gd name="T73" fmla="*/ 670 h 2450"/>
                    <a:gd name="T74" fmla="*/ 254 w 3528"/>
                    <a:gd name="T75" fmla="*/ 603 h 2450"/>
                    <a:gd name="T76" fmla="*/ 432 w 3528"/>
                    <a:gd name="T77" fmla="*/ 418 h 2450"/>
                    <a:gd name="T78" fmla="*/ 648 w 3528"/>
                    <a:gd name="T79" fmla="*/ 194 h 2450"/>
                    <a:gd name="T80" fmla="*/ 743 w 3528"/>
                    <a:gd name="T81" fmla="*/ 263 h 2450"/>
                    <a:gd name="T82" fmla="*/ 1113 w 3528"/>
                    <a:gd name="T83" fmla="*/ 347 h 2450"/>
                    <a:gd name="T84" fmla="*/ 1280 w 3528"/>
                    <a:gd name="T85" fmla="*/ 270 h 2450"/>
                    <a:gd name="T86" fmla="*/ 1393 w 3528"/>
                    <a:gd name="T87" fmla="*/ 161 h 2450"/>
                    <a:gd name="T88" fmla="*/ 1395 w 3528"/>
                    <a:gd name="T89" fmla="*/ 75 h 2450"/>
                    <a:gd name="T90" fmla="*/ 1557 w 3528"/>
                    <a:gd name="T91" fmla="*/ 50 h 2450"/>
                    <a:gd name="T92" fmla="*/ 1890 w 3528"/>
                    <a:gd name="T93" fmla="*/ 8 h 2450"/>
                    <a:gd name="T94" fmla="*/ 2029 w 3528"/>
                    <a:gd name="T95" fmla="*/ 63 h 24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3528" h="2450">
                      <a:moveTo>
                        <a:pt x="2286" y="63"/>
                      </a:moveTo>
                      <a:lnTo>
                        <a:pt x="2307" y="146"/>
                      </a:lnTo>
                      <a:lnTo>
                        <a:pt x="2302" y="169"/>
                      </a:lnTo>
                      <a:lnTo>
                        <a:pt x="2301" y="203"/>
                      </a:lnTo>
                      <a:lnTo>
                        <a:pt x="2284" y="225"/>
                      </a:lnTo>
                      <a:lnTo>
                        <a:pt x="2287" y="235"/>
                      </a:lnTo>
                      <a:lnTo>
                        <a:pt x="2323" y="275"/>
                      </a:lnTo>
                      <a:lnTo>
                        <a:pt x="2333" y="301"/>
                      </a:lnTo>
                      <a:lnTo>
                        <a:pt x="2323" y="356"/>
                      </a:lnTo>
                      <a:lnTo>
                        <a:pt x="2314" y="388"/>
                      </a:lnTo>
                      <a:lnTo>
                        <a:pt x="2314" y="416"/>
                      </a:lnTo>
                      <a:lnTo>
                        <a:pt x="2322" y="441"/>
                      </a:lnTo>
                      <a:lnTo>
                        <a:pt x="2364" y="469"/>
                      </a:lnTo>
                      <a:lnTo>
                        <a:pt x="2553" y="494"/>
                      </a:lnTo>
                      <a:lnTo>
                        <a:pt x="2588" y="491"/>
                      </a:lnTo>
                      <a:lnTo>
                        <a:pt x="2658" y="470"/>
                      </a:lnTo>
                      <a:lnTo>
                        <a:pt x="2686" y="451"/>
                      </a:lnTo>
                      <a:lnTo>
                        <a:pt x="2736" y="429"/>
                      </a:lnTo>
                      <a:lnTo>
                        <a:pt x="2773" y="407"/>
                      </a:lnTo>
                      <a:lnTo>
                        <a:pt x="2802" y="405"/>
                      </a:lnTo>
                      <a:lnTo>
                        <a:pt x="2861" y="417"/>
                      </a:lnTo>
                      <a:lnTo>
                        <a:pt x="2923" y="446"/>
                      </a:lnTo>
                      <a:lnTo>
                        <a:pt x="2937" y="459"/>
                      </a:lnTo>
                      <a:lnTo>
                        <a:pt x="2942" y="479"/>
                      </a:lnTo>
                      <a:lnTo>
                        <a:pt x="2933" y="525"/>
                      </a:lnTo>
                      <a:lnTo>
                        <a:pt x="2937" y="547"/>
                      </a:lnTo>
                      <a:lnTo>
                        <a:pt x="2952" y="566"/>
                      </a:lnTo>
                      <a:lnTo>
                        <a:pt x="2974" y="567"/>
                      </a:lnTo>
                      <a:lnTo>
                        <a:pt x="2992" y="561"/>
                      </a:lnTo>
                      <a:lnTo>
                        <a:pt x="3026" y="539"/>
                      </a:lnTo>
                      <a:lnTo>
                        <a:pt x="3052" y="534"/>
                      </a:lnTo>
                      <a:lnTo>
                        <a:pt x="3093" y="541"/>
                      </a:lnTo>
                      <a:lnTo>
                        <a:pt x="3122" y="551"/>
                      </a:lnTo>
                      <a:lnTo>
                        <a:pt x="3144" y="547"/>
                      </a:lnTo>
                      <a:lnTo>
                        <a:pt x="3244" y="474"/>
                      </a:lnTo>
                      <a:lnTo>
                        <a:pt x="3418" y="410"/>
                      </a:lnTo>
                      <a:lnTo>
                        <a:pt x="3524" y="401"/>
                      </a:lnTo>
                      <a:lnTo>
                        <a:pt x="3528" y="567"/>
                      </a:lnTo>
                      <a:lnTo>
                        <a:pt x="3519" y="607"/>
                      </a:lnTo>
                      <a:lnTo>
                        <a:pt x="3480" y="627"/>
                      </a:lnTo>
                      <a:lnTo>
                        <a:pt x="3423" y="640"/>
                      </a:lnTo>
                      <a:lnTo>
                        <a:pt x="3402" y="652"/>
                      </a:lnTo>
                      <a:lnTo>
                        <a:pt x="3385" y="680"/>
                      </a:lnTo>
                      <a:lnTo>
                        <a:pt x="3377" y="731"/>
                      </a:lnTo>
                      <a:lnTo>
                        <a:pt x="3364" y="843"/>
                      </a:lnTo>
                      <a:lnTo>
                        <a:pt x="3349" y="896"/>
                      </a:lnTo>
                      <a:lnTo>
                        <a:pt x="3273" y="996"/>
                      </a:lnTo>
                      <a:lnTo>
                        <a:pt x="3044" y="1224"/>
                      </a:lnTo>
                      <a:lnTo>
                        <a:pt x="3037" y="1259"/>
                      </a:lnTo>
                      <a:lnTo>
                        <a:pt x="3047" y="1287"/>
                      </a:lnTo>
                      <a:lnTo>
                        <a:pt x="3068" y="1306"/>
                      </a:lnTo>
                      <a:lnTo>
                        <a:pt x="3119" y="1331"/>
                      </a:lnTo>
                      <a:lnTo>
                        <a:pt x="3140" y="1345"/>
                      </a:lnTo>
                      <a:lnTo>
                        <a:pt x="3153" y="1364"/>
                      </a:lnTo>
                      <a:lnTo>
                        <a:pt x="3163" y="1387"/>
                      </a:lnTo>
                      <a:lnTo>
                        <a:pt x="3178" y="1440"/>
                      </a:lnTo>
                      <a:lnTo>
                        <a:pt x="3217" y="1516"/>
                      </a:lnTo>
                      <a:lnTo>
                        <a:pt x="3154" y="1554"/>
                      </a:lnTo>
                      <a:lnTo>
                        <a:pt x="3145" y="1578"/>
                      </a:lnTo>
                      <a:lnTo>
                        <a:pt x="3147" y="1643"/>
                      </a:lnTo>
                      <a:lnTo>
                        <a:pt x="3107" y="1668"/>
                      </a:lnTo>
                      <a:lnTo>
                        <a:pt x="3088" y="1691"/>
                      </a:lnTo>
                      <a:lnTo>
                        <a:pt x="3074" y="1693"/>
                      </a:lnTo>
                      <a:lnTo>
                        <a:pt x="3070" y="1705"/>
                      </a:lnTo>
                      <a:lnTo>
                        <a:pt x="3080" y="1760"/>
                      </a:lnTo>
                      <a:lnTo>
                        <a:pt x="3105" y="1839"/>
                      </a:lnTo>
                      <a:lnTo>
                        <a:pt x="3134" y="1900"/>
                      </a:lnTo>
                      <a:lnTo>
                        <a:pt x="3153" y="1970"/>
                      </a:lnTo>
                      <a:lnTo>
                        <a:pt x="3149" y="2069"/>
                      </a:lnTo>
                      <a:lnTo>
                        <a:pt x="3122" y="2131"/>
                      </a:lnTo>
                      <a:lnTo>
                        <a:pt x="3084" y="2151"/>
                      </a:lnTo>
                      <a:lnTo>
                        <a:pt x="2947" y="2174"/>
                      </a:lnTo>
                      <a:lnTo>
                        <a:pt x="2908" y="2171"/>
                      </a:lnTo>
                      <a:lnTo>
                        <a:pt x="2877" y="2140"/>
                      </a:lnTo>
                      <a:lnTo>
                        <a:pt x="2849" y="2069"/>
                      </a:lnTo>
                      <a:lnTo>
                        <a:pt x="2825" y="2064"/>
                      </a:lnTo>
                      <a:lnTo>
                        <a:pt x="2774" y="2102"/>
                      </a:lnTo>
                      <a:lnTo>
                        <a:pt x="2639" y="2130"/>
                      </a:lnTo>
                      <a:lnTo>
                        <a:pt x="2532" y="2192"/>
                      </a:lnTo>
                      <a:lnTo>
                        <a:pt x="2288" y="2411"/>
                      </a:lnTo>
                      <a:lnTo>
                        <a:pt x="2212" y="2450"/>
                      </a:lnTo>
                      <a:lnTo>
                        <a:pt x="2135" y="2449"/>
                      </a:lnTo>
                      <a:lnTo>
                        <a:pt x="2068" y="2429"/>
                      </a:lnTo>
                      <a:lnTo>
                        <a:pt x="1997" y="2432"/>
                      </a:lnTo>
                      <a:lnTo>
                        <a:pt x="1955" y="2424"/>
                      </a:lnTo>
                      <a:lnTo>
                        <a:pt x="1933" y="2390"/>
                      </a:lnTo>
                      <a:lnTo>
                        <a:pt x="1895" y="2286"/>
                      </a:lnTo>
                      <a:lnTo>
                        <a:pt x="1837" y="2214"/>
                      </a:lnTo>
                      <a:lnTo>
                        <a:pt x="1769" y="2190"/>
                      </a:lnTo>
                      <a:lnTo>
                        <a:pt x="1700" y="2202"/>
                      </a:lnTo>
                      <a:lnTo>
                        <a:pt x="1569" y="2274"/>
                      </a:lnTo>
                      <a:lnTo>
                        <a:pt x="1505" y="2291"/>
                      </a:lnTo>
                      <a:lnTo>
                        <a:pt x="1370" y="2292"/>
                      </a:lnTo>
                      <a:lnTo>
                        <a:pt x="1335" y="2285"/>
                      </a:lnTo>
                      <a:lnTo>
                        <a:pt x="1273" y="2244"/>
                      </a:lnTo>
                      <a:lnTo>
                        <a:pt x="1239" y="2230"/>
                      </a:lnTo>
                      <a:lnTo>
                        <a:pt x="1207" y="2236"/>
                      </a:lnTo>
                      <a:lnTo>
                        <a:pt x="1045" y="2330"/>
                      </a:lnTo>
                      <a:lnTo>
                        <a:pt x="1029" y="2332"/>
                      </a:lnTo>
                      <a:lnTo>
                        <a:pt x="1010" y="2328"/>
                      </a:lnTo>
                      <a:lnTo>
                        <a:pt x="973" y="2305"/>
                      </a:lnTo>
                      <a:lnTo>
                        <a:pt x="958" y="2301"/>
                      </a:lnTo>
                      <a:lnTo>
                        <a:pt x="925" y="2315"/>
                      </a:lnTo>
                      <a:lnTo>
                        <a:pt x="888" y="2343"/>
                      </a:lnTo>
                      <a:lnTo>
                        <a:pt x="755" y="2361"/>
                      </a:lnTo>
                      <a:lnTo>
                        <a:pt x="650" y="2406"/>
                      </a:lnTo>
                      <a:lnTo>
                        <a:pt x="618" y="2409"/>
                      </a:lnTo>
                      <a:lnTo>
                        <a:pt x="582" y="2396"/>
                      </a:lnTo>
                      <a:lnTo>
                        <a:pt x="390" y="2280"/>
                      </a:lnTo>
                      <a:lnTo>
                        <a:pt x="318" y="2261"/>
                      </a:lnTo>
                      <a:lnTo>
                        <a:pt x="327" y="2240"/>
                      </a:lnTo>
                      <a:lnTo>
                        <a:pt x="328" y="2220"/>
                      </a:lnTo>
                      <a:lnTo>
                        <a:pt x="322" y="2201"/>
                      </a:lnTo>
                      <a:lnTo>
                        <a:pt x="309" y="2185"/>
                      </a:lnTo>
                      <a:lnTo>
                        <a:pt x="287" y="2166"/>
                      </a:lnTo>
                      <a:lnTo>
                        <a:pt x="269" y="2141"/>
                      </a:lnTo>
                      <a:lnTo>
                        <a:pt x="260" y="2108"/>
                      </a:lnTo>
                      <a:lnTo>
                        <a:pt x="262" y="2069"/>
                      </a:lnTo>
                      <a:lnTo>
                        <a:pt x="283" y="2039"/>
                      </a:lnTo>
                      <a:lnTo>
                        <a:pt x="309" y="2018"/>
                      </a:lnTo>
                      <a:lnTo>
                        <a:pt x="340" y="1963"/>
                      </a:lnTo>
                      <a:lnTo>
                        <a:pt x="340" y="1880"/>
                      </a:lnTo>
                      <a:lnTo>
                        <a:pt x="309" y="1711"/>
                      </a:lnTo>
                      <a:lnTo>
                        <a:pt x="293" y="1634"/>
                      </a:lnTo>
                      <a:lnTo>
                        <a:pt x="269" y="1553"/>
                      </a:lnTo>
                      <a:lnTo>
                        <a:pt x="240" y="1480"/>
                      </a:lnTo>
                      <a:lnTo>
                        <a:pt x="204" y="1428"/>
                      </a:lnTo>
                      <a:lnTo>
                        <a:pt x="185" y="1416"/>
                      </a:lnTo>
                      <a:lnTo>
                        <a:pt x="139" y="1404"/>
                      </a:lnTo>
                      <a:lnTo>
                        <a:pt x="118" y="1389"/>
                      </a:lnTo>
                      <a:lnTo>
                        <a:pt x="98" y="1361"/>
                      </a:lnTo>
                      <a:lnTo>
                        <a:pt x="59" y="1286"/>
                      </a:lnTo>
                      <a:lnTo>
                        <a:pt x="39" y="1255"/>
                      </a:lnTo>
                      <a:lnTo>
                        <a:pt x="0" y="1221"/>
                      </a:lnTo>
                      <a:lnTo>
                        <a:pt x="7" y="1154"/>
                      </a:lnTo>
                      <a:lnTo>
                        <a:pt x="27" y="1036"/>
                      </a:lnTo>
                      <a:lnTo>
                        <a:pt x="18" y="989"/>
                      </a:lnTo>
                      <a:lnTo>
                        <a:pt x="18" y="964"/>
                      </a:lnTo>
                      <a:lnTo>
                        <a:pt x="24" y="939"/>
                      </a:lnTo>
                      <a:lnTo>
                        <a:pt x="40" y="900"/>
                      </a:lnTo>
                      <a:lnTo>
                        <a:pt x="47" y="869"/>
                      </a:lnTo>
                      <a:lnTo>
                        <a:pt x="70" y="806"/>
                      </a:lnTo>
                      <a:lnTo>
                        <a:pt x="108" y="758"/>
                      </a:lnTo>
                      <a:lnTo>
                        <a:pt x="139" y="733"/>
                      </a:lnTo>
                      <a:lnTo>
                        <a:pt x="190" y="713"/>
                      </a:lnTo>
                      <a:lnTo>
                        <a:pt x="258" y="700"/>
                      </a:lnTo>
                      <a:lnTo>
                        <a:pt x="275" y="690"/>
                      </a:lnTo>
                      <a:lnTo>
                        <a:pt x="279" y="670"/>
                      </a:lnTo>
                      <a:lnTo>
                        <a:pt x="274" y="660"/>
                      </a:lnTo>
                      <a:lnTo>
                        <a:pt x="248" y="643"/>
                      </a:lnTo>
                      <a:lnTo>
                        <a:pt x="238" y="628"/>
                      </a:lnTo>
                      <a:lnTo>
                        <a:pt x="254" y="603"/>
                      </a:lnTo>
                      <a:lnTo>
                        <a:pt x="274" y="584"/>
                      </a:lnTo>
                      <a:lnTo>
                        <a:pt x="434" y="523"/>
                      </a:lnTo>
                      <a:lnTo>
                        <a:pt x="438" y="485"/>
                      </a:lnTo>
                      <a:lnTo>
                        <a:pt x="432" y="418"/>
                      </a:lnTo>
                      <a:lnTo>
                        <a:pt x="437" y="385"/>
                      </a:lnTo>
                      <a:lnTo>
                        <a:pt x="452" y="358"/>
                      </a:lnTo>
                      <a:lnTo>
                        <a:pt x="469" y="338"/>
                      </a:lnTo>
                      <a:lnTo>
                        <a:pt x="648" y="194"/>
                      </a:lnTo>
                      <a:lnTo>
                        <a:pt x="668" y="189"/>
                      </a:lnTo>
                      <a:lnTo>
                        <a:pt x="690" y="196"/>
                      </a:lnTo>
                      <a:lnTo>
                        <a:pt x="725" y="233"/>
                      </a:lnTo>
                      <a:lnTo>
                        <a:pt x="743" y="263"/>
                      </a:lnTo>
                      <a:lnTo>
                        <a:pt x="782" y="303"/>
                      </a:lnTo>
                      <a:lnTo>
                        <a:pt x="892" y="334"/>
                      </a:lnTo>
                      <a:lnTo>
                        <a:pt x="914" y="356"/>
                      </a:lnTo>
                      <a:lnTo>
                        <a:pt x="1113" y="347"/>
                      </a:lnTo>
                      <a:lnTo>
                        <a:pt x="1123" y="372"/>
                      </a:lnTo>
                      <a:lnTo>
                        <a:pt x="1152" y="364"/>
                      </a:lnTo>
                      <a:lnTo>
                        <a:pt x="1209" y="329"/>
                      </a:lnTo>
                      <a:lnTo>
                        <a:pt x="1280" y="270"/>
                      </a:lnTo>
                      <a:lnTo>
                        <a:pt x="1404" y="222"/>
                      </a:lnTo>
                      <a:lnTo>
                        <a:pt x="1417" y="207"/>
                      </a:lnTo>
                      <a:lnTo>
                        <a:pt x="1414" y="186"/>
                      </a:lnTo>
                      <a:lnTo>
                        <a:pt x="1393" y="161"/>
                      </a:lnTo>
                      <a:lnTo>
                        <a:pt x="1384" y="145"/>
                      </a:lnTo>
                      <a:lnTo>
                        <a:pt x="1378" y="121"/>
                      </a:lnTo>
                      <a:lnTo>
                        <a:pt x="1383" y="95"/>
                      </a:lnTo>
                      <a:lnTo>
                        <a:pt x="1395" y="75"/>
                      </a:lnTo>
                      <a:lnTo>
                        <a:pt x="1424" y="52"/>
                      </a:lnTo>
                      <a:lnTo>
                        <a:pt x="1473" y="36"/>
                      </a:lnTo>
                      <a:lnTo>
                        <a:pt x="1514" y="38"/>
                      </a:lnTo>
                      <a:lnTo>
                        <a:pt x="1557" y="50"/>
                      </a:lnTo>
                      <a:lnTo>
                        <a:pt x="1575" y="60"/>
                      </a:lnTo>
                      <a:lnTo>
                        <a:pt x="1614" y="71"/>
                      </a:lnTo>
                      <a:lnTo>
                        <a:pt x="1848" y="24"/>
                      </a:lnTo>
                      <a:lnTo>
                        <a:pt x="1890" y="8"/>
                      </a:lnTo>
                      <a:lnTo>
                        <a:pt x="1932" y="0"/>
                      </a:lnTo>
                      <a:lnTo>
                        <a:pt x="1964" y="6"/>
                      </a:lnTo>
                      <a:lnTo>
                        <a:pt x="2009" y="38"/>
                      </a:lnTo>
                      <a:lnTo>
                        <a:pt x="2029" y="63"/>
                      </a:lnTo>
                      <a:lnTo>
                        <a:pt x="2067" y="80"/>
                      </a:lnTo>
                      <a:lnTo>
                        <a:pt x="2097" y="86"/>
                      </a:lnTo>
                      <a:lnTo>
                        <a:pt x="2286" y="63"/>
                      </a:lnTo>
                      <a:close/>
                    </a:path>
                  </a:pathLst>
                </a:custGeom>
                <a:solidFill>
                  <a:srgbClr val="7D9CE8"/>
                </a:solidFill>
                <a:ln>
                  <a:headEnd/>
                  <a:tailEnd/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00"/>
                </a:p>
              </p:txBody>
            </p:sp>
            <p:sp>
              <p:nvSpPr>
                <p:cNvPr id="47" name="Kauno" descr="{&quot;Key&quot;:&quot;kauno&quot;,&quot;Name&quot;:&quot;Kauno&quot;,&quot;Value&quot;:1.0,&quot;Formula&quot;:&quot;&quot;,&quot;Text&quot;:&quot;&quot;,&quot;OfficeApplication&quot;:1,&quot;HasValue&quot;:true}">
                  <a:extLst>
                    <a:ext uri="{FF2B5EF4-FFF2-40B4-BE49-F238E27FC236}">
                      <a16:creationId xmlns:a16="http://schemas.microsoft.com/office/drawing/2014/main" id="{043142C1-A2BB-6EB9-7AF4-27F2DF9C0E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8" y="2014"/>
                  <a:ext cx="1555" cy="1411"/>
                </a:xfrm>
                <a:custGeom>
                  <a:avLst/>
                  <a:gdLst>
                    <a:gd name="T0" fmla="*/ 2704 w 4574"/>
                    <a:gd name="T1" fmla="*/ 198 h 4150"/>
                    <a:gd name="T2" fmla="*/ 2899 w 4574"/>
                    <a:gd name="T3" fmla="*/ 263 h 4150"/>
                    <a:gd name="T4" fmla="*/ 2979 w 4574"/>
                    <a:gd name="T5" fmla="*/ 526 h 4150"/>
                    <a:gd name="T6" fmla="*/ 3173 w 4574"/>
                    <a:gd name="T7" fmla="*/ 476 h 4150"/>
                    <a:gd name="T8" fmla="*/ 3409 w 4574"/>
                    <a:gd name="T9" fmla="*/ 493 h 4150"/>
                    <a:gd name="T10" fmla="*/ 3648 w 4574"/>
                    <a:gd name="T11" fmla="*/ 536 h 4150"/>
                    <a:gd name="T12" fmla="*/ 3710 w 4574"/>
                    <a:gd name="T13" fmla="*/ 900 h 4150"/>
                    <a:gd name="T14" fmla="*/ 3817 w 4574"/>
                    <a:gd name="T15" fmla="*/ 1278 h 4150"/>
                    <a:gd name="T16" fmla="*/ 3874 w 4574"/>
                    <a:gd name="T17" fmla="*/ 1400 h 4150"/>
                    <a:gd name="T18" fmla="*/ 3993 w 4574"/>
                    <a:gd name="T19" fmla="*/ 1595 h 4150"/>
                    <a:gd name="T20" fmla="*/ 4128 w 4574"/>
                    <a:gd name="T21" fmla="*/ 1708 h 4150"/>
                    <a:gd name="T22" fmla="*/ 4254 w 4574"/>
                    <a:gd name="T23" fmla="*/ 1970 h 4150"/>
                    <a:gd name="T24" fmla="*/ 4040 w 4574"/>
                    <a:gd name="T25" fmla="*/ 2205 h 4150"/>
                    <a:gd name="T26" fmla="*/ 4479 w 4574"/>
                    <a:gd name="T27" fmla="*/ 2448 h 4150"/>
                    <a:gd name="T28" fmla="*/ 4308 w 4574"/>
                    <a:gd name="T29" fmla="*/ 2797 h 4150"/>
                    <a:gd name="T30" fmla="*/ 4207 w 4574"/>
                    <a:gd name="T31" fmla="*/ 3110 h 4150"/>
                    <a:gd name="T32" fmla="*/ 4023 w 4574"/>
                    <a:gd name="T33" fmla="*/ 3212 h 4150"/>
                    <a:gd name="T34" fmla="*/ 3893 w 4574"/>
                    <a:gd name="T35" fmla="*/ 3472 h 4150"/>
                    <a:gd name="T36" fmla="*/ 3850 w 4574"/>
                    <a:gd name="T37" fmla="*/ 3636 h 4150"/>
                    <a:gd name="T38" fmla="*/ 3752 w 4574"/>
                    <a:gd name="T39" fmla="*/ 3840 h 4150"/>
                    <a:gd name="T40" fmla="*/ 3357 w 4574"/>
                    <a:gd name="T41" fmla="*/ 3785 h 4150"/>
                    <a:gd name="T42" fmla="*/ 2890 w 4574"/>
                    <a:gd name="T43" fmla="*/ 3830 h 4150"/>
                    <a:gd name="T44" fmla="*/ 2883 w 4574"/>
                    <a:gd name="T45" fmla="*/ 3985 h 4150"/>
                    <a:gd name="T46" fmla="*/ 2380 w 4574"/>
                    <a:gd name="T47" fmla="*/ 4133 h 4150"/>
                    <a:gd name="T48" fmla="*/ 2352 w 4574"/>
                    <a:gd name="T49" fmla="*/ 3838 h 4150"/>
                    <a:gd name="T50" fmla="*/ 2164 w 4574"/>
                    <a:gd name="T51" fmla="*/ 3722 h 4150"/>
                    <a:gd name="T52" fmla="*/ 2110 w 4574"/>
                    <a:gd name="T53" fmla="*/ 3542 h 4150"/>
                    <a:gd name="T54" fmla="*/ 2187 w 4574"/>
                    <a:gd name="T55" fmla="*/ 3440 h 4150"/>
                    <a:gd name="T56" fmla="*/ 2135 w 4574"/>
                    <a:gd name="T57" fmla="*/ 3072 h 4150"/>
                    <a:gd name="T58" fmla="*/ 2059 w 4574"/>
                    <a:gd name="T59" fmla="*/ 2948 h 4150"/>
                    <a:gd name="T60" fmla="*/ 2100 w 4574"/>
                    <a:gd name="T61" fmla="*/ 2666 h 4150"/>
                    <a:gd name="T62" fmla="*/ 1854 w 4574"/>
                    <a:gd name="T63" fmla="*/ 2532 h 4150"/>
                    <a:gd name="T64" fmla="*/ 1603 w 4574"/>
                    <a:gd name="T65" fmla="*/ 2273 h 4150"/>
                    <a:gd name="T66" fmla="*/ 1844 w 4574"/>
                    <a:gd name="T67" fmla="*/ 2182 h 4150"/>
                    <a:gd name="T68" fmla="*/ 1963 w 4574"/>
                    <a:gd name="T69" fmla="*/ 2010 h 4150"/>
                    <a:gd name="T70" fmla="*/ 1652 w 4574"/>
                    <a:gd name="T71" fmla="*/ 1752 h 4150"/>
                    <a:gd name="T72" fmla="*/ 1718 w 4574"/>
                    <a:gd name="T73" fmla="*/ 1438 h 4150"/>
                    <a:gd name="T74" fmla="*/ 1515 w 4574"/>
                    <a:gd name="T75" fmla="*/ 1307 h 4150"/>
                    <a:gd name="T76" fmla="*/ 1174 w 4574"/>
                    <a:gd name="T77" fmla="*/ 1232 h 4150"/>
                    <a:gd name="T78" fmla="*/ 1034 w 4574"/>
                    <a:gd name="T79" fmla="*/ 1152 h 4150"/>
                    <a:gd name="T80" fmla="*/ 772 w 4574"/>
                    <a:gd name="T81" fmla="*/ 1188 h 4150"/>
                    <a:gd name="T82" fmla="*/ 635 w 4574"/>
                    <a:gd name="T83" fmla="*/ 952 h 4150"/>
                    <a:gd name="T84" fmla="*/ 545 w 4574"/>
                    <a:gd name="T85" fmla="*/ 1007 h 4150"/>
                    <a:gd name="T86" fmla="*/ 403 w 4574"/>
                    <a:gd name="T87" fmla="*/ 957 h 4150"/>
                    <a:gd name="T88" fmla="*/ 335 w 4574"/>
                    <a:gd name="T89" fmla="*/ 727 h 4150"/>
                    <a:gd name="T90" fmla="*/ 168 w 4574"/>
                    <a:gd name="T91" fmla="*/ 623 h 4150"/>
                    <a:gd name="T92" fmla="*/ 0 w 4574"/>
                    <a:gd name="T93" fmla="*/ 391 h 4150"/>
                    <a:gd name="T94" fmla="*/ 414 w 4574"/>
                    <a:gd name="T95" fmla="*/ 352 h 4150"/>
                    <a:gd name="T96" fmla="*/ 952 w 4574"/>
                    <a:gd name="T97" fmla="*/ 48 h 4150"/>
                    <a:gd name="T98" fmla="*/ 1254 w 4574"/>
                    <a:gd name="T99" fmla="*/ 102 h 4150"/>
                    <a:gd name="T100" fmla="*/ 1649 w 4574"/>
                    <a:gd name="T101" fmla="*/ 208 h 4150"/>
                    <a:gd name="T102" fmla="*/ 1864 w 4574"/>
                    <a:gd name="T103" fmla="*/ 125 h 4150"/>
                    <a:gd name="T104" fmla="*/ 1999 w 4574"/>
                    <a:gd name="T105" fmla="*/ 202 h 4150"/>
                    <a:gd name="T106" fmla="*/ 2099 w 4574"/>
                    <a:gd name="T107" fmla="*/ 390 h 4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4574" h="4150">
                      <a:moveTo>
                        <a:pt x="2594" y="35"/>
                      </a:moveTo>
                      <a:lnTo>
                        <a:pt x="2634" y="36"/>
                      </a:lnTo>
                      <a:lnTo>
                        <a:pt x="2667" y="51"/>
                      </a:lnTo>
                      <a:lnTo>
                        <a:pt x="2678" y="75"/>
                      </a:lnTo>
                      <a:lnTo>
                        <a:pt x="2685" y="101"/>
                      </a:lnTo>
                      <a:lnTo>
                        <a:pt x="2694" y="167"/>
                      </a:lnTo>
                      <a:lnTo>
                        <a:pt x="2704" y="198"/>
                      </a:lnTo>
                      <a:lnTo>
                        <a:pt x="2725" y="222"/>
                      </a:lnTo>
                      <a:lnTo>
                        <a:pt x="2755" y="235"/>
                      </a:lnTo>
                      <a:lnTo>
                        <a:pt x="2795" y="231"/>
                      </a:lnTo>
                      <a:lnTo>
                        <a:pt x="2813" y="217"/>
                      </a:lnTo>
                      <a:lnTo>
                        <a:pt x="2832" y="215"/>
                      </a:lnTo>
                      <a:lnTo>
                        <a:pt x="2857" y="225"/>
                      </a:lnTo>
                      <a:lnTo>
                        <a:pt x="2899" y="263"/>
                      </a:lnTo>
                      <a:lnTo>
                        <a:pt x="2922" y="293"/>
                      </a:lnTo>
                      <a:lnTo>
                        <a:pt x="2984" y="357"/>
                      </a:lnTo>
                      <a:lnTo>
                        <a:pt x="2995" y="386"/>
                      </a:lnTo>
                      <a:lnTo>
                        <a:pt x="2995" y="418"/>
                      </a:lnTo>
                      <a:lnTo>
                        <a:pt x="2992" y="448"/>
                      </a:lnTo>
                      <a:lnTo>
                        <a:pt x="2978" y="506"/>
                      </a:lnTo>
                      <a:lnTo>
                        <a:pt x="2979" y="526"/>
                      </a:lnTo>
                      <a:lnTo>
                        <a:pt x="2990" y="536"/>
                      </a:lnTo>
                      <a:lnTo>
                        <a:pt x="3012" y="527"/>
                      </a:lnTo>
                      <a:lnTo>
                        <a:pt x="3050" y="491"/>
                      </a:lnTo>
                      <a:lnTo>
                        <a:pt x="3069" y="481"/>
                      </a:lnTo>
                      <a:lnTo>
                        <a:pt x="3097" y="478"/>
                      </a:lnTo>
                      <a:lnTo>
                        <a:pt x="3132" y="487"/>
                      </a:lnTo>
                      <a:lnTo>
                        <a:pt x="3173" y="476"/>
                      </a:lnTo>
                      <a:lnTo>
                        <a:pt x="3277" y="425"/>
                      </a:lnTo>
                      <a:lnTo>
                        <a:pt x="3298" y="406"/>
                      </a:lnTo>
                      <a:lnTo>
                        <a:pt x="3320" y="400"/>
                      </a:lnTo>
                      <a:lnTo>
                        <a:pt x="3338" y="407"/>
                      </a:lnTo>
                      <a:lnTo>
                        <a:pt x="3364" y="440"/>
                      </a:lnTo>
                      <a:lnTo>
                        <a:pt x="3385" y="470"/>
                      </a:lnTo>
                      <a:lnTo>
                        <a:pt x="3409" y="493"/>
                      </a:lnTo>
                      <a:lnTo>
                        <a:pt x="3455" y="507"/>
                      </a:lnTo>
                      <a:lnTo>
                        <a:pt x="3484" y="507"/>
                      </a:lnTo>
                      <a:lnTo>
                        <a:pt x="3498" y="493"/>
                      </a:lnTo>
                      <a:lnTo>
                        <a:pt x="3503" y="457"/>
                      </a:lnTo>
                      <a:lnTo>
                        <a:pt x="3518" y="457"/>
                      </a:lnTo>
                      <a:lnTo>
                        <a:pt x="3618" y="511"/>
                      </a:lnTo>
                      <a:lnTo>
                        <a:pt x="3648" y="536"/>
                      </a:lnTo>
                      <a:lnTo>
                        <a:pt x="3674" y="568"/>
                      </a:lnTo>
                      <a:lnTo>
                        <a:pt x="3702" y="636"/>
                      </a:lnTo>
                      <a:lnTo>
                        <a:pt x="3758" y="695"/>
                      </a:lnTo>
                      <a:lnTo>
                        <a:pt x="3725" y="806"/>
                      </a:lnTo>
                      <a:lnTo>
                        <a:pt x="3717" y="828"/>
                      </a:lnTo>
                      <a:lnTo>
                        <a:pt x="3708" y="863"/>
                      </a:lnTo>
                      <a:lnTo>
                        <a:pt x="3710" y="900"/>
                      </a:lnTo>
                      <a:lnTo>
                        <a:pt x="3705" y="935"/>
                      </a:lnTo>
                      <a:lnTo>
                        <a:pt x="3700" y="981"/>
                      </a:lnTo>
                      <a:lnTo>
                        <a:pt x="3715" y="1025"/>
                      </a:lnTo>
                      <a:lnTo>
                        <a:pt x="3757" y="1092"/>
                      </a:lnTo>
                      <a:lnTo>
                        <a:pt x="3773" y="1223"/>
                      </a:lnTo>
                      <a:lnTo>
                        <a:pt x="3790" y="1256"/>
                      </a:lnTo>
                      <a:lnTo>
                        <a:pt x="3817" y="1278"/>
                      </a:lnTo>
                      <a:lnTo>
                        <a:pt x="3900" y="1310"/>
                      </a:lnTo>
                      <a:lnTo>
                        <a:pt x="3928" y="1328"/>
                      </a:lnTo>
                      <a:lnTo>
                        <a:pt x="3930" y="1342"/>
                      </a:lnTo>
                      <a:lnTo>
                        <a:pt x="3917" y="1350"/>
                      </a:lnTo>
                      <a:lnTo>
                        <a:pt x="3895" y="1355"/>
                      </a:lnTo>
                      <a:lnTo>
                        <a:pt x="3880" y="1371"/>
                      </a:lnTo>
                      <a:lnTo>
                        <a:pt x="3874" y="1400"/>
                      </a:lnTo>
                      <a:lnTo>
                        <a:pt x="3880" y="1452"/>
                      </a:lnTo>
                      <a:lnTo>
                        <a:pt x="3895" y="1487"/>
                      </a:lnTo>
                      <a:lnTo>
                        <a:pt x="3917" y="1513"/>
                      </a:lnTo>
                      <a:lnTo>
                        <a:pt x="3935" y="1531"/>
                      </a:lnTo>
                      <a:lnTo>
                        <a:pt x="3970" y="1556"/>
                      </a:lnTo>
                      <a:lnTo>
                        <a:pt x="3988" y="1573"/>
                      </a:lnTo>
                      <a:lnTo>
                        <a:pt x="3993" y="1595"/>
                      </a:lnTo>
                      <a:lnTo>
                        <a:pt x="3990" y="1623"/>
                      </a:lnTo>
                      <a:lnTo>
                        <a:pt x="3993" y="1668"/>
                      </a:lnTo>
                      <a:lnTo>
                        <a:pt x="4015" y="1712"/>
                      </a:lnTo>
                      <a:lnTo>
                        <a:pt x="4040" y="1728"/>
                      </a:lnTo>
                      <a:lnTo>
                        <a:pt x="4065" y="1726"/>
                      </a:lnTo>
                      <a:lnTo>
                        <a:pt x="4108" y="1705"/>
                      </a:lnTo>
                      <a:lnTo>
                        <a:pt x="4128" y="1708"/>
                      </a:lnTo>
                      <a:lnTo>
                        <a:pt x="4138" y="1725"/>
                      </a:lnTo>
                      <a:lnTo>
                        <a:pt x="4166" y="1822"/>
                      </a:lnTo>
                      <a:lnTo>
                        <a:pt x="4230" y="1855"/>
                      </a:lnTo>
                      <a:lnTo>
                        <a:pt x="4253" y="1893"/>
                      </a:lnTo>
                      <a:lnTo>
                        <a:pt x="4260" y="1932"/>
                      </a:lnTo>
                      <a:lnTo>
                        <a:pt x="4260" y="1951"/>
                      </a:lnTo>
                      <a:lnTo>
                        <a:pt x="4254" y="1970"/>
                      </a:lnTo>
                      <a:lnTo>
                        <a:pt x="4224" y="1997"/>
                      </a:lnTo>
                      <a:lnTo>
                        <a:pt x="4186" y="2018"/>
                      </a:lnTo>
                      <a:lnTo>
                        <a:pt x="4152" y="2053"/>
                      </a:lnTo>
                      <a:lnTo>
                        <a:pt x="4125" y="2070"/>
                      </a:lnTo>
                      <a:lnTo>
                        <a:pt x="4106" y="2090"/>
                      </a:lnTo>
                      <a:lnTo>
                        <a:pt x="4081" y="2143"/>
                      </a:lnTo>
                      <a:lnTo>
                        <a:pt x="4040" y="2205"/>
                      </a:lnTo>
                      <a:lnTo>
                        <a:pt x="4059" y="2212"/>
                      </a:lnTo>
                      <a:lnTo>
                        <a:pt x="4088" y="2247"/>
                      </a:lnTo>
                      <a:lnTo>
                        <a:pt x="4197" y="2302"/>
                      </a:lnTo>
                      <a:lnTo>
                        <a:pt x="4310" y="2410"/>
                      </a:lnTo>
                      <a:lnTo>
                        <a:pt x="4349" y="2426"/>
                      </a:lnTo>
                      <a:lnTo>
                        <a:pt x="4440" y="2432"/>
                      </a:lnTo>
                      <a:lnTo>
                        <a:pt x="4479" y="2448"/>
                      </a:lnTo>
                      <a:lnTo>
                        <a:pt x="4517" y="2478"/>
                      </a:lnTo>
                      <a:lnTo>
                        <a:pt x="4563" y="2541"/>
                      </a:lnTo>
                      <a:lnTo>
                        <a:pt x="4574" y="2565"/>
                      </a:lnTo>
                      <a:lnTo>
                        <a:pt x="4513" y="2613"/>
                      </a:lnTo>
                      <a:lnTo>
                        <a:pt x="4475" y="2690"/>
                      </a:lnTo>
                      <a:lnTo>
                        <a:pt x="4447" y="2718"/>
                      </a:lnTo>
                      <a:lnTo>
                        <a:pt x="4308" y="2797"/>
                      </a:lnTo>
                      <a:lnTo>
                        <a:pt x="4283" y="2817"/>
                      </a:lnTo>
                      <a:lnTo>
                        <a:pt x="4269" y="2836"/>
                      </a:lnTo>
                      <a:lnTo>
                        <a:pt x="4263" y="2858"/>
                      </a:lnTo>
                      <a:lnTo>
                        <a:pt x="4249" y="2928"/>
                      </a:lnTo>
                      <a:lnTo>
                        <a:pt x="4219" y="3003"/>
                      </a:lnTo>
                      <a:lnTo>
                        <a:pt x="4212" y="3038"/>
                      </a:lnTo>
                      <a:lnTo>
                        <a:pt x="4207" y="3110"/>
                      </a:lnTo>
                      <a:lnTo>
                        <a:pt x="4202" y="3152"/>
                      </a:lnTo>
                      <a:lnTo>
                        <a:pt x="4187" y="3170"/>
                      </a:lnTo>
                      <a:lnTo>
                        <a:pt x="4164" y="3175"/>
                      </a:lnTo>
                      <a:lnTo>
                        <a:pt x="4085" y="3156"/>
                      </a:lnTo>
                      <a:lnTo>
                        <a:pt x="4062" y="3156"/>
                      </a:lnTo>
                      <a:lnTo>
                        <a:pt x="4049" y="3168"/>
                      </a:lnTo>
                      <a:lnTo>
                        <a:pt x="4023" y="3212"/>
                      </a:lnTo>
                      <a:lnTo>
                        <a:pt x="3935" y="3238"/>
                      </a:lnTo>
                      <a:lnTo>
                        <a:pt x="3899" y="3261"/>
                      </a:lnTo>
                      <a:lnTo>
                        <a:pt x="3882" y="3288"/>
                      </a:lnTo>
                      <a:lnTo>
                        <a:pt x="3878" y="3325"/>
                      </a:lnTo>
                      <a:lnTo>
                        <a:pt x="3892" y="3383"/>
                      </a:lnTo>
                      <a:lnTo>
                        <a:pt x="3898" y="3430"/>
                      </a:lnTo>
                      <a:lnTo>
                        <a:pt x="3893" y="3472"/>
                      </a:lnTo>
                      <a:lnTo>
                        <a:pt x="3924" y="3508"/>
                      </a:lnTo>
                      <a:lnTo>
                        <a:pt x="3928" y="3545"/>
                      </a:lnTo>
                      <a:lnTo>
                        <a:pt x="3915" y="3600"/>
                      </a:lnTo>
                      <a:lnTo>
                        <a:pt x="3905" y="3622"/>
                      </a:lnTo>
                      <a:lnTo>
                        <a:pt x="3889" y="3637"/>
                      </a:lnTo>
                      <a:lnTo>
                        <a:pt x="3869" y="3640"/>
                      </a:lnTo>
                      <a:lnTo>
                        <a:pt x="3850" y="3636"/>
                      </a:lnTo>
                      <a:lnTo>
                        <a:pt x="3834" y="3626"/>
                      </a:lnTo>
                      <a:lnTo>
                        <a:pt x="3813" y="3631"/>
                      </a:lnTo>
                      <a:lnTo>
                        <a:pt x="3803" y="3653"/>
                      </a:lnTo>
                      <a:lnTo>
                        <a:pt x="3797" y="3687"/>
                      </a:lnTo>
                      <a:lnTo>
                        <a:pt x="3790" y="3765"/>
                      </a:lnTo>
                      <a:lnTo>
                        <a:pt x="3775" y="3811"/>
                      </a:lnTo>
                      <a:lnTo>
                        <a:pt x="3752" y="3840"/>
                      </a:lnTo>
                      <a:lnTo>
                        <a:pt x="3563" y="3863"/>
                      </a:lnTo>
                      <a:lnTo>
                        <a:pt x="3533" y="3857"/>
                      </a:lnTo>
                      <a:lnTo>
                        <a:pt x="3495" y="3840"/>
                      </a:lnTo>
                      <a:lnTo>
                        <a:pt x="3475" y="3815"/>
                      </a:lnTo>
                      <a:lnTo>
                        <a:pt x="3430" y="3783"/>
                      </a:lnTo>
                      <a:lnTo>
                        <a:pt x="3398" y="3777"/>
                      </a:lnTo>
                      <a:lnTo>
                        <a:pt x="3357" y="3785"/>
                      </a:lnTo>
                      <a:lnTo>
                        <a:pt x="3314" y="3801"/>
                      </a:lnTo>
                      <a:lnTo>
                        <a:pt x="3080" y="3848"/>
                      </a:lnTo>
                      <a:lnTo>
                        <a:pt x="3042" y="3837"/>
                      </a:lnTo>
                      <a:lnTo>
                        <a:pt x="3023" y="3827"/>
                      </a:lnTo>
                      <a:lnTo>
                        <a:pt x="2980" y="3815"/>
                      </a:lnTo>
                      <a:lnTo>
                        <a:pt x="2939" y="3813"/>
                      </a:lnTo>
                      <a:lnTo>
                        <a:pt x="2890" y="3830"/>
                      </a:lnTo>
                      <a:lnTo>
                        <a:pt x="2862" y="3852"/>
                      </a:lnTo>
                      <a:lnTo>
                        <a:pt x="2849" y="3872"/>
                      </a:lnTo>
                      <a:lnTo>
                        <a:pt x="2844" y="3898"/>
                      </a:lnTo>
                      <a:lnTo>
                        <a:pt x="2850" y="3922"/>
                      </a:lnTo>
                      <a:lnTo>
                        <a:pt x="2859" y="3938"/>
                      </a:lnTo>
                      <a:lnTo>
                        <a:pt x="2880" y="3963"/>
                      </a:lnTo>
                      <a:lnTo>
                        <a:pt x="2883" y="3985"/>
                      </a:lnTo>
                      <a:lnTo>
                        <a:pt x="2870" y="4000"/>
                      </a:lnTo>
                      <a:lnTo>
                        <a:pt x="2747" y="4047"/>
                      </a:lnTo>
                      <a:lnTo>
                        <a:pt x="2675" y="4106"/>
                      </a:lnTo>
                      <a:lnTo>
                        <a:pt x="2618" y="4141"/>
                      </a:lnTo>
                      <a:lnTo>
                        <a:pt x="2589" y="4150"/>
                      </a:lnTo>
                      <a:lnTo>
                        <a:pt x="2579" y="4125"/>
                      </a:lnTo>
                      <a:lnTo>
                        <a:pt x="2380" y="4133"/>
                      </a:lnTo>
                      <a:lnTo>
                        <a:pt x="2358" y="4111"/>
                      </a:lnTo>
                      <a:lnTo>
                        <a:pt x="2383" y="4061"/>
                      </a:lnTo>
                      <a:lnTo>
                        <a:pt x="2400" y="4036"/>
                      </a:lnTo>
                      <a:lnTo>
                        <a:pt x="2407" y="4008"/>
                      </a:lnTo>
                      <a:lnTo>
                        <a:pt x="2402" y="3971"/>
                      </a:lnTo>
                      <a:lnTo>
                        <a:pt x="2365" y="3863"/>
                      </a:lnTo>
                      <a:lnTo>
                        <a:pt x="2352" y="3838"/>
                      </a:lnTo>
                      <a:lnTo>
                        <a:pt x="2337" y="3832"/>
                      </a:lnTo>
                      <a:lnTo>
                        <a:pt x="2298" y="3837"/>
                      </a:lnTo>
                      <a:lnTo>
                        <a:pt x="2273" y="3832"/>
                      </a:lnTo>
                      <a:lnTo>
                        <a:pt x="2250" y="3812"/>
                      </a:lnTo>
                      <a:lnTo>
                        <a:pt x="2225" y="3777"/>
                      </a:lnTo>
                      <a:lnTo>
                        <a:pt x="2178" y="3740"/>
                      </a:lnTo>
                      <a:lnTo>
                        <a:pt x="2164" y="3722"/>
                      </a:lnTo>
                      <a:lnTo>
                        <a:pt x="2160" y="3700"/>
                      </a:lnTo>
                      <a:lnTo>
                        <a:pt x="2172" y="3673"/>
                      </a:lnTo>
                      <a:lnTo>
                        <a:pt x="2205" y="3632"/>
                      </a:lnTo>
                      <a:lnTo>
                        <a:pt x="2207" y="3612"/>
                      </a:lnTo>
                      <a:lnTo>
                        <a:pt x="2189" y="3587"/>
                      </a:lnTo>
                      <a:lnTo>
                        <a:pt x="2129" y="3565"/>
                      </a:lnTo>
                      <a:lnTo>
                        <a:pt x="2110" y="3542"/>
                      </a:lnTo>
                      <a:lnTo>
                        <a:pt x="2087" y="3526"/>
                      </a:lnTo>
                      <a:lnTo>
                        <a:pt x="2077" y="3516"/>
                      </a:lnTo>
                      <a:lnTo>
                        <a:pt x="2077" y="3501"/>
                      </a:lnTo>
                      <a:lnTo>
                        <a:pt x="2092" y="3482"/>
                      </a:lnTo>
                      <a:lnTo>
                        <a:pt x="2114" y="3471"/>
                      </a:lnTo>
                      <a:lnTo>
                        <a:pt x="2167" y="3452"/>
                      </a:lnTo>
                      <a:lnTo>
                        <a:pt x="2187" y="3440"/>
                      </a:lnTo>
                      <a:lnTo>
                        <a:pt x="2198" y="3407"/>
                      </a:lnTo>
                      <a:lnTo>
                        <a:pt x="2200" y="3371"/>
                      </a:lnTo>
                      <a:lnTo>
                        <a:pt x="2162" y="3200"/>
                      </a:lnTo>
                      <a:lnTo>
                        <a:pt x="2167" y="3153"/>
                      </a:lnTo>
                      <a:lnTo>
                        <a:pt x="2165" y="3126"/>
                      </a:lnTo>
                      <a:lnTo>
                        <a:pt x="2155" y="3101"/>
                      </a:lnTo>
                      <a:lnTo>
                        <a:pt x="2135" y="3072"/>
                      </a:lnTo>
                      <a:lnTo>
                        <a:pt x="2128" y="3048"/>
                      </a:lnTo>
                      <a:lnTo>
                        <a:pt x="2132" y="3010"/>
                      </a:lnTo>
                      <a:lnTo>
                        <a:pt x="2115" y="2987"/>
                      </a:lnTo>
                      <a:lnTo>
                        <a:pt x="2099" y="2981"/>
                      </a:lnTo>
                      <a:lnTo>
                        <a:pt x="2063" y="2980"/>
                      </a:lnTo>
                      <a:lnTo>
                        <a:pt x="2055" y="2967"/>
                      </a:lnTo>
                      <a:lnTo>
                        <a:pt x="2059" y="2948"/>
                      </a:lnTo>
                      <a:lnTo>
                        <a:pt x="2082" y="2922"/>
                      </a:lnTo>
                      <a:lnTo>
                        <a:pt x="2104" y="2871"/>
                      </a:lnTo>
                      <a:lnTo>
                        <a:pt x="2128" y="2858"/>
                      </a:lnTo>
                      <a:lnTo>
                        <a:pt x="2120" y="2820"/>
                      </a:lnTo>
                      <a:lnTo>
                        <a:pt x="2102" y="2771"/>
                      </a:lnTo>
                      <a:lnTo>
                        <a:pt x="2094" y="2730"/>
                      </a:lnTo>
                      <a:lnTo>
                        <a:pt x="2100" y="2666"/>
                      </a:lnTo>
                      <a:lnTo>
                        <a:pt x="2094" y="2645"/>
                      </a:lnTo>
                      <a:lnTo>
                        <a:pt x="2078" y="2622"/>
                      </a:lnTo>
                      <a:lnTo>
                        <a:pt x="2032" y="2573"/>
                      </a:lnTo>
                      <a:lnTo>
                        <a:pt x="1974" y="2527"/>
                      </a:lnTo>
                      <a:lnTo>
                        <a:pt x="1935" y="2508"/>
                      </a:lnTo>
                      <a:lnTo>
                        <a:pt x="1904" y="2505"/>
                      </a:lnTo>
                      <a:lnTo>
                        <a:pt x="1854" y="2532"/>
                      </a:lnTo>
                      <a:lnTo>
                        <a:pt x="1803" y="2543"/>
                      </a:lnTo>
                      <a:lnTo>
                        <a:pt x="1755" y="2391"/>
                      </a:lnTo>
                      <a:lnTo>
                        <a:pt x="1737" y="2366"/>
                      </a:lnTo>
                      <a:lnTo>
                        <a:pt x="1713" y="2341"/>
                      </a:lnTo>
                      <a:lnTo>
                        <a:pt x="1609" y="2315"/>
                      </a:lnTo>
                      <a:lnTo>
                        <a:pt x="1599" y="2293"/>
                      </a:lnTo>
                      <a:lnTo>
                        <a:pt x="1603" y="2273"/>
                      </a:lnTo>
                      <a:lnTo>
                        <a:pt x="1615" y="2251"/>
                      </a:lnTo>
                      <a:lnTo>
                        <a:pt x="1647" y="2222"/>
                      </a:lnTo>
                      <a:lnTo>
                        <a:pt x="1669" y="2212"/>
                      </a:lnTo>
                      <a:lnTo>
                        <a:pt x="1692" y="2207"/>
                      </a:lnTo>
                      <a:lnTo>
                        <a:pt x="1784" y="2217"/>
                      </a:lnTo>
                      <a:lnTo>
                        <a:pt x="1819" y="2210"/>
                      </a:lnTo>
                      <a:lnTo>
                        <a:pt x="1844" y="2182"/>
                      </a:lnTo>
                      <a:lnTo>
                        <a:pt x="1868" y="2135"/>
                      </a:lnTo>
                      <a:lnTo>
                        <a:pt x="1890" y="2106"/>
                      </a:lnTo>
                      <a:lnTo>
                        <a:pt x="1915" y="2097"/>
                      </a:lnTo>
                      <a:lnTo>
                        <a:pt x="1958" y="2092"/>
                      </a:lnTo>
                      <a:lnTo>
                        <a:pt x="1974" y="2077"/>
                      </a:lnTo>
                      <a:lnTo>
                        <a:pt x="1975" y="2043"/>
                      </a:lnTo>
                      <a:lnTo>
                        <a:pt x="1963" y="2010"/>
                      </a:lnTo>
                      <a:lnTo>
                        <a:pt x="1923" y="1973"/>
                      </a:lnTo>
                      <a:lnTo>
                        <a:pt x="1875" y="1970"/>
                      </a:lnTo>
                      <a:lnTo>
                        <a:pt x="1827" y="1977"/>
                      </a:lnTo>
                      <a:lnTo>
                        <a:pt x="1780" y="1971"/>
                      </a:lnTo>
                      <a:lnTo>
                        <a:pt x="1672" y="1880"/>
                      </a:lnTo>
                      <a:lnTo>
                        <a:pt x="1628" y="1867"/>
                      </a:lnTo>
                      <a:lnTo>
                        <a:pt x="1652" y="1752"/>
                      </a:lnTo>
                      <a:lnTo>
                        <a:pt x="1687" y="1686"/>
                      </a:lnTo>
                      <a:lnTo>
                        <a:pt x="1713" y="1647"/>
                      </a:lnTo>
                      <a:lnTo>
                        <a:pt x="1720" y="1618"/>
                      </a:lnTo>
                      <a:lnTo>
                        <a:pt x="1722" y="1583"/>
                      </a:lnTo>
                      <a:lnTo>
                        <a:pt x="1717" y="1543"/>
                      </a:lnTo>
                      <a:lnTo>
                        <a:pt x="1714" y="1475"/>
                      </a:lnTo>
                      <a:lnTo>
                        <a:pt x="1718" y="1438"/>
                      </a:lnTo>
                      <a:lnTo>
                        <a:pt x="1728" y="1408"/>
                      </a:lnTo>
                      <a:lnTo>
                        <a:pt x="1767" y="1360"/>
                      </a:lnTo>
                      <a:lnTo>
                        <a:pt x="1724" y="1307"/>
                      </a:lnTo>
                      <a:lnTo>
                        <a:pt x="1670" y="1298"/>
                      </a:lnTo>
                      <a:lnTo>
                        <a:pt x="1550" y="1326"/>
                      </a:lnTo>
                      <a:lnTo>
                        <a:pt x="1532" y="1322"/>
                      </a:lnTo>
                      <a:lnTo>
                        <a:pt x="1515" y="1307"/>
                      </a:lnTo>
                      <a:lnTo>
                        <a:pt x="1505" y="1283"/>
                      </a:lnTo>
                      <a:lnTo>
                        <a:pt x="1470" y="1253"/>
                      </a:lnTo>
                      <a:lnTo>
                        <a:pt x="1445" y="1246"/>
                      </a:lnTo>
                      <a:lnTo>
                        <a:pt x="1360" y="1262"/>
                      </a:lnTo>
                      <a:lnTo>
                        <a:pt x="1227" y="1262"/>
                      </a:lnTo>
                      <a:lnTo>
                        <a:pt x="1188" y="1248"/>
                      </a:lnTo>
                      <a:lnTo>
                        <a:pt x="1174" y="1232"/>
                      </a:lnTo>
                      <a:lnTo>
                        <a:pt x="1167" y="1187"/>
                      </a:lnTo>
                      <a:lnTo>
                        <a:pt x="1155" y="1161"/>
                      </a:lnTo>
                      <a:lnTo>
                        <a:pt x="1119" y="1133"/>
                      </a:lnTo>
                      <a:lnTo>
                        <a:pt x="1099" y="1125"/>
                      </a:lnTo>
                      <a:lnTo>
                        <a:pt x="1083" y="1126"/>
                      </a:lnTo>
                      <a:lnTo>
                        <a:pt x="1057" y="1146"/>
                      </a:lnTo>
                      <a:lnTo>
                        <a:pt x="1034" y="1152"/>
                      </a:lnTo>
                      <a:lnTo>
                        <a:pt x="994" y="1157"/>
                      </a:lnTo>
                      <a:lnTo>
                        <a:pt x="965" y="1146"/>
                      </a:lnTo>
                      <a:lnTo>
                        <a:pt x="943" y="1143"/>
                      </a:lnTo>
                      <a:lnTo>
                        <a:pt x="924" y="1148"/>
                      </a:lnTo>
                      <a:lnTo>
                        <a:pt x="887" y="1177"/>
                      </a:lnTo>
                      <a:lnTo>
                        <a:pt x="825" y="1188"/>
                      </a:lnTo>
                      <a:lnTo>
                        <a:pt x="772" y="1188"/>
                      </a:lnTo>
                      <a:lnTo>
                        <a:pt x="748" y="1173"/>
                      </a:lnTo>
                      <a:lnTo>
                        <a:pt x="744" y="1151"/>
                      </a:lnTo>
                      <a:lnTo>
                        <a:pt x="757" y="1127"/>
                      </a:lnTo>
                      <a:lnTo>
                        <a:pt x="785" y="1097"/>
                      </a:lnTo>
                      <a:lnTo>
                        <a:pt x="788" y="1081"/>
                      </a:lnTo>
                      <a:lnTo>
                        <a:pt x="780" y="1066"/>
                      </a:lnTo>
                      <a:lnTo>
                        <a:pt x="635" y="952"/>
                      </a:lnTo>
                      <a:lnTo>
                        <a:pt x="609" y="922"/>
                      </a:lnTo>
                      <a:lnTo>
                        <a:pt x="597" y="913"/>
                      </a:lnTo>
                      <a:lnTo>
                        <a:pt x="583" y="918"/>
                      </a:lnTo>
                      <a:lnTo>
                        <a:pt x="585" y="955"/>
                      </a:lnTo>
                      <a:lnTo>
                        <a:pt x="580" y="966"/>
                      </a:lnTo>
                      <a:lnTo>
                        <a:pt x="563" y="977"/>
                      </a:lnTo>
                      <a:lnTo>
                        <a:pt x="545" y="1007"/>
                      </a:lnTo>
                      <a:lnTo>
                        <a:pt x="523" y="1022"/>
                      </a:lnTo>
                      <a:lnTo>
                        <a:pt x="495" y="1056"/>
                      </a:lnTo>
                      <a:lnTo>
                        <a:pt x="473" y="1067"/>
                      </a:lnTo>
                      <a:lnTo>
                        <a:pt x="460" y="1062"/>
                      </a:lnTo>
                      <a:lnTo>
                        <a:pt x="450" y="1046"/>
                      </a:lnTo>
                      <a:lnTo>
                        <a:pt x="443" y="1002"/>
                      </a:lnTo>
                      <a:lnTo>
                        <a:pt x="403" y="957"/>
                      </a:lnTo>
                      <a:lnTo>
                        <a:pt x="362" y="925"/>
                      </a:lnTo>
                      <a:lnTo>
                        <a:pt x="342" y="897"/>
                      </a:lnTo>
                      <a:lnTo>
                        <a:pt x="330" y="868"/>
                      </a:lnTo>
                      <a:lnTo>
                        <a:pt x="329" y="842"/>
                      </a:lnTo>
                      <a:lnTo>
                        <a:pt x="338" y="787"/>
                      </a:lnTo>
                      <a:lnTo>
                        <a:pt x="339" y="756"/>
                      </a:lnTo>
                      <a:lnTo>
                        <a:pt x="335" y="727"/>
                      </a:lnTo>
                      <a:lnTo>
                        <a:pt x="322" y="700"/>
                      </a:lnTo>
                      <a:lnTo>
                        <a:pt x="308" y="690"/>
                      </a:lnTo>
                      <a:lnTo>
                        <a:pt x="290" y="691"/>
                      </a:lnTo>
                      <a:lnTo>
                        <a:pt x="255" y="705"/>
                      </a:lnTo>
                      <a:lnTo>
                        <a:pt x="218" y="702"/>
                      </a:lnTo>
                      <a:lnTo>
                        <a:pt x="172" y="661"/>
                      </a:lnTo>
                      <a:lnTo>
                        <a:pt x="168" y="623"/>
                      </a:lnTo>
                      <a:lnTo>
                        <a:pt x="177" y="590"/>
                      </a:lnTo>
                      <a:lnTo>
                        <a:pt x="170" y="567"/>
                      </a:lnTo>
                      <a:lnTo>
                        <a:pt x="159" y="555"/>
                      </a:lnTo>
                      <a:lnTo>
                        <a:pt x="114" y="546"/>
                      </a:lnTo>
                      <a:lnTo>
                        <a:pt x="72" y="516"/>
                      </a:lnTo>
                      <a:lnTo>
                        <a:pt x="48" y="485"/>
                      </a:lnTo>
                      <a:lnTo>
                        <a:pt x="0" y="391"/>
                      </a:lnTo>
                      <a:lnTo>
                        <a:pt x="67" y="335"/>
                      </a:lnTo>
                      <a:lnTo>
                        <a:pt x="189" y="287"/>
                      </a:lnTo>
                      <a:lnTo>
                        <a:pt x="347" y="263"/>
                      </a:lnTo>
                      <a:lnTo>
                        <a:pt x="374" y="271"/>
                      </a:lnTo>
                      <a:lnTo>
                        <a:pt x="389" y="287"/>
                      </a:lnTo>
                      <a:lnTo>
                        <a:pt x="399" y="337"/>
                      </a:lnTo>
                      <a:lnTo>
                        <a:pt x="414" y="352"/>
                      </a:lnTo>
                      <a:lnTo>
                        <a:pt x="469" y="367"/>
                      </a:lnTo>
                      <a:lnTo>
                        <a:pt x="797" y="236"/>
                      </a:lnTo>
                      <a:lnTo>
                        <a:pt x="874" y="183"/>
                      </a:lnTo>
                      <a:lnTo>
                        <a:pt x="893" y="163"/>
                      </a:lnTo>
                      <a:lnTo>
                        <a:pt x="905" y="141"/>
                      </a:lnTo>
                      <a:lnTo>
                        <a:pt x="912" y="113"/>
                      </a:lnTo>
                      <a:lnTo>
                        <a:pt x="952" y="48"/>
                      </a:lnTo>
                      <a:lnTo>
                        <a:pt x="995" y="16"/>
                      </a:lnTo>
                      <a:lnTo>
                        <a:pt x="1127" y="0"/>
                      </a:lnTo>
                      <a:lnTo>
                        <a:pt x="1173" y="1"/>
                      </a:lnTo>
                      <a:lnTo>
                        <a:pt x="1212" y="10"/>
                      </a:lnTo>
                      <a:lnTo>
                        <a:pt x="1227" y="22"/>
                      </a:lnTo>
                      <a:lnTo>
                        <a:pt x="1237" y="42"/>
                      </a:lnTo>
                      <a:lnTo>
                        <a:pt x="1254" y="102"/>
                      </a:lnTo>
                      <a:lnTo>
                        <a:pt x="1268" y="126"/>
                      </a:lnTo>
                      <a:lnTo>
                        <a:pt x="1288" y="137"/>
                      </a:lnTo>
                      <a:lnTo>
                        <a:pt x="1315" y="126"/>
                      </a:lnTo>
                      <a:lnTo>
                        <a:pt x="1334" y="108"/>
                      </a:lnTo>
                      <a:lnTo>
                        <a:pt x="1442" y="42"/>
                      </a:lnTo>
                      <a:lnTo>
                        <a:pt x="1603" y="180"/>
                      </a:lnTo>
                      <a:lnTo>
                        <a:pt x="1649" y="208"/>
                      </a:lnTo>
                      <a:lnTo>
                        <a:pt x="1722" y="228"/>
                      </a:lnTo>
                      <a:lnTo>
                        <a:pt x="1757" y="228"/>
                      </a:lnTo>
                      <a:lnTo>
                        <a:pt x="1779" y="218"/>
                      </a:lnTo>
                      <a:lnTo>
                        <a:pt x="1787" y="171"/>
                      </a:lnTo>
                      <a:lnTo>
                        <a:pt x="1795" y="163"/>
                      </a:lnTo>
                      <a:lnTo>
                        <a:pt x="1833" y="153"/>
                      </a:lnTo>
                      <a:lnTo>
                        <a:pt x="1864" y="125"/>
                      </a:lnTo>
                      <a:lnTo>
                        <a:pt x="1878" y="120"/>
                      </a:lnTo>
                      <a:lnTo>
                        <a:pt x="1895" y="123"/>
                      </a:lnTo>
                      <a:lnTo>
                        <a:pt x="1918" y="135"/>
                      </a:lnTo>
                      <a:lnTo>
                        <a:pt x="1944" y="163"/>
                      </a:lnTo>
                      <a:lnTo>
                        <a:pt x="1985" y="178"/>
                      </a:lnTo>
                      <a:lnTo>
                        <a:pt x="1997" y="186"/>
                      </a:lnTo>
                      <a:lnTo>
                        <a:pt x="1999" y="202"/>
                      </a:lnTo>
                      <a:lnTo>
                        <a:pt x="1989" y="230"/>
                      </a:lnTo>
                      <a:lnTo>
                        <a:pt x="1977" y="252"/>
                      </a:lnTo>
                      <a:lnTo>
                        <a:pt x="1962" y="297"/>
                      </a:lnTo>
                      <a:lnTo>
                        <a:pt x="1987" y="357"/>
                      </a:lnTo>
                      <a:lnTo>
                        <a:pt x="2048" y="360"/>
                      </a:lnTo>
                      <a:lnTo>
                        <a:pt x="2082" y="382"/>
                      </a:lnTo>
                      <a:lnTo>
                        <a:pt x="2099" y="390"/>
                      </a:lnTo>
                      <a:lnTo>
                        <a:pt x="2113" y="383"/>
                      </a:lnTo>
                      <a:lnTo>
                        <a:pt x="2145" y="320"/>
                      </a:lnTo>
                      <a:lnTo>
                        <a:pt x="2167" y="291"/>
                      </a:lnTo>
                      <a:lnTo>
                        <a:pt x="2207" y="250"/>
                      </a:lnTo>
                      <a:lnTo>
                        <a:pt x="2304" y="180"/>
                      </a:lnTo>
                      <a:lnTo>
                        <a:pt x="2594" y="35"/>
                      </a:lnTo>
                      <a:close/>
                    </a:path>
                  </a:pathLst>
                </a:custGeom>
                <a:solidFill>
                  <a:srgbClr val="7D9CE8"/>
                </a:solidFill>
                <a:ln>
                  <a:headEnd/>
                  <a:tailEnd/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00"/>
                </a:p>
              </p:txBody>
            </p:sp>
            <p:sp>
              <p:nvSpPr>
                <p:cNvPr id="48" name="Marijampoles" descr="{&quot;Key&quot;:&quot;marijampoles&quot;,&quot;Name&quot;:&quot;Marijampoles&quot;,&quot;Value&quot;:1.0,&quot;Formula&quot;:&quot;&quot;,&quot;Text&quot;:&quot;&quot;,&quot;OfficeApplication&quot;:1,&quot;HasValue&quot;:true}">
                  <a:extLst>
                    <a:ext uri="{FF2B5EF4-FFF2-40B4-BE49-F238E27FC236}">
                      <a16:creationId xmlns:a16="http://schemas.microsoft.com/office/drawing/2014/main" id="{20945C64-67BC-FB1E-7C7D-83ACB5E770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4" y="2615"/>
                  <a:ext cx="872" cy="1099"/>
                </a:xfrm>
                <a:custGeom>
                  <a:avLst/>
                  <a:gdLst>
                    <a:gd name="T0" fmla="*/ 1984 w 2564"/>
                    <a:gd name="T1" fmla="*/ 209 h 3230"/>
                    <a:gd name="T2" fmla="*/ 2132 w 2564"/>
                    <a:gd name="T3" fmla="*/ 275 h 3230"/>
                    <a:gd name="T4" fmla="*/ 2047 w 2564"/>
                    <a:gd name="T5" fmla="*/ 338 h 3230"/>
                    <a:gd name="T6" fmla="*/ 1941 w 2564"/>
                    <a:gd name="T7" fmla="*/ 449 h 3230"/>
                    <a:gd name="T8" fmla="*/ 1772 w 2564"/>
                    <a:gd name="T9" fmla="*/ 483 h 3230"/>
                    <a:gd name="T10" fmla="*/ 1870 w 2564"/>
                    <a:gd name="T11" fmla="*/ 573 h 3230"/>
                    <a:gd name="T12" fmla="*/ 2011 w 2564"/>
                    <a:gd name="T13" fmla="*/ 764 h 3230"/>
                    <a:gd name="T14" fmla="*/ 2189 w 2564"/>
                    <a:gd name="T15" fmla="*/ 805 h 3230"/>
                    <a:gd name="T16" fmla="*/ 2251 w 2564"/>
                    <a:gd name="T17" fmla="*/ 962 h 3230"/>
                    <a:gd name="T18" fmla="*/ 2261 w 2564"/>
                    <a:gd name="T19" fmla="*/ 1103 h 3230"/>
                    <a:gd name="T20" fmla="*/ 2220 w 2564"/>
                    <a:gd name="T21" fmla="*/ 1212 h 3230"/>
                    <a:gd name="T22" fmla="*/ 2285 w 2564"/>
                    <a:gd name="T23" fmla="*/ 1280 h 3230"/>
                    <a:gd name="T24" fmla="*/ 2324 w 2564"/>
                    <a:gd name="T25" fmla="*/ 1385 h 3230"/>
                    <a:gd name="T26" fmla="*/ 2344 w 2564"/>
                    <a:gd name="T27" fmla="*/ 1672 h 3230"/>
                    <a:gd name="T28" fmla="*/ 2234 w 2564"/>
                    <a:gd name="T29" fmla="*/ 1733 h 3230"/>
                    <a:gd name="T30" fmla="*/ 2286 w 2564"/>
                    <a:gd name="T31" fmla="*/ 1797 h 3230"/>
                    <a:gd name="T32" fmla="*/ 2329 w 2564"/>
                    <a:gd name="T33" fmla="*/ 1905 h 3230"/>
                    <a:gd name="T34" fmla="*/ 2382 w 2564"/>
                    <a:gd name="T35" fmla="*/ 2009 h 3230"/>
                    <a:gd name="T36" fmla="*/ 2494 w 2564"/>
                    <a:gd name="T37" fmla="*/ 2064 h 3230"/>
                    <a:gd name="T38" fmla="*/ 2564 w 2564"/>
                    <a:gd name="T39" fmla="*/ 2240 h 3230"/>
                    <a:gd name="T40" fmla="*/ 2405 w 2564"/>
                    <a:gd name="T41" fmla="*/ 2312 h 3230"/>
                    <a:gd name="T42" fmla="*/ 2291 w 2564"/>
                    <a:gd name="T43" fmla="*/ 2198 h 3230"/>
                    <a:gd name="T44" fmla="*/ 2060 w 2564"/>
                    <a:gd name="T45" fmla="*/ 2394 h 3230"/>
                    <a:gd name="T46" fmla="*/ 1897 w 2564"/>
                    <a:gd name="T47" fmla="*/ 2593 h 3230"/>
                    <a:gd name="T48" fmla="*/ 1897 w 2564"/>
                    <a:gd name="T49" fmla="*/ 2669 h 3230"/>
                    <a:gd name="T50" fmla="*/ 1814 w 2564"/>
                    <a:gd name="T51" fmla="*/ 2722 h 3230"/>
                    <a:gd name="T52" fmla="*/ 1670 w 2564"/>
                    <a:gd name="T53" fmla="*/ 2878 h 3230"/>
                    <a:gd name="T54" fmla="*/ 1641 w 2564"/>
                    <a:gd name="T55" fmla="*/ 2998 h 3230"/>
                    <a:gd name="T56" fmla="*/ 1581 w 2564"/>
                    <a:gd name="T57" fmla="*/ 3194 h 3230"/>
                    <a:gd name="T58" fmla="*/ 1159 w 2564"/>
                    <a:gd name="T59" fmla="*/ 2949 h 3230"/>
                    <a:gd name="T60" fmla="*/ 977 w 2564"/>
                    <a:gd name="T61" fmla="*/ 2927 h 3230"/>
                    <a:gd name="T62" fmla="*/ 985 w 2564"/>
                    <a:gd name="T63" fmla="*/ 2793 h 3230"/>
                    <a:gd name="T64" fmla="*/ 854 w 2564"/>
                    <a:gd name="T65" fmla="*/ 2687 h 3230"/>
                    <a:gd name="T66" fmla="*/ 737 w 2564"/>
                    <a:gd name="T67" fmla="*/ 2667 h 3230"/>
                    <a:gd name="T68" fmla="*/ 455 w 2564"/>
                    <a:gd name="T69" fmla="*/ 2724 h 3230"/>
                    <a:gd name="T70" fmla="*/ 219 w 2564"/>
                    <a:gd name="T71" fmla="*/ 2260 h 3230"/>
                    <a:gd name="T72" fmla="*/ 287 w 2564"/>
                    <a:gd name="T73" fmla="*/ 1695 h 3230"/>
                    <a:gd name="T74" fmla="*/ 330 w 2564"/>
                    <a:gd name="T75" fmla="*/ 1478 h 3230"/>
                    <a:gd name="T76" fmla="*/ 351 w 2564"/>
                    <a:gd name="T77" fmla="*/ 1402 h 3230"/>
                    <a:gd name="T78" fmla="*/ 457 w 2564"/>
                    <a:gd name="T79" fmla="*/ 1292 h 3230"/>
                    <a:gd name="T80" fmla="*/ 587 w 2564"/>
                    <a:gd name="T81" fmla="*/ 1079 h 3230"/>
                    <a:gd name="T82" fmla="*/ 504 w 2564"/>
                    <a:gd name="T83" fmla="*/ 784 h 3230"/>
                    <a:gd name="T84" fmla="*/ 355 w 2564"/>
                    <a:gd name="T85" fmla="*/ 634 h 3230"/>
                    <a:gd name="T86" fmla="*/ 286 w 2564"/>
                    <a:gd name="T87" fmla="*/ 564 h 3230"/>
                    <a:gd name="T88" fmla="*/ 79 w 2564"/>
                    <a:gd name="T89" fmla="*/ 419 h 3230"/>
                    <a:gd name="T90" fmla="*/ 58 w 2564"/>
                    <a:gd name="T91" fmla="*/ 125 h 3230"/>
                    <a:gd name="T92" fmla="*/ 155 w 2564"/>
                    <a:gd name="T93" fmla="*/ 179 h 3230"/>
                    <a:gd name="T94" fmla="*/ 527 w 2564"/>
                    <a:gd name="T95" fmla="*/ 63 h 3230"/>
                    <a:gd name="T96" fmla="*/ 807 w 2564"/>
                    <a:gd name="T97" fmla="*/ 37 h 3230"/>
                    <a:gd name="T98" fmla="*/ 1785 w 2564"/>
                    <a:gd name="T99" fmla="*/ 99 h 3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2564" h="3230">
                      <a:moveTo>
                        <a:pt x="1785" y="99"/>
                      </a:moveTo>
                      <a:lnTo>
                        <a:pt x="1829" y="112"/>
                      </a:lnTo>
                      <a:lnTo>
                        <a:pt x="1937" y="203"/>
                      </a:lnTo>
                      <a:lnTo>
                        <a:pt x="1984" y="209"/>
                      </a:lnTo>
                      <a:lnTo>
                        <a:pt x="2032" y="202"/>
                      </a:lnTo>
                      <a:lnTo>
                        <a:pt x="2080" y="205"/>
                      </a:lnTo>
                      <a:lnTo>
                        <a:pt x="2120" y="242"/>
                      </a:lnTo>
                      <a:lnTo>
                        <a:pt x="2132" y="275"/>
                      </a:lnTo>
                      <a:lnTo>
                        <a:pt x="2131" y="309"/>
                      </a:lnTo>
                      <a:lnTo>
                        <a:pt x="2115" y="324"/>
                      </a:lnTo>
                      <a:lnTo>
                        <a:pt x="2072" y="329"/>
                      </a:lnTo>
                      <a:lnTo>
                        <a:pt x="2047" y="338"/>
                      </a:lnTo>
                      <a:lnTo>
                        <a:pt x="2025" y="366"/>
                      </a:lnTo>
                      <a:lnTo>
                        <a:pt x="2001" y="414"/>
                      </a:lnTo>
                      <a:lnTo>
                        <a:pt x="1976" y="441"/>
                      </a:lnTo>
                      <a:lnTo>
                        <a:pt x="1941" y="449"/>
                      </a:lnTo>
                      <a:lnTo>
                        <a:pt x="1849" y="439"/>
                      </a:lnTo>
                      <a:lnTo>
                        <a:pt x="1826" y="444"/>
                      </a:lnTo>
                      <a:lnTo>
                        <a:pt x="1803" y="454"/>
                      </a:lnTo>
                      <a:lnTo>
                        <a:pt x="1772" y="483"/>
                      </a:lnTo>
                      <a:lnTo>
                        <a:pt x="1760" y="505"/>
                      </a:lnTo>
                      <a:lnTo>
                        <a:pt x="1756" y="525"/>
                      </a:lnTo>
                      <a:lnTo>
                        <a:pt x="1766" y="546"/>
                      </a:lnTo>
                      <a:lnTo>
                        <a:pt x="1870" y="573"/>
                      </a:lnTo>
                      <a:lnTo>
                        <a:pt x="1893" y="598"/>
                      </a:lnTo>
                      <a:lnTo>
                        <a:pt x="1912" y="623"/>
                      </a:lnTo>
                      <a:lnTo>
                        <a:pt x="1960" y="775"/>
                      </a:lnTo>
                      <a:lnTo>
                        <a:pt x="2011" y="764"/>
                      </a:lnTo>
                      <a:lnTo>
                        <a:pt x="2061" y="737"/>
                      </a:lnTo>
                      <a:lnTo>
                        <a:pt x="2092" y="740"/>
                      </a:lnTo>
                      <a:lnTo>
                        <a:pt x="2131" y="759"/>
                      </a:lnTo>
                      <a:lnTo>
                        <a:pt x="2189" y="805"/>
                      </a:lnTo>
                      <a:lnTo>
                        <a:pt x="2235" y="854"/>
                      </a:lnTo>
                      <a:lnTo>
                        <a:pt x="2251" y="877"/>
                      </a:lnTo>
                      <a:lnTo>
                        <a:pt x="2257" y="898"/>
                      </a:lnTo>
                      <a:lnTo>
                        <a:pt x="2251" y="962"/>
                      </a:lnTo>
                      <a:lnTo>
                        <a:pt x="2259" y="1003"/>
                      </a:lnTo>
                      <a:lnTo>
                        <a:pt x="2277" y="1052"/>
                      </a:lnTo>
                      <a:lnTo>
                        <a:pt x="2285" y="1090"/>
                      </a:lnTo>
                      <a:lnTo>
                        <a:pt x="2261" y="1103"/>
                      </a:lnTo>
                      <a:lnTo>
                        <a:pt x="2239" y="1154"/>
                      </a:lnTo>
                      <a:lnTo>
                        <a:pt x="2216" y="1180"/>
                      </a:lnTo>
                      <a:lnTo>
                        <a:pt x="2212" y="1199"/>
                      </a:lnTo>
                      <a:lnTo>
                        <a:pt x="2220" y="1212"/>
                      </a:lnTo>
                      <a:lnTo>
                        <a:pt x="2256" y="1213"/>
                      </a:lnTo>
                      <a:lnTo>
                        <a:pt x="2272" y="1219"/>
                      </a:lnTo>
                      <a:lnTo>
                        <a:pt x="2289" y="1242"/>
                      </a:lnTo>
                      <a:lnTo>
                        <a:pt x="2285" y="1280"/>
                      </a:lnTo>
                      <a:lnTo>
                        <a:pt x="2292" y="1304"/>
                      </a:lnTo>
                      <a:lnTo>
                        <a:pt x="2312" y="1333"/>
                      </a:lnTo>
                      <a:lnTo>
                        <a:pt x="2322" y="1358"/>
                      </a:lnTo>
                      <a:lnTo>
                        <a:pt x="2324" y="1385"/>
                      </a:lnTo>
                      <a:lnTo>
                        <a:pt x="2319" y="1432"/>
                      </a:lnTo>
                      <a:lnTo>
                        <a:pt x="2357" y="1603"/>
                      </a:lnTo>
                      <a:lnTo>
                        <a:pt x="2355" y="1639"/>
                      </a:lnTo>
                      <a:lnTo>
                        <a:pt x="2344" y="1672"/>
                      </a:lnTo>
                      <a:lnTo>
                        <a:pt x="2324" y="1684"/>
                      </a:lnTo>
                      <a:lnTo>
                        <a:pt x="2271" y="1703"/>
                      </a:lnTo>
                      <a:lnTo>
                        <a:pt x="2249" y="1714"/>
                      </a:lnTo>
                      <a:lnTo>
                        <a:pt x="2234" y="1733"/>
                      </a:lnTo>
                      <a:lnTo>
                        <a:pt x="2234" y="1748"/>
                      </a:lnTo>
                      <a:lnTo>
                        <a:pt x="2244" y="1758"/>
                      </a:lnTo>
                      <a:lnTo>
                        <a:pt x="2267" y="1774"/>
                      </a:lnTo>
                      <a:lnTo>
                        <a:pt x="2286" y="1797"/>
                      </a:lnTo>
                      <a:lnTo>
                        <a:pt x="2346" y="1819"/>
                      </a:lnTo>
                      <a:lnTo>
                        <a:pt x="2364" y="1844"/>
                      </a:lnTo>
                      <a:lnTo>
                        <a:pt x="2362" y="1864"/>
                      </a:lnTo>
                      <a:lnTo>
                        <a:pt x="2329" y="1905"/>
                      </a:lnTo>
                      <a:lnTo>
                        <a:pt x="2317" y="1932"/>
                      </a:lnTo>
                      <a:lnTo>
                        <a:pt x="2321" y="1954"/>
                      </a:lnTo>
                      <a:lnTo>
                        <a:pt x="2335" y="1972"/>
                      </a:lnTo>
                      <a:lnTo>
                        <a:pt x="2382" y="2009"/>
                      </a:lnTo>
                      <a:lnTo>
                        <a:pt x="2407" y="2044"/>
                      </a:lnTo>
                      <a:lnTo>
                        <a:pt x="2430" y="2064"/>
                      </a:lnTo>
                      <a:lnTo>
                        <a:pt x="2455" y="2069"/>
                      </a:lnTo>
                      <a:lnTo>
                        <a:pt x="2494" y="2064"/>
                      </a:lnTo>
                      <a:lnTo>
                        <a:pt x="2509" y="2070"/>
                      </a:lnTo>
                      <a:lnTo>
                        <a:pt x="2522" y="2095"/>
                      </a:lnTo>
                      <a:lnTo>
                        <a:pt x="2559" y="2203"/>
                      </a:lnTo>
                      <a:lnTo>
                        <a:pt x="2564" y="2240"/>
                      </a:lnTo>
                      <a:lnTo>
                        <a:pt x="2557" y="2268"/>
                      </a:lnTo>
                      <a:lnTo>
                        <a:pt x="2540" y="2293"/>
                      </a:lnTo>
                      <a:lnTo>
                        <a:pt x="2515" y="2343"/>
                      </a:lnTo>
                      <a:lnTo>
                        <a:pt x="2405" y="2312"/>
                      </a:lnTo>
                      <a:lnTo>
                        <a:pt x="2366" y="2272"/>
                      </a:lnTo>
                      <a:lnTo>
                        <a:pt x="2349" y="2242"/>
                      </a:lnTo>
                      <a:lnTo>
                        <a:pt x="2314" y="2205"/>
                      </a:lnTo>
                      <a:lnTo>
                        <a:pt x="2291" y="2198"/>
                      </a:lnTo>
                      <a:lnTo>
                        <a:pt x="2271" y="2203"/>
                      </a:lnTo>
                      <a:lnTo>
                        <a:pt x="2092" y="2347"/>
                      </a:lnTo>
                      <a:lnTo>
                        <a:pt x="2075" y="2367"/>
                      </a:lnTo>
                      <a:lnTo>
                        <a:pt x="2060" y="2394"/>
                      </a:lnTo>
                      <a:lnTo>
                        <a:pt x="2055" y="2427"/>
                      </a:lnTo>
                      <a:lnTo>
                        <a:pt x="2061" y="2494"/>
                      </a:lnTo>
                      <a:lnTo>
                        <a:pt x="2057" y="2532"/>
                      </a:lnTo>
                      <a:lnTo>
                        <a:pt x="1897" y="2593"/>
                      </a:lnTo>
                      <a:lnTo>
                        <a:pt x="1877" y="2612"/>
                      </a:lnTo>
                      <a:lnTo>
                        <a:pt x="1861" y="2637"/>
                      </a:lnTo>
                      <a:lnTo>
                        <a:pt x="1871" y="2652"/>
                      </a:lnTo>
                      <a:lnTo>
                        <a:pt x="1897" y="2669"/>
                      </a:lnTo>
                      <a:lnTo>
                        <a:pt x="1902" y="2679"/>
                      </a:lnTo>
                      <a:lnTo>
                        <a:pt x="1899" y="2699"/>
                      </a:lnTo>
                      <a:lnTo>
                        <a:pt x="1881" y="2709"/>
                      </a:lnTo>
                      <a:lnTo>
                        <a:pt x="1814" y="2722"/>
                      </a:lnTo>
                      <a:lnTo>
                        <a:pt x="1762" y="2742"/>
                      </a:lnTo>
                      <a:lnTo>
                        <a:pt x="1731" y="2767"/>
                      </a:lnTo>
                      <a:lnTo>
                        <a:pt x="1694" y="2815"/>
                      </a:lnTo>
                      <a:lnTo>
                        <a:pt x="1670" y="2878"/>
                      </a:lnTo>
                      <a:lnTo>
                        <a:pt x="1664" y="2909"/>
                      </a:lnTo>
                      <a:lnTo>
                        <a:pt x="1647" y="2948"/>
                      </a:lnTo>
                      <a:lnTo>
                        <a:pt x="1641" y="2973"/>
                      </a:lnTo>
                      <a:lnTo>
                        <a:pt x="1641" y="2998"/>
                      </a:lnTo>
                      <a:lnTo>
                        <a:pt x="1650" y="3045"/>
                      </a:lnTo>
                      <a:lnTo>
                        <a:pt x="1630" y="3163"/>
                      </a:lnTo>
                      <a:lnTo>
                        <a:pt x="1624" y="3230"/>
                      </a:lnTo>
                      <a:lnTo>
                        <a:pt x="1581" y="3194"/>
                      </a:lnTo>
                      <a:lnTo>
                        <a:pt x="1410" y="3129"/>
                      </a:lnTo>
                      <a:lnTo>
                        <a:pt x="1329" y="3079"/>
                      </a:lnTo>
                      <a:lnTo>
                        <a:pt x="1197" y="2968"/>
                      </a:lnTo>
                      <a:lnTo>
                        <a:pt x="1159" y="2949"/>
                      </a:lnTo>
                      <a:lnTo>
                        <a:pt x="1115" y="2959"/>
                      </a:lnTo>
                      <a:lnTo>
                        <a:pt x="1065" y="2980"/>
                      </a:lnTo>
                      <a:lnTo>
                        <a:pt x="1016" y="2980"/>
                      </a:lnTo>
                      <a:lnTo>
                        <a:pt x="977" y="2927"/>
                      </a:lnTo>
                      <a:lnTo>
                        <a:pt x="979" y="2889"/>
                      </a:lnTo>
                      <a:lnTo>
                        <a:pt x="990" y="2848"/>
                      </a:lnTo>
                      <a:lnTo>
                        <a:pt x="999" y="2813"/>
                      </a:lnTo>
                      <a:lnTo>
                        <a:pt x="985" y="2793"/>
                      </a:lnTo>
                      <a:lnTo>
                        <a:pt x="912" y="2784"/>
                      </a:lnTo>
                      <a:lnTo>
                        <a:pt x="887" y="2768"/>
                      </a:lnTo>
                      <a:lnTo>
                        <a:pt x="875" y="2744"/>
                      </a:lnTo>
                      <a:lnTo>
                        <a:pt x="854" y="2687"/>
                      </a:lnTo>
                      <a:lnTo>
                        <a:pt x="830" y="2664"/>
                      </a:lnTo>
                      <a:lnTo>
                        <a:pt x="809" y="2659"/>
                      </a:lnTo>
                      <a:lnTo>
                        <a:pt x="760" y="2669"/>
                      </a:lnTo>
                      <a:lnTo>
                        <a:pt x="737" y="2667"/>
                      </a:lnTo>
                      <a:lnTo>
                        <a:pt x="610" y="2600"/>
                      </a:lnTo>
                      <a:lnTo>
                        <a:pt x="565" y="2594"/>
                      </a:lnTo>
                      <a:lnTo>
                        <a:pt x="512" y="2619"/>
                      </a:lnTo>
                      <a:lnTo>
                        <a:pt x="455" y="2724"/>
                      </a:lnTo>
                      <a:lnTo>
                        <a:pt x="416" y="2757"/>
                      </a:lnTo>
                      <a:lnTo>
                        <a:pt x="287" y="2529"/>
                      </a:lnTo>
                      <a:lnTo>
                        <a:pt x="231" y="2403"/>
                      </a:lnTo>
                      <a:lnTo>
                        <a:pt x="219" y="2260"/>
                      </a:lnTo>
                      <a:lnTo>
                        <a:pt x="234" y="1975"/>
                      </a:lnTo>
                      <a:lnTo>
                        <a:pt x="281" y="1802"/>
                      </a:lnTo>
                      <a:lnTo>
                        <a:pt x="290" y="1734"/>
                      </a:lnTo>
                      <a:lnTo>
                        <a:pt x="287" y="1695"/>
                      </a:lnTo>
                      <a:lnTo>
                        <a:pt x="275" y="1610"/>
                      </a:lnTo>
                      <a:lnTo>
                        <a:pt x="275" y="1573"/>
                      </a:lnTo>
                      <a:lnTo>
                        <a:pt x="284" y="1548"/>
                      </a:lnTo>
                      <a:lnTo>
                        <a:pt x="330" y="1478"/>
                      </a:lnTo>
                      <a:lnTo>
                        <a:pt x="331" y="1464"/>
                      </a:lnTo>
                      <a:lnTo>
                        <a:pt x="321" y="1430"/>
                      </a:lnTo>
                      <a:lnTo>
                        <a:pt x="326" y="1412"/>
                      </a:lnTo>
                      <a:lnTo>
                        <a:pt x="351" y="1402"/>
                      </a:lnTo>
                      <a:lnTo>
                        <a:pt x="374" y="1382"/>
                      </a:lnTo>
                      <a:lnTo>
                        <a:pt x="411" y="1362"/>
                      </a:lnTo>
                      <a:lnTo>
                        <a:pt x="427" y="1342"/>
                      </a:lnTo>
                      <a:lnTo>
                        <a:pt x="457" y="1292"/>
                      </a:lnTo>
                      <a:lnTo>
                        <a:pt x="522" y="1243"/>
                      </a:lnTo>
                      <a:lnTo>
                        <a:pt x="555" y="1208"/>
                      </a:lnTo>
                      <a:lnTo>
                        <a:pt x="582" y="1144"/>
                      </a:lnTo>
                      <a:lnTo>
                        <a:pt x="587" y="1079"/>
                      </a:lnTo>
                      <a:lnTo>
                        <a:pt x="579" y="1010"/>
                      </a:lnTo>
                      <a:lnTo>
                        <a:pt x="547" y="862"/>
                      </a:lnTo>
                      <a:lnTo>
                        <a:pt x="530" y="814"/>
                      </a:lnTo>
                      <a:lnTo>
                        <a:pt x="504" y="784"/>
                      </a:lnTo>
                      <a:lnTo>
                        <a:pt x="377" y="724"/>
                      </a:lnTo>
                      <a:lnTo>
                        <a:pt x="360" y="695"/>
                      </a:lnTo>
                      <a:lnTo>
                        <a:pt x="384" y="645"/>
                      </a:lnTo>
                      <a:lnTo>
                        <a:pt x="355" y="634"/>
                      </a:lnTo>
                      <a:lnTo>
                        <a:pt x="335" y="612"/>
                      </a:lnTo>
                      <a:lnTo>
                        <a:pt x="320" y="587"/>
                      </a:lnTo>
                      <a:lnTo>
                        <a:pt x="306" y="570"/>
                      </a:lnTo>
                      <a:lnTo>
                        <a:pt x="286" y="564"/>
                      </a:lnTo>
                      <a:lnTo>
                        <a:pt x="166" y="565"/>
                      </a:lnTo>
                      <a:lnTo>
                        <a:pt x="131" y="547"/>
                      </a:lnTo>
                      <a:lnTo>
                        <a:pt x="106" y="502"/>
                      </a:lnTo>
                      <a:lnTo>
                        <a:pt x="79" y="419"/>
                      </a:lnTo>
                      <a:lnTo>
                        <a:pt x="42" y="252"/>
                      </a:lnTo>
                      <a:lnTo>
                        <a:pt x="20" y="177"/>
                      </a:lnTo>
                      <a:lnTo>
                        <a:pt x="0" y="153"/>
                      </a:lnTo>
                      <a:lnTo>
                        <a:pt x="58" y="125"/>
                      </a:lnTo>
                      <a:lnTo>
                        <a:pt x="76" y="144"/>
                      </a:lnTo>
                      <a:lnTo>
                        <a:pt x="115" y="173"/>
                      </a:lnTo>
                      <a:lnTo>
                        <a:pt x="126" y="178"/>
                      </a:lnTo>
                      <a:lnTo>
                        <a:pt x="155" y="179"/>
                      </a:lnTo>
                      <a:lnTo>
                        <a:pt x="333" y="147"/>
                      </a:lnTo>
                      <a:lnTo>
                        <a:pt x="397" y="118"/>
                      </a:lnTo>
                      <a:lnTo>
                        <a:pt x="422" y="99"/>
                      </a:lnTo>
                      <a:lnTo>
                        <a:pt x="527" y="63"/>
                      </a:lnTo>
                      <a:lnTo>
                        <a:pt x="636" y="48"/>
                      </a:lnTo>
                      <a:lnTo>
                        <a:pt x="751" y="80"/>
                      </a:lnTo>
                      <a:lnTo>
                        <a:pt x="781" y="60"/>
                      </a:lnTo>
                      <a:lnTo>
                        <a:pt x="807" y="37"/>
                      </a:lnTo>
                      <a:lnTo>
                        <a:pt x="847" y="18"/>
                      </a:lnTo>
                      <a:lnTo>
                        <a:pt x="913" y="0"/>
                      </a:lnTo>
                      <a:lnTo>
                        <a:pt x="1588" y="127"/>
                      </a:lnTo>
                      <a:lnTo>
                        <a:pt x="1785" y="99"/>
                      </a:lnTo>
                      <a:close/>
                    </a:path>
                  </a:pathLst>
                </a:custGeom>
                <a:solidFill>
                  <a:srgbClr val="7D9CE8"/>
                </a:solidFill>
                <a:ln>
                  <a:headEnd/>
                  <a:tailEnd/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00"/>
                </a:p>
              </p:txBody>
            </p:sp>
            <p:sp>
              <p:nvSpPr>
                <p:cNvPr id="49" name="Panevezio" descr="{&quot;Key&quot;:&quot;panevezio&quot;,&quot;Name&quot;:&quot;Panevezio&quot;,&quot;Value&quot;:1.0,&quot;Formula&quot;:&quot;&quot;,&quot;Text&quot;:&quot;&quot;,&quot;OfficeApplication&quot;:1,&quot;HasValue&quot;:true}">
                  <a:extLst>
                    <a:ext uri="{FF2B5EF4-FFF2-40B4-BE49-F238E27FC236}">
                      <a16:creationId xmlns:a16="http://schemas.microsoft.com/office/drawing/2014/main" id="{A7B49B1F-9756-5EEA-DE2B-455B732506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40" y="896"/>
                  <a:ext cx="1512" cy="1354"/>
                </a:xfrm>
                <a:custGeom>
                  <a:avLst/>
                  <a:gdLst>
                    <a:gd name="T0" fmla="*/ 4386 w 4445"/>
                    <a:gd name="T1" fmla="*/ 2057 h 3981"/>
                    <a:gd name="T2" fmla="*/ 4252 w 4445"/>
                    <a:gd name="T3" fmla="*/ 2218 h 3981"/>
                    <a:gd name="T4" fmla="*/ 4120 w 4445"/>
                    <a:gd name="T5" fmla="*/ 2541 h 3981"/>
                    <a:gd name="T6" fmla="*/ 3990 w 4445"/>
                    <a:gd name="T7" fmla="*/ 2534 h 3981"/>
                    <a:gd name="T8" fmla="*/ 3844 w 4445"/>
                    <a:gd name="T9" fmla="*/ 2659 h 3981"/>
                    <a:gd name="T10" fmla="*/ 3440 w 4445"/>
                    <a:gd name="T11" fmla="*/ 2737 h 3981"/>
                    <a:gd name="T12" fmla="*/ 3337 w 4445"/>
                    <a:gd name="T13" fmla="*/ 2654 h 3981"/>
                    <a:gd name="T14" fmla="*/ 3259 w 4445"/>
                    <a:gd name="T15" fmla="*/ 2615 h 3981"/>
                    <a:gd name="T16" fmla="*/ 3017 w 4445"/>
                    <a:gd name="T17" fmla="*/ 2684 h 3981"/>
                    <a:gd name="T18" fmla="*/ 2949 w 4445"/>
                    <a:gd name="T19" fmla="*/ 2758 h 3981"/>
                    <a:gd name="T20" fmla="*/ 2551 w 4445"/>
                    <a:gd name="T21" fmla="*/ 2864 h 3981"/>
                    <a:gd name="T22" fmla="*/ 2505 w 4445"/>
                    <a:gd name="T23" fmla="*/ 2761 h 3981"/>
                    <a:gd name="T24" fmla="*/ 2205 w 4445"/>
                    <a:gd name="T25" fmla="*/ 2726 h 3981"/>
                    <a:gd name="T26" fmla="*/ 2064 w 4445"/>
                    <a:gd name="T27" fmla="*/ 2764 h 3981"/>
                    <a:gd name="T28" fmla="*/ 1907 w 4445"/>
                    <a:gd name="T29" fmla="*/ 2764 h 3981"/>
                    <a:gd name="T30" fmla="*/ 1750 w 4445"/>
                    <a:gd name="T31" fmla="*/ 2859 h 3981"/>
                    <a:gd name="T32" fmla="*/ 1776 w 4445"/>
                    <a:gd name="T33" fmla="*/ 2981 h 3981"/>
                    <a:gd name="T34" fmla="*/ 1637 w 4445"/>
                    <a:gd name="T35" fmla="*/ 2968 h 3981"/>
                    <a:gd name="T36" fmla="*/ 1701 w 4445"/>
                    <a:gd name="T37" fmla="*/ 3053 h 3981"/>
                    <a:gd name="T38" fmla="*/ 1692 w 4445"/>
                    <a:gd name="T39" fmla="*/ 3208 h 3981"/>
                    <a:gd name="T40" fmla="*/ 1655 w 4445"/>
                    <a:gd name="T41" fmla="*/ 3388 h 3981"/>
                    <a:gd name="T42" fmla="*/ 1557 w 4445"/>
                    <a:gd name="T43" fmla="*/ 3529 h 3981"/>
                    <a:gd name="T44" fmla="*/ 1626 w 4445"/>
                    <a:gd name="T45" fmla="*/ 3632 h 3981"/>
                    <a:gd name="T46" fmla="*/ 1480 w 4445"/>
                    <a:gd name="T47" fmla="*/ 3618 h 3981"/>
                    <a:gd name="T48" fmla="*/ 1394 w 4445"/>
                    <a:gd name="T49" fmla="*/ 3808 h 3981"/>
                    <a:gd name="T50" fmla="*/ 1224 w 4445"/>
                    <a:gd name="T51" fmla="*/ 3933 h 3981"/>
                    <a:gd name="T52" fmla="*/ 1024 w 4445"/>
                    <a:gd name="T53" fmla="*/ 3797 h 3981"/>
                    <a:gd name="T54" fmla="*/ 861 w 4445"/>
                    <a:gd name="T55" fmla="*/ 3793 h 3981"/>
                    <a:gd name="T56" fmla="*/ 726 w 4445"/>
                    <a:gd name="T57" fmla="*/ 3686 h 3981"/>
                    <a:gd name="T58" fmla="*/ 502 w 4445"/>
                    <a:gd name="T59" fmla="*/ 3764 h 3981"/>
                    <a:gd name="T60" fmla="*/ 385 w 4445"/>
                    <a:gd name="T61" fmla="*/ 3812 h 3981"/>
                    <a:gd name="T62" fmla="*/ 390 w 4445"/>
                    <a:gd name="T63" fmla="*/ 3643 h 3981"/>
                    <a:gd name="T64" fmla="*/ 219 w 4445"/>
                    <a:gd name="T65" fmla="*/ 3503 h 3981"/>
                    <a:gd name="T66" fmla="*/ 100 w 4445"/>
                    <a:gd name="T67" fmla="*/ 3453 h 3981"/>
                    <a:gd name="T68" fmla="*/ 0 w 4445"/>
                    <a:gd name="T69" fmla="*/ 3320 h 3981"/>
                    <a:gd name="T70" fmla="*/ 124 w 4445"/>
                    <a:gd name="T71" fmla="*/ 3104 h 3981"/>
                    <a:gd name="T72" fmla="*/ 279 w 4445"/>
                    <a:gd name="T73" fmla="*/ 3067 h 3981"/>
                    <a:gd name="T74" fmla="*/ 285 w 4445"/>
                    <a:gd name="T75" fmla="*/ 2839 h 3981"/>
                    <a:gd name="T76" fmla="*/ 337 w 4445"/>
                    <a:gd name="T77" fmla="*/ 2685 h 3981"/>
                    <a:gd name="T78" fmla="*/ 260 w 4445"/>
                    <a:gd name="T79" fmla="*/ 2453 h 3981"/>
                    <a:gd name="T80" fmla="*/ 230 w 4445"/>
                    <a:gd name="T81" fmla="*/ 2277 h 3981"/>
                    <a:gd name="T82" fmla="*/ 345 w 4445"/>
                    <a:gd name="T83" fmla="*/ 2130 h 3981"/>
                    <a:gd name="T84" fmla="*/ 434 w 4445"/>
                    <a:gd name="T85" fmla="*/ 1904 h 3981"/>
                    <a:gd name="T86" fmla="*/ 351 w 4445"/>
                    <a:gd name="T87" fmla="*/ 1792 h 3981"/>
                    <a:gd name="T88" fmla="*/ 289 w 4445"/>
                    <a:gd name="T89" fmla="*/ 1593 h 3981"/>
                    <a:gd name="T90" fmla="*/ 369 w 4445"/>
                    <a:gd name="T91" fmla="*/ 1529 h 3981"/>
                    <a:gd name="T92" fmla="*/ 475 w 4445"/>
                    <a:gd name="T93" fmla="*/ 1288 h 3981"/>
                    <a:gd name="T94" fmla="*/ 515 w 4445"/>
                    <a:gd name="T95" fmla="*/ 1130 h 3981"/>
                    <a:gd name="T96" fmla="*/ 623 w 4445"/>
                    <a:gd name="T97" fmla="*/ 988 h 3981"/>
                    <a:gd name="T98" fmla="*/ 546 w 4445"/>
                    <a:gd name="T99" fmla="*/ 903 h 3981"/>
                    <a:gd name="T100" fmla="*/ 584 w 4445"/>
                    <a:gd name="T101" fmla="*/ 770 h 3981"/>
                    <a:gd name="T102" fmla="*/ 1026 w 4445"/>
                    <a:gd name="T103" fmla="*/ 580 h 3981"/>
                    <a:gd name="T104" fmla="*/ 1466 w 4445"/>
                    <a:gd name="T105" fmla="*/ 553 h 3981"/>
                    <a:gd name="T106" fmla="*/ 2060 w 4445"/>
                    <a:gd name="T107" fmla="*/ 149 h 3981"/>
                    <a:gd name="T108" fmla="*/ 2131 w 4445"/>
                    <a:gd name="T109" fmla="*/ 0 h 3981"/>
                    <a:gd name="T110" fmla="*/ 2348 w 4445"/>
                    <a:gd name="T111" fmla="*/ 544 h 3981"/>
                    <a:gd name="T112" fmla="*/ 2560 w 4445"/>
                    <a:gd name="T113" fmla="*/ 938 h 3981"/>
                    <a:gd name="T114" fmla="*/ 3658 w 4445"/>
                    <a:gd name="T115" fmla="*/ 1155 h 3981"/>
                    <a:gd name="T116" fmla="*/ 3884 w 4445"/>
                    <a:gd name="T117" fmla="*/ 1358 h 39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4445" h="3981">
                      <a:moveTo>
                        <a:pt x="4445" y="1851"/>
                      </a:moveTo>
                      <a:lnTo>
                        <a:pt x="4403" y="1926"/>
                      </a:lnTo>
                      <a:lnTo>
                        <a:pt x="4403" y="1994"/>
                      </a:lnTo>
                      <a:lnTo>
                        <a:pt x="4400" y="2032"/>
                      </a:lnTo>
                      <a:lnTo>
                        <a:pt x="4386" y="2057"/>
                      </a:lnTo>
                      <a:lnTo>
                        <a:pt x="4360" y="2094"/>
                      </a:lnTo>
                      <a:lnTo>
                        <a:pt x="4339" y="2117"/>
                      </a:lnTo>
                      <a:lnTo>
                        <a:pt x="4295" y="2149"/>
                      </a:lnTo>
                      <a:lnTo>
                        <a:pt x="4267" y="2184"/>
                      </a:lnTo>
                      <a:lnTo>
                        <a:pt x="4252" y="2218"/>
                      </a:lnTo>
                      <a:lnTo>
                        <a:pt x="4242" y="2261"/>
                      </a:lnTo>
                      <a:lnTo>
                        <a:pt x="4185" y="2348"/>
                      </a:lnTo>
                      <a:lnTo>
                        <a:pt x="4166" y="2401"/>
                      </a:lnTo>
                      <a:lnTo>
                        <a:pt x="4132" y="2519"/>
                      </a:lnTo>
                      <a:lnTo>
                        <a:pt x="4120" y="2541"/>
                      </a:lnTo>
                      <a:lnTo>
                        <a:pt x="4106" y="2549"/>
                      </a:lnTo>
                      <a:lnTo>
                        <a:pt x="4067" y="2543"/>
                      </a:lnTo>
                      <a:lnTo>
                        <a:pt x="4026" y="2525"/>
                      </a:lnTo>
                      <a:lnTo>
                        <a:pt x="4010" y="2522"/>
                      </a:lnTo>
                      <a:lnTo>
                        <a:pt x="3990" y="2534"/>
                      </a:lnTo>
                      <a:lnTo>
                        <a:pt x="3960" y="2598"/>
                      </a:lnTo>
                      <a:lnTo>
                        <a:pt x="3944" y="2622"/>
                      </a:lnTo>
                      <a:lnTo>
                        <a:pt x="3864" y="2714"/>
                      </a:lnTo>
                      <a:lnTo>
                        <a:pt x="3851" y="2668"/>
                      </a:lnTo>
                      <a:lnTo>
                        <a:pt x="3844" y="2659"/>
                      </a:lnTo>
                      <a:lnTo>
                        <a:pt x="3819" y="2653"/>
                      </a:lnTo>
                      <a:lnTo>
                        <a:pt x="3589" y="2661"/>
                      </a:lnTo>
                      <a:lnTo>
                        <a:pt x="3560" y="2668"/>
                      </a:lnTo>
                      <a:lnTo>
                        <a:pt x="3527" y="2692"/>
                      </a:lnTo>
                      <a:lnTo>
                        <a:pt x="3440" y="2737"/>
                      </a:lnTo>
                      <a:lnTo>
                        <a:pt x="3401" y="2675"/>
                      </a:lnTo>
                      <a:lnTo>
                        <a:pt x="3392" y="2658"/>
                      </a:lnTo>
                      <a:lnTo>
                        <a:pt x="3374" y="2642"/>
                      </a:lnTo>
                      <a:lnTo>
                        <a:pt x="3352" y="2643"/>
                      </a:lnTo>
                      <a:lnTo>
                        <a:pt x="3337" y="2654"/>
                      </a:lnTo>
                      <a:lnTo>
                        <a:pt x="3314" y="2678"/>
                      </a:lnTo>
                      <a:lnTo>
                        <a:pt x="3301" y="2680"/>
                      </a:lnTo>
                      <a:lnTo>
                        <a:pt x="3287" y="2673"/>
                      </a:lnTo>
                      <a:lnTo>
                        <a:pt x="3274" y="2654"/>
                      </a:lnTo>
                      <a:lnTo>
                        <a:pt x="3259" y="2615"/>
                      </a:lnTo>
                      <a:lnTo>
                        <a:pt x="3250" y="2588"/>
                      </a:lnTo>
                      <a:lnTo>
                        <a:pt x="3209" y="2547"/>
                      </a:lnTo>
                      <a:lnTo>
                        <a:pt x="3047" y="2639"/>
                      </a:lnTo>
                      <a:lnTo>
                        <a:pt x="3032" y="2657"/>
                      </a:lnTo>
                      <a:lnTo>
                        <a:pt x="3017" y="2684"/>
                      </a:lnTo>
                      <a:lnTo>
                        <a:pt x="3030" y="2740"/>
                      </a:lnTo>
                      <a:lnTo>
                        <a:pt x="3026" y="2767"/>
                      </a:lnTo>
                      <a:lnTo>
                        <a:pt x="3015" y="2775"/>
                      </a:lnTo>
                      <a:lnTo>
                        <a:pt x="2995" y="2773"/>
                      </a:lnTo>
                      <a:lnTo>
                        <a:pt x="2949" y="2758"/>
                      </a:lnTo>
                      <a:lnTo>
                        <a:pt x="2909" y="2762"/>
                      </a:lnTo>
                      <a:lnTo>
                        <a:pt x="2664" y="2859"/>
                      </a:lnTo>
                      <a:lnTo>
                        <a:pt x="2602" y="2871"/>
                      </a:lnTo>
                      <a:lnTo>
                        <a:pt x="2571" y="2872"/>
                      </a:lnTo>
                      <a:lnTo>
                        <a:pt x="2551" y="2864"/>
                      </a:lnTo>
                      <a:lnTo>
                        <a:pt x="2549" y="2853"/>
                      </a:lnTo>
                      <a:lnTo>
                        <a:pt x="2555" y="2819"/>
                      </a:lnTo>
                      <a:lnTo>
                        <a:pt x="2549" y="2804"/>
                      </a:lnTo>
                      <a:lnTo>
                        <a:pt x="2517" y="2777"/>
                      </a:lnTo>
                      <a:lnTo>
                        <a:pt x="2505" y="2761"/>
                      </a:lnTo>
                      <a:lnTo>
                        <a:pt x="2482" y="2724"/>
                      </a:lnTo>
                      <a:lnTo>
                        <a:pt x="2442" y="2698"/>
                      </a:lnTo>
                      <a:lnTo>
                        <a:pt x="2309" y="2687"/>
                      </a:lnTo>
                      <a:lnTo>
                        <a:pt x="2245" y="2703"/>
                      </a:lnTo>
                      <a:lnTo>
                        <a:pt x="2205" y="2726"/>
                      </a:lnTo>
                      <a:lnTo>
                        <a:pt x="2175" y="2729"/>
                      </a:lnTo>
                      <a:lnTo>
                        <a:pt x="2107" y="2723"/>
                      </a:lnTo>
                      <a:lnTo>
                        <a:pt x="2090" y="2728"/>
                      </a:lnTo>
                      <a:lnTo>
                        <a:pt x="2079" y="2738"/>
                      </a:lnTo>
                      <a:lnTo>
                        <a:pt x="2064" y="2764"/>
                      </a:lnTo>
                      <a:lnTo>
                        <a:pt x="2046" y="2777"/>
                      </a:lnTo>
                      <a:lnTo>
                        <a:pt x="2027" y="2774"/>
                      </a:lnTo>
                      <a:lnTo>
                        <a:pt x="1966" y="2748"/>
                      </a:lnTo>
                      <a:lnTo>
                        <a:pt x="1940" y="2751"/>
                      </a:lnTo>
                      <a:lnTo>
                        <a:pt x="1907" y="2764"/>
                      </a:lnTo>
                      <a:lnTo>
                        <a:pt x="1884" y="2769"/>
                      </a:lnTo>
                      <a:lnTo>
                        <a:pt x="1745" y="2748"/>
                      </a:lnTo>
                      <a:lnTo>
                        <a:pt x="1747" y="2796"/>
                      </a:lnTo>
                      <a:lnTo>
                        <a:pt x="1737" y="2842"/>
                      </a:lnTo>
                      <a:lnTo>
                        <a:pt x="1750" y="2859"/>
                      </a:lnTo>
                      <a:lnTo>
                        <a:pt x="1794" y="2894"/>
                      </a:lnTo>
                      <a:lnTo>
                        <a:pt x="1804" y="2917"/>
                      </a:lnTo>
                      <a:lnTo>
                        <a:pt x="1805" y="2934"/>
                      </a:lnTo>
                      <a:lnTo>
                        <a:pt x="1795" y="2961"/>
                      </a:lnTo>
                      <a:lnTo>
                        <a:pt x="1776" y="2981"/>
                      </a:lnTo>
                      <a:lnTo>
                        <a:pt x="1752" y="2987"/>
                      </a:lnTo>
                      <a:lnTo>
                        <a:pt x="1729" y="2976"/>
                      </a:lnTo>
                      <a:lnTo>
                        <a:pt x="1715" y="2959"/>
                      </a:lnTo>
                      <a:lnTo>
                        <a:pt x="1700" y="2951"/>
                      </a:lnTo>
                      <a:lnTo>
                        <a:pt x="1637" y="2968"/>
                      </a:lnTo>
                      <a:lnTo>
                        <a:pt x="1621" y="2983"/>
                      </a:lnTo>
                      <a:lnTo>
                        <a:pt x="1629" y="2998"/>
                      </a:lnTo>
                      <a:lnTo>
                        <a:pt x="1649" y="3013"/>
                      </a:lnTo>
                      <a:lnTo>
                        <a:pt x="1677" y="3031"/>
                      </a:lnTo>
                      <a:lnTo>
                        <a:pt x="1701" y="3053"/>
                      </a:lnTo>
                      <a:lnTo>
                        <a:pt x="1722" y="3087"/>
                      </a:lnTo>
                      <a:lnTo>
                        <a:pt x="1736" y="3133"/>
                      </a:lnTo>
                      <a:lnTo>
                        <a:pt x="1737" y="3158"/>
                      </a:lnTo>
                      <a:lnTo>
                        <a:pt x="1730" y="3177"/>
                      </a:lnTo>
                      <a:lnTo>
                        <a:pt x="1692" y="3208"/>
                      </a:lnTo>
                      <a:lnTo>
                        <a:pt x="1670" y="3231"/>
                      </a:lnTo>
                      <a:lnTo>
                        <a:pt x="1652" y="3262"/>
                      </a:lnTo>
                      <a:lnTo>
                        <a:pt x="1646" y="3297"/>
                      </a:lnTo>
                      <a:lnTo>
                        <a:pt x="1649" y="3361"/>
                      </a:lnTo>
                      <a:lnTo>
                        <a:pt x="1655" y="3388"/>
                      </a:lnTo>
                      <a:lnTo>
                        <a:pt x="1661" y="3402"/>
                      </a:lnTo>
                      <a:lnTo>
                        <a:pt x="1661" y="3426"/>
                      </a:lnTo>
                      <a:lnTo>
                        <a:pt x="1620" y="3496"/>
                      </a:lnTo>
                      <a:lnTo>
                        <a:pt x="1579" y="3508"/>
                      </a:lnTo>
                      <a:lnTo>
                        <a:pt x="1557" y="3529"/>
                      </a:lnTo>
                      <a:lnTo>
                        <a:pt x="1559" y="3548"/>
                      </a:lnTo>
                      <a:lnTo>
                        <a:pt x="1570" y="3568"/>
                      </a:lnTo>
                      <a:lnTo>
                        <a:pt x="1609" y="3597"/>
                      </a:lnTo>
                      <a:lnTo>
                        <a:pt x="1624" y="3613"/>
                      </a:lnTo>
                      <a:lnTo>
                        <a:pt x="1626" y="3632"/>
                      </a:lnTo>
                      <a:lnTo>
                        <a:pt x="1614" y="3648"/>
                      </a:lnTo>
                      <a:lnTo>
                        <a:pt x="1579" y="3654"/>
                      </a:lnTo>
                      <a:lnTo>
                        <a:pt x="1554" y="3648"/>
                      </a:lnTo>
                      <a:lnTo>
                        <a:pt x="1504" y="3622"/>
                      </a:lnTo>
                      <a:lnTo>
                        <a:pt x="1480" y="3618"/>
                      </a:lnTo>
                      <a:lnTo>
                        <a:pt x="1459" y="3628"/>
                      </a:lnTo>
                      <a:lnTo>
                        <a:pt x="1434" y="3671"/>
                      </a:lnTo>
                      <a:lnTo>
                        <a:pt x="1421" y="3707"/>
                      </a:lnTo>
                      <a:lnTo>
                        <a:pt x="1407" y="3772"/>
                      </a:lnTo>
                      <a:lnTo>
                        <a:pt x="1394" y="3808"/>
                      </a:lnTo>
                      <a:lnTo>
                        <a:pt x="1369" y="3848"/>
                      </a:lnTo>
                      <a:lnTo>
                        <a:pt x="1292" y="3931"/>
                      </a:lnTo>
                      <a:lnTo>
                        <a:pt x="1272" y="3941"/>
                      </a:lnTo>
                      <a:lnTo>
                        <a:pt x="1256" y="3931"/>
                      </a:lnTo>
                      <a:lnTo>
                        <a:pt x="1224" y="3933"/>
                      </a:lnTo>
                      <a:lnTo>
                        <a:pt x="1164" y="3981"/>
                      </a:lnTo>
                      <a:lnTo>
                        <a:pt x="1107" y="3922"/>
                      </a:lnTo>
                      <a:lnTo>
                        <a:pt x="1080" y="3854"/>
                      </a:lnTo>
                      <a:lnTo>
                        <a:pt x="1054" y="3822"/>
                      </a:lnTo>
                      <a:lnTo>
                        <a:pt x="1024" y="3797"/>
                      </a:lnTo>
                      <a:lnTo>
                        <a:pt x="924" y="3743"/>
                      </a:lnTo>
                      <a:lnTo>
                        <a:pt x="909" y="3743"/>
                      </a:lnTo>
                      <a:lnTo>
                        <a:pt x="904" y="3779"/>
                      </a:lnTo>
                      <a:lnTo>
                        <a:pt x="890" y="3793"/>
                      </a:lnTo>
                      <a:lnTo>
                        <a:pt x="861" y="3793"/>
                      </a:lnTo>
                      <a:lnTo>
                        <a:pt x="815" y="3779"/>
                      </a:lnTo>
                      <a:lnTo>
                        <a:pt x="791" y="3756"/>
                      </a:lnTo>
                      <a:lnTo>
                        <a:pt x="770" y="3726"/>
                      </a:lnTo>
                      <a:lnTo>
                        <a:pt x="744" y="3693"/>
                      </a:lnTo>
                      <a:lnTo>
                        <a:pt x="726" y="3686"/>
                      </a:lnTo>
                      <a:lnTo>
                        <a:pt x="704" y="3692"/>
                      </a:lnTo>
                      <a:lnTo>
                        <a:pt x="682" y="3711"/>
                      </a:lnTo>
                      <a:lnTo>
                        <a:pt x="579" y="3762"/>
                      </a:lnTo>
                      <a:lnTo>
                        <a:pt x="537" y="3773"/>
                      </a:lnTo>
                      <a:lnTo>
                        <a:pt x="502" y="3764"/>
                      </a:lnTo>
                      <a:lnTo>
                        <a:pt x="475" y="3767"/>
                      </a:lnTo>
                      <a:lnTo>
                        <a:pt x="456" y="3777"/>
                      </a:lnTo>
                      <a:lnTo>
                        <a:pt x="417" y="3813"/>
                      </a:lnTo>
                      <a:lnTo>
                        <a:pt x="396" y="3822"/>
                      </a:lnTo>
                      <a:lnTo>
                        <a:pt x="385" y="3812"/>
                      </a:lnTo>
                      <a:lnTo>
                        <a:pt x="384" y="3792"/>
                      </a:lnTo>
                      <a:lnTo>
                        <a:pt x="397" y="3734"/>
                      </a:lnTo>
                      <a:lnTo>
                        <a:pt x="401" y="3704"/>
                      </a:lnTo>
                      <a:lnTo>
                        <a:pt x="401" y="3672"/>
                      </a:lnTo>
                      <a:lnTo>
                        <a:pt x="390" y="3643"/>
                      </a:lnTo>
                      <a:lnTo>
                        <a:pt x="327" y="3579"/>
                      </a:lnTo>
                      <a:lnTo>
                        <a:pt x="305" y="3549"/>
                      </a:lnTo>
                      <a:lnTo>
                        <a:pt x="262" y="3510"/>
                      </a:lnTo>
                      <a:lnTo>
                        <a:pt x="237" y="3500"/>
                      </a:lnTo>
                      <a:lnTo>
                        <a:pt x="219" y="3503"/>
                      </a:lnTo>
                      <a:lnTo>
                        <a:pt x="201" y="3517"/>
                      </a:lnTo>
                      <a:lnTo>
                        <a:pt x="161" y="3520"/>
                      </a:lnTo>
                      <a:lnTo>
                        <a:pt x="131" y="3508"/>
                      </a:lnTo>
                      <a:lnTo>
                        <a:pt x="110" y="3484"/>
                      </a:lnTo>
                      <a:lnTo>
                        <a:pt x="100" y="3453"/>
                      </a:lnTo>
                      <a:lnTo>
                        <a:pt x="91" y="3387"/>
                      </a:lnTo>
                      <a:lnTo>
                        <a:pt x="84" y="3360"/>
                      </a:lnTo>
                      <a:lnTo>
                        <a:pt x="72" y="3337"/>
                      </a:lnTo>
                      <a:lnTo>
                        <a:pt x="40" y="3322"/>
                      </a:lnTo>
                      <a:lnTo>
                        <a:pt x="0" y="3320"/>
                      </a:lnTo>
                      <a:lnTo>
                        <a:pt x="19" y="3274"/>
                      </a:lnTo>
                      <a:lnTo>
                        <a:pt x="52" y="3227"/>
                      </a:lnTo>
                      <a:lnTo>
                        <a:pt x="84" y="3164"/>
                      </a:lnTo>
                      <a:lnTo>
                        <a:pt x="102" y="3115"/>
                      </a:lnTo>
                      <a:lnTo>
                        <a:pt x="124" y="3104"/>
                      </a:lnTo>
                      <a:lnTo>
                        <a:pt x="170" y="3107"/>
                      </a:lnTo>
                      <a:lnTo>
                        <a:pt x="191" y="3098"/>
                      </a:lnTo>
                      <a:lnTo>
                        <a:pt x="220" y="3069"/>
                      </a:lnTo>
                      <a:lnTo>
                        <a:pt x="237" y="3065"/>
                      </a:lnTo>
                      <a:lnTo>
                        <a:pt x="279" y="3067"/>
                      </a:lnTo>
                      <a:lnTo>
                        <a:pt x="292" y="3047"/>
                      </a:lnTo>
                      <a:lnTo>
                        <a:pt x="292" y="3014"/>
                      </a:lnTo>
                      <a:lnTo>
                        <a:pt x="264" y="2902"/>
                      </a:lnTo>
                      <a:lnTo>
                        <a:pt x="267" y="2859"/>
                      </a:lnTo>
                      <a:lnTo>
                        <a:pt x="285" y="2839"/>
                      </a:lnTo>
                      <a:lnTo>
                        <a:pt x="309" y="2824"/>
                      </a:lnTo>
                      <a:lnTo>
                        <a:pt x="329" y="2800"/>
                      </a:lnTo>
                      <a:lnTo>
                        <a:pt x="340" y="2773"/>
                      </a:lnTo>
                      <a:lnTo>
                        <a:pt x="336" y="2717"/>
                      </a:lnTo>
                      <a:lnTo>
                        <a:pt x="337" y="2685"/>
                      </a:lnTo>
                      <a:lnTo>
                        <a:pt x="326" y="2592"/>
                      </a:lnTo>
                      <a:lnTo>
                        <a:pt x="316" y="2569"/>
                      </a:lnTo>
                      <a:lnTo>
                        <a:pt x="282" y="2528"/>
                      </a:lnTo>
                      <a:lnTo>
                        <a:pt x="271" y="2467"/>
                      </a:lnTo>
                      <a:lnTo>
                        <a:pt x="260" y="2453"/>
                      </a:lnTo>
                      <a:lnTo>
                        <a:pt x="234" y="2438"/>
                      </a:lnTo>
                      <a:lnTo>
                        <a:pt x="210" y="2432"/>
                      </a:lnTo>
                      <a:lnTo>
                        <a:pt x="176" y="2395"/>
                      </a:lnTo>
                      <a:lnTo>
                        <a:pt x="149" y="2285"/>
                      </a:lnTo>
                      <a:lnTo>
                        <a:pt x="230" y="2277"/>
                      </a:lnTo>
                      <a:lnTo>
                        <a:pt x="246" y="2253"/>
                      </a:lnTo>
                      <a:lnTo>
                        <a:pt x="244" y="2205"/>
                      </a:lnTo>
                      <a:lnTo>
                        <a:pt x="259" y="2175"/>
                      </a:lnTo>
                      <a:lnTo>
                        <a:pt x="286" y="2158"/>
                      </a:lnTo>
                      <a:lnTo>
                        <a:pt x="345" y="2130"/>
                      </a:lnTo>
                      <a:lnTo>
                        <a:pt x="390" y="2095"/>
                      </a:lnTo>
                      <a:lnTo>
                        <a:pt x="410" y="2057"/>
                      </a:lnTo>
                      <a:lnTo>
                        <a:pt x="404" y="1999"/>
                      </a:lnTo>
                      <a:lnTo>
                        <a:pt x="430" y="1943"/>
                      </a:lnTo>
                      <a:lnTo>
                        <a:pt x="434" y="1904"/>
                      </a:lnTo>
                      <a:lnTo>
                        <a:pt x="426" y="1845"/>
                      </a:lnTo>
                      <a:lnTo>
                        <a:pt x="414" y="1822"/>
                      </a:lnTo>
                      <a:lnTo>
                        <a:pt x="395" y="1809"/>
                      </a:lnTo>
                      <a:lnTo>
                        <a:pt x="375" y="1804"/>
                      </a:lnTo>
                      <a:lnTo>
                        <a:pt x="351" y="1792"/>
                      </a:lnTo>
                      <a:lnTo>
                        <a:pt x="329" y="1775"/>
                      </a:lnTo>
                      <a:lnTo>
                        <a:pt x="306" y="1748"/>
                      </a:lnTo>
                      <a:lnTo>
                        <a:pt x="296" y="1722"/>
                      </a:lnTo>
                      <a:lnTo>
                        <a:pt x="291" y="1693"/>
                      </a:lnTo>
                      <a:lnTo>
                        <a:pt x="289" y="1593"/>
                      </a:lnTo>
                      <a:lnTo>
                        <a:pt x="291" y="1550"/>
                      </a:lnTo>
                      <a:lnTo>
                        <a:pt x="303" y="1520"/>
                      </a:lnTo>
                      <a:lnTo>
                        <a:pt x="323" y="1510"/>
                      </a:lnTo>
                      <a:lnTo>
                        <a:pt x="348" y="1525"/>
                      </a:lnTo>
                      <a:lnTo>
                        <a:pt x="369" y="1529"/>
                      </a:lnTo>
                      <a:lnTo>
                        <a:pt x="384" y="1508"/>
                      </a:lnTo>
                      <a:lnTo>
                        <a:pt x="394" y="1478"/>
                      </a:lnTo>
                      <a:lnTo>
                        <a:pt x="408" y="1402"/>
                      </a:lnTo>
                      <a:lnTo>
                        <a:pt x="426" y="1360"/>
                      </a:lnTo>
                      <a:lnTo>
                        <a:pt x="475" y="1288"/>
                      </a:lnTo>
                      <a:lnTo>
                        <a:pt x="481" y="1252"/>
                      </a:lnTo>
                      <a:lnTo>
                        <a:pt x="483" y="1213"/>
                      </a:lnTo>
                      <a:lnTo>
                        <a:pt x="488" y="1185"/>
                      </a:lnTo>
                      <a:lnTo>
                        <a:pt x="501" y="1152"/>
                      </a:lnTo>
                      <a:lnTo>
                        <a:pt x="515" y="1130"/>
                      </a:lnTo>
                      <a:lnTo>
                        <a:pt x="538" y="1117"/>
                      </a:lnTo>
                      <a:lnTo>
                        <a:pt x="603" y="1098"/>
                      </a:lnTo>
                      <a:lnTo>
                        <a:pt x="616" y="1077"/>
                      </a:lnTo>
                      <a:lnTo>
                        <a:pt x="621" y="1045"/>
                      </a:lnTo>
                      <a:lnTo>
                        <a:pt x="623" y="988"/>
                      </a:lnTo>
                      <a:lnTo>
                        <a:pt x="619" y="960"/>
                      </a:lnTo>
                      <a:lnTo>
                        <a:pt x="609" y="944"/>
                      </a:lnTo>
                      <a:lnTo>
                        <a:pt x="583" y="955"/>
                      </a:lnTo>
                      <a:lnTo>
                        <a:pt x="556" y="944"/>
                      </a:lnTo>
                      <a:lnTo>
                        <a:pt x="546" y="903"/>
                      </a:lnTo>
                      <a:lnTo>
                        <a:pt x="554" y="867"/>
                      </a:lnTo>
                      <a:lnTo>
                        <a:pt x="566" y="838"/>
                      </a:lnTo>
                      <a:lnTo>
                        <a:pt x="584" y="812"/>
                      </a:lnTo>
                      <a:lnTo>
                        <a:pt x="589" y="788"/>
                      </a:lnTo>
                      <a:lnTo>
                        <a:pt x="584" y="770"/>
                      </a:lnTo>
                      <a:lnTo>
                        <a:pt x="580" y="710"/>
                      </a:lnTo>
                      <a:lnTo>
                        <a:pt x="636" y="699"/>
                      </a:lnTo>
                      <a:lnTo>
                        <a:pt x="893" y="564"/>
                      </a:lnTo>
                      <a:lnTo>
                        <a:pt x="958" y="553"/>
                      </a:lnTo>
                      <a:lnTo>
                        <a:pt x="1026" y="580"/>
                      </a:lnTo>
                      <a:lnTo>
                        <a:pt x="1161" y="679"/>
                      </a:lnTo>
                      <a:lnTo>
                        <a:pt x="1231" y="699"/>
                      </a:lnTo>
                      <a:lnTo>
                        <a:pt x="1304" y="667"/>
                      </a:lnTo>
                      <a:lnTo>
                        <a:pt x="1426" y="595"/>
                      </a:lnTo>
                      <a:lnTo>
                        <a:pt x="1466" y="553"/>
                      </a:lnTo>
                      <a:lnTo>
                        <a:pt x="1639" y="318"/>
                      </a:lnTo>
                      <a:lnTo>
                        <a:pt x="1723" y="252"/>
                      </a:lnTo>
                      <a:lnTo>
                        <a:pt x="1991" y="132"/>
                      </a:lnTo>
                      <a:lnTo>
                        <a:pt x="2013" y="130"/>
                      </a:lnTo>
                      <a:lnTo>
                        <a:pt x="2060" y="149"/>
                      </a:lnTo>
                      <a:lnTo>
                        <a:pt x="2078" y="145"/>
                      </a:lnTo>
                      <a:lnTo>
                        <a:pt x="2091" y="112"/>
                      </a:lnTo>
                      <a:lnTo>
                        <a:pt x="2094" y="69"/>
                      </a:lnTo>
                      <a:lnTo>
                        <a:pt x="2101" y="28"/>
                      </a:lnTo>
                      <a:lnTo>
                        <a:pt x="2131" y="0"/>
                      </a:lnTo>
                      <a:lnTo>
                        <a:pt x="2176" y="15"/>
                      </a:lnTo>
                      <a:lnTo>
                        <a:pt x="2214" y="79"/>
                      </a:lnTo>
                      <a:lnTo>
                        <a:pt x="2269" y="242"/>
                      </a:lnTo>
                      <a:lnTo>
                        <a:pt x="2324" y="474"/>
                      </a:lnTo>
                      <a:lnTo>
                        <a:pt x="2348" y="544"/>
                      </a:lnTo>
                      <a:lnTo>
                        <a:pt x="2369" y="584"/>
                      </a:lnTo>
                      <a:lnTo>
                        <a:pt x="2440" y="663"/>
                      </a:lnTo>
                      <a:lnTo>
                        <a:pt x="2460" y="700"/>
                      </a:lnTo>
                      <a:lnTo>
                        <a:pt x="2498" y="823"/>
                      </a:lnTo>
                      <a:lnTo>
                        <a:pt x="2560" y="938"/>
                      </a:lnTo>
                      <a:lnTo>
                        <a:pt x="2636" y="994"/>
                      </a:lnTo>
                      <a:lnTo>
                        <a:pt x="3370" y="1123"/>
                      </a:lnTo>
                      <a:lnTo>
                        <a:pt x="3515" y="1095"/>
                      </a:lnTo>
                      <a:lnTo>
                        <a:pt x="3621" y="1148"/>
                      </a:lnTo>
                      <a:lnTo>
                        <a:pt x="3658" y="1155"/>
                      </a:lnTo>
                      <a:lnTo>
                        <a:pt x="3784" y="1144"/>
                      </a:lnTo>
                      <a:lnTo>
                        <a:pt x="3810" y="1157"/>
                      </a:lnTo>
                      <a:lnTo>
                        <a:pt x="3825" y="1189"/>
                      </a:lnTo>
                      <a:lnTo>
                        <a:pt x="3865" y="1318"/>
                      </a:lnTo>
                      <a:lnTo>
                        <a:pt x="3884" y="1358"/>
                      </a:lnTo>
                      <a:lnTo>
                        <a:pt x="3909" y="1384"/>
                      </a:lnTo>
                      <a:lnTo>
                        <a:pt x="4031" y="1469"/>
                      </a:lnTo>
                      <a:lnTo>
                        <a:pt x="4254" y="1722"/>
                      </a:lnTo>
                      <a:lnTo>
                        <a:pt x="4445" y="1851"/>
                      </a:lnTo>
                      <a:close/>
                    </a:path>
                  </a:pathLst>
                </a:custGeom>
                <a:solidFill>
                  <a:srgbClr val="7D9CE8"/>
                </a:solidFill>
                <a:ln>
                  <a:headEnd/>
                  <a:tailEnd/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00"/>
                </a:p>
              </p:txBody>
            </p:sp>
            <p:sp>
              <p:nvSpPr>
                <p:cNvPr id="50" name="Šiauliai" descr="{&quot;Key&quot;:&quot;šiauliai&quot;,&quot;Name&quot;:&quot;Šiauliai&quot;,&quot;Value&quot;:1.0,&quot;Formula&quot;:&quot;&quot;,&quot;Text&quot;:&quot;&quot;,&quot;OfficeApplication&quot;:1,&quot;HasValue&quot;:true}">
                  <a:extLst>
                    <a:ext uri="{FF2B5EF4-FFF2-40B4-BE49-F238E27FC236}">
                      <a16:creationId xmlns:a16="http://schemas.microsoft.com/office/drawing/2014/main" id="{D77E2CD2-5A70-E1F2-90F4-EAB6BC91E6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2" y="936"/>
                  <a:ext cx="1290" cy="1211"/>
                </a:xfrm>
                <a:custGeom>
                  <a:avLst/>
                  <a:gdLst>
                    <a:gd name="T0" fmla="*/ 3735 w 3791"/>
                    <a:gd name="T1" fmla="*/ 720 h 3559"/>
                    <a:gd name="T2" fmla="*/ 3778 w 3791"/>
                    <a:gd name="T3" fmla="*/ 826 h 3559"/>
                    <a:gd name="T4" fmla="*/ 3771 w 3791"/>
                    <a:gd name="T5" fmla="*/ 980 h 3559"/>
                    <a:gd name="T6" fmla="*/ 3651 w 3791"/>
                    <a:gd name="T7" fmla="*/ 1095 h 3559"/>
                    <a:gd name="T8" fmla="*/ 3563 w 3791"/>
                    <a:gd name="T9" fmla="*/ 1360 h 3559"/>
                    <a:gd name="T10" fmla="*/ 3471 w 3791"/>
                    <a:gd name="T11" fmla="*/ 1402 h 3559"/>
                    <a:gd name="T12" fmla="*/ 3475 w 3791"/>
                    <a:gd name="T13" fmla="*/ 1630 h 3559"/>
                    <a:gd name="T14" fmla="*/ 3583 w 3791"/>
                    <a:gd name="T15" fmla="*/ 1704 h 3559"/>
                    <a:gd name="T16" fmla="*/ 3579 w 3791"/>
                    <a:gd name="T17" fmla="*/ 1939 h 3559"/>
                    <a:gd name="T18" fmla="*/ 3413 w 3791"/>
                    <a:gd name="T19" fmla="*/ 2087 h 3559"/>
                    <a:gd name="T20" fmla="*/ 3379 w 3791"/>
                    <a:gd name="T21" fmla="*/ 2314 h 3559"/>
                    <a:gd name="T22" fmla="*/ 3485 w 3791"/>
                    <a:gd name="T23" fmla="*/ 2451 h 3559"/>
                    <a:gd name="T24" fmla="*/ 3498 w 3791"/>
                    <a:gd name="T25" fmla="*/ 2683 h 3559"/>
                    <a:gd name="T26" fmla="*/ 3461 w 3791"/>
                    <a:gd name="T27" fmla="*/ 2896 h 3559"/>
                    <a:gd name="T28" fmla="*/ 3360 w 3791"/>
                    <a:gd name="T29" fmla="*/ 2980 h 3559"/>
                    <a:gd name="T30" fmla="*/ 3221 w 3791"/>
                    <a:gd name="T31" fmla="*/ 3109 h 3559"/>
                    <a:gd name="T32" fmla="*/ 2741 w 3791"/>
                    <a:gd name="T33" fmla="*/ 3459 h 3559"/>
                    <a:gd name="T34" fmla="*/ 2623 w 3791"/>
                    <a:gd name="T35" fmla="*/ 3528 h 3559"/>
                    <a:gd name="T36" fmla="*/ 2574 w 3791"/>
                    <a:gd name="T37" fmla="*/ 3370 h 3559"/>
                    <a:gd name="T38" fmla="*/ 2470 w 3791"/>
                    <a:gd name="T39" fmla="*/ 3291 h 3559"/>
                    <a:gd name="T40" fmla="*/ 2361 w 3791"/>
                    <a:gd name="T41" fmla="*/ 3339 h 3559"/>
                    <a:gd name="T42" fmla="*/ 2178 w 3791"/>
                    <a:gd name="T43" fmla="*/ 3348 h 3559"/>
                    <a:gd name="T44" fmla="*/ 1843 w 3791"/>
                    <a:gd name="T45" fmla="*/ 3294 h 3559"/>
                    <a:gd name="T46" fmla="*/ 1748 w 3791"/>
                    <a:gd name="T47" fmla="*/ 3169 h 3559"/>
                    <a:gd name="T48" fmla="*/ 1480 w 3791"/>
                    <a:gd name="T49" fmla="*/ 3309 h 3559"/>
                    <a:gd name="T50" fmla="*/ 989 w 3791"/>
                    <a:gd name="T51" fmla="*/ 3520 h 3559"/>
                    <a:gd name="T52" fmla="*/ 764 w 3791"/>
                    <a:gd name="T53" fmla="*/ 3455 h 3559"/>
                    <a:gd name="T54" fmla="*/ 556 w 3791"/>
                    <a:gd name="T55" fmla="*/ 3375 h 3559"/>
                    <a:gd name="T56" fmla="*/ 315 w 3791"/>
                    <a:gd name="T57" fmla="*/ 3121 h 3559"/>
                    <a:gd name="T58" fmla="*/ 251 w 3791"/>
                    <a:gd name="T59" fmla="*/ 2977 h 3559"/>
                    <a:gd name="T60" fmla="*/ 178 w 3791"/>
                    <a:gd name="T61" fmla="*/ 2845 h 3559"/>
                    <a:gd name="T62" fmla="*/ 276 w 3791"/>
                    <a:gd name="T63" fmla="*/ 2701 h 3559"/>
                    <a:gd name="T64" fmla="*/ 273 w 3791"/>
                    <a:gd name="T65" fmla="*/ 2428 h 3559"/>
                    <a:gd name="T66" fmla="*/ 329 w 3791"/>
                    <a:gd name="T67" fmla="*/ 2295 h 3559"/>
                    <a:gd name="T68" fmla="*/ 410 w 3791"/>
                    <a:gd name="T69" fmla="*/ 2134 h 3559"/>
                    <a:gd name="T70" fmla="*/ 525 w 3791"/>
                    <a:gd name="T71" fmla="*/ 2051 h 3559"/>
                    <a:gd name="T72" fmla="*/ 658 w 3791"/>
                    <a:gd name="T73" fmla="*/ 1794 h 3559"/>
                    <a:gd name="T74" fmla="*/ 613 w 3791"/>
                    <a:gd name="T75" fmla="*/ 1684 h 3559"/>
                    <a:gd name="T76" fmla="*/ 523 w 3791"/>
                    <a:gd name="T77" fmla="*/ 1732 h 3559"/>
                    <a:gd name="T78" fmla="*/ 438 w 3791"/>
                    <a:gd name="T79" fmla="*/ 1619 h 3559"/>
                    <a:gd name="T80" fmla="*/ 496 w 3791"/>
                    <a:gd name="T81" fmla="*/ 1467 h 3559"/>
                    <a:gd name="T82" fmla="*/ 620 w 3791"/>
                    <a:gd name="T83" fmla="*/ 1319 h 3559"/>
                    <a:gd name="T84" fmla="*/ 651 w 3791"/>
                    <a:gd name="T85" fmla="*/ 1204 h 3559"/>
                    <a:gd name="T86" fmla="*/ 641 w 3791"/>
                    <a:gd name="T87" fmla="*/ 1076 h 3559"/>
                    <a:gd name="T88" fmla="*/ 465 w 3791"/>
                    <a:gd name="T89" fmla="*/ 1127 h 3559"/>
                    <a:gd name="T90" fmla="*/ 196 w 3791"/>
                    <a:gd name="T91" fmla="*/ 1180 h 3559"/>
                    <a:gd name="T92" fmla="*/ 118 w 3791"/>
                    <a:gd name="T93" fmla="*/ 1076 h 3559"/>
                    <a:gd name="T94" fmla="*/ 89 w 3791"/>
                    <a:gd name="T95" fmla="*/ 987 h 3559"/>
                    <a:gd name="T96" fmla="*/ 124 w 3791"/>
                    <a:gd name="T97" fmla="*/ 606 h 3559"/>
                    <a:gd name="T98" fmla="*/ 143 w 3791"/>
                    <a:gd name="T99" fmla="*/ 439 h 3559"/>
                    <a:gd name="T100" fmla="*/ 235 w 3791"/>
                    <a:gd name="T101" fmla="*/ 337 h 3559"/>
                    <a:gd name="T102" fmla="*/ 399 w 3791"/>
                    <a:gd name="T103" fmla="*/ 294 h 3559"/>
                    <a:gd name="T104" fmla="*/ 379 w 3791"/>
                    <a:gd name="T105" fmla="*/ 151 h 3559"/>
                    <a:gd name="T106" fmla="*/ 583 w 3791"/>
                    <a:gd name="T107" fmla="*/ 226 h 3559"/>
                    <a:gd name="T108" fmla="*/ 1168 w 3791"/>
                    <a:gd name="T109" fmla="*/ 0 h 3559"/>
                    <a:gd name="T110" fmla="*/ 1566 w 3791"/>
                    <a:gd name="T111" fmla="*/ 387 h 3559"/>
                    <a:gd name="T112" fmla="*/ 1986 w 3791"/>
                    <a:gd name="T113" fmla="*/ 159 h 3559"/>
                    <a:gd name="T114" fmla="*/ 2770 w 3791"/>
                    <a:gd name="T115" fmla="*/ 231 h 3559"/>
                    <a:gd name="T116" fmla="*/ 2933 w 3791"/>
                    <a:gd name="T117" fmla="*/ 330 h 3559"/>
                    <a:gd name="T118" fmla="*/ 3681 w 3791"/>
                    <a:gd name="T119" fmla="*/ 580 h 35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3791" h="3559">
                      <a:moveTo>
                        <a:pt x="3749" y="593"/>
                      </a:moveTo>
                      <a:lnTo>
                        <a:pt x="3753" y="652"/>
                      </a:lnTo>
                      <a:lnTo>
                        <a:pt x="3758" y="670"/>
                      </a:lnTo>
                      <a:lnTo>
                        <a:pt x="3753" y="694"/>
                      </a:lnTo>
                      <a:lnTo>
                        <a:pt x="3735" y="720"/>
                      </a:lnTo>
                      <a:lnTo>
                        <a:pt x="3723" y="749"/>
                      </a:lnTo>
                      <a:lnTo>
                        <a:pt x="3715" y="785"/>
                      </a:lnTo>
                      <a:lnTo>
                        <a:pt x="3725" y="826"/>
                      </a:lnTo>
                      <a:lnTo>
                        <a:pt x="3752" y="837"/>
                      </a:lnTo>
                      <a:lnTo>
                        <a:pt x="3778" y="826"/>
                      </a:lnTo>
                      <a:lnTo>
                        <a:pt x="3788" y="842"/>
                      </a:lnTo>
                      <a:lnTo>
                        <a:pt x="3791" y="870"/>
                      </a:lnTo>
                      <a:lnTo>
                        <a:pt x="3790" y="927"/>
                      </a:lnTo>
                      <a:lnTo>
                        <a:pt x="3785" y="959"/>
                      </a:lnTo>
                      <a:lnTo>
                        <a:pt x="3771" y="980"/>
                      </a:lnTo>
                      <a:lnTo>
                        <a:pt x="3706" y="999"/>
                      </a:lnTo>
                      <a:lnTo>
                        <a:pt x="3684" y="1012"/>
                      </a:lnTo>
                      <a:lnTo>
                        <a:pt x="3670" y="1034"/>
                      </a:lnTo>
                      <a:lnTo>
                        <a:pt x="3656" y="1067"/>
                      </a:lnTo>
                      <a:lnTo>
                        <a:pt x="3651" y="1095"/>
                      </a:lnTo>
                      <a:lnTo>
                        <a:pt x="3650" y="1134"/>
                      </a:lnTo>
                      <a:lnTo>
                        <a:pt x="3644" y="1170"/>
                      </a:lnTo>
                      <a:lnTo>
                        <a:pt x="3595" y="1242"/>
                      </a:lnTo>
                      <a:lnTo>
                        <a:pt x="3576" y="1284"/>
                      </a:lnTo>
                      <a:lnTo>
                        <a:pt x="3563" y="1360"/>
                      </a:lnTo>
                      <a:lnTo>
                        <a:pt x="3553" y="1390"/>
                      </a:lnTo>
                      <a:lnTo>
                        <a:pt x="3538" y="1411"/>
                      </a:lnTo>
                      <a:lnTo>
                        <a:pt x="3516" y="1407"/>
                      </a:lnTo>
                      <a:lnTo>
                        <a:pt x="3491" y="1392"/>
                      </a:lnTo>
                      <a:lnTo>
                        <a:pt x="3471" y="1402"/>
                      </a:lnTo>
                      <a:lnTo>
                        <a:pt x="3460" y="1432"/>
                      </a:lnTo>
                      <a:lnTo>
                        <a:pt x="3458" y="1475"/>
                      </a:lnTo>
                      <a:lnTo>
                        <a:pt x="3460" y="1575"/>
                      </a:lnTo>
                      <a:lnTo>
                        <a:pt x="3465" y="1604"/>
                      </a:lnTo>
                      <a:lnTo>
                        <a:pt x="3475" y="1630"/>
                      </a:lnTo>
                      <a:lnTo>
                        <a:pt x="3498" y="1657"/>
                      </a:lnTo>
                      <a:lnTo>
                        <a:pt x="3520" y="1674"/>
                      </a:lnTo>
                      <a:lnTo>
                        <a:pt x="3544" y="1686"/>
                      </a:lnTo>
                      <a:lnTo>
                        <a:pt x="3564" y="1691"/>
                      </a:lnTo>
                      <a:lnTo>
                        <a:pt x="3583" y="1704"/>
                      </a:lnTo>
                      <a:lnTo>
                        <a:pt x="3595" y="1728"/>
                      </a:lnTo>
                      <a:lnTo>
                        <a:pt x="3603" y="1786"/>
                      </a:lnTo>
                      <a:lnTo>
                        <a:pt x="3599" y="1825"/>
                      </a:lnTo>
                      <a:lnTo>
                        <a:pt x="3573" y="1881"/>
                      </a:lnTo>
                      <a:lnTo>
                        <a:pt x="3579" y="1939"/>
                      </a:lnTo>
                      <a:lnTo>
                        <a:pt x="3559" y="1977"/>
                      </a:lnTo>
                      <a:lnTo>
                        <a:pt x="3514" y="2012"/>
                      </a:lnTo>
                      <a:lnTo>
                        <a:pt x="3455" y="2040"/>
                      </a:lnTo>
                      <a:lnTo>
                        <a:pt x="3428" y="2057"/>
                      </a:lnTo>
                      <a:lnTo>
                        <a:pt x="3413" y="2087"/>
                      </a:lnTo>
                      <a:lnTo>
                        <a:pt x="3415" y="2135"/>
                      </a:lnTo>
                      <a:lnTo>
                        <a:pt x="3399" y="2159"/>
                      </a:lnTo>
                      <a:lnTo>
                        <a:pt x="3318" y="2168"/>
                      </a:lnTo>
                      <a:lnTo>
                        <a:pt x="3345" y="2278"/>
                      </a:lnTo>
                      <a:lnTo>
                        <a:pt x="3379" y="2314"/>
                      </a:lnTo>
                      <a:lnTo>
                        <a:pt x="3403" y="2320"/>
                      </a:lnTo>
                      <a:lnTo>
                        <a:pt x="3429" y="2335"/>
                      </a:lnTo>
                      <a:lnTo>
                        <a:pt x="3440" y="2349"/>
                      </a:lnTo>
                      <a:lnTo>
                        <a:pt x="3451" y="2410"/>
                      </a:lnTo>
                      <a:lnTo>
                        <a:pt x="3485" y="2451"/>
                      </a:lnTo>
                      <a:lnTo>
                        <a:pt x="3495" y="2474"/>
                      </a:lnTo>
                      <a:lnTo>
                        <a:pt x="3506" y="2568"/>
                      </a:lnTo>
                      <a:lnTo>
                        <a:pt x="3505" y="2599"/>
                      </a:lnTo>
                      <a:lnTo>
                        <a:pt x="3509" y="2655"/>
                      </a:lnTo>
                      <a:lnTo>
                        <a:pt x="3498" y="2683"/>
                      </a:lnTo>
                      <a:lnTo>
                        <a:pt x="3478" y="2706"/>
                      </a:lnTo>
                      <a:lnTo>
                        <a:pt x="3454" y="2721"/>
                      </a:lnTo>
                      <a:lnTo>
                        <a:pt x="3436" y="2741"/>
                      </a:lnTo>
                      <a:lnTo>
                        <a:pt x="3433" y="2784"/>
                      </a:lnTo>
                      <a:lnTo>
                        <a:pt x="3461" y="2896"/>
                      </a:lnTo>
                      <a:lnTo>
                        <a:pt x="3461" y="2929"/>
                      </a:lnTo>
                      <a:lnTo>
                        <a:pt x="3448" y="2949"/>
                      </a:lnTo>
                      <a:lnTo>
                        <a:pt x="3406" y="2948"/>
                      </a:lnTo>
                      <a:lnTo>
                        <a:pt x="3389" y="2951"/>
                      </a:lnTo>
                      <a:lnTo>
                        <a:pt x="3360" y="2980"/>
                      </a:lnTo>
                      <a:lnTo>
                        <a:pt x="3339" y="2989"/>
                      </a:lnTo>
                      <a:lnTo>
                        <a:pt x="3293" y="2986"/>
                      </a:lnTo>
                      <a:lnTo>
                        <a:pt x="3271" y="2998"/>
                      </a:lnTo>
                      <a:lnTo>
                        <a:pt x="3253" y="3046"/>
                      </a:lnTo>
                      <a:lnTo>
                        <a:pt x="3221" y="3109"/>
                      </a:lnTo>
                      <a:lnTo>
                        <a:pt x="3188" y="3156"/>
                      </a:lnTo>
                      <a:lnTo>
                        <a:pt x="3169" y="3203"/>
                      </a:lnTo>
                      <a:lnTo>
                        <a:pt x="2879" y="3348"/>
                      </a:lnTo>
                      <a:lnTo>
                        <a:pt x="2781" y="3418"/>
                      </a:lnTo>
                      <a:lnTo>
                        <a:pt x="2741" y="3459"/>
                      </a:lnTo>
                      <a:lnTo>
                        <a:pt x="2720" y="3488"/>
                      </a:lnTo>
                      <a:lnTo>
                        <a:pt x="2688" y="3551"/>
                      </a:lnTo>
                      <a:lnTo>
                        <a:pt x="2674" y="3558"/>
                      </a:lnTo>
                      <a:lnTo>
                        <a:pt x="2656" y="3550"/>
                      </a:lnTo>
                      <a:lnTo>
                        <a:pt x="2623" y="3528"/>
                      </a:lnTo>
                      <a:lnTo>
                        <a:pt x="2561" y="3525"/>
                      </a:lnTo>
                      <a:lnTo>
                        <a:pt x="2536" y="3465"/>
                      </a:lnTo>
                      <a:lnTo>
                        <a:pt x="2551" y="3420"/>
                      </a:lnTo>
                      <a:lnTo>
                        <a:pt x="2564" y="3398"/>
                      </a:lnTo>
                      <a:lnTo>
                        <a:pt x="2574" y="3370"/>
                      </a:lnTo>
                      <a:lnTo>
                        <a:pt x="2571" y="3354"/>
                      </a:lnTo>
                      <a:lnTo>
                        <a:pt x="2560" y="3346"/>
                      </a:lnTo>
                      <a:lnTo>
                        <a:pt x="2519" y="3331"/>
                      </a:lnTo>
                      <a:lnTo>
                        <a:pt x="2493" y="3303"/>
                      </a:lnTo>
                      <a:lnTo>
                        <a:pt x="2470" y="3291"/>
                      </a:lnTo>
                      <a:lnTo>
                        <a:pt x="2453" y="3288"/>
                      </a:lnTo>
                      <a:lnTo>
                        <a:pt x="2439" y="3293"/>
                      </a:lnTo>
                      <a:lnTo>
                        <a:pt x="2408" y="3321"/>
                      </a:lnTo>
                      <a:lnTo>
                        <a:pt x="2370" y="3331"/>
                      </a:lnTo>
                      <a:lnTo>
                        <a:pt x="2361" y="3339"/>
                      </a:lnTo>
                      <a:lnTo>
                        <a:pt x="2354" y="3386"/>
                      </a:lnTo>
                      <a:lnTo>
                        <a:pt x="2331" y="3396"/>
                      </a:lnTo>
                      <a:lnTo>
                        <a:pt x="2296" y="3396"/>
                      </a:lnTo>
                      <a:lnTo>
                        <a:pt x="2224" y="3376"/>
                      </a:lnTo>
                      <a:lnTo>
                        <a:pt x="2178" y="3348"/>
                      </a:lnTo>
                      <a:lnTo>
                        <a:pt x="2016" y="3210"/>
                      </a:lnTo>
                      <a:lnTo>
                        <a:pt x="1909" y="3276"/>
                      </a:lnTo>
                      <a:lnTo>
                        <a:pt x="1890" y="3294"/>
                      </a:lnTo>
                      <a:lnTo>
                        <a:pt x="1863" y="3305"/>
                      </a:lnTo>
                      <a:lnTo>
                        <a:pt x="1843" y="3294"/>
                      </a:lnTo>
                      <a:lnTo>
                        <a:pt x="1829" y="3270"/>
                      </a:lnTo>
                      <a:lnTo>
                        <a:pt x="1811" y="3210"/>
                      </a:lnTo>
                      <a:lnTo>
                        <a:pt x="1801" y="3190"/>
                      </a:lnTo>
                      <a:lnTo>
                        <a:pt x="1786" y="3178"/>
                      </a:lnTo>
                      <a:lnTo>
                        <a:pt x="1748" y="3169"/>
                      </a:lnTo>
                      <a:lnTo>
                        <a:pt x="1701" y="3168"/>
                      </a:lnTo>
                      <a:lnTo>
                        <a:pt x="1570" y="3184"/>
                      </a:lnTo>
                      <a:lnTo>
                        <a:pt x="1526" y="3216"/>
                      </a:lnTo>
                      <a:lnTo>
                        <a:pt x="1486" y="3281"/>
                      </a:lnTo>
                      <a:lnTo>
                        <a:pt x="1480" y="3309"/>
                      </a:lnTo>
                      <a:lnTo>
                        <a:pt x="1468" y="3331"/>
                      </a:lnTo>
                      <a:lnTo>
                        <a:pt x="1449" y="3351"/>
                      </a:lnTo>
                      <a:lnTo>
                        <a:pt x="1371" y="3404"/>
                      </a:lnTo>
                      <a:lnTo>
                        <a:pt x="1044" y="3535"/>
                      </a:lnTo>
                      <a:lnTo>
                        <a:pt x="989" y="3520"/>
                      </a:lnTo>
                      <a:lnTo>
                        <a:pt x="974" y="3505"/>
                      </a:lnTo>
                      <a:lnTo>
                        <a:pt x="964" y="3455"/>
                      </a:lnTo>
                      <a:lnTo>
                        <a:pt x="949" y="3439"/>
                      </a:lnTo>
                      <a:lnTo>
                        <a:pt x="921" y="3431"/>
                      </a:lnTo>
                      <a:lnTo>
                        <a:pt x="764" y="3455"/>
                      </a:lnTo>
                      <a:lnTo>
                        <a:pt x="641" y="3503"/>
                      </a:lnTo>
                      <a:lnTo>
                        <a:pt x="575" y="3559"/>
                      </a:lnTo>
                      <a:lnTo>
                        <a:pt x="524" y="3533"/>
                      </a:lnTo>
                      <a:lnTo>
                        <a:pt x="511" y="3445"/>
                      </a:lnTo>
                      <a:lnTo>
                        <a:pt x="556" y="3375"/>
                      </a:lnTo>
                      <a:lnTo>
                        <a:pt x="553" y="3359"/>
                      </a:lnTo>
                      <a:lnTo>
                        <a:pt x="516" y="3330"/>
                      </a:lnTo>
                      <a:lnTo>
                        <a:pt x="436" y="3209"/>
                      </a:lnTo>
                      <a:lnTo>
                        <a:pt x="413" y="3182"/>
                      </a:lnTo>
                      <a:lnTo>
                        <a:pt x="315" y="3121"/>
                      </a:lnTo>
                      <a:lnTo>
                        <a:pt x="285" y="3092"/>
                      </a:lnTo>
                      <a:lnTo>
                        <a:pt x="271" y="3065"/>
                      </a:lnTo>
                      <a:lnTo>
                        <a:pt x="254" y="3022"/>
                      </a:lnTo>
                      <a:lnTo>
                        <a:pt x="250" y="2999"/>
                      </a:lnTo>
                      <a:lnTo>
                        <a:pt x="251" y="2977"/>
                      </a:lnTo>
                      <a:lnTo>
                        <a:pt x="266" y="2934"/>
                      </a:lnTo>
                      <a:lnTo>
                        <a:pt x="258" y="2919"/>
                      </a:lnTo>
                      <a:lnTo>
                        <a:pt x="213" y="2898"/>
                      </a:lnTo>
                      <a:lnTo>
                        <a:pt x="189" y="2871"/>
                      </a:lnTo>
                      <a:lnTo>
                        <a:pt x="178" y="2845"/>
                      </a:lnTo>
                      <a:lnTo>
                        <a:pt x="174" y="2826"/>
                      </a:lnTo>
                      <a:lnTo>
                        <a:pt x="175" y="2794"/>
                      </a:lnTo>
                      <a:lnTo>
                        <a:pt x="241" y="2734"/>
                      </a:lnTo>
                      <a:lnTo>
                        <a:pt x="259" y="2723"/>
                      </a:lnTo>
                      <a:lnTo>
                        <a:pt x="276" y="2701"/>
                      </a:lnTo>
                      <a:lnTo>
                        <a:pt x="279" y="2673"/>
                      </a:lnTo>
                      <a:lnTo>
                        <a:pt x="266" y="2611"/>
                      </a:lnTo>
                      <a:lnTo>
                        <a:pt x="264" y="2580"/>
                      </a:lnTo>
                      <a:lnTo>
                        <a:pt x="279" y="2461"/>
                      </a:lnTo>
                      <a:lnTo>
                        <a:pt x="273" y="2428"/>
                      </a:lnTo>
                      <a:lnTo>
                        <a:pt x="246" y="2364"/>
                      </a:lnTo>
                      <a:lnTo>
                        <a:pt x="249" y="2340"/>
                      </a:lnTo>
                      <a:lnTo>
                        <a:pt x="276" y="2314"/>
                      </a:lnTo>
                      <a:lnTo>
                        <a:pt x="300" y="2304"/>
                      </a:lnTo>
                      <a:lnTo>
                        <a:pt x="329" y="2295"/>
                      </a:lnTo>
                      <a:lnTo>
                        <a:pt x="355" y="2284"/>
                      </a:lnTo>
                      <a:lnTo>
                        <a:pt x="385" y="2261"/>
                      </a:lnTo>
                      <a:lnTo>
                        <a:pt x="406" y="2240"/>
                      </a:lnTo>
                      <a:lnTo>
                        <a:pt x="416" y="2204"/>
                      </a:lnTo>
                      <a:lnTo>
                        <a:pt x="410" y="2134"/>
                      </a:lnTo>
                      <a:lnTo>
                        <a:pt x="414" y="2104"/>
                      </a:lnTo>
                      <a:lnTo>
                        <a:pt x="430" y="2081"/>
                      </a:lnTo>
                      <a:lnTo>
                        <a:pt x="464" y="2071"/>
                      </a:lnTo>
                      <a:lnTo>
                        <a:pt x="493" y="2067"/>
                      </a:lnTo>
                      <a:lnTo>
                        <a:pt x="525" y="2051"/>
                      </a:lnTo>
                      <a:lnTo>
                        <a:pt x="545" y="2024"/>
                      </a:lnTo>
                      <a:lnTo>
                        <a:pt x="576" y="1931"/>
                      </a:lnTo>
                      <a:lnTo>
                        <a:pt x="639" y="1855"/>
                      </a:lnTo>
                      <a:lnTo>
                        <a:pt x="631" y="1814"/>
                      </a:lnTo>
                      <a:lnTo>
                        <a:pt x="658" y="1794"/>
                      </a:lnTo>
                      <a:lnTo>
                        <a:pt x="685" y="1779"/>
                      </a:lnTo>
                      <a:lnTo>
                        <a:pt x="688" y="1766"/>
                      </a:lnTo>
                      <a:lnTo>
                        <a:pt x="654" y="1742"/>
                      </a:lnTo>
                      <a:lnTo>
                        <a:pt x="636" y="1724"/>
                      </a:lnTo>
                      <a:lnTo>
                        <a:pt x="613" y="1684"/>
                      </a:lnTo>
                      <a:lnTo>
                        <a:pt x="595" y="1670"/>
                      </a:lnTo>
                      <a:lnTo>
                        <a:pt x="580" y="1675"/>
                      </a:lnTo>
                      <a:lnTo>
                        <a:pt x="561" y="1710"/>
                      </a:lnTo>
                      <a:lnTo>
                        <a:pt x="545" y="1725"/>
                      </a:lnTo>
                      <a:lnTo>
                        <a:pt x="523" y="1732"/>
                      </a:lnTo>
                      <a:lnTo>
                        <a:pt x="495" y="1727"/>
                      </a:lnTo>
                      <a:lnTo>
                        <a:pt x="475" y="1706"/>
                      </a:lnTo>
                      <a:lnTo>
                        <a:pt x="445" y="1665"/>
                      </a:lnTo>
                      <a:lnTo>
                        <a:pt x="438" y="1637"/>
                      </a:lnTo>
                      <a:lnTo>
                        <a:pt x="438" y="1619"/>
                      </a:lnTo>
                      <a:lnTo>
                        <a:pt x="448" y="1605"/>
                      </a:lnTo>
                      <a:lnTo>
                        <a:pt x="479" y="1581"/>
                      </a:lnTo>
                      <a:lnTo>
                        <a:pt x="490" y="1566"/>
                      </a:lnTo>
                      <a:lnTo>
                        <a:pt x="499" y="1547"/>
                      </a:lnTo>
                      <a:lnTo>
                        <a:pt x="496" y="1467"/>
                      </a:lnTo>
                      <a:lnTo>
                        <a:pt x="479" y="1406"/>
                      </a:lnTo>
                      <a:lnTo>
                        <a:pt x="483" y="1375"/>
                      </a:lnTo>
                      <a:lnTo>
                        <a:pt x="503" y="1354"/>
                      </a:lnTo>
                      <a:lnTo>
                        <a:pt x="603" y="1332"/>
                      </a:lnTo>
                      <a:lnTo>
                        <a:pt x="620" y="1319"/>
                      </a:lnTo>
                      <a:lnTo>
                        <a:pt x="634" y="1295"/>
                      </a:lnTo>
                      <a:lnTo>
                        <a:pt x="660" y="1289"/>
                      </a:lnTo>
                      <a:lnTo>
                        <a:pt x="695" y="1271"/>
                      </a:lnTo>
                      <a:lnTo>
                        <a:pt x="660" y="1229"/>
                      </a:lnTo>
                      <a:lnTo>
                        <a:pt x="651" y="1204"/>
                      </a:lnTo>
                      <a:lnTo>
                        <a:pt x="645" y="1172"/>
                      </a:lnTo>
                      <a:lnTo>
                        <a:pt x="650" y="1141"/>
                      </a:lnTo>
                      <a:lnTo>
                        <a:pt x="658" y="1114"/>
                      </a:lnTo>
                      <a:lnTo>
                        <a:pt x="658" y="1094"/>
                      </a:lnTo>
                      <a:lnTo>
                        <a:pt x="641" y="1076"/>
                      </a:lnTo>
                      <a:lnTo>
                        <a:pt x="614" y="1069"/>
                      </a:lnTo>
                      <a:lnTo>
                        <a:pt x="568" y="1074"/>
                      </a:lnTo>
                      <a:lnTo>
                        <a:pt x="503" y="1094"/>
                      </a:lnTo>
                      <a:lnTo>
                        <a:pt x="481" y="1107"/>
                      </a:lnTo>
                      <a:lnTo>
                        <a:pt x="465" y="1127"/>
                      </a:lnTo>
                      <a:lnTo>
                        <a:pt x="436" y="1140"/>
                      </a:lnTo>
                      <a:lnTo>
                        <a:pt x="399" y="1146"/>
                      </a:lnTo>
                      <a:lnTo>
                        <a:pt x="318" y="1135"/>
                      </a:lnTo>
                      <a:lnTo>
                        <a:pt x="225" y="1180"/>
                      </a:lnTo>
                      <a:lnTo>
                        <a:pt x="196" y="1180"/>
                      </a:lnTo>
                      <a:lnTo>
                        <a:pt x="166" y="1170"/>
                      </a:lnTo>
                      <a:lnTo>
                        <a:pt x="141" y="1150"/>
                      </a:lnTo>
                      <a:lnTo>
                        <a:pt x="131" y="1120"/>
                      </a:lnTo>
                      <a:lnTo>
                        <a:pt x="128" y="1092"/>
                      </a:lnTo>
                      <a:lnTo>
                        <a:pt x="118" y="1076"/>
                      </a:lnTo>
                      <a:lnTo>
                        <a:pt x="85" y="1075"/>
                      </a:lnTo>
                      <a:lnTo>
                        <a:pt x="74" y="1069"/>
                      </a:lnTo>
                      <a:lnTo>
                        <a:pt x="76" y="1041"/>
                      </a:lnTo>
                      <a:lnTo>
                        <a:pt x="96" y="1004"/>
                      </a:lnTo>
                      <a:lnTo>
                        <a:pt x="89" y="987"/>
                      </a:lnTo>
                      <a:lnTo>
                        <a:pt x="78" y="975"/>
                      </a:lnTo>
                      <a:lnTo>
                        <a:pt x="0" y="949"/>
                      </a:lnTo>
                      <a:lnTo>
                        <a:pt x="29" y="726"/>
                      </a:lnTo>
                      <a:lnTo>
                        <a:pt x="89" y="639"/>
                      </a:lnTo>
                      <a:lnTo>
                        <a:pt x="124" y="606"/>
                      </a:lnTo>
                      <a:lnTo>
                        <a:pt x="159" y="557"/>
                      </a:lnTo>
                      <a:lnTo>
                        <a:pt x="171" y="516"/>
                      </a:lnTo>
                      <a:lnTo>
                        <a:pt x="170" y="484"/>
                      </a:lnTo>
                      <a:lnTo>
                        <a:pt x="148" y="451"/>
                      </a:lnTo>
                      <a:lnTo>
                        <a:pt x="143" y="439"/>
                      </a:lnTo>
                      <a:lnTo>
                        <a:pt x="151" y="416"/>
                      </a:lnTo>
                      <a:lnTo>
                        <a:pt x="169" y="391"/>
                      </a:lnTo>
                      <a:lnTo>
                        <a:pt x="184" y="352"/>
                      </a:lnTo>
                      <a:lnTo>
                        <a:pt x="209" y="337"/>
                      </a:lnTo>
                      <a:lnTo>
                        <a:pt x="235" y="337"/>
                      </a:lnTo>
                      <a:lnTo>
                        <a:pt x="291" y="355"/>
                      </a:lnTo>
                      <a:lnTo>
                        <a:pt x="321" y="356"/>
                      </a:lnTo>
                      <a:lnTo>
                        <a:pt x="351" y="349"/>
                      </a:lnTo>
                      <a:lnTo>
                        <a:pt x="381" y="326"/>
                      </a:lnTo>
                      <a:lnTo>
                        <a:pt x="399" y="294"/>
                      </a:lnTo>
                      <a:lnTo>
                        <a:pt x="409" y="261"/>
                      </a:lnTo>
                      <a:lnTo>
                        <a:pt x="410" y="227"/>
                      </a:lnTo>
                      <a:lnTo>
                        <a:pt x="398" y="197"/>
                      </a:lnTo>
                      <a:lnTo>
                        <a:pt x="384" y="175"/>
                      </a:lnTo>
                      <a:lnTo>
                        <a:pt x="379" y="151"/>
                      </a:lnTo>
                      <a:lnTo>
                        <a:pt x="389" y="132"/>
                      </a:lnTo>
                      <a:lnTo>
                        <a:pt x="405" y="122"/>
                      </a:lnTo>
                      <a:lnTo>
                        <a:pt x="433" y="96"/>
                      </a:lnTo>
                      <a:lnTo>
                        <a:pt x="489" y="126"/>
                      </a:lnTo>
                      <a:lnTo>
                        <a:pt x="583" y="226"/>
                      </a:lnTo>
                      <a:lnTo>
                        <a:pt x="619" y="241"/>
                      </a:lnTo>
                      <a:lnTo>
                        <a:pt x="651" y="237"/>
                      </a:lnTo>
                      <a:lnTo>
                        <a:pt x="951" y="112"/>
                      </a:lnTo>
                      <a:lnTo>
                        <a:pt x="1091" y="14"/>
                      </a:lnTo>
                      <a:lnTo>
                        <a:pt x="1168" y="0"/>
                      </a:lnTo>
                      <a:lnTo>
                        <a:pt x="1236" y="39"/>
                      </a:lnTo>
                      <a:lnTo>
                        <a:pt x="1288" y="149"/>
                      </a:lnTo>
                      <a:lnTo>
                        <a:pt x="1363" y="339"/>
                      </a:lnTo>
                      <a:lnTo>
                        <a:pt x="1460" y="414"/>
                      </a:lnTo>
                      <a:lnTo>
                        <a:pt x="1566" y="387"/>
                      </a:lnTo>
                      <a:lnTo>
                        <a:pt x="1673" y="272"/>
                      </a:lnTo>
                      <a:lnTo>
                        <a:pt x="1655" y="232"/>
                      </a:lnTo>
                      <a:lnTo>
                        <a:pt x="1694" y="207"/>
                      </a:lnTo>
                      <a:lnTo>
                        <a:pt x="1940" y="150"/>
                      </a:lnTo>
                      <a:lnTo>
                        <a:pt x="1986" y="159"/>
                      </a:lnTo>
                      <a:lnTo>
                        <a:pt x="2350" y="315"/>
                      </a:lnTo>
                      <a:lnTo>
                        <a:pt x="2426" y="320"/>
                      </a:lnTo>
                      <a:lnTo>
                        <a:pt x="2554" y="244"/>
                      </a:lnTo>
                      <a:lnTo>
                        <a:pt x="2623" y="224"/>
                      </a:lnTo>
                      <a:lnTo>
                        <a:pt x="2770" y="231"/>
                      </a:lnTo>
                      <a:lnTo>
                        <a:pt x="2828" y="221"/>
                      </a:lnTo>
                      <a:lnTo>
                        <a:pt x="2845" y="227"/>
                      </a:lnTo>
                      <a:lnTo>
                        <a:pt x="2864" y="254"/>
                      </a:lnTo>
                      <a:lnTo>
                        <a:pt x="2866" y="319"/>
                      </a:lnTo>
                      <a:lnTo>
                        <a:pt x="2933" y="330"/>
                      </a:lnTo>
                      <a:lnTo>
                        <a:pt x="3079" y="296"/>
                      </a:lnTo>
                      <a:lnTo>
                        <a:pt x="3149" y="297"/>
                      </a:lnTo>
                      <a:lnTo>
                        <a:pt x="3411" y="382"/>
                      </a:lnTo>
                      <a:lnTo>
                        <a:pt x="3610" y="540"/>
                      </a:lnTo>
                      <a:lnTo>
                        <a:pt x="3681" y="580"/>
                      </a:lnTo>
                      <a:lnTo>
                        <a:pt x="3749" y="593"/>
                      </a:lnTo>
                      <a:close/>
                    </a:path>
                  </a:pathLst>
                </a:custGeom>
                <a:solidFill>
                  <a:srgbClr val="7D9CE8"/>
                </a:solidFill>
                <a:ln>
                  <a:headEnd/>
                  <a:tailEnd/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00"/>
                </a:p>
              </p:txBody>
            </p:sp>
            <p:sp>
              <p:nvSpPr>
                <p:cNvPr id="51" name="Taurages" descr="{&quot;Key&quot;:&quot;taurages&quot;,&quot;Name&quot;:&quot;Taurages&quot;,&quot;Value&quot;:1.0,&quot;Formula&quot;:&quot;&quot;,&quot;Text&quot;:&quot;&quot;,&quot;OfficeApplication&quot;:1,&quot;HasValue&quot;:true}">
                  <a:extLst>
                    <a:ext uri="{FF2B5EF4-FFF2-40B4-BE49-F238E27FC236}">
                      <a16:creationId xmlns:a16="http://schemas.microsoft.com/office/drawing/2014/main" id="{E430ACCE-1727-0F91-4F0E-67B932ED02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8" y="1875"/>
                  <a:ext cx="1201" cy="801"/>
                </a:xfrm>
                <a:custGeom>
                  <a:avLst/>
                  <a:gdLst>
                    <a:gd name="T0" fmla="*/ 1379 w 3532"/>
                    <a:gd name="T1" fmla="*/ 111 h 2355"/>
                    <a:gd name="T2" fmla="*/ 1441 w 3532"/>
                    <a:gd name="T3" fmla="*/ 217 h 2355"/>
                    <a:gd name="T4" fmla="*/ 1475 w 3532"/>
                    <a:gd name="T5" fmla="*/ 332 h 2355"/>
                    <a:gd name="T6" fmla="*/ 1706 w 3532"/>
                    <a:gd name="T7" fmla="*/ 570 h 2355"/>
                    <a:gd name="T8" fmla="*/ 1714 w 3532"/>
                    <a:gd name="T9" fmla="*/ 773 h 2355"/>
                    <a:gd name="T10" fmla="*/ 1879 w 3532"/>
                    <a:gd name="T11" fmla="*/ 954 h 2355"/>
                    <a:gd name="T12" fmla="*/ 1933 w 3532"/>
                    <a:gd name="T13" fmla="*/ 1031 h 2355"/>
                    <a:gd name="T14" fmla="*/ 2055 w 3532"/>
                    <a:gd name="T15" fmla="*/ 1099 h 2355"/>
                    <a:gd name="T16" fmla="*/ 2104 w 3532"/>
                    <a:gd name="T17" fmla="*/ 1164 h 2355"/>
                    <a:gd name="T18" fmla="*/ 2106 w 3532"/>
                    <a:gd name="T19" fmla="*/ 1305 h 2355"/>
                    <a:gd name="T20" fmla="*/ 2215 w 3532"/>
                    <a:gd name="T21" fmla="*/ 1454 h 2355"/>
                    <a:gd name="T22" fmla="*/ 2288 w 3532"/>
                    <a:gd name="T23" fmla="*/ 1430 h 2355"/>
                    <a:gd name="T24" fmla="*/ 2350 w 3532"/>
                    <a:gd name="T25" fmla="*/ 1363 h 2355"/>
                    <a:gd name="T26" fmla="*/ 2400 w 3532"/>
                    <a:gd name="T27" fmla="*/ 1360 h 2355"/>
                    <a:gd name="T28" fmla="*/ 2522 w 3532"/>
                    <a:gd name="T29" fmla="*/ 1535 h 2355"/>
                    <a:gd name="T30" fmla="*/ 2590 w 3532"/>
                    <a:gd name="T31" fmla="*/ 1596 h 2355"/>
                    <a:gd name="T32" fmla="*/ 2730 w 3532"/>
                    <a:gd name="T33" fmla="*/ 1554 h 2355"/>
                    <a:gd name="T34" fmla="*/ 2848 w 3532"/>
                    <a:gd name="T35" fmla="*/ 1534 h 2355"/>
                    <a:gd name="T36" fmla="*/ 2932 w 3532"/>
                    <a:gd name="T37" fmla="*/ 1595 h 2355"/>
                    <a:gd name="T38" fmla="*/ 3125 w 3532"/>
                    <a:gd name="T39" fmla="*/ 1670 h 2355"/>
                    <a:gd name="T40" fmla="*/ 3280 w 3532"/>
                    <a:gd name="T41" fmla="*/ 1715 h 2355"/>
                    <a:gd name="T42" fmla="*/ 3489 w 3532"/>
                    <a:gd name="T43" fmla="*/ 1715 h 2355"/>
                    <a:gd name="T44" fmla="*/ 3479 w 3532"/>
                    <a:gd name="T45" fmla="*/ 1883 h 2355"/>
                    <a:gd name="T46" fmla="*/ 3478 w 3532"/>
                    <a:gd name="T47" fmla="*/ 2055 h 2355"/>
                    <a:gd name="T48" fmla="*/ 3197 w 3532"/>
                    <a:gd name="T49" fmla="*/ 2303 h 2355"/>
                    <a:gd name="T50" fmla="*/ 2389 w 3532"/>
                    <a:gd name="T51" fmla="*/ 2236 h 2355"/>
                    <a:gd name="T52" fmla="*/ 2030 w 3532"/>
                    <a:gd name="T53" fmla="*/ 2275 h 2355"/>
                    <a:gd name="T54" fmla="*/ 1734 w 3532"/>
                    <a:gd name="T55" fmla="*/ 2354 h 2355"/>
                    <a:gd name="T56" fmla="*/ 1608 w 3532"/>
                    <a:gd name="T57" fmla="*/ 2329 h 2355"/>
                    <a:gd name="T58" fmla="*/ 968 w 3532"/>
                    <a:gd name="T59" fmla="*/ 2309 h 2355"/>
                    <a:gd name="T60" fmla="*/ 1004 w 3532"/>
                    <a:gd name="T61" fmla="*/ 2114 h 2355"/>
                    <a:gd name="T62" fmla="*/ 972 w 3532"/>
                    <a:gd name="T63" fmla="*/ 2005 h 2355"/>
                    <a:gd name="T64" fmla="*/ 830 w 3532"/>
                    <a:gd name="T65" fmla="*/ 1995 h 2355"/>
                    <a:gd name="T66" fmla="*/ 727 w 3532"/>
                    <a:gd name="T67" fmla="*/ 1931 h 2355"/>
                    <a:gd name="T68" fmla="*/ 593 w 3532"/>
                    <a:gd name="T69" fmla="*/ 2001 h 2355"/>
                    <a:gd name="T70" fmla="*/ 578 w 3532"/>
                    <a:gd name="T71" fmla="*/ 1901 h 2355"/>
                    <a:gd name="T72" fmla="*/ 503 w 3532"/>
                    <a:gd name="T73" fmla="*/ 1699 h 2355"/>
                    <a:gd name="T74" fmla="*/ 189 w 3532"/>
                    <a:gd name="T75" fmla="*/ 1566 h 2355"/>
                    <a:gd name="T76" fmla="*/ 399 w 3532"/>
                    <a:gd name="T77" fmla="*/ 1274 h 2355"/>
                    <a:gd name="T78" fmla="*/ 493 w 3532"/>
                    <a:gd name="T79" fmla="*/ 1088 h 2355"/>
                    <a:gd name="T80" fmla="*/ 318 w 3532"/>
                    <a:gd name="T81" fmla="*/ 975 h 2355"/>
                    <a:gd name="T82" fmla="*/ 197 w 3532"/>
                    <a:gd name="T83" fmla="*/ 965 h 2355"/>
                    <a:gd name="T84" fmla="*/ 99 w 3532"/>
                    <a:gd name="T85" fmla="*/ 729 h 2355"/>
                    <a:gd name="T86" fmla="*/ 35 w 3532"/>
                    <a:gd name="T87" fmla="*/ 523 h 2355"/>
                    <a:gd name="T88" fmla="*/ 127 w 3532"/>
                    <a:gd name="T89" fmla="*/ 396 h 2355"/>
                    <a:gd name="T90" fmla="*/ 404 w 3532"/>
                    <a:gd name="T91" fmla="*/ 295 h 2355"/>
                    <a:gd name="T92" fmla="*/ 518 w 3532"/>
                    <a:gd name="T93" fmla="*/ 220 h 2355"/>
                    <a:gd name="T94" fmla="*/ 543 w 3532"/>
                    <a:gd name="T95" fmla="*/ 94 h 2355"/>
                    <a:gd name="T96" fmla="*/ 650 w 3532"/>
                    <a:gd name="T97" fmla="*/ 86 h 2355"/>
                    <a:gd name="T98" fmla="*/ 988 w 3532"/>
                    <a:gd name="T99" fmla="*/ 0 h 2355"/>
                    <a:gd name="T100" fmla="*/ 1153 w 3532"/>
                    <a:gd name="T101" fmla="*/ 41 h 23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3532" h="2355">
                      <a:moveTo>
                        <a:pt x="1365" y="34"/>
                      </a:moveTo>
                      <a:lnTo>
                        <a:pt x="1364" y="66"/>
                      </a:lnTo>
                      <a:lnTo>
                        <a:pt x="1368" y="85"/>
                      </a:lnTo>
                      <a:lnTo>
                        <a:pt x="1379" y="111"/>
                      </a:lnTo>
                      <a:lnTo>
                        <a:pt x="1403" y="138"/>
                      </a:lnTo>
                      <a:lnTo>
                        <a:pt x="1448" y="159"/>
                      </a:lnTo>
                      <a:lnTo>
                        <a:pt x="1456" y="174"/>
                      </a:lnTo>
                      <a:lnTo>
                        <a:pt x="1441" y="217"/>
                      </a:lnTo>
                      <a:lnTo>
                        <a:pt x="1440" y="239"/>
                      </a:lnTo>
                      <a:lnTo>
                        <a:pt x="1444" y="262"/>
                      </a:lnTo>
                      <a:lnTo>
                        <a:pt x="1461" y="305"/>
                      </a:lnTo>
                      <a:lnTo>
                        <a:pt x="1475" y="332"/>
                      </a:lnTo>
                      <a:lnTo>
                        <a:pt x="1505" y="361"/>
                      </a:lnTo>
                      <a:lnTo>
                        <a:pt x="1603" y="422"/>
                      </a:lnTo>
                      <a:lnTo>
                        <a:pt x="1626" y="449"/>
                      </a:lnTo>
                      <a:lnTo>
                        <a:pt x="1706" y="570"/>
                      </a:lnTo>
                      <a:lnTo>
                        <a:pt x="1743" y="599"/>
                      </a:lnTo>
                      <a:lnTo>
                        <a:pt x="1746" y="615"/>
                      </a:lnTo>
                      <a:lnTo>
                        <a:pt x="1701" y="685"/>
                      </a:lnTo>
                      <a:lnTo>
                        <a:pt x="1714" y="773"/>
                      </a:lnTo>
                      <a:lnTo>
                        <a:pt x="1765" y="799"/>
                      </a:lnTo>
                      <a:lnTo>
                        <a:pt x="1813" y="893"/>
                      </a:lnTo>
                      <a:lnTo>
                        <a:pt x="1836" y="924"/>
                      </a:lnTo>
                      <a:lnTo>
                        <a:pt x="1879" y="954"/>
                      </a:lnTo>
                      <a:lnTo>
                        <a:pt x="1924" y="963"/>
                      </a:lnTo>
                      <a:lnTo>
                        <a:pt x="1935" y="975"/>
                      </a:lnTo>
                      <a:lnTo>
                        <a:pt x="1941" y="998"/>
                      </a:lnTo>
                      <a:lnTo>
                        <a:pt x="1933" y="1031"/>
                      </a:lnTo>
                      <a:lnTo>
                        <a:pt x="1936" y="1069"/>
                      </a:lnTo>
                      <a:lnTo>
                        <a:pt x="1983" y="1110"/>
                      </a:lnTo>
                      <a:lnTo>
                        <a:pt x="2020" y="1113"/>
                      </a:lnTo>
                      <a:lnTo>
                        <a:pt x="2055" y="1099"/>
                      </a:lnTo>
                      <a:lnTo>
                        <a:pt x="2073" y="1097"/>
                      </a:lnTo>
                      <a:lnTo>
                        <a:pt x="2086" y="1107"/>
                      </a:lnTo>
                      <a:lnTo>
                        <a:pt x="2100" y="1135"/>
                      </a:lnTo>
                      <a:lnTo>
                        <a:pt x="2104" y="1164"/>
                      </a:lnTo>
                      <a:lnTo>
                        <a:pt x="2103" y="1195"/>
                      </a:lnTo>
                      <a:lnTo>
                        <a:pt x="2094" y="1250"/>
                      </a:lnTo>
                      <a:lnTo>
                        <a:pt x="2095" y="1276"/>
                      </a:lnTo>
                      <a:lnTo>
                        <a:pt x="2106" y="1305"/>
                      </a:lnTo>
                      <a:lnTo>
                        <a:pt x="2126" y="1332"/>
                      </a:lnTo>
                      <a:lnTo>
                        <a:pt x="2168" y="1365"/>
                      </a:lnTo>
                      <a:lnTo>
                        <a:pt x="2208" y="1410"/>
                      </a:lnTo>
                      <a:lnTo>
                        <a:pt x="2215" y="1454"/>
                      </a:lnTo>
                      <a:lnTo>
                        <a:pt x="2225" y="1470"/>
                      </a:lnTo>
                      <a:lnTo>
                        <a:pt x="2238" y="1475"/>
                      </a:lnTo>
                      <a:lnTo>
                        <a:pt x="2260" y="1464"/>
                      </a:lnTo>
                      <a:lnTo>
                        <a:pt x="2288" y="1430"/>
                      </a:lnTo>
                      <a:lnTo>
                        <a:pt x="2310" y="1415"/>
                      </a:lnTo>
                      <a:lnTo>
                        <a:pt x="2328" y="1385"/>
                      </a:lnTo>
                      <a:lnTo>
                        <a:pt x="2345" y="1374"/>
                      </a:lnTo>
                      <a:lnTo>
                        <a:pt x="2350" y="1363"/>
                      </a:lnTo>
                      <a:lnTo>
                        <a:pt x="2348" y="1326"/>
                      </a:lnTo>
                      <a:lnTo>
                        <a:pt x="2361" y="1321"/>
                      </a:lnTo>
                      <a:lnTo>
                        <a:pt x="2374" y="1330"/>
                      </a:lnTo>
                      <a:lnTo>
                        <a:pt x="2400" y="1360"/>
                      </a:lnTo>
                      <a:lnTo>
                        <a:pt x="2545" y="1474"/>
                      </a:lnTo>
                      <a:lnTo>
                        <a:pt x="2553" y="1489"/>
                      </a:lnTo>
                      <a:lnTo>
                        <a:pt x="2550" y="1505"/>
                      </a:lnTo>
                      <a:lnTo>
                        <a:pt x="2522" y="1535"/>
                      </a:lnTo>
                      <a:lnTo>
                        <a:pt x="2509" y="1559"/>
                      </a:lnTo>
                      <a:lnTo>
                        <a:pt x="2513" y="1581"/>
                      </a:lnTo>
                      <a:lnTo>
                        <a:pt x="2537" y="1596"/>
                      </a:lnTo>
                      <a:lnTo>
                        <a:pt x="2590" y="1596"/>
                      </a:lnTo>
                      <a:lnTo>
                        <a:pt x="2652" y="1585"/>
                      </a:lnTo>
                      <a:lnTo>
                        <a:pt x="2689" y="1556"/>
                      </a:lnTo>
                      <a:lnTo>
                        <a:pt x="2708" y="1551"/>
                      </a:lnTo>
                      <a:lnTo>
                        <a:pt x="2730" y="1554"/>
                      </a:lnTo>
                      <a:lnTo>
                        <a:pt x="2759" y="1565"/>
                      </a:lnTo>
                      <a:lnTo>
                        <a:pt x="2799" y="1560"/>
                      </a:lnTo>
                      <a:lnTo>
                        <a:pt x="2822" y="1554"/>
                      </a:lnTo>
                      <a:lnTo>
                        <a:pt x="2848" y="1534"/>
                      </a:lnTo>
                      <a:lnTo>
                        <a:pt x="2864" y="1533"/>
                      </a:lnTo>
                      <a:lnTo>
                        <a:pt x="2884" y="1541"/>
                      </a:lnTo>
                      <a:lnTo>
                        <a:pt x="2920" y="1569"/>
                      </a:lnTo>
                      <a:lnTo>
                        <a:pt x="2932" y="1595"/>
                      </a:lnTo>
                      <a:lnTo>
                        <a:pt x="2939" y="1640"/>
                      </a:lnTo>
                      <a:lnTo>
                        <a:pt x="2953" y="1656"/>
                      </a:lnTo>
                      <a:lnTo>
                        <a:pt x="2992" y="1670"/>
                      </a:lnTo>
                      <a:lnTo>
                        <a:pt x="3125" y="1670"/>
                      </a:lnTo>
                      <a:lnTo>
                        <a:pt x="3210" y="1654"/>
                      </a:lnTo>
                      <a:lnTo>
                        <a:pt x="3235" y="1661"/>
                      </a:lnTo>
                      <a:lnTo>
                        <a:pt x="3270" y="1691"/>
                      </a:lnTo>
                      <a:lnTo>
                        <a:pt x="3280" y="1715"/>
                      </a:lnTo>
                      <a:lnTo>
                        <a:pt x="3297" y="1730"/>
                      </a:lnTo>
                      <a:lnTo>
                        <a:pt x="3315" y="1734"/>
                      </a:lnTo>
                      <a:lnTo>
                        <a:pt x="3435" y="1706"/>
                      </a:lnTo>
                      <a:lnTo>
                        <a:pt x="3489" y="1715"/>
                      </a:lnTo>
                      <a:lnTo>
                        <a:pt x="3532" y="1768"/>
                      </a:lnTo>
                      <a:lnTo>
                        <a:pt x="3493" y="1816"/>
                      </a:lnTo>
                      <a:lnTo>
                        <a:pt x="3483" y="1846"/>
                      </a:lnTo>
                      <a:lnTo>
                        <a:pt x="3479" y="1883"/>
                      </a:lnTo>
                      <a:lnTo>
                        <a:pt x="3482" y="1951"/>
                      </a:lnTo>
                      <a:lnTo>
                        <a:pt x="3487" y="1991"/>
                      </a:lnTo>
                      <a:lnTo>
                        <a:pt x="3485" y="2026"/>
                      </a:lnTo>
                      <a:lnTo>
                        <a:pt x="3478" y="2055"/>
                      </a:lnTo>
                      <a:lnTo>
                        <a:pt x="3452" y="2094"/>
                      </a:lnTo>
                      <a:lnTo>
                        <a:pt x="3417" y="2160"/>
                      </a:lnTo>
                      <a:lnTo>
                        <a:pt x="3393" y="2275"/>
                      </a:lnTo>
                      <a:lnTo>
                        <a:pt x="3197" y="2303"/>
                      </a:lnTo>
                      <a:lnTo>
                        <a:pt x="2522" y="2176"/>
                      </a:lnTo>
                      <a:lnTo>
                        <a:pt x="2455" y="2194"/>
                      </a:lnTo>
                      <a:lnTo>
                        <a:pt x="2415" y="2213"/>
                      </a:lnTo>
                      <a:lnTo>
                        <a:pt x="2389" y="2236"/>
                      </a:lnTo>
                      <a:lnTo>
                        <a:pt x="2359" y="2256"/>
                      </a:lnTo>
                      <a:lnTo>
                        <a:pt x="2244" y="2224"/>
                      </a:lnTo>
                      <a:lnTo>
                        <a:pt x="2135" y="2239"/>
                      </a:lnTo>
                      <a:lnTo>
                        <a:pt x="2030" y="2275"/>
                      </a:lnTo>
                      <a:lnTo>
                        <a:pt x="2005" y="2294"/>
                      </a:lnTo>
                      <a:lnTo>
                        <a:pt x="1942" y="2322"/>
                      </a:lnTo>
                      <a:lnTo>
                        <a:pt x="1763" y="2355"/>
                      </a:lnTo>
                      <a:lnTo>
                        <a:pt x="1734" y="2354"/>
                      </a:lnTo>
                      <a:lnTo>
                        <a:pt x="1723" y="2349"/>
                      </a:lnTo>
                      <a:lnTo>
                        <a:pt x="1684" y="2320"/>
                      </a:lnTo>
                      <a:lnTo>
                        <a:pt x="1667" y="2301"/>
                      </a:lnTo>
                      <a:lnTo>
                        <a:pt x="1608" y="2329"/>
                      </a:lnTo>
                      <a:lnTo>
                        <a:pt x="1595" y="2315"/>
                      </a:lnTo>
                      <a:lnTo>
                        <a:pt x="1543" y="2285"/>
                      </a:lnTo>
                      <a:lnTo>
                        <a:pt x="1320" y="2352"/>
                      </a:lnTo>
                      <a:lnTo>
                        <a:pt x="968" y="2309"/>
                      </a:lnTo>
                      <a:lnTo>
                        <a:pt x="968" y="2227"/>
                      </a:lnTo>
                      <a:lnTo>
                        <a:pt x="972" y="2204"/>
                      </a:lnTo>
                      <a:lnTo>
                        <a:pt x="995" y="2149"/>
                      </a:lnTo>
                      <a:lnTo>
                        <a:pt x="1004" y="2114"/>
                      </a:lnTo>
                      <a:lnTo>
                        <a:pt x="1029" y="2068"/>
                      </a:lnTo>
                      <a:lnTo>
                        <a:pt x="1027" y="2024"/>
                      </a:lnTo>
                      <a:lnTo>
                        <a:pt x="989" y="2003"/>
                      </a:lnTo>
                      <a:lnTo>
                        <a:pt x="972" y="2005"/>
                      </a:lnTo>
                      <a:lnTo>
                        <a:pt x="934" y="2000"/>
                      </a:lnTo>
                      <a:lnTo>
                        <a:pt x="898" y="1989"/>
                      </a:lnTo>
                      <a:lnTo>
                        <a:pt x="854" y="1998"/>
                      </a:lnTo>
                      <a:lnTo>
                        <a:pt x="830" y="1995"/>
                      </a:lnTo>
                      <a:lnTo>
                        <a:pt x="808" y="1984"/>
                      </a:lnTo>
                      <a:lnTo>
                        <a:pt x="768" y="1945"/>
                      </a:lnTo>
                      <a:lnTo>
                        <a:pt x="748" y="1933"/>
                      </a:lnTo>
                      <a:lnTo>
                        <a:pt x="727" y="1931"/>
                      </a:lnTo>
                      <a:lnTo>
                        <a:pt x="672" y="1940"/>
                      </a:lnTo>
                      <a:lnTo>
                        <a:pt x="657" y="1948"/>
                      </a:lnTo>
                      <a:lnTo>
                        <a:pt x="618" y="1985"/>
                      </a:lnTo>
                      <a:lnTo>
                        <a:pt x="593" y="2001"/>
                      </a:lnTo>
                      <a:lnTo>
                        <a:pt x="573" y="1998"/>
                      </a:lnTo>
                      <a:lnTo>
                        <a:pt x="564" y="1980"/>
                      </a:lnTo>
                      <a:lnTo>
                        <a:pt x="577" y="1920"/>
                      </a:lnTo>
                      <a:lnTo>
                        <a:pt x="578" y="1901"/>
                      </a:lnTo>
                      <a:lnTo>
                        <a:pt x="574" y="1879"/>
                      </a:lnTo>
                      <a:lnTo>
                        <a:pt x="542" y="1806"/>
                      </a:lnTo>
                      <a:lnTo>
                        <a:pt x="515" y="1723"/>
                      </a:lnTo>
                      <a:lnTo>
                        <a:pt x="503" y="1699"/>
                      </a:lnTo>
                      <a:lnTo>
                        <a:pt x="483" y="1679"/>
                      </a:lnTo>
                      <a:lnTo>
                        <a:pt x="280" y="1589"/>
                      </a:lnTo>
                      <a:lnTo>
                        <a:pt x="214" y="1579"/>
                      </a:lnTo>
                      <a:lnTo>
                        <a:pt x="189" y="1566"/>
                      </a:lnTo>
                      <a:lnTo>
                        <a:pt x="183" y="1536"/>
                      </a:lnTo>
                      <a:lnTo>
                        <a:pt x="204" y="1488"/>
                      </a:lnTo>
                      <a:lnTo>
                        <a:pt x="364" y="1305"/>
                      </a:lnTo>
                      <a:lnTo>
                        <a:pt x="399" y="1274"/>
                      </a:lnTo>
                      <a:lnTo>
                        <a:pt x="428" y="1241"/>
                      </a:lnTo>
                      <a:lnTo>
                        <a:pt x="444" y="1210"/>
                      </a:lnTo>
                      <a:lnTo>
                        <a:pt x="460" y="1106"/>
                      </a:lnTo>
                      <a:lnTo>
                        <a:pt x="493" y="1088"/>
                      </a:lnTo>
                      <a:lnTo>
                        <a:pt x="492" y="1056"/>
                      </a:lnTo>
                      <a:lnTo>
                        <a:pt x="473" y="1034"/>
                      </a:lnTo>
                      <a:lnTo>
                        <a:pt x="403" y="1015"/>
                      </a:lnTo>
                      <a:lnTo>
                        <a:pt x="318" y="975"/>
                      </a:lnTo>
                      <a:lnTo>
                        <a:pt x="274" y="939"/>
                      </a:lnTo>
                      <a:lnTo>
                        <a:pt x="253" y="929"/>
                      </a:lnTo>
                      <a:lnTo>
                        <a:pt x="234" y="933"/>
                      </a:lnTo>
                      <a:lnTo>
                        <a:pt x="197" y="965"/>
                      </a:lnTo>
                      <a:lnTo>
                        <a:pt x="175" y="966"/>
                      </a:lnTo>
                      <a:lnTo>
                        <a:pt x="153" y="941"/>
                      </a:lnTo>
                      <a:lnTo>
                        <a:pt x="109" y="758"/>
                      </a:lnTo>
                      <a:lnTo>
                        <a:pt x="99" y="729"/>
                      </a:lnTo>
                      <a:lnTo>
                        <a:pt x="68" y="694"/>
                      </a:lnTo>
                      <a:lnTo>
                        <a:pt x="57" y="666"/>
                      </a:lnTo>
                      <a:lnTo>
                        <a:pt x="43" y="543"/>
                      </a:lnTo>
                      <a:lnTo>
                        <a:pt x="35" y="523"/>
                      </a:lnTo>
                      <a:lnTo>
                        <a:pt x="4" y="496"/>
                      </a:lnTo>
                      <a:lnTo>
                        <a:pt x="0" y="460"/>
                      </a:lnTo>
                      <a:lnTo>
                        <a:pt x="110" y="411"/>
                      </a:lnTo>
                      <a:lnTo>
                        <a:pt x="127" y="396"/>
                      </a:lnTo>
                      <a:lnTo>
                        <a:pt x="145" y="354"/>
                      </a:lnTo>
                      <a:lnTo>
                        <a:pt x="135" y="320"/>
                      </a:lnTo>
                      <a:lnTo>
                        <a:pt x="377" y="285"/>
                      </a:lnTo>
                      <a:lnTo>
                        <a:pt x="404" y="295"/>
                      </a:lnTo>
                      <a:lnTo>
                        <a:pt x="432" y="298"/>
                      </a:lnTo>
                      <a:lnTo>
                        <a:pt x="455" y="290"/>
                      </a:lnTo>
                      <a:lnTo>
                        <a:pt x="507" y="238"/>
                      </a:lnTo>
                      <a:lnTo>
                        <a:pt x="518" y="220"/>
                      </a:lnTo>
                      <a:lnTo>
                        <a:pt x="520" y="204"/>
                      </a:lnTo>
                      <a:lnTo>
                        <a:pt x="519" y="159"/>
                      </a:lnTo>
                      <a:lnTo>
                        <a:pt x="527" y="131"/>
                      </a:lnTo>
                      <a:lnTo>
                        <a:pt x="543" y="94"/>
                      </a:lnTo>
                      <a:lnTo>
                        <a:pt x="568" y="84"/>
                      </a:lnTo>
                      <a:lnTo>
                        <a:pt x="595" y="93"/>
                      </a:lnTo>
                      <a:lnTo>
                        <a:pt x="623" y="93"/>
                      </a:lnTo>
                      <a:lnTo>
                        <a:pt x="650" y="86"/>
                      </a:lnTo>
                      <a:lnTo>
                        <a:pt x="687" y="59"/>
                      </a:lnTo>
                      <a:lnTo>
                        <a:pt x="760" y="26"/>
                      </a:lnTo>
                      <a:lnTo>
                        <a:pt x="935" y="5"/>
                      </a:lnTo>
                      <a:lnTo>
                        <a:pt x="988" y="0"/>
                      </a:lnTo>
                      <a:lnTo>
                        <a:pt x="1052" y="31"/>
                      </a:lnTo>
                      <a:lnTo>
                        <a:pt x="1077" y="38"/>
                      </a:lnTo>
                      <a:lnTo>
                        <a:pt x="1129" y="34"/>
                      </a:lnTo>
                      <a:lnTo>
                        <a:pt x="1153" y="41"/>
                      </a:lnTo>
                      <a:lnTo>
                        <a:pt x="1178" y="55"/>
                      </a:lnTo>
                      <a:lnTo>
                        <a:pt x="1203" y="60"/>
                      </a:lnTo>
                      <a:lnTo>
                        <a:pt x="1365" y="34"/>
                      </a:lnTo>
                      <a:close/>
                    </a:path>
                  </a:pathLst>
                </a:custGeom>
                <a:solidFill>
                  <a:srgbClr val="7D9CE8"/>
                </a:solidFill>
                <a:ln>
                  <a:headEnd/>
                  <a:tailEnd/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00"/>
                </a:p>
              </p:txBody>
            </p:sp>
            <p:sp>
              <p:nvSpPr>
                <p:cNvPr id="52" name="Utenos" descr="{&quot;Key&quot;:&quot;utenos&quot;,&quot;Name&quot;:&quot;Utenos&quot;,&quot;Value&quot;:1.0,&quot;Formula&quot;:&quot;&quot;,&quot;Text&quot;:&quot;&quot;,&quot;OfficeApplication&quot;:1,&quot;HasValue&quot;:true}">
                  <a:extLst>
                    <a:ext uri="{FF2B5EF4-FFF2-40B4-BE49-F238E27FC236}">
                      <a16:creationId xmlns:a16="http://schemas.microsoft.com/office/drawing/2014/main" id="{8001446A-DE73-B0B1-CB65-6650DF5C9B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91" y="1525"/>
                  <a:ext cx="1567" cy="1190"/>
                </a:xfrm>
                <a:custGeom>
                  <a:avLst/>
                  <a:gdLst>
                    <a:gd name="T0" fmla="*/ 4379 w 4607"/>
                    <a:gd name="T1" fmla="*/ 2564 h 3496"/>
                    <a:gd name="T2" fmla="*/ 4113 w 4607"/>
                    <a:gd name="T3" fmla="*/ 2689 h 3496"/>
                    <a:gd name="T4" fmla="*/ 3366 w 4607"/>
                    <a:gd name="T5" fmla="*/ 2653 h 3496"/>
                    <a:gd name="T6" fmla="*/ 3235 w 4607"/>
                    <a:gd name="T7" fmla="*/ 2671 h 3496"/>
                    <a:gd name="T8" fmla="*/ 3254 w 4607"/>
                    <a:gd name="T9" fmla="*/ 2509 h 3496"/>
                    <a:gd name="T10" fmla="*/ 2994 w 4607"/>
                    <a:gd name="T11" fmla="*/ 2427 h 3496"/>
                    <a:gd name="T12" fmla="*/ 2905 w 4607"/>
                    <a:gd name="T13" fmla="*/ 2531 h 3496"/>
                    <a:gd name="T14" fmla="*/ 2785 w 4607"/>
                    <a:gd name="T15" fmla="*/ 2553 h 3496"/>
                    <a:gd name="T16" fmla="*/ 2660 w 4607"/>
                    <a:gd name="T17" fmla="*/ 2511 h 3496"/>
                    <a:gd name="T18" fmla="*/ 2436 w 4607"/>
                    <a:gd name="T19" fmla="*/ 2437 h 3496"/>
                    <a:gd name="T20" fmla="*/ 2164 w 4607"/>
                    <a:gd name="T21" fmla="*/ 2673 h 3496"/>
                    <a:gd name="T22" fmla="*/ 2187 w 4607"/>
                    <a:gd name="T23" fmla="*/ 2874 h 3496"/>
                    <a:gd name="T24" fmla="*/ 2372 w 4607"/>
                    <a:gd name="T25" fmla="*/ 3059 h 3496"/>
                    <a:gd name="T26" fmla="*/ 2385 w 4607"/>
                    <a:gd name="T27" fmla="*/ 3176 h 3496"/>
                    <a:gd name="T28" fmla="*/ 2379 w 4607"/>
                    <a:gd name="T29" fmla="*/ 3269 h 3496"/>
                    <a:gd name="T30" fmla="*/ 2336 w 4607"/>
                    <a:gd name="T31" fmla="*/ 3393 h 3496"/>
                    <a:gd name="T32" fmla="*/ 2095 w 4607"/>
                    <a:gd name="T33" fmla="*/ 3332 h 3496"/>
                    <a:gd name="T34" fmla="*/ 1491 w 4607"/>
                    <a:gd name="T35" fmla="*/ 3491 h 3496"/>
                    <a:gd name="T36" fmla="*/ 1190 w 4607"/>
                    <a:gd name="T37" fmla="*/ 3282 h 3496"/>
                    <a:gd name="T38" fmla="*/ 1064 w 4607"/>
                    <a:gd name="T39" fmla="*/ 3168 h 3496"/>
                    <a:gd name="T40" fmla="*/ 1195 w 4607"/>
                    <a:gd name="T41" fmla="*/ 2968 h 3496"/>
                    <a:gd name="T42" fmla="*/ 1316 w 4607"/>
                    <a:gd name="T43" fmla="*/ 2887 h 3496"/>
                    <a:gd name="T44" fmla="*/ 1142 w 4607"/>
                    <a:gd name="T45" fmla="*/ 2790 h 3496"/>
                    <a:gd name="T46" fmla="*/ 1142 w 4607"/>
                    <a:gd name="T47" fmla="*/ 2664 h 3496"/>
                    <a:gd name="T48" fmla="*/ 1082 w 4607"/>
                    <a:gd name="T49" fmla="*/ 2578 h 3496"/>
                    <a:gd name="T50" fmla="*/ 931 w 4607"/>
                    <a:gd name="T51" fmla="*/ 2495 h 3496"/>
                    <a:gd name="T52" fmla="*/ 726 w 4607"/>
                    <a:gd name="T53" fmla="*/ 2393 h 3496"/>
                    <a:gd name="T54" fmla="*/ 686 w 4607"/>
                    <a:gd name="T55" fmla="*/ 2245 h 3496"/>
                    <a:gd name="T56" fmla="*/ 519 w 4607"/>
                    <a:gd name="T57" fmla="*/ 2283 h 3496"/>
                    <a:gd name="T58" fmla="*/ 354 w 4607"/>
                    <a:gd name="T59" fmla="*/ 2190 h 3496"/>
                    <a:gd name="T60" fmla="*/ 297 w 4607"/>
                    <a:gd name="T61" fmla="*/ 2052 h 3496"/>
                    <a:gd name="T62" fmla="*/ 360 w 4607"/>
                    <a:gd name="T63" fmla="*/ 1962 h 3496"/>
                    <a:gd name="T64" fmla="*/ 41 w 4607"/>
                    <a:gd name="T65" fmla="*/ 1552 h 3496"/>
                    <a:gd name="T66" fmla="*/ 50 w 4607"/>
                    <a:gd name="T67" fmla="*/ 1380 h 3496"/>
                    <a:gd name="T68" fmla="*/ 102 w 4607"/>
                    <a:gd name="T69" fmla="*/ 1237 h 3496"/>
                    <a:gd name="T70" fmla="*/ 1 w 4607"/>
                    <a:gd name="T71" fmla="*/ 1133 h 3496"/>
                    <a:gd name="T72" fmla="*/ 132 w 4607"/>
                    <a:gd name="T73" fmla="*/ 1137 h 3496"/>
                    <a:gd name="T74" fmla="*/ 174 w 4607"/>
                    <a:gd name="T75" fmla="*/ 1044 h 3496"/>
                    <a:gd name="T76" fmla="*/ 264 w 4607"/>
                    <a:gd name="T77" fmla="*/ 919 h 3496"/>
                    <a:gd name="T78" fmla="*/ 426 w 4607"/>
                    <a:gd name="T79" fmla="*/ 927 h 3496"/>
                    <a:gd name="T80" fmla="*/ 555 w 4607"/>
                    <a:gd name="T81" fmla="*/ 879 h 3496"/>
                    <a:gd name="T82" fmla="*/ 862 w 4607"/>
                    <a:gd name="T83" fmla="*/ 874 h 3496"/>
                    <a:gd name="T84" fmla="*/ 929 w 4607"/>
                    <a:gd name="T85" fmla="*/ 1003 h 3496"/>
                    <a:gd name="T86" fmla="*/ 1289 w 4607"/>
                    <a:gd name="T87" fmla="*/ 912 h 3496"/>
                    <a:gd name="T88" fmla="*/ 1410 w 4607"/>
                    <a:gd name="T89" fmla="*/ 890 h 3496"/>
                    <a:gd name="T90" fmla="*/ 1630 w 4607"/>
                    <a:gd name="T91" fmla="*/ 738 h 3496"/>
                    <a:gd name="T92" fmla="*/ 1694 w 4607"/>
                    <a:gd name="T93" fmla="*/ 828 h 3496"/>
                    <a:gd name="T94" fmla="*/ 1781 w 4607"/>
                    <a:gd name="T95" fmla="*/ 825 h 3496"/>
                    <a:gd name="T96" fmla="*/ 2199 w 4607"/>
                    <a:gd name="T97" fmla="*/ 803 h 3496"/>
                    <a:gd name="T98" fmla="*/ 2340 w 4607"/>
                    <a:gd name="T99" fmla="*/ 748 h 3496"/>
                    <a:gd name="T100" fmla="*/ 2486 w 4607"/>
                    <a:gd name="T101" fmla="*/ 699 h 3496"/>
                    <a:gd name="T102" fmla="*/ 2622 w 4607"/>
                    <a:gd name="T103" fmla="*/ 410 h 3496"/>
                    <a:gd name="T104" fmla="*/ 2740 w 4607"/>
                    <a:gd name="T105" fmla="*/ 244 h 3496"/>
                    <a:gd name="T106" fmla="*/ 2825 w 4607"/>
                    <a:gd name="T107" fmla="*/ 0 h 3496"/>
                    <a:gd name="T108" fmla="*/ 3389 w 4607"/>
                    <a:gd name="T109" fmla="*/ 612 h 3496"/>
                    <a:gd name="T110" fmla="*/ 4170 w 4607"/>
                    <a:gd name="T111" fmla="*/ 1103 h 3496"/>
                    <a:gd name="T112" fmla="*/ 4131 w 4607"/>
                    <a:gd name="T113" fmla="*/ 1540 h 3496"/>
                    <a:gd name="T114" fmla="*/ 4061 w 4607"/>
                    <a:gd name="T115" fmla="*/ 1882 h 3496"/>
                    <a:gd name="T116" fmla="*/ 3874 w 4607"/>
                    <a:gd name="T117" fmla="*/ 2269 h 3496"/>
                    <a:gd name="T118" fmla="*/ 4059 w 4607"/>
                    <a:gd name="T119" fmla="*/ 2450 h 3496"/>
                    <a:gd name="T120" fmla="*/ 4584 w 4607"/>
                    <a:gd name="T121" fmla="*/ 2638 h 34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4607" h="3496">
                      <a:moveTo>
                        <a:pt x="4479" y="2692"/>
                      </a:moveTo>
                      <a:lnTo>
                        <a:pt x="4473" y="2677"/>
                      </a:lnTo>
                      <a:lnTo>
                        <a:pt x="4428" y="2594"/>
                      </a:lnTo>
                      <a:lnTo>
                        <a:pt x="4409" y="2579"/>
                      </a:lnTo>
                      <a:lnTo>
                        <a:pt x="4379" y="2564"/>
                      </a:lnTo>
                      <a:lnTo>
                        <a:pt x="4349" y="2564"/>
                      </a:lnTo>
                      <a:lnTo>
                        <a:pt x="4251" y="2594"/>
                      </a:lnTo>
                      <a:lnTo>
                        <a:pt x="4233" y="2607"/>
                      </a:lnTo>
                      <a:lnTo>
                        <a:pt x="4218" y="2623"/>
                      </a:lnTo>
                      <a:lnTo>
                        <a:pt x="4113" y="2689"/>
                      </a:lnTo>
                      <a:lnTo>
                        <a:pt x="3875" y="2758"/>
                      </a:lnTo>
                      <a:lnTo>
                        <a:pt x="3589" y="2744"/>
                      </a:lnTo>
                      <a:lnTo>
                        <a:pt x="3483" y="2719"/>
                      </a:lnTo>
                      <a:lnTo>
                        <a:pt x="3406" y="2671"/>
                      </a:lnTo>
                      <a:lnTo>
                        <a:pt x="3366" y="2653"/>
                      </a:lnTo>
                      <a:lnTo>
                        <a:pt x="3341" y="2654"/>
                      </a:lnTo>
                      <a:lnTo>
                        <a:pt x="3321" y="2663"/>
                      </a:lnTo>
                      <a:lnTo>
                        <a:pt x="3300" y="2678"/>
                      </a:lnTo>
                      <a:lnTo>
                        <a:pt x="3263" y="2686"/>
                      </a:lnTo>
                      <a:lnTo>
                        <a:pt x="3235" y="2671"/>
                      </a:lnTo>
                      <a:lnTo>
                        <a:pt x="3221" y="2634"/>
                      </a:lnTo>
                      <a:lnTo>
                        <a:pt x="3224" y="2598"/>
                      </a:lnTo>
                      <a:lnTo>
                        <a:pt x="3239" y="2562"/>
                      </a:lnTo>
                      <a:lnTo>
                        <a:pt x="3253" y="2536"/>
                      </a:lnTo>
                      <a:lnTo>
                        <a:pt x="3254" y="2509"/>
                      </a:lnTo>
                      <a:lnTo>
                        <a:pt x="3240" y="2483"/>
                      </a:lnTo>
                      <a:lnTo>
                        <a:pt x="3213" y="2457"/>
                      </a:lnTo>
                      <a:lnTo>
                        <a:pt x="3156" y="2429"/>
                      </a:lnTo>
                      <a:lnTo>
                        <a:pt x="3128" y="2422"/>
                      </a:lnTo>
                      <a:lnTo>
                        <a:pt x="2994" y="2427"/>
                      </a:lnTo>
                      <a:lnTo>
                        <a:pt x="2974" y="2433"/>
                      </a:lnTo>
                      <a:lnTo>
                        <a:pt x="2946" y="2457"/>
                      </a:lnTo>
                      <a:lnTo>
                        <a:pt x="2937" y="2471"/>
                      </a:lnTo>
                      <a:lnTo>
                        <a:pt x="2917" y="2514"/>
                      </a:lnTo>
                      <a:lnTo>
                        <a:pt x="2905" y="2531"/>
                      </a:lnTo>
                      <a:lnTo>
                        <a:pt x="2884" y="2548"/>
                      </a:lnTo>
                      <a:lnTo>
                        <a:pt x="2856" y="2563"/>
                      </a:lnTo>
                      <a:lnTo>
                        <a:pt x="2819" y="2572"/>
                      </a:lnTo>
                      <a:lnTo>
                        <a:pt x="2796" y="2566"/>
                      </a:lnTo>
                      <a:lnTo>
                        <a:pt x="2785" y="2553"/>
                      </a:lnTo>
                      <a:lnTo>
                        <a:pt x="2776" y="2522"/>
                      </a:lnTo>
                      <a:lnTo>
                        <a:pt x="2761" y="2503"/>
                      </a:lnTo>
                      <a:lnTo>
                        <a:pt x="2746" y="2501"/>
                      </a:lnTo>
                      <a:lnTo>
                        <a:pt x="2685" y="2517"/>
                      </a:lnTo>
                      <a:lnTo>
                        <a:pt x="2660" y="2511"/>
                      </a:lnTo>
                      <a:lnTo>
                        <a:pt x="2641" y="2493"/>
                      </a:lnTo>
                      <a:lnTo>
                        <a:pt x="2620" y="2451"/>
                      </a:lnTo>
                      <a:lnTo>
                        <a:pt x="2595" y="2418"/>
                      </a:lnTo>
                      <a:lnTo>
                        <a:pt x="2514" y="2463"/>
                      </a:lnTo>
                      <a:lnTo>
                        <a:pt x="2436" y="2437"/>
                      </a:lnTo>
                      <a:lnTo>
                        <a:pt x="2344" y="2378"/>
                      </a:lnTo>
                      <a:lnTo>
                        <a:pt x="2301" y="2528"/>
                      </a:lnTo>
                      <a:lnTo>
                        <a:pt x="2289" y="2559"/>
                      </a:lnTo>
                      <a:lnTo>
                        <a:pt x="2224" y="2634"/>
                      </a:lnTo>
                      <a:lnTo>
                        <a:pt x="2164" y="2673"/>
                      </a:lnTo>
                      <a:lnTo>
                        <a:pt x="2152" y="2694"/>
                      </a:lnTo>
                      <a:lnTo>
                        <a:pt x="2146" y="2719"/>
                      </a:lnTo>
                      <a:lnTo>
                        <a:pt x="2139" y="2776"/>
                      </a:lnTo>
                      <a:lnTo>
                        <a:pt x="2155" y="2833"/>
                      </a:lnTo>
                      <a:lnTo>
                        <a:pt x="2187" y="2874"/>
                      </a:lnTo>
                      <a:lnTo>
                        <a:pt x="2251" y="2934"/>
                      </a:lnTo>
                      <a:lnTo>
                        <a:pt x="2277" y="2977"/>
                      </a:lnTo>
                      <a:lnTo>
                        <a:pt x="2311" y="3019"/>
                      </a:lnTo>
                      <a:lnTo>
                        <a:pt x="2334" y="3038"/>
                      </a:lnTo>
                      <a:lnTo>
                        <a:pt x="2372" y="3059"/>
                      </a:lnTo>
                      <a:lnTo>
                        <a:pt x="2409" y="3087"/>
                      </a:lnTo>
                      <a:lnTo>
                        <a:pt x="2431" y="3094"/>
                      </a:lnTo>
                      <a:lnTo>
                        <a:pt x="2442" y="3111"/>
                      </a:lnTo>
                      <a:lnTo>
                        <a:pt x="2436" y="3133"/>
                      </a:lnTo>
                      <a:lnTo>
                        <a:pt x="2385" y="3176"/>
                      </a:lnTo>
                      <a:lnTo>
                        <a:pt x="2377" y="3197"/>
                      </a:lnTo>
                      <a:lnTo>
                        <a:pt x="2381" y="3214"/>
                      </a:lnTo>
                      <a:lnTo>
                        <a:pt x="2401" y="3236"/>
                      </a:lnTo>
                      <a:lnTo>
                        <a:pt x="2395" y="3251"/>
                      </a:lnTo>
                      <a:lnTo>
                        <a:pt x="2379" y="3269"/>
                      </a:lnTo>
                      <a:lnTo>
                        <a:pt x="2336" y="3308"/>
                      </a:lnTo>
                      <a:lnTo>
                        <a:pt x="2332" y="3337"/>
                      </a:lnTo>
                      <a:lnTo>
                        <a:pt x="2336" y="3364"/>
                      </a:lnTo>
                      <a:lnTo>
                        <a:pt x="2347" y="3383"/>
                      </a:lnTo>
                      <a:lnTo>
                        <a:pt x="2336" y="3393"/>
                      </a:lnTo>
                      <a:lnTo>
                        <a:pt x="2307" y="3396"/>
                      </a:lnTo>
                      <a:lnTo>
                        <a:pt x="2192" y="3373"/>
                      </a:lnTo>
                      <a:lnTo>
                        <a:pt x="2174" y="3362"/>
                      </a:lnTo>
                      <a:lnTo>
                        <a:pt x="2161" y="3333"/>
                      </a:lnTo>
                      <a:lnTo>
                        <a:pt x="2095" y="3332"/>
                      </a:lnTo>
                      <a:lnTo>
                        <a:pt x="1875" y="3384"/>
                      </a:lnTo>
                      <a:lnTo>
                        <a:pt x="1585" y="3474"/>
                      </a:lnTo>
                      <a:lnTo>
                        <a:pt x="1557" y="3489"/>
                      </a:lnTo>
                      <a:lnTo>
                        <a:pt x="1526" y="3496"/>
                      </a:lnTo>
                      <a:lnTo>
                        <a:pt x="1491" y="3491"/>
                      </a:lnTo>
                      <a:lnTo>
                        <a:pt x="1357" y="3443"/>
                      </a:lnTo>
                      <a:lnTo>
                        <a:pt x="1256" y="3441"/>
                      </a:lnTo>
                      <a:lnTo>
                        <a:pt x="1244" y="3356"/>
                      </a:lnTo>
                      <a:lnTo>
                        <a:pt x="1226" y="3310"/>
                      </a:lnTo>
                      <a:lnTo>
                        <a:pt x="1190" y="3282"/>
                      </a:lnTo>
                      <a:lnTo>
                        <a:pt x="1159" y="3265"/>
                      </a:lnTo>
                      <a:lnTo>
                        <a:pt x="1072" y="3244"/>
                      </a:lnTo>
                      <a:lnTo>
                        <a:pt x="1057" y="3230"/>
                      </a:lnTo>
                      <a:lnTo>
                        <a:pt x="1052" y="3210"/>
                      </a:lnTo>
                      <a:lnTo>
                        <a:pt x="1064" y="3168"/>
                      </a:lnTo>
                      <a:lnTo>
                        <a:pt x="1076" y="3110"/>
                      </a:lnTo>
                      <a:lnTo>
                        <a:pt x="1072" y="3035"/>
                      </a:lnTo>
                      <a:lnTo>
                        <a:pt x="1144" y="3007"/>
                      </a:lnTo>
                      <a:lnTo>
                        <a:pt x="1164" y="2995"/>
                      </a:lnTo>
                      <a:lnTo>
                        <a:pt x="1195" y="2968"/>
                      </a:lnTo>
                      <a:lnTo>
                        <a:pt x="1231" y="2945"/>
                      </a:lnTo>
                      <a:lnTo>
                        <a:pt x="1255" y="2915"/>
                      </a:lnTo>
                      <a:lnTo>
                        <a:pt x="1275" y="2904"/>
                      </a:lnTo>
                      <a:lnTo>
                        <a:pt x="1300" y="2897"/>
                      </a:lnTo>
                      <a:lnTo>
                        <a:pt x="1316" y="2887"/>
                      </a:lnTo>
                      <a:lnTo>
                        <a:pt x="1320" y="2870"/>
                      </a:lnTo>
                      <a:lnTo>
                        <a:pt x="1291" y="2848"/>
                      </a:lnTo>
                      <a:lnTo>
                        <a:pt x="1189" y="2787"/>
                      </a:lnTo>
                      <a:lnTo>
                        <a:pt x="1164" y="2785"/>
                      </a:lnTo>
                      <a:lnTo>
                        <a:pt x="1142" y="2790"/>
                      </a:lnTo>
                      <a:lnTo>
                        <a:pt x="1121" y="2789"/>
                      </a:lnTo>
                      <a:lnTo>
                        <a:pt x="1107" y="2774"/>
                      </a:lnTo>
                      <a:lnTo>
                        <a:pt x="1100" y="2729"/>
                      </a:lnTo>
                      <a:lnTo>
                        <a:pt x="1109" y="2707"/>
                      </a:lnTo>
                      <a:lnTo>
                        <a:pt x="1142" y="2664"/>
                      </a:lnTo>
                      <a:lnTo>
                        <a:pt x="1160" y="2618"/>
                      </a:lnTo>
                      <a:lnTo>
                        <a:pt x="1159" y="2598"/>
                      </a:lnTo>
                      <a:lnTo>
                        <a:pt x="1146" y="2580"/>
                      </a:lnTo>
                      <a:lnTo>
                        <a:pt x="1111" y="2573"/>
                      </a:lnTo>
                      <a:lnTo>
                        <a:pt x="1082" y="2578"/>
                      </a:lnTo>
                      <a:lnTo>
                        <a:pt x="1057" y="2589"/>
                      </a:lnTo>
                      <a:lnTo>
                        <a:pt x="1037" y="2592"/>
                      </a:lnTo>
                      <a:lnTo>
                        <a:pt x="1016" y="2582"/>
                      </a:lnTo>
                      <a:lnTo>
                        <a:pt x="990" y="2542"/>
                      </a:lnTo>
                      <a:lnTo>
                        <a:pt x="931" y="2495"/>
                      </a:lnTo>
                      <a:lnTo>
                        <a:pt x="912" y="2475"/>
                      </a:lnTo>
                      <a:lnTo>
                        <a:pt x="902" y="2459"/>
                      </a:lnTo>
                      <a:lnTo>
                        <a:pt x="909" y="2385"/>
                      </a:lnTo>
                      <a:lnTo>
                        <a:pt x="746" y="2398"/>
                      </a:lnTo>
                      <a:lnTo>
                        <a:pt x="726" y="2393"/>
                      </a:lnTo>
                      <a:lnTo>
                        <a:pt x="706" y="2383"/>
                      </a:lnTo>
                      <a:lnTo>
                        <a:pt x="709" y="2309"/>
                      </a:lnTo>
                      <a:lnTo>
                        <a:pt x="706" y="2278"/>
                      </a:lnTo>
                      <a:lnTo>
                        <a:pt x="697" y="2253"/>
                      </a:lnTo>
                      <a:lnTo>
                        <a:pt x="686" y="2245"/>
                      </a:lnTo>
                      <a:lnTo>
                        <a:pt x="671" y="2247"/>
                      </a:lnTo>
                      <a:lnTo>
                        <a:pt x="586" y="2289"/>
                      </a:lnTo>
                      <a:lnTo>
                        <a:pt x="545" y="2300"/>
                      </a:lnTo>
                      <a:lnTo>
                        <a:pt x="526" y="2295"/>
                      </a:lnTo>
                      <a:lnTo>
                        <a:pt x="519" y="2283"/>
                      </a:lnTo>
                      <a:lnTo>
                        <a:pt x="522" y="2234"/>
                      </a:lnTo>
                      <a:lnTo>
                        <a:pt x="512" y="2213"/>
                      </a:lnTo>
                      <a:lnTo>
                        <a:pt x="491" y="2205"/>
                      </a:lnTo>
                      <a:lnTo>
                        <a:pt x="387" y="2203"/>
                      </a:lnTo>
                      <a:lnTo>
                        <a:pt x="354" y="2190"/>
                      </a:lnTo>
                      <a:lnTo>
                        <a:pt x="327" y="2170"/>
                      </a:lnTo>
                      <a:lnTo>
                        <a:pt x="304" y="2123"/>
                      </a:lnTo>
                      <a:lnTo>
                        <a:pt x="296" y="2098"/>
                      </a:lnTo>
                      <a:lnTo>
                        <a:pt x="295" y="2077"/>
                      </a:lnTo>
                      <a:lnTo>
                        <a:pt x="297" y="2052"/>
                      </a:lnTo>
                      <a:lnTo>
                        <a:pt x="305" y="2030"/>
                      </a:lnTo>
                      <a:lnTo>
                        <a:pt x="317" y="2014"/>
                      </a:lnTo>
                      <a:lnTo>
                        <a:pt x="347" y="1995"/>
                      </a:lnTo>
                      <a:lnTo>
                        <a:pt x="359" y="1983"/>
                      </a:lnTo>
                      <a:lnTo>
                        <a:pt x="360" y="1962"/>
                      </a:lnTo>
                      <a:lnTo>
                        <a:pt x="345" y="1929"/>
                      </a:lnTo>
                      <a:lnTo>
                        <a:pt x="294" y="1869"/>
                      </a:lnTo>
                      <a:lnTo>
                        <a:pt x="0" y="1645"/>
                      </a:lnTo>
                      <a:lnTo>
                        <a:pt x="41" y="1575"/>
                      </a:lnTo>
                      <a:lnTo>
                        <a:pt x="41" y="1552"/>
                      </a:lnTo>
                      <a:lnTo>
                        <a:pt x="35" y="1538"/>
                      </a:lnTo>
                      <a:lnTo>
                        <a:pt x="29" y="1510"/>
                      </a:lnTo>
                      <a:lnTo>
                        <a:pt x="26" y="1447"/>
                      </a:lnTo>
                      <a:lnTo>
                        <a:pt x="32" y="1412"/>
                      </a:lnTo>
                      <a:lnTo>
                        <a:pt x="50" y="1380"/>
                      </a:lnTo>
                      <a:lnTo>
                        <a:pt x="72" y="1358"/>
                      </a:lnTo>
                      <a:lnTo>
                        <a:pt x="110" y="1327"/>
                      </a:lnTo>
                      <a:lnTo>
                        <a:pt x="117" y="1308"/>
                      </a:lnTo>
                      <a:lnTo>
                        <a:pt x="116" y="1283"/>
                      </a:lnTo>
                      <a:lnTo>
                        <a:pt x="102" y="1237"/>
                      </a:lnTo>
                      <a:lnTo>
                        <a:pt x="81" y="1203"/>
                      </a:lnTo>
                      <a:lnTo>
                        <a:pt x="57" y="1180"/>
                      </a:lnTo>
                      <a:lnTo>
                        <a:pt x="29" y="1163"/>
                      </a:lnTo>
                      <a:lnTo>
                        <a:pt x="9" y="1148"/>
                      </a:lnTo>
                      <a:lnTo>
                        <a:pt x="1" y="1133"/>
                      </a:lnTo>
                      <a:lnTo>
                        <a:pt x="17" y="1118"/>
                      </a:lnTo>
                      <a:lnTo>
                        <a:pt x="80" y="1100"/>
                      </a:lnTo>
                      <a:lnTo>
                        <a:pt x="95" y="1109"/>
                      </a:lnTo>
                      <a:lnTo>
                        <a:pt x="109" y="1125"/>
                      </a:lnTo>
                      <a:lnTo>
                        <a:pt x="132" y="1137"/>
                      </a:lnTo>
                      <a:lnTo>
                        <a:pt x="156" y="1130"/>
                      </a:lnTo>
                      <a:lnTo>
                        <a:pt x="175" y="1110"/>
                      </a:lnTo>
                      <a:lnTo>
                        <a:pt x="185" y="1084"/>
                      </a:lnTo>
                      <a:lnTo>
                        <a:pt x="184" y="1067"/>
                      </a:lnTo>
                      <a:lnTo>
                        <a:pt x="174" y="1044"/>
                      </a:lnTo>
                      <a:lnTo>
                        <a:pt x="130" y="1009"/>
                      </a:lnTo>
                      <a:lnTo>
                        <a:pt x="117" y="992"/>
                      </a:lnTo>
                      <a:lnTo>
                        <a:pt x="127" y="945"/>
                      </a:lnTo>
                      <a:lnTo>
                        <a:pt x="125" y="898"/>
                      </a:lnTo>
                      <a:lnTo>
                        <a:pt x="264" y="919"/>
                      </a:lnTo>
                      <a:lnTo>
                        <a:pt x="287" y="914"/>
                      </a:lnTo>
                      <a:lnTo>
                        <a:pt x="320" y="900"/>
                      </a:lnTo>
                      <a:lnTo>
                        <a:pt x="346" y="898"/>
                      </a:lnTo>
                      <a:lnTo>
                        <a:pt x="407" y="924"/>
                      </a:lnTo>
                      <a:lnTo>
                        <a:pt x="426" y="927"/>
                      </a:lnTo>
                      <a:lnTo>
                        <a:pt x="444" y="914"/>
                      </a:lnTo>
                      <a:lnTo>
                        <a:pt x="459" y="888"/>
                      </a:lnTo>
                      <a:lnTo>
                        <a:pt x="470" y="878"/>
                      </a:lnTo>
                      <a:lnTo>
                        <a:pt x="487" y="873"/>
                      </a:lnTo>
                      <a:lnTo>
                        <a:pt x="555" y="879"/>
                      </a:lnTo>
                      <a:lnTo>
                        <a:pt x="585" y="875"/>
                      </a:lnTo>
                      <a:lnTo>
                        <a:pt x="625" y="853"/>
                      </a:lnTo>
                      <a:lnTo>
                        <a:pt x="689" y="837"/>
                      </a:lnTo>
                      <a:lnTo>
                        <a:pt x="822" y="848"/>
                      </a:lnTo>
                      <a:lnTo>
                        <a:pt x="862" y="874"/>
                      </a:lnTo>
                      <a:lnTo>
                        <a:pt x="885" y="910"/>
                      </a:lnTo>
                      <a:lnTo>
                        <a:pt x="897" y="927"/>
                      </a:lnTo>
                      <a:lnTo>
                        <a:pt x="929" y="954"/>
                      </a:lnTo>
                      <a:lnTo>
                        <a:pt x="935" y="969"/>
                      </a:lnTo>
                      <a:lnTo>
                        <a:pt x="929" y="1003"/>
                      </a:lnTo>
                      <a:lnTo>
                        <a:pt x="931" y="1014"/>
                      </a:lnTo>
                      <a:lnTo>
                        <a:pt x="951" y="1022"/>
                      </a:lnTo>
                      <a:lnTo>
                        <a:pt x="982" y="1020"/>
                      </a:lnTo>
                      <a:lnTo>
                        <a:pt x="1044" y="1009"/>
                      </a:lnTo>
                      <a:lnTo>
                        <a:pt x="1289" y="912"/>
                      </a:lnTo>
                      <a:lnTo>
                        <a:pt x="1329" y="908"/>
                      </a:lnTo>
                      <a:lnTo>
                        <a:pt x="1375" y="923"/>
                      </a:lnTo>
                      <a:lnTo>
                        <a:pt x="1395" y="925"/>
                      </a:lnTo>
                      <a:lnTo>
                        <a:pt x="1406" y="917"/>
                      </a:lnTo>
                      <a:lnTo>
                        <a:pt x="1410" y="890"/>
                      </a:lnTo>
                      <a:lnTo>
                        <a:pt x="1397" y="834"/>
                      </a:lnTo>
                      <a:lnTo>
                        <a:pt x="1412" y="807"/>
                      </a:lnTo>
                      <a:lnTo>
                        <a:pt x="1427" y="789"/>
                      </a:lnTo>
                      <a:lnTo>
                        <a:pt x="1589" y="697"/>
                      </a:lnTo>
                      <a:lnTo>
                        <a:pt x="1630" y="738"/>
                      </a:lnTo>
                      <a:lnTo>
                        <a:pt x="1639" y="765"/>
                      </a:lnTo>
                      <a:lnTo>
                        <a:pt x="1654" y="804"/>
                      </a:lnTo>
                      <a:lnTo>
                        <a:pt x="1667" y="823"/>
                      </a:lnTo>
                      <a:lnTo>
                        <a:pt x="1681" y="830"/>
                      </a:lnTo>
                      <a:lnTo>
                        <a:pt x="1694" y="828"/>
                      </a:lnTo>
                      <a:lnTo>
                        <a:pt x="1717" y="804"/>
                      </a:lnTo>
                      <a:lnTo>
                        <a:pt x="1732" y="793"/>
                      </a:lnTo>
                      <a:lnTo>
                        <a:pt x="1754" y="792"/>
                      </a:lnTo>
                      <a:lnTo>
                        <a:pt x="1772" y="808"/>
                      </a:lnTo>
                      <a:lnTo>
                        <a:pt x="1781" y="825"/>
                      </a:lnTo>
                      <a:lnTo>
                        <a:pt x="1820" y="887"/>
                      </a:lnTo>
                      <a:lnTo>
                        <a:pt x="1907" y="842"/>
                      </a:lnTo>
                      <a:lnTo>
                        <a:pt x="1940" y="818"/>
                      </a:lnTo>
                      <a:lnTo>
                        <a:pt x="1969" y="810"/>
                      </a:lnTo>
                      <a:lnTo>
                        <a:pt x="2199" y="803"/>
                      </a:lnTo>
                      <a:lnTo>
                        <a:pt x="2224" y="809"/>
                      </a:lnTo>
                      <a:lnTo>
                        <a:pt x="2231" y="818"/>
                      </a:lnTo>
                      <a:lnTo>
                        <a:pt x="2244" y="864"/>
                      </a:lnTo>
                      <a:lnTo>
                        <a:pt x="2324" y="772"/>
                      </a:lnTo>
                      <a:lnTo>
                        <a:pt x="2340" y="748"/>
                      </a:lnTo>
                      <a:lnTo>
                        <a:pt x="2370" y="684"/>
                      </a:lnTo>
                      <a:lnTo>
                        <a:pt x="2390" y="672"/>
                      </a:lnTo>
                      <a:lnTo>
                        <a:pt x="2406" y="675"/>
                      </a:lnTo>
                      <a:lnTo>
                        <a:pt x="2447" y="693"/>
                      </a:lnTo>
                      <a:lnTo>
                        <a:pt x="2486" y="699"/>
                      </a:lnTo>
                      <a:lnTo>
                        <a:pt x="2500" y="690"/>
                      </a:lnTo>
                      <a:lnTo>
                        <a:pt x="2512" y="669"/>
                      </a:lnTo>
                      <a:lnTo>
                        <a:pt x="2546" y="550"/>
                      </a:lnTo>
                      <a:lnTo>
                        <a:pt x="2565" y="498"/>
                      </a:lnTo>
                      <a:lnTo>
                        <a:pt x="2622" y="410"/>
                      </a:lnTo>
                      <a:lnTo>
                        <a:pt x="2632" y="368"/>
                      </a:lnTo>
                      <a:lnTo>
                        <a:pt x="2647" y="334"/>
                      </a:lnTo>
                      <a:lnTo>
                        <a:pt x="2675" y="299"/>
                      </a:lnTo>
                      <a:lnTo>
                        <a:pt x="2719" y="267"/>
                      </a:lnTo>
                      <a:lnTo>
                        <a:pt x="2740" y="244"/>
                      </a:lnTo>
                      <a:lnTo>
                        <a:pt x="2766" y="207"/>
                      </a:lnTo>
                      <a:lnTo>
                        <a:pt x="2780" y="182"/>
                      </a:lnTo>
                      <a:lnTo>
                        <a:pt x="2782" y="144"/>
                      </a:lnTo>
                      <a:lnTo>
                        <a:pt x="2782" y="75"/>
                      </a:lnTo>
                      <a:lnTo>
                        <a:pt x="2825" y="0"/>
                      </a:lnTo>
                      <a:lnTo>
                        <a:pt x="2945" y="80"/>
                      </a:lnTo>
                      <a:lnTo>
                        <a:pt x="3076" y="229"/>
                      </a:lnTo>
                      <a:lnTo>
                        <a:pt x="3286" y="413"/>
                      </a:lnTo>
                      <a:lnTo>
                        <a:pt x="3340" y="497"/>
                      </a:lnTo>
                      <a:lnTo>
                        <a:pt x="3389" y="612"/>
                      </a:lnTo>
                      <a:lnTo>
                        <a:pt x="3501" y="814"/>
                      </a:lnTo>
                      <a:lnTo>
                        <a:pt x="3635" y="917"/>
                      </a:lnTo>
                      <a:lnTo>
                        <a:pt x="3929" y="1059"/>
                      </a:lnTo>
                      <a:lnTo>
                        <a:pt x="4049" y="1093"/>
                      </a:lnTo>
                      <a:lnTo>
                        <a:pt x="4170" y="1103"/>
                      </a:lnTo>
                      <a:lnTo>
                        <a:pt x="4190" y="1192"/>
                      </a:lnTo>
                      <a:lnTo>
                        <a:pt x="4197" y="1293"/>
                      </a:lnTo>
                      <a:lnTo>
                        <a:pt x="4192" y="1392"/>
                      </a:lnTo>
                      <a:lnTo>
                        <a:pt x="4172" y="1474"/>
                      </a:lnTo>
                      <a:lnTo>
                        <a:pt x="4131" y="1540"/>
                      </a:lnTo>
                      <a:lnTo>
                        <a:pt x="4079" y="1600"/>
                      </a:lnTo>
                      <a:lnTo>
                        <a:pt x="4037" y="1669"/>
                      </a:lnTo>
                      <a:lnTo>
                        <a:pt x="4027" y="1759"/>
                      </a:lnTo>
                      <a:lnTo>
                        <a:pt x="4067" y="1838"/>
                      </a:lnTo>
                      <a:lnTo>
                        <a:pt x="4061" y="1882"/>
                      </a:lnTo>
                      <a:lnTo>
                        <a:pt x="3986" y="1958"/>
                      </a:lnTo>
                      <a:lnTo>
                        <a:pt x="3967" y="2000"/>
                      </a:lnTo>
                      <a:lnTo>
                        <a:pt x="3940" y="2139"/>
                      </a:lnTo>
                      <a:lnTo>
                        <a:pt x="3925" y="2174"/>
                      </a:lnTo>
                      <a:lnTo>
                        <a:pt x="3874" y="2269"/>
                      </a:lnTo>
                      <a:lnTo>
                        <a:pt x="3854" y="2339"/>
                      </a:lnTo>
                      <a:lnTo>
                        <a:pt x="3862" y="2378"/>
                      </a:lnTo>
                      <a:lnTo>
                        <a:pt x="3896" y="2400"/>
                      </a:lnTo>
                      <a:lnTo>
                        <a:pt x="4022" y="2448"/>
                      </a:lnTo>
                      <a:lnTo>
                        <a:pt x="4059" y="2450"/>
                      </a:lnTo>
                      <a:lnTo>
                        <a:pt x="4187" y="2415"/>
                      </a:lnTo>
                      <a:lnTo>
                        <a:pt x="4539" y="2478"/>
                      </a:lnTo>
                      <a:lnTo>
                        <a:pt x="4587" y="2515"/>
                      </a:lnTo>
                      <a:lnTo>
                        <a:pt x="4607" y="2578"/>
                      </a:lnTo>
                      <a:lnTo>
                        <a:pt x="4584" y="2638"/>
                      </a:lnTo>
                      <a:lnTo>
                        <a:pt x="4532" y="2678"/>
                      </a:lnTo>
                      <a:lnTo>
                        <a:pt x="4479" y="2692"/>
                      </a:lnTo>
                      <a:close/>
                    </a:path>
                  </a:pathLst>
                </a:custGeom>
                <a:solidFill>
                  <a:srgbClr val="7D9CE8"/>
                </a:solidFill>
                <a:ln>
                  <a:headEnd/>
                  <a:tailEnd/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00"/>
                </a:p>
              </p:txBody>
            </p:sp>
            <p:sp>
              <p:nvSpPr>
                <p:cNvPr id="53" name="Vilniaus" descr="{&quot;Key&quot;:&quot;vilniaus&quot;,&quot;Name&quot;:&quot;Vilniaus&quot;,&quot;Value&quot;:1.0,&quot;Formula&quot;:&quot;&quot;,&quot;Text&quot;:&quot;&quot;,&quot;OfficeApplication&quot;:1,&quot;HasValue&quot;:true}">
                  <a:extLst>
                    <a:ext uri="{FF2B5EF4-FFF2-40B4-BE49-F238E27FC236}">
                      <a16:creationId xmlns:a16="http://schemas.microsoft.com/office/drawing/2014/main" id="{010035D4-DBE6-C51E-31BE-6B1ED7E674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16" y="2085"/>
                  <a:ext cx="1698" cy="1751"/>
                </a:xfrm>
                <a:custGeom>
                  <a:avLst/>
                  <a:gdLst>
                    <a:gd name="T0" fmla="*/ 4730 w 4993"/>
                    <a:gd name="T1" fmla="*/ 1447 h 5147"/>
                    <a:gd name="T2" fmla="*/ 4332 w 4993"/>
                    <a:gd name="T3" fmla="*/ 1474 h 5147"/>
                    <a:gd name="T4" fmla="*/ 3899 w 4993"/>
                    <a:gd name="T5" fmla="*/ 1746 h 5147"/>
                    <a:gd name="T6" fmla="*/ 3227 w 4993"/>
                    <a:gd name="T7" fmla="*/ 2142 h 5147"/>
                    <a:gd name="T8" fmla="*/ 2960 w 4993"/>
                    <a:gd name="T9" fmla="*/ 2432 h 5147"/>
                    <a:gd name="T10" fmla="*/ 2859 w 4993"/>
                    <a:gd name="T11" fmla="*/ 2729 h 5147"/>
                    <a:gd name="T12" fmla="*/ 2816 w 4993"/>
                    <a:gd name="T13" fmla="*/ 3266 h 5147"/>
                    <a:gd name="T14" fmla="*/ 2615 w 4993"/>
                    <a:gd name="T15" fmla="*/ 3834 h 5147"/>
                    <a:gd name="T16" fmla="*/ 2450 w 4993"/>
                    <a:gd name="T17" fmla="*/ 4492 h 5147"/>
                    <a:gd name="T18" fmla="*/ 2818 w 4993"/>
                    <a:gd name="T19" fmla="*/ 4574 h 5147"/>
                    <a:gd name="T20" fmla="*/ 2947 w 4993"/>
                    <a:gd name="T21" fmla="*/ 4719 h 5147"/>
                    <a:gd name="T22" fmla="*/ 2869 w 4993"/>
                    <a:gd name="T23" fmla="*/ 5079 h 5147"/>
                    <a:gd name="T24" fmla="*/ 2394 w 4993"/>
                    <a:gd name="T25" fmla="*/ 5085 h 5147"/>
                    <a:gd name="T26" fmla="*/ 2364 w 4993"/>
                    <a:gd name="T27" fmla="*/ 4805 h 5147"/>
                    <a:gd name="T28" fmla="*/ 2220 w 4993"/>
                    <a:gd name="T29" fmla="*/ 4550 h 5147"/>
                    <a:gd name="T30" fmla="*/ 1632 w 4993"/>
                    <a:gd name="T31" fmla="*/ 4973 h 5147"/>
                    <a:gd name="T32" fmla="*/ 944 w 4993"/>
                    <a:gd name="T33" fmla="*/ 5008 h 5147"/>
                    <a:gd name="T34" fmla="*/ 810 w 4993"/>
                    <a:gd name="T35" fmla="*/ 4792 h 5147"/>
                    <a:gd name="T36" fmla="*/ 1247 w 4993"/>
                    <a:gd name="T37" fmla="*/ 4195 h 5147"/>
                    <a:gd name="T38" fmla="*/ 859 w 4993"/>
                    <a:gd name="T39" fmla="*/ 4109 h 5147"/>
                    <a:gd name="T40" fmla="*/ 708 w 4993"/>
                    <a:gd name="T41" fmla="*/ 4047 h 5147"/>
                    <a:gd name="T42" fmla="*/ 424 w 4993"/>
                    <a:gd name="T43" fmla="*/ 4038 h 5147"/>
                    <a:gd name="T44" fmla="*/ 99 w 4993"/>
                    <a:gd name="T45" fmla="*/ 3869 h 5147"/>
                    <a:gd name="T46" fmla="*/ 75 w 4993"/>
                    <a:gd name="T47" fmla="*/ 3602 h 5147"/>
                    <a:gd name="T48" fmla="*/ 189 w 4993"/>
                    <a:gd name="T49" fmla="*/ 3428 h 5147"/>
                    <a:gd name="T50" fmla="*/ 178 w 4993"/>
                    <a:gd name="T51" fmla="*/ 3115 h 5147"/>
                    <a:gd name="T52" fmla="*/ 464 w 4993"/>
                    <a:gd name="T53" fmla="*/ 2965 h 5147"/>
                    <a:gd name="T54" fmla="*/ 569 w 4993"/>
                    <a:gd name="T55" fmla="*/ 2627 h 5147"/>
                    <a:gd name="T56" fmla="*/ 817 w 4993"/>
                    <a:gd name="T57" fmla="*/ 2269 h 5147"/>
                    <a:gd name="T58" fmla="*/ 340 w 4993"/>
                    <a:gd name="T59" fmla="*/ 1995 h 5147"/>
                    <a:gd name="T60" fmla="*/ 560 w 4993"/>
                    <a:gd name="T61" fmla="*/ 1742 h 5147"/>
                    <a:gd name="T62" fmla="*/ 365 w 4993"/>
                    <a:gd name="T63" fmla="*/ 1517 h 5147"/>
                    <a:gd name="T64" fmla="*/ 235 w 4993"/>
                    <a:gd name="T65" fmla="*/ 1322 h 5147"/>
                    <a:gd name="T66" fmla="*/ 230 w 4993"/>
                    <a:gd name="T67" fmla="*/ 1133 h 5147"/>
                    <a:gd name="T68" fmla="*/ 0 w 4993"/>
                    <a:gd name="T69" fmla="*/ 772 h 5147"/>
                    <a:gd name="T70" fmla="*/ 150 w 4993"/>
                    <a:gd name="T71" fmla="*/ 435 h 5147"/>
                    <a:gd name="T72" fmla="*/ 353 w 4993"/>
                    <a:gd name="T73" fmla="*/ 133 h 5147"/>
                    <a:gd name="T74" fmla="*/ 503 w 4993"/>
                    <a:gd name="T75" fmla="*/ 102 h 5147"/>
                    <a:gd name="T76" fmla="*/ 874 w 4993"/>
                    <a:gd name="T77" fmla="*/ 317 h 5147"/>
                    <a:gd name="T78" fmla="*/ 818 w 4993"/>
                    <a:gd name="T79" fmla="*/ 478 h 5147"/>
                    <a:gd name="T80" fmla="*/ 1040 w 4993"/>
                    <a:gd name="T81" fmla="*/ 650 h 5147"/>
                    <a:gd name="T82" fmla="*/ 1220 w 4993"/>
                    <a:gd name="T83" fmla="*/ 738 h 5147"/>
                    <a:gd name="T84" fmla="*/ 1530 w 4993"/>
                    <a:gd name="T85" fmla="*/ 937 h 5147"/>
                    <a:gd name="T86" fmla="*/ 1657 w 4993"/>
                    <a:gd name="T87" fmla="*/ 1019 h 5147"/>
                    <a:gd name="T88" fmla="*/ 1805 w 4993"/>
                    <a:gd name="T89" fmla="*/ 1203 h 5147"/>
                    <a:gd name="T90" fmla="*/ 1678 w 4993"/>
                    <a:gd name="T91" fmla="*/ 1350 h 5147"/>
                    <a:gd name="T92" fmla="*/ 1673 w 4993"/>
                    <a:gd name="T93" fmla="*/ 1620 h 5147"/>
                    <a:gd name="T94" fmla="*/ 2072 w 4993"/>
                    <a:gd name="T95" fmla="*/ 1844 h 5147"/>
                    <a:gd name="T96" fmla="*/ 2850 w 4993"/>
                    <a:gd name="T97" fmla="*/ 1748 h 5147"/>
                    <a:gd name="T98" fmla="*/ 2895 w 4993"/>
                    <a:gd name="T99" fmla="*/ 1569 h 5147"/>
                    <a:gd name="T100" fmla="*/ 2848 w 4993"/>
                    <a:gd name="T101" fmla="*/ 1393 h 5147"/>
                    <a:gd name="T102" fmla="*/ 2667 w 4993"/>
                    <a:gd name="T103" fmla="*/ 1049 h 5147"/>
                    <a:gd name="T104" fmla="*/ 3109 w 4993"/>
                    <a:gd name="T105" fmla="*/ 773 h 5147"/>
                    <a:gd name="T106" fmla="*/ 3299 w 4993"/>
                    <a:gd name="T107" fmla="*/ 908 h 5147"/>
                    <a:gd name="T108" fmla="*/ 3460 w 4993"/>
                    <a:gd name="T109" fmla="*/ 812 h 5147"/>
                    <a:gd name="T110" fmla="*/ 3767 w 4993"/>
                    <a:gd name="T111" fmla="*/ 890 h 5147"/>
                    <a:gd name="T112" fmla="*/ 3855 w 4993"/>
                    <a:gd name="T113" fmla="*/ 1009 h 5147"/>
                    <a:gd name="T114" fmla="*/ 4747 w 4993"/>
                    <a:gd name="T115" fmla="*/ 962 h 5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4993" h="5147">
                      <a:moveTo>
                        <a:pt x="4993" y="1047"/>
                      </a:moveTo>
                      <a:lnTo>
                        <a:pt x="4910" y="1069"/>
                      </a:lnTo>
                      <a:lnTo>
                        <a:pt x="4878" y="1089"/>
                      </a:lnTo>
                      <a:lnTo>
                        <a:pt x="4817" y="1149"/>
                      </a:lnTo>
                      <a:lnTo>
                        <a:pt x="4783" y="1197"/>
                      </a:lnTo>
                      <a:lnTo>
                        <a:pt x="4768" y="1236"/>
                      </a:lnTo>
                      <a:lnTo>
                        <a:pt x="4754" y="1339"/>
                      </a:lnTo>
                      <a:lnTo>
                        <a:pt x="4730" y="1447"/>
                      </a:lnTo>
                      <a:lnTo>
                        <a:pt x="4698" y="1502"/>
                      </a:lnTo>
                      <a:lnTo>
                        <a:pt x="4650" y="1509"/>
                      </a:lnTo>
                      <a:lnTo>
                        <a:pt x="4427" y="1409"/>
                      </a:lnTo>
                      <a:lnTo>
                        <a:pt x="4397" y="1412"/>
                      </a:lnTo>
                      <a:lnTo>
                        <a:pt x="4378" y="1431"/>
                      </a:lnTo>
                      <a:lnTo>
                        <a:pt x="4365" y="1453"/>
                      </a:lnTo>
                      <a:lnTo>
                        <a:pt x="4353" y="1467"/>
                      </a:lnTo>
                      <a:lnTo>
                        <a:pt x="4332" y="1474"/>
                      </a:lnTo>
                      <a:lnTo>
                        <a:pt x="4314" y="1474"/>
                      </a:lnTo>
                      <a:lnTo>
                        <a:pt x="4079" y="1413"/>
                      </a:lnTo>
                      <a:lnTo>
                        <a:pt x="3983" y="1429"/>
                      </a:lnTo>
                      <a:lnTo>
                        <a:pt x="3917" y="1536"/>
                      </a:lnTo>
                      <a:lnTo>
                        <a:pt x="3910" y="1578"/>
                      </a:lnTo>
                      <a:lnTo>
                        <a:pt x="3913" y="1669"/>
                      </a:lnTo>
                      <a:lnTo>
                        <a:pt x="3909" y="1714"/>
                      </a:lnTo>
                      <a:lnTo>
                        <a:pt x="3899" y="1746"/>
                      </a:lnTo>
                      <a:lnTo>
                        <a:pt x="3820" y="1917"/>
                      </a:lnTo>
                      <a:lnTo>
                        <a:pt x="3748" y="2029"/>
                      </a:lnTo>
                      <a:lnTo>
                        <a:pt x="3717" y="2064"/>
                      </a:lnTo>
                      <a:lnTo>
                        <a:pt x="3639" y="2109"/>
                      </a:lnTo>
                      <a:lnTo>
                        <a:pt x="3382" y="2162"/>
                      </a:lnTo>
                      <a:lnTo>
                        <a:pt x="3342" y="2161"/>
                      </a:lnTo>
                      <a:lnTo>
                        <a:pt x="3265" y="2143"/>
                      </a:lnTo>
                      <a:lnTo>
                        <a:pt x="3227" y="2142"/>
                      </a:lnTo>
                      <a:lnTo>
                        <a:pt x="3147" y="2176"/>
                      </a:lnTo>
                      <a:lnTo>
                        <a:pt x="3122" y="2198"/>
                      </a:lnTo>
                      <a:lnTo>
                        <a:pt x="3114" y="2226"/>
                      </a:lnTo>
                      <a:lnTo>
                        <a:pt x="3110" y="2259"/>
                      </a:lnTo>
                      <a:lnTo>
                        <a:pt x="3097" y="2297"/>
                      </a:lnTo>
                      <a:lnTo>
                        <a:pt x="3052" y="2349"/>
                      </a:lnTo>
                      <a:lnTo>
                        <a:pt x="3003" y="2388"/>
                      </a:lnTo>
                      <a:lnTo>
                        <a:pt x="2960" y="2432"/>
                      </a:lnTo>
                      <a:lnTo>
                        <a:pt x="2938" y="2501"/>
                      </a:lnTo>
                      <a:lnTo>
                        <a:pt x="2942" y="2534"/>
                      </a:lnTo>
                      <a:lnTo>
                        <a:pt x="2959" y="2608"/>
                      </a:lnTo>
                      <a:lnTo>
                        <a:pt x="2960" y="2638"/>
                      </a:lnTo>
                      <a:lnTo>
                        <a:pt x="2952" y="2669"/>
                      </a:lnTo>
                      <a:lnTo>
                        <a:pt x="2927" y="2677"/>
                      </a:lnTo>
                      <a:lnTo>
                        <a:pt x="2905" y="2687"/>
                      </a:lnTo>
                      <a:lnTo>
                        <a:pt x="2859" y="2729"/>
                      </a:lnTo>
                      <a:lnTo>
                        <a:pt x="2837" y="2762"/>
                      </a:lnTo>
                      <a:lnTo>
                        <a:pt x="2830" y="2812"/>
                      </a:lnTo>
                      <a:lnTo>
                        <a:pt x="2837" y="2999"/>
                      </a:lnTo>
                      <a:lnTo>
                        <a:pt x="2834" y="3037"/>
                      </a:lnTo>
                      <a:lnTo>
                        <a:pt x="2825" y="3077"/>
                      </a:lnTo>
                      <a:lnTo>
                        <a:pt x="2805" y="3147"/>
                      </a:lnTo>
                      <a:lnTo>
                        <a:pt x="2803" y="3193"/>
                      </a:lnTo>
                      <a:lnTo>
                        <a:pt x="2816" y="3266"/>
                      </a:lnTo>
                      <a:lnTo>
                        <a:pt x="2869" y="3396"/>
                      </a:lnTo>
                      <a:lnTo>
                        <a:pt x="2882" y="3467"/>
                      </a:lnTo>
                      <a:lnTo>
                        <a:pt x="2870" y="3539"/>
                      </a:lnTo>
                      <a:lnTo>
                        <a:pt x="2842" y="3597"/>
                      </a:lnTo>
                      <a:lnTo>
                        <a:pt x="2800" y="3638"/>
                      </a:lnTo>
                      <a:lnTo>
                        <a:pt x="2670" y="3716"/>
                      </a:lnTo>
                      <a:lnTo>
                        <a:pt x="2638" y="3761"/>
                      </a:lnTo>
                      <a:lnTo>
                        <a:pt x="2615" y="3834"/>
                      </a:lnTo>
                      <a:lnTo>
                        <a:pt x="2605" y="3931"/>
                      </a:lnTo>
                      <a:lnTo>
                        <a:pt x="2607" y="4007"/>
                      </a:lnTo>
                      <a:lnTo>
                        <a:pt x="2599" y="4077"/>
                      </a:lnTo>
                      <a:lnTo>
                        <a:pt x="2562" y="4156"/>
                      </a:lnTo>
                      <a:lnTo>
                        <a:pt x="2464" y="4274"/>
                      </a:lnTo>
                      <a:lnTo>
                        <a:pt x="2424" y="4353"/>
                      </a:lnTo>
                      <a:lnTo>
                        <a:pt x="2422" y="4444"/>
                      </a:lnTo>
                      <a:lnTo>
                        <a:pt x="2450" y="4492"/>
                      </a:lnTo>
                      <a:lnTo>
                        <a:pt x="2497" y="4509"/>
                      </a:lnTo>
                      <a:lnTo>
                        <a:pt x="2588" y="4503"/>
                      </a:lnTo>
                      <a:lnTo>
                        <a:pt x="2715" y="4436"/>
                      </a:lnTo>
                      <a:lnTo>
                        <a:pt x="2748" y="4428"/>
                      </a:lnTo>
                      <a:lnTo>
                        <a:pt x="2777" y="4444"/>
                      </a:lnTo>
                      <a:lnTo>
                        <a:pt x="2789" y="4474"/>
                      </a:lnTo>
                      <a:lnTo>
                        <a:pt x="2795" y="4511"/>
                      </a:lnTo>
                      <a:lnTo>
                        <a:pt x="2818" y="4574"/>
                      </a:lnTo>
                      <a:lnTo>
                        <a:pt x="2834" y="4591"/>
                      </a:lnTo>
                      <a:lnTo>
                        <a:pt x="2859" y="4582"/>
                      </a:lnTo>
                      <a:lnTo>
                        <a:pt x="2868" y="4584"/>
                      </a:lnTo>
                      <a:lnTo>
                        <a:pt x="2889" y="4607"/>
                      </a:lnTo>
                      <a:lnTo>
                        <a:pt x="2908" y="4634"/>
                      </a:lnTo>
                      <a:lnTo>
                        <a:pt x="2924" y="4667"/>
                      </a:lnTo>
                      <a:lnTo>
                        <a:pt x="2938" y="4707"/>
                      </a:lnTo>
                      <a:lnTo>
                        <a:pt x="2947" y="4719"/>
                      </a:lnTo>
                      <a:lnTo>
                        <a:pt x="2969" y="4731"/>
                      </a:lnTo>
                      <a:lnTo>
                        <a:pt x="2974" y="4753"/>
                      </a:lnTo>
                      <a:lnTo>
                        <a:pt x="2969" y="4769"/>
                      </a:lnTo>
                      <a:lnTo>
                        <a:pt x="2944" y="4803"/>
                      </a:lnTo>
                      <a:lnTo>
                        <a:pt x="2938" y="4819"/>
                      </a:lnTo>
                      <a:lnTo>
                        <a:pt x="2935" y="4986"/>
                      </a:lnTo>
                      <a:lnTo>
                        <a:pt x="2919" y="5043"/>
                      </a:lnTo>
                      <a:lnTo>
                        <a:pt x="2869" y="5079"/>
                      </a:lnTo>
                      <a:lnTo>
                        <a:pt x="2844" y="5083"/>
                      </a:lnTo>
                      <a:lnTo>
                        <a:pt x="2765" y="5073"/>
                      </a:lnTo>
                      <a:lnTo>
                        <a:pt x="2742" y="5083"/>
                      </a:lnTo>
                      <a:lnTo>
                        <a:pt x="2708" y="5130"/>
                      </a:lnTo>
                      <a:lnTo>
                        <a:pt x="2687" y="5143"/>
                      </a:lnTo>
                      <a:lnTo>
                        <a:pt x="2639" y="5144"/>
                      </a:lnTo>
                      <a:lnTo>
                        <a:pt x="2452" y="5113"/>
                      </a:lnTo>
                      <a:lnTo>
                        <a:pt x="2394" y="5085"/>
                      </a:lnTo>
                      <a:lnTo>
                        <a:pt x="2347" y="5039"/>
                      </a:lnTo>
                      <a:lnTo>
                        <a:pt x="2330" y="4974"/>
                      </a:lnTo>
                      <a:lnTo>
                        <a:pt x="2345" y="4948"/>
                      </a:lnTo>
                      <a:lnTo>
                        <a:pt x="2407" y="4927"/>
                      </a:lnTo>
                      <a:lnTo>
                        <a:pt x="2422" y="4900"/>
                      </a:lnTo>
                      <a:lnTo>
                        <a:pt x="2410" y="4869"/>
                      </a:lnTo>
                      <a:lnTo>
                        <a:pt x="2359" y="4842"/>
                      </a:lnTo>
                      <a:lnTo>
                        <a:pt x="2364" y="4805"/>
                      </a:lnTo>
                      <a:lnTo>
                        <a:pt x="2407" y="4780"/>
                      </a:lnTo>
                      <a:lnTo>
                        <a:pt x="2457" y="4784"/>
                      </a:lnTo>
                      <a:lnTo>
                        <a:pt x="2475" y="4770"/>
                      </a:lnTo>
                      <a:lnTo>
                        <a:pt x="2325" y="4565"/>
                      </a:lnTo>
                      <a:lnTo>
                        <a:pt x="2315" y="4545"/>
                      </a:lnTo>
                      <a:lnTo>
                        <a:pt x="2300" y="4532"/>
                      </a:lnTo>
                      <a:lnTo>
                        <a:pt x="2274" y="4524"/>
                      </a:lnTo>
                      <a:lnTo>
                        <a:pt x="2220" y="4550"/>
                      </a:lnTo>
                      <a:lnTo>
                        <a:pt x="2135" y="4677"/>
                      </a:lnTo>
                      <a:lnTo>
                        <a:pt x="2084" y="4710"/>
                      </a:lnTo>
                      <a:lnTo>
                        <a:pt x="1909" y="4720"/>
                      </a:lnTo>
                      <a:lnTo>
                        <a:pt x="1774" y="4672"/>
                      </a:lnTo>
                      <a:lnTo>
                        <a:pt x="1737" y="4678"/>
                      </a:lnTo>
                      <a:lnTo>
                        <a:pt x="1709" y="4725"/>
                      </a:lnTo>
                      <a:lnTo>
                        <a:pt x="1667" y="4897"/>
                      </a:lnTo>
                      <a:lnTo>
                        <a:pt x="1632" y="4973"/>
                      </a:lnTo>
                      <a:lnTo>
                        <a:pt x="1544" y="5070"/>
                      </a:lnTo>
                      <a:lnTo>
                        <a:pt x="1452" y="5130"/>
                      </a:lnTo>
                      <a:lnTo>
                        <a:pt x="1357" y="5147"/>
                      </a:lnTo>
                      <a:lnTo>
                        <a:pt x="1189" y="5080"/>
                      </a:lnTo>
                      <a:lnTo>
                        <a:pt x="1092" y="5067"/>
                      </a:lnTo>
                      <a:lnTo>
                        <a:pt x="993" y="5078"/>
                      </a:lnTo>
                      <a:lnTo>
                        <a:pt x="983" y="5084"/>
                      </a:lnTo>
                      <a:lnTo>
                        <a:pt x="944" y="5008"/>
                      </a:lnTo>
                      <a:lnTo>
                        <a:pt x="929" y="4955"/>
                      </a:lnTo>
                      <a:lnTo>
                        <a:pt x="919" y="4932"/>
                      </a:lnTo>
                      <a:lnTo>
                        <a:pt x="907" y="4913"/>
                      </a:lnTo>
                      <a:lnTo>
                        <a:pt x="885" y="4899"/>
                      </a:lnTo>
                      <a:lnTo>
                        <a:pt x="834" y="4874"/>
                      </a:lnTo>
                      <a:lnTo>
                        <a:pt x="813" y="4855"/>
                      </a:lnTo>
                      <a:lnTo>
                        <a:pt x="803" y="4827"/>
                      </a:lnTo>
                      <a:lnTo>
                        <a:pt x="810" y="4792"/>
                      </a:lnTo>
                      <a:lnTo>
                        <a:pt x="1039" y="4564"/>
                      </a:lnTo>
                      <a:lnTo>
                        <a:pt x="1115" y="4464"/>
                      </a:lnTo>
                      <a:lnTo>
                        <a:pt x="1130" y="4410"/>
                      </a:lnTo>
                      <a:lnTo>
                        <a:pt x="1143" y="4299"/>
                      </a:lnTo>
                      <a:lnTo>
                        <a:pt x="1152" y="4248"/>
                      </a:lnTo>
                      <a:lnTo>
                        <a:pt x="1168" y="4220"/>
                      </a:lnTo>
                      <a:lnTo>
                        <a:pt x="1189" y="4208"/>
                      </a:lnTo>
                      <a:lnTo>
                        <a:pt x="1247" y="4195"/>
                      </a:lnTo>
                      <a:lnTo>
                        <a:pt x="1285" y="4175"/>
                      </a:lnTo>
                      <a:lnTo>
                        <a:pt x="1294" y="4135"/>
                      </a:lnTo>
                      <a:lnTo>
                        <a:pt x="1290" y="3969"/>
                      </a:lnTo>
                      <a:lnTo>
                        <a:pt x="1184" y="3978"/>
                      </a:lnTo>
                      <a:lnTo>
                        <a:pt x="1010" y="4042"/>
                      </a:lnTo>
                      <a:lnTo>
                        <a:pt x="910" y="4115"/>
                      </a:lnTo>
                      <a:lnTo>
                        <a:pt x="888" y="4119"/>
                      </a:lnTo>
                      <a:lnTo>
                        <a:pt x="859" y="4109"/>
                      </a:lnTo>
                      <a:lnTo>
                        <a:pt x="818" y="4102"/>
                      </a:lnTo>
                      <a:lnTo>
                        <a:pt x="792" y="4107"/>
                      </a:lnTo>
                      <a:lnTo>
                        <a:pt x="758" y="4129"/>
                      </a:lnTo>
                      <a:lnTo>
                        <a:pt x="740" y="4135"/>
                      </a:lnTo>
                      <a:lnTo>
                        <a:pt x="718" y="4134"/>
                      </a:lnTo>
                      <a:lnTo>
                        <a:pt x="703" y="4115"/>
                      </a:lnTo>
                      <a:lnTo>
                        <a:pt x="699" y="4093"/>
                      </a:lnTo>
                      <a:lnTo>
                        <a:pt x="708" y="4047"/>
                      </a:lnTo>
                      <a:lnTo>
                        <a:pt x="703" y="4027"/>
                      </a:lnTo>
                      <a:lnTo>
                        <a:pt x="689" y="4014"/>
                      </a:lnTo>
                      <a:lnTo>
                        <a:pt x="627" y="3985"/>
                      </a:lnTo>
                      <a:lnTo>
                        <a:pt x="568" y="3973"/>
                      </a:lnTo>
                      <a:lnTo>
                        <a:pt x="539" y="3975"/>
                      </a:lnTo>
                      <a:lnTo>
                        <a:pt x="502" y="3997"/>
                      </a:lnTo>
                      <a:lnTo>
                        <a:pt x="452" y="4019"/>
                      </a:lnTo>
                      <a:lnTo>
                        <a:pt x="424" y="4038"/>
                      </a:lnTo>
                      <a:lnTo>
                        <a:pt x="354" y="4059"/>
                      </a:lnTo>
                      <a:lnTo>
                        <a:pt x="319" y="4062"/>
                      </a:lnTo>
                      <a:lnTo>
                        <a:pt x="130" y="4037"/>
                      </a:lnTo>
                      <a:lnTo>
                        <a:pt x="88" y="4009"/>
                      </a:lnTo>
                      <a:lnTo>
                        <a:pt x="80" y="3984"/>
                      </a:lnTo>
                      <a:lnTo>
                        <a:pt x="80" y="3955"/>
                      </a:lnTo>
                      <a:lnTo>
                        <a:pt x="89" y="3924"/>
                      </a:lnTo>
                      <a:lnTo>
                        <a:pt x="99" y="3869"/>
                      </a:lnTo>
                      <a:lnTo>
                        <a:pt x="89" y="3843"/>
                      </a:lnTo>
                      <a:lnTo>
                        <a:pt x="53" y="3803"/>
                      </a:lnTo>
                      <a:lnTo>
                        <a:pt x="50" y="3793"/>
                      </a:lnTo>
                      <a:lnTo>
                        <a:pt x="67" y="3770"/>
                      </a:lnTo>
                      <a:lnTo>
                        <a:pt x="68" y="3737"/>
                      </a:lnTo>
                      <a:lnTo>
                        <a:pt x="73" y="3714"/>
                      </a:lnTo>
                      <a:lnTo>
                        <a:pt x="52" y="3630"/>
                      </a:lnTo>
                      <a:lnTo>
                        <a:pt x="75" y="3602"/>
                      </a:lnTo>
                      <a:lnTo>
                        <a:pt x="90" y="3555"/>
                      </a:lnTo>
                      <a:lnTo>
                        <a:pt x="97" y="3478"/>
                      </a:lnTo>
                      <a:lnTo>
                        <a:pt x="103" y="3444"/>
                      </a:lnTo>
                      <a:lnTo>
                        <a:pt x="113" y="3422"/>
                      </a:lnTo>
                      <a:lnTo>
                        <a:pt x="134" y="3417"/>
                      </a:lnTo>
                      <a:lnTo>
                        <a:pt x="150" y="3427"/>
                      </a:lnTo>
                      <a:lnTo>
                        <a:pt x="169" y="3430"/>
                      </a:lnTo>
                      <a:lnTo>
                        <a:pt x="189" y="3428"/>
                      </a:lnTo>
                      <a:lnTo>
                        <a:pt x="205" y="3413"/>
                      </a:lnTo>
                      <a:lnTo>
                        <a:pt x="215" y="3390"/>
                      </a:lnTo>
                      <a:lnTo>
                        <a:pt x="228" y="3335"/>
                      </a:lnTo>
                      <a:lnTo>
                        <a:pt x="224" y="3299"/>
                      </a:lnTo>
                      <a:lnTo>
                        <a:pt x="193" y="3263"/>
                      </a:lnTo>
                      <a:lnTo>
                        <a:pt x="198" y="3220"/>
                      </a:lnTo>
                      <a:lnTo>
                        <a:pt x="192" y="3174"/>
                      </a:lnTo>
                      <a:lnTo>
                        <a:pt x="178" y="3115"/>
                      </a:lnTo>
                      <a:lnTo>
                        <a:pt x="182" y="3079"/>
                      </a:lnTo>
                      <a:lnTo>
                        <a:pt x="199" y="3052"/>
                      </a:lnTo>
                      <a:lnTo>
                        <a:pt x="235" y="3029"/>
                      </a:lnTo>
                      <a:lnTo>
                        <a:pt x="323" y="3003"/>
                      </a:lnTo>
                      <a:lnTo>
                        <a:pt x="349" y="2959"/>
                      </a:lnTo>
                      <a:lnTo>
                        <a:pt x="362" y="2947"/>
                      </a:lnTo>
                      <a:lnTo>
                        <a:pt x="385" y="2947"/>
                      </a:lnTo>
                      <a:lnTo>
                        <a:pt x="464" y="2965"/>
                      </a:lnTo>
                      <a:lnTo>
                        <a:pt x="487" y="2960"/>
                      </a:lnTo>
                      <a:lnTo>
                        <a:pt x="502" y="2943"/>
                      </a:lnTo>
                      <a:lnTo>
                        <a:pt x="507" y="2900"/>
                      </a:lnTo>
                      <a:lnTo>
                        <a:pt x="512" y="2829"/>
                      </a:lnTo>
                      <a:lnTo>
                        <a:pt x="519" y="2794"/>
                      </a:lnTo>
                      <a:lnTo>
                        <a:pt x="549" y="2719"/>
                      </a:lnTo>
                      <a:lnTo>
                        <a:pt x="563" y="2649"/>
                      </a:lnTo>
                      <a:lnTo>
                        <a:pt x="569" y="2627"/>
                      </a:lnTo>
                      <a:lnTo>
                        <a:pt x="583" y="2608"/>
                      </a:lnTo>
                      <a:lnTo>
                        <a:pt x="608" y="2588"/>
                      </a:lnTo>
                      <a:lnTo>
                        <a:pt x="747" y="2509"/>
                      </a:lnTo>
                      <a:lnTo>
                        <a:pt x="775" y="2480"/>
                      </a:lnTo>
                      <a:lnTo>
                        <a:pt x="813" y="2404"/>
                      </a:lnTo>
                      <a:lnTo>
                        <a:pt x="874" y="2355"/>
                      </a:lnTo>
                      <a:lnTo>
                        <a:pt x="863" y="2332"/>
                      </a:lnTo>
                      <a:lnTo>
                        <a:pt x="817" y="2269"/>
                      </a:lnTo>
                      <a:lnTo>
                        <a:pt x="779" y="2239"/>
                      </a:lnTo>
                      <a:lnTo>
                        <a:pt x="740" y="2223"/>
                      </a:lnTo>
                      <a:lnTo>
                        <a:pt x="649" y="2217"/>
                      </a:lnTo>
                      <a:lnTo>
                        <a:pt x="610" y="2200"/>
                      </a:lnTo>
                      <a:lnTo>
                        <a:pt x="497" y="2093"/>
                      </a:lnTo>
                      <a:lnTo>
                        <a:pt x="388" y="2038"/>
                      </a:lnTo>
                      <a:lnTo>
                        <a:pt x="359" y="2003"/>
                      </a:lnTo>
                      <a:lnTo>
                        <a:pt x="340" y="1995"/>
                      </a:lnTo>
                      <a:lnTo>
                        <a:pt x="382" y="1934"/>
                      </a:lnTo>
                      <a:lnTo>
                        <a:pt x="407" y="1880"/>
                      </a:lnTo>
                      <a:lnTo>
                        <a:pt x="425" y="1860"/>
                      </a:lnTo>
                      <a:lnTo>
                        <a:pt x="452" y="1844"/>
                      </a:lnTo>
                      <a:lnTo>
                        <a:pt x="487" y="1809"/>
                      </a:lnTo>
                      <a:lnTo>
                        <a:pt x="524" y="1788"/>
                      </a:lnTo>
                      <a:lnTo>
                        <a:pt x="554" y="1760"/>
                      </a:lnTo>
                      <a:lnTo>
                        <a:pt x="560" y="1742"/>
                      </a:lnTo>
                      <a:lnTo>
                        <a:pt x="560" y="1723"/>
                      </a:lnTo>
                      <a:lnTo>
                        <a:pt x="553" y="1684"/>
                      </a:lnTo>
                      <a:lnTo>
                        <a:pt x="530" y="1645"/>
                      </a:lnTo>
                      <a:lnTo>
                        <a:pt x="467" y="1613"/>
                      </a:lnTo>
                      <a:lnTo>
                        <a:pt x="438" y="1515"/>
                      </a:lnTo>
                      <a:lnTo>
                        <a:pt x="428" y="1499"/>
                      </a:lnTo>
                      <a:lnTo>
                        <a:pt x="408" y="1495"/>
                      </a:lnTo>
                      <a:lnTo>
                        <a:pt x="365" y="1517"/>
                      </a:lnTo>
                      <a:lnTo>
                        <a:pt x="340" y="1519"/>
                      </a:lnTo>
                      <a:lnTo>
                        <a:pt x="315" y="1503"/>
                      </a:lnTo>
                      <a:lnTo>
                        <a:pt x="293" y="1459"/>
                      </a:lnTo>
                      <a:lnTo>
                        <a:pt x="290" y="1414"/>
                      </a:lnTo>
                      <a:lnTo>
                        <a:pt x="293" y="1385"/>
                      </a:lnTo>
                      <a:lnTo>
                        <a:pt x="288" y="1364"/>
                      </a:lnTo>
                      <a:lnTo>
                        <a:pt x="270" y="1347"/>
                      </a:lnTo>
                      <a:lnTo>
                        <a:pt x="235" y="1322"/>
                      </a:lnTo>
                      <a:lnTo>
                        <a:pt x="217" y="1304"/>
                      </a:lnTo>
                      <a:lnTo>
                        <a:pt x="195" y="1278"/>
                      </a:lnTo>
                      <a:lnTo>
                        <a:pt x="180" y="1243"/>
                      </a:lnTo>
                      <a:lnTo>
                        <a:pt x="174" y="1190"/>
                      </a:lnTo>
                      <a:lnTo>
                        <a:pt x="180" y="1162"/>
                      </a:lnTo>
                      <a:lnTo>
                        <a:pt x="195" y="1145"/>
                      </a:lnTo>
                      <a:lnTo>
                        <a:pt x="217" y="1140"/>
                      </a:lnTo>
                      <a:lnTo>
                        <a:pt x="230" y="1133"/>
                      </a:lnTo>
                      <a:lnTo>
                        <a:pt x="228" y="1119"/>
                      </a:lnTo>
                      <a:lnTo>
                        <a:pt x="200" y="1100"/>
                      </a:lnTo>
                      <a:lnTo>
                        <a:pt x="117" y="1069"/>
                      </a:lnTo>
                      <a:lnTo>
                        <a:pt x="90" y="1047"/>
                      </a:lnTo>
                      <a:lnTo>
                        <a:pt x="73" y="1014"/>
                      </a:lnTo>
                      <a:lnTo>
                        <a:pt x="57" y="883"/>
                      </a:lnTo>
                      <a:lnTo>
                        <a:pt x="15" y="815"/>
                      </a:lnTo>
                      <a:lnTo>
                        <a:pt x="0" y="772"/>
                      </a:lnTo>
                      <a:lnTo>
                        <a:pt x="5" y="725"/>
                      </a:lnTo>
                      <a:lnTo>
                        <a:pt x="10" y="690"/>
                      </a:lnTo>
                      <a:lnTo>
                        <a:pt x="8" y="654"/>
                      </a:lnTo>
                      <a:lnTo>
                        <a:pt x="17" y="619"/>
                      </a:lnTo>
                      <a:lnTo>
                        <a:pt x="25" y="597"/>
                      </a:lnTo>
                      <a:lnTo>
                        <a:pt x="58" y="485"/>
                      </a:lnTo>
                      <a:lnTo>
                        <a:pt x="118" y="438"/>
                      </a:lnTo>
                      <a:lnTo>
                        <a:pt x="150" y="435"/>
                      </a:lnTo>
                      <a:lnTo>
                        <a:pt x="167" y="445"/>
                      </a:lnTo>
                      <a:lnTo>
                        <a:pt x="187" y="435"/>
                      </a:lnTo>
                      <a:lnTo>
                        <a:pt x="263" y="353"/>
                      </a:lnTo>
                      <a:lnTo>
                        <a:pt x="288" y="313"/>
                      </a:lnTo>
                      <a:lnTo>
                        <a:pt x="302" y="277"/>
                      </a:lnTo>
                      <a:lnTo>
                        <a:pt x="315" y="212"/>
                      </a:lnTo>
                      <a:lnTo>
                        <a:pt x="328" y="175"/>
                      </a:lnTo>
                      <a:lnTo>
                        <a:pt x="353" y="133"/>
                      </a:lnTo>
                      <a:lnTo>
                        <a:pt x="374" y="123"/>
                      </a:lnTo>
                      <a:lnTo>
                        <a:pt x="398" y="127"/>
                      </a:lnTo>
                      <a:lnTo>
                        <a:pt x="448" y="153"/>
                      </a:lnTo>
                      <a:lnTo>
                        <a:pt x="473" y="159"/>
                      </a:lnTo>
                      <a:lnTo>
                        <a:pt x="508" y="153"/>
                      </a:lnTo>
                      <a:lnTo>
                        <a:pt x="520" y="137"/>
                      </a:lnTo>
                      <a:lnTo>
                        <a:pt x="518" y="118"/>
                      </a:lnTo>
                      <a:lnTo>
                        <a:pt x="503" y="102"/>
                      </a:lnTo>
                      <a:lnTo>
                        <a:pt x="464" y="73"/>
                      </a:lnTo>
                      <a:lnTo>
                        <a:pt x="453" y="53"/>
                      </a:lnTo>
                      <a:lnTo>
                        <a:pt x="452" y="34"/>
                      </a:lnTo>
                      <a:lnTo>
                        <a:pt x="473" y="13"/>
                      </a:lnTo>
                      <a:lnTo>
                        <a:pt x="514" y="0"/>
                      </a:lnTo>
                      <a:lnTo>
                        <a:pt x="808" y="224"/>
                      </a:lnTo>
                      <a:lnTo>
                        <a:pt x="859" y="284"/>
                      </a:lnTo>
                      <a:lnTo>
                        <a:pt x="874" y="317"/>
                      </a:lnTo>
                      <a:lnTo>
                        <a:pt x="873" y="338"/>
                      </a:lnTo>
                      <a:lnTo>
                        <a:pt x="862" y="350"/>
                      </a:lnTo>
                      <a:lnTo>
                        <a:pt x="832" y="369"/>
                      </a:lnTo>
                      <a:lnTo>
                        <a:pt x="819" y="385"/>
                      </a:lnTo>
                      <a:lnTo>
                        <a:pt x="812" y="407"/>
                      </a:lnTo>
                      <a:lnTo>
                        <a:pt x="809" y="432"/>
                      </a:lnTo>
                      <a:lnTo>
                        <a:pt x="810" y="453"/>
                      </a:lnTo>
                      <a:lnTo>
                        <a:pt x="818" y="478"/>
                      </a:lnTo>
                      <a:lnTo>
                        <a:pt x="842" y="525"/>
                      </a:lnTo>
                      <a:lnTo>
                        <a:pt x="868" y="545"/>
                      </a:lnTo>
                      <a:lnTo>
                        <a:pt x="902" y="558"/>
                      </a:lnTo>
                      <a:lnTo>
                        <a:pt x="1005" y="560"/>
                      </a:lnTo>
                      <a:lnTo>
                        <a:pt x="1027" y="568"/>
                      </a:lnTo>
                      <a:lnTo>
                        <a:pt x="1037" y="589"/>
                      </a:lnTo>
                      <a:lnTo>
                        <a:pt x="1033" y="638"/>
                      </a:lnTo>
                      <a:lnTo>
                        <a:pt x="1040" y="650"/>
                      </a:lnTo>
                      <a:lnTo>
                        <a:pt x="1059" y="655"/>
                      </a:lnTo>
                      <a:lnTo>
                        <a:pt x="1100" y="644"/>
                      </a:lnTo>
                      <a:lnTo>
                        <a:pt x="1185" y="602"/>
                      </a:lnTo>
                      <a:lnTo>
                        <a:pt x="1200" y="600"/>
                      </a:lnTo>
                      <a:lnTo>
                        <a:pt x="1212" y="608"/>
                      </a:lnTo>
                      <a:lnTo>
                        <a:pt x="1220" y="633"/>
                      </a:lnTo>
                      <a:lnTo>
                        <a:pt x="1223" y="664"/>
                      </a:lnTo>
                      <a:lnTo>
                        <a:pt x="1220" y="738"/>
                      </a:lnTo>
                      <a:lnTo>
                        <a:pt x="1240" y="748"/>
                      </a:lnTo>
                      <a:lnTo>
                        <a:pt x="1260" y="753"/>
                      </a:lnTo>
                      <a:lnTo>
                        <a:pt x="1423" y="740"/>
                      </a:lnTo>
                      <a:lnTo>
                        <a:pt x="1417" y="814"/>
                      </a:lnTo>
                      <a:lnTo>
                        <a:pt x="1427" y="830"/>
                      </a:lnTo>
                      <a:lnTo>
                        <a:pt x="1445" y="850"/>
                      </a:lnTo>
                      <a:lnTo>
                        <a:pt x="1504" y="897"/>
                      </a:lnTo>
                      <a:lnTo>
                        <a:pt x="1530" y="937"/>
                      </a:lnTo>
                      <a:lnTo>
                        <a:pt x="1552" y="947"/>
                      </a:lnTo>
                      <a:lnTo>
                        <a:pt x="1572" y="944"/>
                      </a:lnTo>
                      <a:lnTo>
                        <a:pt x="1597" y="933"/>
                      </a:lnTo>
                      <a:lnTo>
                        <a:pt x="1625" y="928"/>
                      </a:lnTo>
                      <a:lnTo>
                        <a:pt x="1660" y="935"/>
                      </a:lnTo>
                      <a:lnTo>
                        <a:pt x="1673" y="953"/>
                      </a:lnTo>
                      <a:lnTo>
                        <a:pt x="1674" y="973"/>
                      </a:lnTo>
                      <a:lnTo>
                        <a:pt x="1657" y="1019"/>
                      </a:lnTo>
                      <a:lnTo>
                        <a:pt x="1623" y="1062"/>
                      </a:lnTo>
                      <a:lnTo>
                        <a:pt x="1614" y="1084"/>
                      </a:lnTo>
                      <a:lnTo>
                        <a:pt x="1622" y="1129"/>
                      </a:lnTo>
                      <a:lnTo>
                        <a:pt x="1635" y="1144"/>
                      </a:lnTo>
                      <a:lnTo>
                        <a:pt x="1657" y="1145"/>
                      </a:lnTo>
                      <a:lnTo>
                        <a:pt x="1678" y="1140"/>
                      </a:lnTo>
                      <a:lnTo>
                        <a:pt x="1703" y="1142"/>
                      </a:lnTo>
                      <a:lnTo>
                        <a:pt x="1805" y="1203"/>
                      </a:lnTo>
                      <a:lnTo>
                        <a:pt x="1834" y="1225"/>
                      </a:lnTo>
                      <a:lnTo>
                        <a:pt x="1830" y="1242"/>
                      </a:lnTo>
                      <a:lnTo>
                        <a:pt x="1814" y="1252"/>
                      </a:lnTo>
                      <a:lnTo>
                        <a:pt x="1789" y="1259"/>
                      </a:lnTo>
                      <a:lnTo>
                        <a:pt x="1769" y="1270"/>
                      </a:lnTo>
                      <a:lnTo>
                        <a:pt x="1745" y="1300"/>
                      </a:lnTo>
                      <a:lnTo>
                        <a:pt x="1709" y="1323"/>
                      </a:lnTo>
                      <a:lnTo>
                        <a:pt x="1678" y="1350"/>
                      </a:lnTo>
                      <a:lnTo>
                        <a:pt x="1658" y="1362"/>
                      </a:lnTo>
                      <a:lnTo>
                        <a:pt x="1587" y="1390"/>
                      </a:lnTo>
                      <a:lnTo>
                        <a:pt x="1590" y="1465"/>
                      </a:lnTo>
                      <a:lnTo>
                        <a:pt x="1578" y="1523"/>
                      </a:lnTo>
                      <a:lnTo>
                        <a:pt x="1567" y="1565"/>
                      </a:lnTo>
                      <a:lnTo>
                        <a:pt x="1572" y="1585"/>
                      </a:lnTo>
                      <a:lnTo>
                        <a:pt x="1587" y="1599"/>
                      </a:lnTo>
                      <a:lnTo>
                        <a:pt x="1673" y="1620"/>
                      </a:lnTo>
                      <a:lnTo>
                        <a:pt x="1704" y="1637"/>
                      </a:lnTo>
                      <a:lnTo>
                        <a:pt x="1740" y="1665"/>
                      </a:lnTo>
                      <a:lnTo>
                        <a:pt x="1758" y="1710"/>
                      </a:lnTo>
                      <a:lnTo>
                        <a:pt x="1770" y="1795"/>
                      </a:lnTo>
                      <a:lnTo>
                        <a:pt x="1872" y="1798"/>
                      </a:lnTo>
                      <a:lnTo>
                        <a:pt x="2005" y="1845"/>
                      </a:lnTo>
                      <a:lnTo>
                        <a:pt x="2040" y="1850"/>
                      </a:lnTo>
                      <a:lnTo>
                        <a:pt x="2072" y="1844"/>
                      </a:lnTo>
                      <a:lnTo>
                        <a:pt x="2099" y="1829"/>
                      </a:lnTo>
                      <a:lnTo>
                        <a:pt x="2389" y="1739"/>
                      </a:lnTo>
                      <a:lnTo>
                        <a:pt x="2609" y="1687"/>
                      </a:lnTo>
                      <a:lnTo>
                        <a:pt x="2675" y="1688"/>
                      </a:lnTo>
                      <a:lnTo>
                        <a:pt x="2688" y="1717"/>
                      </a:lnTo>
                      <a:lnTo>
                        <a:pt x="2707" y="1728"/>
                      </a:lnTo>
                      <a:lnTo>
                        <a:pt x="2822" y="1750"/>
                      </a:lnTo>
                      <a:lnTo>
                        <a:pt x="2850" y="1748"/>
                      </a:lnTo>
                      <a:lnTo>
                        <a:pt x="2862" y="1738"/>
                      </a:lnTo>
                      <a:lnTo>
                        <a:pt x="2850" y="1719"/>
                      </a:lnTo>
                      <a:lnTo>
                        <a:pt x="2847" y="1692"/>
                      </a:lnTo>
                      <a:lnTo>
                        <a:pt x="2850" y="1663"/>
                      </a:lnTo>
                      <a:lnTo>
                        <a:pt x="2893" y="1624"/>
                      </a:lnTo>
                      <a:lnTo>
                        <a:pt x="2909" y="1605"/>
                      </a:lnTo>
                      <a:lnTo>
                        <a:pt x="2915" y="1590"/>
                      </a:lnTo>
                      <a:lnTo>
                        <a:pt x="2895" y="1569"/>
                      </a:lnTo>
                      <a:lnTo>
                        <a:pt x="2892" y="1552"/>
                      </a:lnTo>
                      <a:lnTo>
                        <a:pt x="2899" y="1530"/>
                      </a:lnTo>
                      <a:lnTo>
                        <a:pt x="2950" y="1488"/>
                      </a:lnTo>
                      <a:lnTo>
                        <a:pt x="2957" y="1465"/>
                      </a:lnTo>
                      <a:lnTo>
                        <a:pt x="2945" y="1449"/>
                      </a:lnTo>
                      <a:lnTo>
                        <a:pt x="2923" y="1442"/>
                      </a:lnTo>
                      <a:lnTo>
                        <a:pt x="2887" y="1414"/>
                      </a:lnTo>
                      <a:lnTo>
                        <a:pt x="2848" y="1393"/>
                      </a:lnTo>
                      <a:lnTo>
                        <a:pt x="2825" y="1374"/>
                      </a:lnTo>
                      <a:lnTo>
                        <a:pt x="2792" y="1332"/>
                      </a:lnTo>
                      <a:lnTo>
                        <a:pt x="2765" y="1289"/>
                      </a:lnTo>
                      <a:lnTo>
                        <a:pt x="2702" y="1229"/>
                      </a:lnTo>
                      <a:lnTo>
                        <a:pt x="2669" y="1188"/>
                      </a:lnTo>
                      <a:lnTo>
                        <a:pt x="2653" y="1130"/>
                      </a:lnTo>
                      <a:lnTo>
                        <a:pt x="2660" y="1074"/>
                      </a:lnTo>
                      <a:lnTo>
                        <a:pt x="2667" y="1049"/>
                      </a:lnTo>
                      <a:lnTo>
                        <a:pt x="2678" y="1028"/>
                      </a:lnTo>
                      <a:lnTo>
                        <a:pt x="2738" y="989"/>
                      </a:lnTo>
                      <a:lnTo>
                        <a:pt x="2803" y="914"/>
                      </a:lnTo>
                      <a:lnTo>
                        <a:pt x="2815" y="883"/>
                      </a:lnTo>
                      <a:lnTo>
                        <a:pt x="2858" y="733"/>
                      </a:lnTo>
                      <a:lnTo>
                        <a:pt x="2950" y="792"/>
                      </a:lnTo>
                      <a:lnTo>
                        <a:pt x="3028" y="818"/>
                      </a:lnTo>
                      <a:lnTo>
                        <a:pt x="3109" y="773"/>
                      </a:lnTo>
                      <a:lnTo>
                        <a:pt x="3134" y="805"/>
                      </a:lnTo>
                      <a:lnTo>
                        <a:pt x="3155" y="848"/>
                      </a:lnTo>
                      <a:lnTo>
                        <a:pt x="3174" y="865"/>
                      </a:lnTo>
                      <a:lnTo>
                        <a:pt x="3199" y="872"/>
                      </a:lnTo>
                      <a:lnTo>
                        <a:pt x="3260" y="855"/>
                      </a:lnTo>
                      <a:lnTo>
                        <a:pt x="3275" y="858"/>
                      </a:lnTo>
                      <a:lnTo>
                        <a:pt x="3290" y="877"/>
                      </a:lnTo>
                      <a:lnTo>
                        <a:pt x="3299" y="908"/>
                      </a:lnTo>
                      <a:lnTo>
                        <a:pt x="3310" y="920"/>
                      </a:lnTo>
                      <a:lnTo>
                        <a:pt x="3333" y="927"/>
                      </a:lnTo>
                      <a:lnTo>
                        <a:pt x="3370" y="918"/>
                      </a:lnTo>
                      <a:lnTo>
                        <a:pt x="3398" y="903"/>
                      </a:lnTo>
                      <a:lnTo>
                        <a:pt x="3419" y="885"/>
                      </a:lnTo>
                      <a:lnTo>
                        <a:pt x="3432" y="869"/>
                      </a:lnTo>
                      <a:lnTo>
                        <a:pt x="3452" y="825"/>
                      </a:lnTo>
                      <a:lnTo>
                        <a:pt x="3460" y="812"/>
                      </a:lnTo>
                      <a:lnTo>
                        <a:pt x="3488" y="788"/>
                      </a:lnTo>
                      <a:lnTo>
                        <a:pt x="3508" y="782"/>
                      </a:lnTo>
                      <a:lnTo>
                        <a:pt x="3642" y="777"/>
                      </a:lnTo>
                      <a:lnTo>
                        <a:pt x="3670" y="784"/>
                      </a:lnTo>
                      <a:lnTo>
                        <a:pt x="3727" y="812"/>
                      </a:lnTo>
                      <a:lnTo>
                        <a:pt x="3754" y="838"/>
                      </a:lnTo>
                      <a:lnTo>
                        <a:pt x="3768" y="864"/>
                      </a:lnTo>
                      <a:lnTo>
                        <a:pt x="3767" y="890"/>
                      </a:lnTo>
                      <a:lnTo>
                        <a:pt x="3753" y="917"/>
                      </a:lnTo>
                      <a:lnTo>
                        <a:pt x="3738" y="953"/>
                      </a:lnTo>
                      <a:lnTo>
                        <a:pt x="3735" y="989"/>
                      </a:lnTo>
                      <a:lnTo>
                        <a:pt x="3749" y="1025"/>
                      </a:lnTo>
                      <a:lnTo>
                        <a:pt x="3777" y="1040"/>
                      </a:lnTo>
                      <a:lnTo>
                        <a:pt x="3814" y="1033"/>
                      </a:lnTo>
                      <a:lnTo>
                        <a:pt x="3835" y="1018"/>
                      </a:lnTo>
                      <a:lnTo>
                        <a:pt x="3855" y="1009"/>
                      </a:lnTo>
                      <a:lnTo>
                        <a:pt x="3880" y="1008"/>
                      </a:lnTo>
                      <a:lnTo>
                        <a:pt x="3920" y="1025"/>
                      </a:lnTo>
                      <a:lnTo>
                        <a:pt x="3997" y="1074"/>
                      </a:lnTo>
                      <a:lnTo>
                        <a:pt x="4103" y="1099"/>
                      </a:lnTo>
                      <a:lnTo>
                        <a:pt x="4389" y="1113"/>
                      </a:lnTo>
                      <a:lnTo>
                        <a:pt x="4627" y="1044"/>
                      </a:lnTo>
                      <a:lnTo>
                        <a:pt x="4732" y="978"/>
                      </a:lnTo>
                      <a:lnTo>
                        <a:pt x="4747" y="962"/>
                      </a:lnTo>
                      <a:lnTo>
                        <a:pt x="4765" y="949"/>
                      </a:lnTo>
                      <a:lnTo>
                        <a:pt x="4863" y="919"/>
                      </a:lnTo>
                      <a:lnTo>
                        <a:pt x="4893" y="919"/>
                      </a:lnTo>
                      <a:lnTo>
                        <a:pt x="4923" y="934"/>
                      </a:lnTo>
                      <a:lnTo>
                        <a:pt x="4942" y="949"/>
                      </a:lnTo>
                      <a:lnTo>
                        <a:pt x="4987" y="1032"/>
                      </a:lnTo>
                      <a:lnTo>
                        <a:pt x="4993" y="1047"/>
                      </a:lnTo>
                      <a:close/>
                    </a:path>
                  </a:pathLst>
                </a:custGeom>
                <a:solidFill>
                  <a:srgbClr val="302957"/>
                </a:solidFill>
                <a:ln>
                  <a:headEnd/>
                  <a:tailEnd/>
                </a:ln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00"/>
                </a:p>
              </p:txBody>
            </p:sp>
            <p:sp>
              <p:nvSpPr>
                <p:cNvPr id="54" name="Klaipedos" descr="{&quot;Key&quot;:&quot;klaipedos&quot;,&quot;Name&quot;:&quot;Klaipedos&quot;,&quot;Value&quot;:1.0,&quot;Formula&quot;:&quot;&quot;,&quot;Text&quot;:&quot;&quot;,&quot;OfficeApplication&quot;:1,&quot;HasValue&quot;:true}">
                  <a:extLst>
                    <a:ext uri="{FF2B5EF4-FFF2-40B4-BE49-F238E27FC236}">
                      <a16:creationId xmlns:a16="http://schemas.microsoft.com/office/drawing/2014/main" id="{E5E81C5F-C725-858B-4B06-C0EC5C46386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715" y="973"/>
                  <a:ext cx="993" cy="1739"/>
                </a:xfrm>
                <a:custGeom>
                  <a:avLst/>
                  <a:gdLst>
                    <a:gd name="T0" fmla="*/ 334 w 2917"/>
                    <a:gd name="T1" fmla="*/ 3362 h 5111"/>
                    <a:gd name="T2" fmla="*/ 352 w 2917"/>
                    <a:gd name="T3" fmla="*/ 2854 h 5111"/>
                    <a:gd name="T4" fmla="*/ 443 w 2917"/>
                    <a:gd name="T5" fmla="*/ 3097 h 5111"/>
                    <a:gd name="T6" fmla="*/ 389 w 2917"/>
                    <a:gd name="T7" fmla="*/ 3455 h 5111"/>
                    <a:gd name="T8" fmla="*/ 355 w 2917"/>
                    <a:gd name="T9" fmla="*/ 3689 h 5111"/>
                    <a:gd name="T10" fmla="*/ 136 w 2917"/>
                    <a:gd name="T11" fmla="*/ 4135 h 5111"/>
                    <a:gd name="T12" fmla="*/ 1998 w 2917"/>
                    <a:gd name="T13" fmla="*/ 3062 h 5111"/>
                    <a:gd name="T14" fmla="*/ 1945 w 2917"/>
                    <a:gd name="T15" fmla="*/ 3317 h 5111"/>
                    <a:gd name="T16" fmla="*/ 2063 w 2917"/>
                    <a:gd name="T17" fmla="*/ 3617 h 5111"/>
                    <a:gd name="T18" fmla="*/ 2206 w 2917"/>
                    <a:gd name="T19" fmla="*/ 3626 h 5111"/>
                    <a:gd name="T20" fmla="*/ 2348 w 2917"/>
                    <a:gd name="T21" fmla="*/ 3757 h 5111"/>
                    <a:gd name="T22" fmla="*/ 2092 w 2917"/>
                    <a:gd name="T23" fmla="*/ 4138 h 5111"/>
                    <a:gd name="T24" fmla="*/ 2371 w 2917"/>
                    <a:gd name="T25" fmla="*/ 4330 h 5111"/>
                    <a:gd name="T26" fmla="*/ 2466 w 2917"/>
                    <a:gd name="T27" fmla="*/ 4552 h 5111"/>
                    <a:gd name="T28" fmla="*/ 2506 w 2917"/>
                    <a:gd name="T29" fmla="*/ 4636 h 5111"/>
                    <a:gd name="T30" fmla="*/ 2656 w 2917"/>
                    <a:gd name="T31" fmla="*/ 4596 h 5111"/>
                    <a:gd name="T32" fmla="*/ 2822 w 2917"/>
                    <a:gd name="T33" fmla="*/ 4651 h 5111"/>
                    <a:gd name="T34" fmla="*/ 2892 w 2917"/>
                    <a:gd name="T35" fmla="*/ 4765 h 5111"/>
                    <a:gd name="T36" fmla="*/ 2816 w 2917"/>
                    <a:gd name="T37" fmla="*/ 4955 h 5111"/>
                    <a:gd name="T38" fmla="*/ 2446 w 2917"/>
                    <a:gd name="T39" fmla="*/ 5111 h 5111"/>
                    <a:gd name="T40" fmla="*/ 2316 w 2917"/>
                    <a:gd name="T41" fmla="*/ 4890 h 5111"/>
                    <a:gd name="T42" fmla="*/ 2141 w 2917"/>
                    <a:gd name="T43" fmla="*/ 4920 h 5111"/>
                    <a:gd name="T44" fmla="*/ 1753 w 2917"/>
                    <a:gd name="T45" fmla="*/ 4742 h 5111"/>
                    <a:gd name="T46" fmla="*/ 1229 w 2917"/>
                    <a:gd name="T47" fmla="*/ 4496 h 5111"/>
                    <a:gd name="T48" fmla="*/ 728 w 2917"/>
                    <a:gd name="T49" fmla="*/ 4293 h 5111"/>
                    <a:gd name="T50" fmla="*/ 749 w 2917"/>
                    <a:gd name="T51" fmla="*/ 4152 h 5111"/>
                    <a:gd name="T52" fmla="*/ 742 w 2917"/>
                    <a:gd name="T53" fmla="*/ 4000 h 5111"/>
                    <a:gd name="T54" fmla="*/ 561 w 2917"/>
                    <a:gd name="T55" fmla="*/ 3957 h 5111"/>
                    <a:gd name="T56" fmla="*/ 687 w 2917"/>
                    <a:gd name="T57" fmla="*/ 3661 h 5111"/>
                    <a:gd name="T58" fmla="*/ 603 w 2917"/>
                    <a:gd name="T59" fmla="*/ 3242 h 5111"/>
                    <a:gd name="T60" fmla="*/ 494 w 2917"/>
                    <a:gd name="T61" fmla="*/ 2821 h 5111"/>
                    <a:gd name="T62" fmla="*/ 349 w 2917"/>
                    <a:gd name="T63" fmla="*/ 2468 h 5111"/>
                    <a:gd name="T64" fmla="*/ 254 w 2917"/>
                    <a:gd name="T65" fmla="*/ 1945 h 5111"/>
                    <a:gd name="T66" fmla="*/ 283 w 2917"/>
                    <a:gd name="T67" fmla="*/ 1322 h 5111"/>
                    <a:gd name="T68" fmla="*/ 596 w 2917"/>
                    <a:gd name="T69" fmla="*/ 1072 h 5111"/>
                    <a:gd name="T70" fmla="*/ 856 w 2917"/>
                    <a:gd name="T71" fmla="*/ 610 h 5111"/>
                    <a:gd name="T72" fmla="*/ 1424 w 2917"/>
                    <a:gd name="T73" fmla="*/ 291 h 5111"/>
                    <a:gd name="T74" fmla="*/ 2097 w 2917"/>
                    <a:gd name="T75" fmla="*/ 102 h 5111"/>
                    <a:gd name="T76" fmla="*/ 2108 w 2917"/>
                    <a:gd name="T77" fmla="*/ 208 h 5111"/>
                    <a:gd name="T78" fmla="*/ 2155 w 2917"/>
                    <a:gd name="T79" fmla="*/ 413 h 5111"/>
                    <a:gd name="T80" fmla="*/ 2255 w 2917"/>
                    <a:gd name="T81" fmla="*/ 663 h 5111"/>
                    <a:gd name="T82" fmla="*/ 2168 w 2917"/>
                    <a:gd name="T83" fmla="*/ 742 h 5111"/>
                    <a:gd name="T84" fmla="*/ 1926 w 2917"/>
                    <a:gd name="T85" fmla="*/ 988 h 5111"/>
                    <a:gd name="T86" fmla="*/ 1817 w 2917"/>
                    <a:gd name="T87" fmla="*/ 1061 h 5111"/>
                    <a:gd name="T88" fmla="*/ 1523 w 2917"/>
                    <a:gd name="T89" fmla="*/ 1400 h 5111"/>
                    <a:gd name="T90" fmla="*/ 1398 w 2917"/>
                    <a:gd name="T91" fmla="*/ 1502 h 5111"/>
                    <a:gd name="T92" fmla="*/ 1410 w 2917"/>
                    <a:gd name="T93" fmla="*/ 1795 h 5111"/>
                    <a:gd name="T94" fmla="*/ 1463 w 2917"/>
                    <a:gd name="T95" fmla="*/ 1945 h 5111"/>
                    <a:gd name="T96" fmla="*/ 1274 w 2917"/>
                    <a:gd name="T97" fmla="*/ 2131 h 5111"/>
                    <a:gd name="T98" fmla="*/ 1433 w 2917"/>
                    <a:gd name="T99" fmla="*/ 2168 h 5111"/>
                    <a:gd name="T100" fmla="*/ 1499 w 2917"/>
                    <a:gd name="T101" fmla="*/ 2315 h 5111"/>
                    <a:gd name="T102" fmla="*/ 1505 w 2917"/>
                    <a:gd name="T103" fmla="*/ 2410 h 5111"/>
                    <a:gd name="T104" fmla="*/ 1741 w 2917"/>
                    <a:gd name="T105" fmla="*/ 2376 h 5111"/>
                    <a:gd name="T106" fmla="*/ 1741 w 2917"/>
                    <a:gd name="T107" fmla="*/ 2503 h 5111"/>
                    <a:gd name="T108" fmla="*/ 1816 w 2917"/>
                    <a:gd name="T109" fmla="*/ 2712 h 5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2917" h="5111">
                      <a:moveTo>
                        <a:pt x="137" y="4202"/>
                      </a:moveTo>
                      <a:lnTo>
                        <a:pt x="0" y="4166"/>
                      </a:lnTo>
                      <a:lnTo>
                        <a:pt x="158" y="3889"/>
                      </a:lnTo>
                      <a:lnTo>
                        <a:pt x="248" y="3667"/>
                      </a:lnTo>
                      <a:lnTo>
                        <a:pt x="334" y="3362"/>
                      </a:lnTo>
                      <a:lnTo>
                        <a:pt x="357" y="3046"/>
                      </a:lnTo>
                      <a:lnTo>
                        <a:pt x="371" y="2982"/>
                      </a:lnTo>
                      <a:lnTo>
                        <a:pt x="360" y="2965"/>
                      </a:lnTo>
                      <a:lnTo>
                        <a:pt x="371" y="2929"/>
                      </a:lnTo>
                      <a:lnTo>
                        <a:pt x="352" y="2854"/>
                      </a:lnTo>
                      <a:lnTo>
                        <a:pt x="358" y="2617"/>
                      </a:lnTo>
                      <a:lnTo>
                        <a:pt x="341" y="2515"/>
                      </a:lnTo>
                      <a:lnTo>
                        <a:pt x="409" y="2602"/>
                      </a:lnTo>
                      <a:lnTo>
                        <a:pt x="438" y="2769"/>
                      </a:lnTo>
                      <a:lnTo>
                        <a:pt x="443" y="3097"/>
                      </a:lnTo>
                      <a:lnTo>
                        <a:pt x="438" y="3144"/>
                      </a:lnTo>
                      <a:lnTo>
                        <a:pt x="418" y="3207"/>
                      </a:lnTo>
                      <a:lnTo>
                        <a:pt x="414" y="3252"/>
                      </a:lnTo>
                      <a:lnTo>
                        <a:pt x="414" y="3394"/>
                      </a:lnTo>
                      <a:lnTo>
                        <a:pt x="389" y="3455"/>
                      </a:lnTo>
                      <a:lnTo>
                        <a:pt x="356" y="3516"/>
                      </a:lnTo>
                      <a:lnTo>
                        <a:pt x="345" y="3575"/>
                      </a:lnTo>
                      <a:lnTo>
                        <a:pt x="386" y="3625"/>
                      </a:lnTo>
                      <a:lnTo>
                        <a:pt x="386" y="3649"/>
                      </a:lnTo>
                      <a:lnTo>
                        <a:pt x="355" y="3689"/>
                      </a:lnTo>
                      <a:lnTo>
                        <a:pt x="316" y="3759"/>
                      </a:lnTo>
                      <a:lnTo>
                        <a:pt x="282" y="3842"/>
                      </a:lnTo>
                      <a:lnTo>
                        <a:pt x="268" y="3920"/>
                      </a:lnTo>
                      <a:lnTo>
                        <a:pt x="239" y="3995"/>
                      </a:lnTo>
                      <a:lnTo>
                        <a:pt x="136" y="4135"/>
                      </a:lnTo>
                      <a:lnTo>
                        <a:pt x="137" y="4202"/>
                      </a:lnTo>
                      <a:close/>
                      <a:moveTo>
                        <a:pt x="2023" y="2971"/>
                      </a:moveTo>
                      <a:lnTo>
                        <a:pt x="2033" y="3005"/>
                      </a:lnTo>
                      <a:lnTo>
                        <a:pt x="2015" y="3047"/>
                      </a:lnTo>
                      <a:lnTo>
                        <a:pt x="1998" y="3062"/>
                      </a:lnTo>
                      <a:lnTo>
                        <a:pt x="1888" y="3111"/>
                      </a:lnTo>
                      <a:lnTo>
                        <a:pt x="1892" y="3147"/>
                      </a:lnTo>
                      <a:lnTo>
                        <a:pt x="1923" y="3173"/>
                      </a:lnTo>
                      <a:lnTo>
                        <a:pt x="1931" y="3193"/>
                      </a:lnTo>
                      <a:lnTo>
                        <a:pt x="1945" y="3317"/>
                      </a:lnTo>
                      <a:lnTo>
                        <a:pt x="1956" y="3345"/>
                      </a:lnTo>
                      <a:lnTo>
                        <a:pt x="1987" y="3380"/>
                      </a:lnTo>
                      <a:lnTo>
                        <a:pt x="1997" y="3408"/>
                      </a:lnTo>
                      <a:lnTo>
                        <a:pt x="2041" y="3592"/>
                      </a:lnTo>
                      <a:lnTo>
                        <a:pt x="2063" y="3617"/>
                      </a:lnTo>
                      <a:lnTo>
                        <a:pt x="2085" y="3616"/>
                      </a:lnTo>
                      <a:lnTo>
                        <a:pt x="2122" y="3583"/>
                      </a:lnTo>
                      <a:lnTo>
                        <a:pt x="2141" y="3580"/>
                      </a:lnTo>
                      <a:lnTo>
                        <a:pt x="2162" y="3590"/>
                      </a:lnTo>
                      <a:lnTo>
                        <a:pt x="2206" y="3626"/>
                      </a:lnTo>
                      <a:lnTo>
                        <a:pt x="2291" y="3666"/>
                      </a:lnTo>
                      <a:lnTo>
                        <a:pt x="2361" y="3685"/>
                      </a:lnTo>
                      <a:lnTo>
                        <a:pt x="2380" y="3707"/>
                      </a:lnTo>
                      <a:lnTo>
                        <a:pt x="2381" y="3738"/>
                      </a:lnTo>
                      <a:lnTo>
                        <a:pt x="2348" y="3757"/>
                      </a:lnTo>
                      <a:lnTo>
                        <a:pt x="2332" y="3861"/>
                      </a:lnTo>
                      <a:lnTo>
                        <a:pt x="2316" y="3892"/>
                      </a:lnTo>
                      <a:lnTo>
                        <a:pt x="2287" y="3925"/>
                      </a:lnTo>
                      <a:lnTo>
                        <a:pt x="2252" y="3956"/>
                      </a:lnTo>
                      <a:lnTo>
                        <a:pt x="2092" y="4138"/>
                      </a:lnTo>
                      <a:lnTo>
                        <a:pt x="2071" y="4187"/>
                      </a:lnTo>
                      <a:lnTo>
                        <a:pt x="2077" y="4217"/>
                      </a:lnTo>
                      <a:lnTo>
                        <a:pt x="2102" y="4230"/>
                      </a:lnTo>
                      <a:lnTo>
                        <a:pt x="2168" y="4240"/>
                      </a:lnTo>
                      <a:lnTo>
                        <a:pt x="2371" y="4330"/>
                      </a:lnTo>
                      <a:lnTo>
                        <a:pt x="2391" y="4350"/>
                      </a:lnTo>
                      <a:lnTo>
                        <a:pt x="2403" y="4373"/>
                      </a:lnTo>
                      <a:lnTo>
                        <a:pt x="2429" y="4457"/>
                      </a:lnTo>
                      <a:lnTo>
                        <a:pt x="2462" y="4530"/>
                      </a:lnTo>
                      <a:lnTo>
                        <a:pt x="2466" y="4552"/>
                      </a:lnTo>
                      <a:lnTo>
                        <a:pt x="2464" y="4571"/>
                      </a:lnTo>
                      <a:lnTo>
                        <a:pt x="2452" y="4631"/>
                      </a:lnTo>
                      <a:lnTo>
                        <a:pt x="2461" y="4648"/>
                      </a:lnTo>
                      <a:lnTo>
                        <a:pt x="2481" y="4652"/>
                      </a:lnTo>
                      <a:lnTo>
                        <a:pt x="2506" y="4636"/>
                      </a:lnTo>
                      <a:lnTo>
                        <a:pt x="2544" y="4598"/>
                      </a:lnTo>
                      <a:lnTo>
                        <a:pt x="2559" y="4591"/>
                      </a:lnTo>
                      <a:lnTo>
                        <a:pt x="2614" y="4582"/>
                      </a:lnTo>
                      <a:lnTo>
                        <a:pt x="2636" y="4583"/>
                      </a:lnTo>
                      <a:lnTo>
                        <a:pt x="2656" y="4596"/>
                      </a:lnTo>
                      <a:lnTo>
                        <a:pt x="2696" y="4635"/>
                      </a:lnTo>
                      <a:lnTo>
                        <a:pt x="2718" y="4646"/>
                      </a:lnTo>
                      <a:lnTo>
                        <a:pt x="2742" y="4648"/>
                      </a:lnTo>
                      <a:lnTo>
                        <a:pt x="2786" y="4640"/>
                      </a:lnTo>
                      <a:lnTo>
                        <a:pt x="2822" y="4651"/>
                      </a:lnTo>
                      <a:lnTo>
                        <a:pt x="2859" y="4656"/>
                      </a:lnTo>
                      <a:lnTo>
                        <a:pt x="2877" y="4653"/>
                      </a:lnTo>
                      <a:lnTo>
                        <a:pt x="2914" y="4675"/>
                      </a:lnTo>
                      <a:lnTo>
                        <a:pt x="2917" y="4718"/>
                      </a:lnTo>
                      <a:lnTo>
                        <a:pt x="2892" y="4765"/>
                      </a:lnTo>
                      <a:lnTo>
                        <a:pt x="2883" y="4800"/>
                      </a:lnTo>
                      <a:lnTo>
                        <a:pt x="2859" y="4855"/>
                      </a:lnTo>
                      <a:lnTo>
                        <a:pt x="2856" y="4878"/>
                      </a:lnTo>
                      <a:lnTo>
                        <a:pt x="2856" y="4960"/>
                      </a:lnTo>
                      <a:lnTo>
                        <a:pt x="2816" y="4955"/>
                      </a:lnTo>
                      <a:lnTo>
                        <a:pt x="2586" y="5015"/>
                      </a:lnTo>
                      <a:lnTo>
                        <a:pt x="2558" y="5043"/>
                      </a:lnTo>
                      <a:lnTo>
                        <a:pt x="2534" y="5077"/>
                      </a:lnTo>
                      <a:lnTo>
                        <a:pt x="2494" y="5107"/>
                      </a:lnTo>
                      <a:lnTo>
                        <a:pt x="2446" y="5111"/>
                      </a:lnTo>
                      <a:lnTo>
                        <a:pt x="2388" y="5093"/>
                      </a:lnTo>
                      <a:lnTo>
                        <a:pt x="2342" y="5053"/>
                      </a:lnTo>
                      <a:lnTo>
                        <a:pt x="2322" y="4992"/>
                      </a:lnTo>
                      <a:lnTo>
                        <a:pt x="2322" y="4931"/>
                      </a:lnTo>
                      <a:lnTo>
                        <a:pt x="2316" y="4890"/>
                      </a:lnTo>
                      <a:lnTo>
                        <a:pt x="2289" y="4871"/>
                      </a:lnTo>
                      <a:lnTo>
                        <a:pt x="2234" y="4876"/>
                      </a:lnTo>
                      <a:lnTo>
                        <a:pt x="2179" y="4920"/>
                      </a:lnTo>
                      <a:lnTo>
                        <a:pt x="2161" y="4927"/>
                      </a:lnTo>
                      <a:lnTo>
                        <a:pt x="2141" y="4920"/>
                      </a:lnTo>
                      <a:lnTo>
                        <a:pt x="2088" y="4885"/>
                      </a:lnTo>
                      <a:lnTo>
                        <a:pt x="2013" y="4866"/>
                      </a:lnTo>
                      <a:lnTo>
                        <a:pt x="1972" y="4838"/>
                      </a:lnTo>
                      <a:lnTo>
                        <a:pt x="1901" y="4775"/>
                      </a:lnTo>
                      <a:lnTo>
                        <a:pt x="1753" y="4742"/>
                      </a:lnTo>
                      <a:lnTo>
                        <a:pt x="1717" y="4711"/>
                      </a:lnTo>
                      <a:lnTo>
                        <a:pt x="1681" y="4662"/>
                      </a:lnTo>
                      <a:lnTo>
                        <a:pt x="1531" y="4545"/>
                      </a:lnTo>
                      <a:lnTo>
                        <a:pt x="1444" y="4502"/>
                      </a:lnTo>
                      <a:lnTo>
                        <a:pt x="1229" y="4496"/>
                      </a:lnTo>
                      <a:lnTo>
                        <a:pt x="1152" y="4433"/>
                      </a:lnTo>
                      <a:lnTo>
                        <a:pt x="1021" y="4205"/>
                      </a:lnTo>
                      <a:lnTo>
                        <a:pt x="956" y="4140"/>
                      </a:lnTo>
                      <a:lnTo>
                        <a:pt x="902" y="4147"/>
                      </a:lnTo>
                      <a:lnTo>
                        <a:pt x="728" y="4293"/>
                      </a:lnTo>
                      <a:lnTo>
                        <a:pt x="731" y="4275"/>
                      </a:lnTo>
                      <a:lnTo>
                        <a:pt x="721" y="4190"/>
                      </a:lnTo>
                      <a:lnTo>
                        <a:pt x="721" y="4161"/>
                      </a:lnTo>
                      <a:lnTo>
                        <a:pt x="734" y="4146"/>
                      </a:lnTo>
                      <a:lnTo>
                        <a:pt x="749" y="4152"/>
                      </a:lnTo>
                      <a:lnTo>
                        <a:pt x="766" y="4150"/>
                      </a:lnTo>
                      <a:lnTo>
                        <a:pt x="778" y="4112"/>
                      </a:lnTo>
                      <a:lnTo>
                        <a:pt x="773" y="4082"/>
                      </a:lnTo>
                      <a:lnTo>
                        <a:pt x="759" y="4038"/>
                      </a:lnTo>
                      <a:lnTo>
                        <a:pt x="742" y="4000"/>
                      </a:lnTo>
                      <a:lnTo>
                        <a:pt x="711" y="3966"/>
                      </a:lnTo>
                      <a:lnTo>
                        <a:pt x="704" y="3927"/>
                      </a:lnTo>
                      <a:lnTo>
                        <a:pt x="706" y="3842"/>
                      </a:lnTo>
                      <a:lnTo>
                        <a:pt x="683" y="3840"/>
                      </a:lnTo>
                      <a:lnTo>
                        <a:pt x="561" y="3957"/>
                      </a:lnTo>
                      <a:lnTo>
                        <a:pt x="549" y="3930"/>
                      </a:lnTo>
                      <a:lnTo>
                        <a:pt x="554" y="3918"/>
                      </a:lnTo>
                      <a:lnTo>
                        <a:pt x="636" y="3731"/>
                      </a:lnTo>
                      <a:lnTo>
                        <a:pt x="653" y="3702"/>
                      </a:lnTo>
                      <a:lnTo>
                        <a:pt x="687" y="3661"/>
                      </a:lnTo>
                      <a:lnTo>
                        <a:pt x="687" y="3570"/>
                      </a:lnTo>
                      <a:lnTo>
                        <a:pt x="662" y="3418"/>
                      </a:lnTo>
                      <a:lnTo>
                        <a:pt x="636" y="3307"/>
                      </a:lnTo>
                      <a:lnTo>
                        <a:pt x="633" y="3277"/>
                      </a:lnTo>
                      <a:lnTo>
                        <a:pt x="603" y="3242"/>
                      </a:lnTo>
                      <a:lnTo>
                        <a:pt x="583" y="3212"/>
                      </a:lnTo>
                      <a:lnTo>
                        <a:pt x="573" y="3176"/>
                      </a:lnTo>
                      <a:lnTo>
                        <a:pt x="581" y="3072"/>
                      </a:lnTo>
                      <a:lnTo>
                        <a:pt x="573" y="3033"/>
                      </a:lnTo>
                      <a:lnTo>
                        <a:pt x="494" y="2821"/>
                      </a:lnTo>
                      <a:lnTo>
                        <a:pt x="478" y="2755"/>
                      </a:lnTo>
                      <a:lnTo>
                        <a:pt x="472" y="2683"/>
                      </a:lnTo>
                      <a:lnTo>
                        <a:pt x="458" y="2646"/>
                      </a:lnTo>
                      <a:lnTo>
                        <a:pt x="371" y="2491"/>
                      </a:lnTo>
                      <a:lnTo>
                        <a:pt x="349" y="2468"/>
                      </a:lnTo>
                      <a:lnTo>
                        <a:pt x="331" y="2456"/>
                      </a:lnTo>
                      <a:lnTo>
                        <a:pt x="317" y="2431"/>
                      </a:lnTo>
                      <a:lnTo>
                        <a:pt x="308" y="2337"/>
                      </a:lnTo>
                      <a:lnTo>
                        <a:pt x="288" y="2263"/>
                      </a:lnTo>
                      <a:lnTo>
                        <a:pt x="254" y="1945"/>
                      </a:lnTo>
                      <a:lnTo>
                        <a:pt x="254" y="1777"/>
                      </a:lnTo>
                      <a:lnTo>
                        <a:pt x="259" y="1736"/>
                      </a:lnTo>
                      <a:lnTo>
                        <a:pt x="278" y="1683"/>
                      </a:lnTo>
                      <a:lnTo>
                        <a:pt x="283" y="1648"/>
                      </a:lnTo>
                      <a:lnTo>
                        <a:pt x="283" y="1322"/>
                      </a:lnTo>
                      <a:lnTo>
                        <a:pt x="273" y="1188"/>
                      </a:lnTo>
                      <a:lnTo>
                        <a:pt x="353" y="1168"/>
                      </a:lnTo>
                      <a:lnTo>
                        <a:pt x="478" y="1168"/>
                      </a:lnTo>
                      <a:lnTo>
                        <a:pt x="563" y="1143"/>
                      </a:lnTo>
                      <a:lnTo>
                        <a:pt x="596" y="1072"/>
                      </a:lnTo>
                      <a:lnTo>
                        <a:pt x="611" y="967"/>
                      </a:lnTo>
                      <a:lnTo>
                        <a:pt x="647" y="843"/>
                      </a:lnTo>
                      <a:lnTo>
                        <a:pt x="701" y="760"/>
                      </a:lnTo>
                      <a:lnTo>
                        <a:pt x="776" y="677"/>
                      </a:lnTo>
                      <a:lnTo>
                        <a:pt x="856" y="610"/>
                      </a:lnTo>
                      <a:lnTo>
                        <a:pt x="921" y="576"/>
                      </a:lnTo>
                      <a:lnTo>
                        <a:pt x="1017" y="571"/>
                      </a:lnTo>
                      <a:lnTo>
                        <a:pt x="1049" y="560"/>
                      </a:lnTo>
                      <a:lnTo>
                        <a:pt x="1346" y="331"/>
                      </a:lnTo>
                      <a:lnTo>
                        <a:pt x="1424" y="291"/>
                      </a:lnTo>
                      <a:lnTo>
                        <a:pt x="1613" y="282"/>
                      </a:lnTo>
                      <a:lnTo>
                        <a:pt x="2209" y="0"/>
                      </a:lnTo>
                      <a:lnTo>
                        <a:pt x="2202" y="38"/>
                      </a:lnTo>
                      <a:lnTo>
                        <a:pt x="2174" y="62"/>
                      </a:lnTo>
                      <a:lnTo>
                        <a:pt x="2097" y="102"/>
                      </a:lnTo>
                      <a:lnTo>
                        <a:pt x="2083" y="121"/>
                      </a:lnTo>
                      <a:lnTo>
                        <a:pt x="2077" y="148"/>
                      </a:lnTo>
                      <a:lnTo>
                        <a:pt x="2081" y="171"/>
                      </a:lnTo>
                      <a:lnTo>
                        <a:pt x="2092" y="193"/>
                      </a:lnTo>
                      <a:lnTo>
                        <a:pt x="2108" y="208"/>
                      </a:lnTo>
                      <a:lnTo>
                        <a:pt x="2127" y="232"/>
                      </a:lnTo>
                      <a:lnTo>
                        <a:pt x="2142" y="265"/>
                      </a:lnTo>
                      <a:lnTo>
                        <a:pt x="2142" y="345"/>
                      </a:lnTo>
                      <a:lnTo>
                        <a:pt x="2147" y="383"/>
                      </a:lnTo>
                      <a:lnTo>
                        <a:pt x="2155" y="413"/>
                      </a:lnTo>
                      <a:lnTo>
                        <a:pt x="2178" y="446"/>
                      </a:lnTo>
                      <a:lnTo>
                        <a:pt x="2191" y="467"/>
                      </a:lnTo>
                      <a:lnTo>
                        <a:pt x="2252" y="610"/>
                      </a:lnTo>
                      <a:lnTo>
                        <a:pt x="2261" y="647"/>
                      </a:lnTo>
                      <a:lnTo>
                        <a:pt x="2255" y="663"/>
                      </a:lnTo>
                      <a:lnTo>
                        <a:pt x="2237" y="673"/>
                      </a:lnTo>
                      <a:lnTo>
                        <a:pt x="2216" y="676"/>
                      </a:lnTo>
                      <a:lnTo>
                        <a:pt x="2196" y="685"/>
                      </a:lnTo>
                      <a:lnTo>
                        <a:pt x="2182" y="701"/>
                      </a:lnTo>
                      <a:lnTo>
                        <a:pt x="2168" y="742"/>
                      </a:lnTo>
                      <a:lnTo>
                        <a:pt x="2145" y="785"/>
                      </a:lnTo>
                      <a:lnTo>
                        <a:pt x="2120" y="848"/>
                      </a:lnTo>
                      <a:lnTo>
                        <a:pt x="2068" y="960"/>
                      </a:lnTo>
                      <a:lnTo>
                        <a:pt x="2030" y="990"/>
                      </a:lnTo>
                      <a:lnTo>
                        <a:pt x="1926" y="988"/>
                      </a:lnTo>
                      <a:lnTo>
                        <a:pt x="1896" y="995"/>
                      </a:lnTo>
                      <a:lnTo>
                        <a:pt x="1878" y="1011"/>
                      </a:lnTo>
                      <a:lnTo>
                        <a:pt x="1857" y="1040"/>
                      </a:lnTo>
                      <a:lnTo>
                        <a:pt x="1840" y="1055"/>
                      </a:lnTo>
                      <a:lnTo>
                        <a:pt x="1817" y="1061"/>
                      </a:lnTo>
                      <a:lnTo>
                        <a:pt x="1736" y="1066"/>
                      </a:lnTo>
                      <a:lnTo>
                        <a:pt x="1712" y="1078"/>
                      </a:lnTo>
                      <a:lnTo>
                        <a:pt x="1611" y="1176"/>
                      </a:lnTo>
                      <a:lnTo>
                        <a:pt x="1597" y="1255"/>
                      </a:lnTo>
                      <a:lnTo>
                        <a:pt x="1523" y="1400"/>
                      </a:lnTo>
                      <a:lnTo>
                        <a:pt x="1502" y="1430"/>
                      </a:lnTo>
                      <a:lnTo>
                        <a:pt x="1482" y="1446"/>
                      </a:lnTo>
                      <a:lnTo>
                        <a:pt x="1433" y="1458"/>
                      </a:lnTo>
                      <a:lnTo>
                        <a:pt x="1407" y="1478"/>
                      </a:lnTo>
                      <a:lnTo>
                        <a:pt x="1398" y="1502"/>
                      </a:lnTo>
                      <a:lnTo>
                        <a:pt x="1400" y="1523"/>
                      </a:lnTo>
                      <a:lnTo>
                        <a:pt x="1408" y="1571"/>
                      </a:lnTo>
                      <a:lnTo>
                        <a:pt x="1400" y="1726"/>
                      </a:lnTo>
                      <a:lnTo>
                        <a:pt x="1402" y="1761"/>
                      </a:lnTo>
                      <a:lnTo>
                        <a:pt x="1410" y="1795"/>
                      </a:lnTo>
                      <a:lnTo>
                        <a:pt x="1420" y="1817"/>
                      </a:lnTo>
                      <a:lnTo>
                        <a:pt x="1458" y="1877"/>
                      </a:lnTo>
                      <a:lnTo>
                        <a:pt x="1466" y="1897"/>
                      </a:lnTo>
                      <a:lnTo>
                        <a:pt x="1472" y="1926"/>
                      </a:lnTo>
                      <a:lnTo>
                        <a:pt x="1463" y="1945"/>
                      </a:lnTo>
                      <a:lnTo>
                        <a:pt x="1432" y="1972"/>
                      </a:lnTo>
                      <a:lnTo>
                        <a:pt x="1426" y="1991"/>
                      </a:lnTo>
                      <a:lnTo>
                        <a:pt x="1416" y="2005"/>
                      </a:lnTo>
                      <a:lnTo>
                        <a:pt x="1303" y="2097"/>
                      </a:lnTo>
                      <a:lnTo>
                        <a:pt x="1274" y="2131"/>
                      </a:lnTo>
                      <a:lnTo>
                        <a:pt x="1255" y="2170"/>
                      </a:lnTo>
                      <a:lnTo>
                        <a:pt x="1257" y="2213"/>
                      </a:lnTo>
                      <a:lnTo>
                        <a:pt x="1346" y="2222"/>
                      </a:lnTo>
                      <a:lnTo>
                        <a:pt x="1393" y="2205"/>
                      </a:lnTo>
                      <a:lnTo>
                        <a:pt x="1433" y="2168"/>
                      </a:lnTo>
                      <a:lnTo>
                        <a:pt x="1445" y="2173"/>
                      </a:lnTo>
                      <a:lnTo>
                        <a:pt x="1448" y="2191"/>
                      </a:lnTo>
                      <a:lnTo>
                        <a:pt x="1448" y="2238"/>
                      </a:lnTo>
                      <a:lnTo>
                        <a:pt x="1473" y="2278"/>
                      </a:lnTo>
                      <a:lnTo>
                        <a:pt x="1499" y="2315"/>
                      </a:lnTo>
                      <a:lnTo>
                        <a:pt x="1502" y="2331"/>
                      </a:lnTo>
                      <a:lnTo>
                        <a:pt x="1483" y="2363"/>
                      </a:lnTo>
                      <a:lnTo>
                        <a:pt x="1478" y="2381"/>
                      </a:lnTo>
                      <a:lnTo>
                        <a:pt x="1487" y="2405"/>
                      </a:lnTo>
                      <a:lnTo>
                        <a:pt x="1505" y="2410"/>
                      </a:lnTo>
                      <a:lnTo>
                        <a:pt x="1528" y="2407"/>
                      </a:lnTo>
                      <a:lnTo>
                        <a:pt x="1555" y="2398"/>
                      </a:lnTo>
                      <a:lnTo>
                        <a:pt x="1656" y="2396"/>
                      </a:lnTo>
                      <a:lnTo>
                        <a:pt x="1706" y="2377"/>
                      </a:lnTo>
                      <a:lnTo>
                        <a:pt x="1741" y="2376"/>
                      </a:lnTo>
                      <a:lnTo>
                        <a:pt x="1756" y="2386"/>
                      </a:lnTo>
                      <a:lnTo>
                        <a:pt x="1762" y="2401"/>
                      </a:lnTo>
                      <a:lnTo>
                        <a:pt x="1756" y="2421"/>
                      </a:lnTo>
                      <a:lnTo>
                        <a:pt x="1753" y="2463"/>
                      </a:lnTo>
                      <a:lnTo>
                        <a:pt x="1741" y="2503"/>
                      </a:lnTo>
                      <a:lnTo>
                        <a:pt x="1743" y="2526"/>
                      </a:lnTo>
                      <a:lnTo>
                        <a:pt x="1785" y="2598"/>
                      </a:lnTo>
                      <a:lnTo>
                        <a:pt x="1797" y="2636"/>
                      </a:lnTo>
                      <a:lnTo>
                        <a:pt x="1806" y="2690"/>
                      </a:lnTo>
                      <a:lnTo>
                        <a:pt x="1816" y="2712"/>
                      </a:lnTo>
                      <a:lnTo>
                        <a:pt x="1841" y="2755"/>
                      </a:lnTo>
                      <a:lnTo>
                        <a:pt x="1847" y="2780"/>
                      </a:lnTo>
                      <a:lnTo>
                        <a:pt x="1911" y="2872"/>
                      </a:lnTo>
                      <a:lnTo>
                        <a:pt x="2023" y="2971"/>
                      </a:lnTo>
                      <a:close/>
                    </a:path>
                  </a:pathLst>
                </a:custGeom>
                <a:solidFill>
                  <a:srgbClr val="7D9CE8"/>
                </a:solidFill>
                <a:ln>
                  <a:headEnd/>
                  <a:tailEnd/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00"/>
                </a:p>
              </p:txBody>
            </p:sp>
            <p:sp>
              <p:nvSpPr>
                <p:cNvPr id="55" name="Telšiai" descr="{&quot;Key&quot;:&quot;telšiai&quot;,&quot;Name&quot;:&quot;Telšiai&quot;,&quot;Value&quot;:1.0,&quot;Formula&quot;:&quot;&quot;,&quot;Text&quot;:&quot;&quot;,&quot;OfficeApplication&quot;:1,&quot;HasValue&quot;:true}">
                  <a:extLst>
                    <a:ext uri="{FF2B5EF4-FFF2-40B4-BE49-F238E27FC236}">
                      <a16:creationId xmlns:a16="http://schemas.microsoft.com/office/drawing/2014/main" id="{9902C5A9-3BE8-D487-BBBD-B92C25CD77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2" y="929"/>
                  <a:ext cx="857" cy="1055"/>
                </a:xfrm>
                <a:custGeom>
                  <a:avLst/>
                  <a:gdLst>
                    <a:gd name="T0" fmla="*/ 2202 w 2518"/>
                    <a:gd name="T1" fmla="*/ 172 h 3101"/>
                    <a:gd name="T2" fmla="*/ 2232 w 2518"/>
                    <a:gd name="T3" fmla="*/ 282 h 3101"/>
                    <a:gd name="T4" fmla="*/ 2145 w 2518"/>
                    <a:gd name="T5" fmla="*/ 377 h 3101"/>
                    <a:gd name="T6" fmla="*/ 2007 w 2518"/>
                    <a:gd name="T7" fmla="*/ 374 h 3101"/>
                    <a:gd name="T8" fmla="*/ 1971 w 2518"/>
                    <a:gd name="T9" fmla="*/ 472 h 3101"/>
                    <a:gd name="T10" fmla="*/ 1947 w 2518"/>
                    <a:gd name="T11" fmla="*/ 627 h 3101"/>
                    <a:gd name="T12" fmla="*/ 1901 w 2518"/>
                    <a:gd name="T13" fmla="*/ 996 h 3101"/>
                    <a:gd name="T14" fmla="*/ 1897 w 2518"/>
                    <a:gd name="T15" fmla="*/ 1090 h 3101"/>
                    <a:gd name="T16" fmla="*/ 1955 w 2518"/>
                    <a:gd name="T17" fmla="*/ 1141 h 3101"/>
                    <a:gd name="T18" fmla="*/ 2048 w 2518"/>
                    <a:gd name="T19" fmla="*/ 1201 h 3101"/>
                    <a:gd name="T20" fmla="*/ 2288 w 2518"/>
                    <a:gd name="T21" fmla="*/ 1149 h 3101"/>
                    <a:gd name="T22" fmla="*/ 2437 w 2518"/>
                    <a:gd name="T23" fmla="*/ 1090 h 3101"/>
                    <a:gd name="T24" fmla="*/ 2473 w 2518"/>
                    <a:gd name="T25" fmla="*/ 1162 h 3101"/>
                    <a:gd name="T26" fmla="*/ 2518 w 2518"/>
                    <a:gd name="T27" fmla="*/ 1292 h 3101"/>
                    <a:gd name="T28" fmla="*/ 2426 w 2518"/>
                    <a:gd name="T29" fmla="*/ 1354 h 3101"/>
                    <a:gd name="T30" fmla="*/ 2319 w 2518"/>
                    <a:gd name="T31" fmla="*/ 1489 h 3101"/>
                    <a:gd name="T32" fmla="*/ 2271 w 2518"/>
                    <a:gd name="T33" fmla="*/ 1626 h 3101"/>
                    <a:gd name="T34" fmla="*/ 2298 w 2518"/>
                    <a:gd name="T35" fmla="*/ 1727 h 3101"/>
                    <a:gd name="T36" fmla="*/ 2385 w 2518"/>
                    <a:gd name="T37" fmla="*/ 1731 h 3101"/>
                    <a:gd name="T38" fmla="*/ 2459 w 2518"/>
                    <a:gd name="T39" fmla="*/ 1745 h 3101"/>
                    <a:gd name="T40" fmla="*/ 2481 w 2518"/>
                    <a:gd name="T41" fmla="*/ 1815 h 3101"/>
                    <a:gd name="T42" fmla="*/ 2368 w 2518"/>
                    <a:gd name="T43" fmla="*/ 2045 h 3101"/>
                    <a:gd name="T44" fmla="*/ 2253 w 2518"/>
                    <a:gd name="T45" fmla="*/ 2102 h 3101"/>
                    <a:gd name="T46" fmla="*/ 2229 w 2518"/>
                    <a:gd name="T47" fmla="*/ 2261 h 3101"/>
                    <a:gd name="T48" fmla="*/ 2123 w 2518"/>
                    <a:gd name="T49" fmla="*/ 2325 h 3101"/>
                    <a:gd name="T50" fmla="*/ 2096 w 2518"/>
                    <a:gd name="T51" fmla="*/ 2449 h 3101"/>
                    <a:gd name="T52" fmla="*/ 2102 w 2518"/>
                    <a:gd name="T53" fmla="*/ 2694 h 3101"/>
                    <a:gd name="T54" fmla="*/ 1998 w 2518"/>
                    <a:gd name="T55" fmla="*/ 2815 h 3101"/>
                    <a:gd name="T56" fmla="*/ 1762 w 2518"/>
                    <a:gd name="T57" fmla="*/ 2815 h 3101"/>
                    <a:gd name="T58" fmla="*/ 1568 w 2518"/>
                    <a:gd name="T59" fmla="*/ 2786 h 3101"/>
                    <a:gd name="T60" fmla="*/ 1256 w 2518"/>
                    <a:gd name="T61" fmla="*/ 2874 h 3101"/>
                    <a:gd name="T62" fmla="*/ 1160 w 2518"/>
                    <a:gd name="T63" fmla="*/ 2912 h 3101"/>
                    <a:gd name="T64" fmla="*/ 1140 w 2518"/>
                    <a:gd name="T65" fmla="*/ 3019 h 3101"/>
                    <a:gd name="T66" fmla="*/ 1010 w 2518"/>
                    <a:gd name="T67" fmla="*/ 3066 h 3101"/>
                    <a:gd name="T68" fmla="*/ 586 w 2518"/>
                    <a:gd name="T69" fmla="*/ 2885 h 3101"/>
                    <a:gd name="T70" fmla="*/ 530 w 2518"/>
                    <a:gd name="T71" fmla="*/ 2728 h 3101"/>
                    <a:gd name="T72" fmla="*/ 501 w 2518"/>
                    <a:gd name="T73" fmla="*/ 2551 h 3101"/>
                    <a:gd name="T74" fmla="*/ 451 w 2518"/>
                    <a:gd name="T75" fmla="*/ 2507 h 3101"/>
                    <a:gd name="T76" fmla="*/ 250 w 2518"/>
                    <a:gd name="T77" fmla="*/ 2540 h 3101"/>
                    <a:gd name="T78" fmla="*/ 247 w 2518"/>
                    <a:gd name="T79" fmla="*/ 2461 h 3101"/>
                    <a:gd name="T80" fmla="*/ 193 w 2518"/>
                    <a:gd name="T81" fmla="*/ 2321 h 3101"/>
                    <a:gd name="T82" fmla="*/ 91 w 2518"/>
                    <a:gd name="T83" fmla="*/ 2352 h 3101"/>
                    <a:gd name="T84" fmla="*/ 48 w 2518"/>
                    <a:gd name="T85" fmla="*/ 2227 h 3101"/>
                    <a:gd name="T86" fmla="*/ 208 w 2518"/>
                    <a:gd name="T87" fmla="*/ 2075 h 3101"/>
                    <a:gd name="T88" fmla="*/ 165 w 2518"/>
                    <a:gd name="T89" fmla="*/ 1947 h 3101"/>
                    <a:gd name="T90" fmla="*/ 153 w 2518"/>
                    <a:gd name="T91" fmla="*/ 1701 h 3101"/>
                    <a:gd name="T92" fmla="*/ 178 w 2518"/>
                    <a:gd name="T93" fmla="*/ 1588 h 3101"/>
                    <a:gd name="T94" fmla="*/ 342 w 2518"/>
                    <a:gd name="T95" fmla="*/ 1385 h 3101"/>
                    <a:gd name="T96" fmla="*/ 562 w 2518"/>
                    <a:gd name="T97" fmla="*/ 1191 h 3101"/>
                    <a:gd name="T98" fmla="*/ 641 w 2518"/>
                    <a:gd name="T99" fmla="*/ 1125 h 3101"/>
                    <a:gd name="T100" fmla="*/ 865 w 2518"/>
                    <a:gd name="T101" fmla="*/ 978 h 3101"/>
                    <a:gd name="T102" fmla="*/ 941 w 2518"/>
                    <a:gd name="T103" fmla="*/ 815 h 3101"/>
                    <a:gd name="T104" fmla="*/ 1006 w 2518"/>
                    <a:gd name="T105" fmla="*/ 777 h 3101"/>
                    <a:gd name="T106" fmla="*/ 900 w 2518"/>
                    <a:gd name="T107" fmla="*/ 543 h 3101"/>
                    <a:gd name="T108" fmla="*/ 872 w 2518"/>
                    <a:gd name="T109" fmla="*/ 362 h 3101"/>
                    <a:gd name="T110" fmla="*/ 822 w 2518"/>
                    <a:gd name="T111" fmla="*/ 278 h 3101"/>
                    <a:gd name="T112" fmla="*/ 947 w 2518"/>
                    <a:gd name="T113" fmla="*/ 168 h 3101"/>
                    <a:gd name="T114" fmla="*/ 1363 w 2518"/>
                    <a:gd name="T115" fmla="*/ 27 h 3101"/>
                    <a:gd name="T116" fmla="*/ 2249 w 2518"/>
                    <a:gd name="T117" fmla="*/ 115 h 3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518" h="3101">
                      <a:moveTo>
                        <a:pt x="2256" y="117"/>
                      </a:moveTo>
                      <a:lnTo>
                        <a:pt x="2228" y="144"/>
                      </a:lnTo>
                      <a:lnTo>
                        <a:pt x="2212" y="154"/>
                      </a:lnTo>
                      <a:lnTo>
                        <a:pt x="2202" y="172"/>
                      </a:lnTo>
                      <a:lnTo>
                        <a:pt x="2207" y="196"/>
                      </a:lnTo>
                      <a:lnTo>
                        <a:pt x="2221" y="219"/>
                      </a:lnTo>
                      <a:lnTo>
                        <a:pt x="2233" y="249"/>
                      </a:lnTo>
                      <a:lnTo>
                        <a:pt x="2232" y="282"/>
                      </a:lnTo>
                      <a:lnTo>
                        <a:pt x="2222" y="315"/>
                      </a:lnTo>
                      <a:lnTo>
                        <a:pt x="2204" y="347"/>
                      </a:lnTo>
                      <a:lnTo>
                        <a:pt x="2174" y="370"/>
                      </a:lnTo>
                      <a:lnTo>
                        <a:pt x="2145" y="377"/>
                      </a:lnTo>
                      <a:lnTo>
                        <a:pt x="2115" y="376"/>
                      </a:lnTo>
                      <a:lnTo>
                        <a:pt x="2058" y="359"/>
                      </a:lnTo>
                      <a:lnTo>
                        <a:pt x="2032" y="359"/>
                      </a:lnTo>
                      <a:lnTo>
                        <a:pt x="2007" y="374"/>
                      </a:lnTo>
                      <a:lnTo>
                        <a:pt x="1992" y="412"/>
                      </a:lnTo>
                      <a:lnTo>
                        <a:pt x="1975" y="437"/>
                      </a:lnTo>
                      <a:lnTo>
                        <a:pt x="1966" y="460"/>
                      </a:lnTo>
                      <a:lnTo>
                        <a:pt x="1971" y="472"/>
                      </a:lnTo>
                      <a:lnTo>
                        <a:pt x="1993" y="505"/>
                      </a:lnTo>
                      <a:lnTo>
                        <a:pt x="1995" y="537"/>
                      </a:lnTo>
                      <a:lnTo>
                        <a:pt x="1982" y="579"/>
                      </a:lnTo>
                      <a:lnTo>
                        <a:pt x="1947" y="627"/>
                      </a:lnTo>
                      <a:lnTo>
                        <a:pt x="1912" y="660"/>
                      </a:lnTo>
                      <a:lnTo>
                        <a:pt x="1852" y="747"/>
                      </a:lnTo>
                      <a:lnTo>
                        <a:pt x="1823" y="970"/>
                      </a:lnTo>
                      <a:lnTo>
                        <a:pt x="1901" y="996"/>
                      </a:lnTo>
                      <a:lnTo>
                        <a:pt x="1912" y="1009"/>
                      </a:lnTo>
                      <a:lnTo>
                        <a:pt x="1920" y="1025"/>
                      </a:lnTo>
                      <a:lnTo>
                        <a:pt x="1900" y="1062"/>
                      </a:lnTo>
                      <a:lnTo>
                        <a:pt x="1897" y="1090"/>
                      </a:lnTo>
                      <a:lnTo>
                        <a:pt x="1908" y="1096"/>
                      </a:lnTo>
                      <a:lnTo>
                        <a:pt x="1941" y="1097"/>
                      </a:lnTo>
                      <a:lnTo>
                        <a:pt x="1951" y="1113"/>
                      </a:lnTo>
                      <a:lnTo>
                        <a:pt x="1955" y="1141"/>
                      </a:lnTo>
                      <a:lnTo>
                        <a:pt x="1965" y="1171"/>
                      </a:lnTo>
                      <a:lnTo>
                        <a:pt x="1990" y="1191"/>
                      </a:lnTo>
                      <a:lnTo>
                        <a:pt x="2020" y="1201"/>
                      </a:lnTo>
                      <a:lnTo>
                        <a:pt x="2048" y="1201"/>
                      </a:lnTo>
                      <a:lnTo>
                        <a:pt x="2141" y="1156"/>
                      </a:lnTo>
                      <a:lnTo>
                        <a:pt x="2222" y="1167"/>
                      </a:lnTo>
                      <a:lnTo>
                        <a:pt x="2260" y="1161"/>
                      </a:lnTo>
                      <a:lnTo>
                        <a:pt x="2288" y="1149"/>
                      </a:lnTo>
                      <a:lnTo>
                        <a:pt x="2305" y="1129"/>
                      </a:lnTo>
                      <a:lnTo>
                        <a:pt x="2326" y="1115"/>
                      </a:lnTo>
                      <a:lnTo>
                        <a:pt x="2391" y="1095"/>
                      </a:lnTo>
                      <a:lnTo>
                        <a:pt x="2437" y="1090"/>
                      </a:lnTo>
                      <a:lnTo>
                        <a:pt x="2465" y="1097"/>
                      </a:lnTo>
                      <a:lnTo>
                        <a:pt x="2481" y="1115"/>
                      </a:lnTo>
                      <a:lnTo>
                        <a:pt x="2481" y="1135"/>
                      </a:lnTo>
                      <a:lnTo>
                        <a:pt x="2473" y="1162"/>
                      </a:lnTo>
                      <a:lnTo>
                        <a:pt x="2468" y="1194"/>
                      </a:lnTo>
                      <a:lnTo>
                        <a:pt x="2475" y="1225"/>
                      </a:lnTo>
                      <a:lnTo>
                        <a:pt x="2483" y="1250"/>
                      </a:lnTo>
                      <a:lnTo>
                        <a:pt x="2518" y="1292"/>
                      </a:lnTo>
                      <a:lnTo>
                        <a:pt x="2483" y="1310"/>
                      </a:lnTo>
                      <a:lnTo>
                        <a:pt x="2457" y="1316"/>
                      </a:lnTo>
                      <a:lnTo>
                        <a:pt x="2443" y="1340"/>
                      </a:lnTo>
                      <a:lnTo>
                        <a:pt x="2426" y="1354"/>
                      </a:lnTo>
                      <a:lnTo>
                        <a:pt x="2326" y="1375"/>
                      </a:lnTo>
                      <a:lnTo>
                        <a:pt x="2306" y="1396"/>
                      </a:lnTo>
                      <a:lnTo>
                        <a:pt x="2302" y="1427"/>
                      </a:lnTo>
                      <a:lnTo>
                        <a:pt x="2319" y="1489"/>
                      </a:lnTo>
                      <a:lnTo>
                        <a:pt x="2322" y="1569"/>
                      </a:lnTo>
                      <a:lnTo>
                        <a:pt x="2313" y="1587"/>
                      </a:lnTo>
                      <a:lnTo>
                        <a:pt x="2302" y="1602"/>
                      </a:lnTo>
                      <a:lnTo>
                        <a:pt x="2271" y="1626"/>
                      </a:lnTo>
                      <a:lnTo>
                        <a:pt x="2261" y="1640"/>
                      </a:lnTo>
                      <a:lnTo>
                        <a:pt x="2261" y="1659"/>
                      </a:lnTo>
                      <a:lnTo>
                        <a:pt x="2268" y="1686"/>
                      </a:lnTo>
                      <a:lnTo>
                        <a:pt x="2298" y="1727"/>
                      </a:lnTo>
                      <a:lnTo>
                        <a:pt x="2318" y="1749"/>
                      </a:lnTo>
                      <a:lnTo>
                        <a:pt x="2346" y="1754"/>
                      </a:lnTo>
                      <a:lnTo>
                        <a:pt x="2368" y="1746"/>
                      </a:lnTo>
                      <a:lnTo>
                        <a:pt x="2385" y="1731"/>
                      </a:lnTo>
                      <a:lnTo>
                        <a:pt x="2403" y="1696"/>
                      </a:lnTo>
                      <a:lnTo>
                        <a:pt x="2418" y="1691"/>
                      </a:lnTo>
                      <a:lnTo>
                        <a:pt x="2436" y="1705"/>
                      </a:lnTo>
                      <a:lnTo>
                        <a:pt x="2459" y="1745"/>
                      </a:lnTo>
                      <a:lnTo>
                        <a:pt x="2477" y="1763"/>
                      </a:lnTo>
                      <a:lnTo>
                        <a:pt x="2511" y="1787"/>
                      </a:lnTo>
                      <a:lnTo>
                        <a:pt x="2508" y="1800"/>
                      </a:lnTo>
                      <a:lnTo>
                        <a:pt x="2481" y="1815"/>
                      </a:lnTo>
                      <a:lnTo>
                        <a:pt x="2454" y="1835"/>
                      </a:lnTo>
                      <a:lnTo>
                        <a:pt x="2462" y="1876"/>
                      </a:lnTo>
                      <a:lnTo>
                        <a:pt x="2399" y="1952"/>
                      </a:lnTo>
                      <a:lnTo>
                        <a:pt x="2368" y="2045"/>
                      </a:lnTo>
                      <a:lnTo>
                        <a:pt x="2348" y="2072"/>
                      </a:lnTo>
                      <a:lnTo>
                        <a:pt x="2316" y="2089"/>
                      </a:lnTo>
                      <a:lnTo>
                        <a:pt x="2287" y="2092"/>
                      </a:lnTo>
                      <a:lnTo>
                        <a:pt x="2253" y="2102"/>
                      </a:lnTo>
                      <a:lnTo>
                        <a:pt x="2237" y="2125"/>
                      </a:lnTo>
                      <a:lnTo>
                        <a:pt x="2233" y="2155"/>
                      </a:lnTo>
                      <a:lnTo>
                        <a:pt x="2239" y="2225"/>
                      </a:lnTo>
                      <a:lnTo>
                        <a:pt x="2229" y="2261"/>
                      </a:lnTo>
                      <a:lnTo>
                        <a:pt x="2208" y="2282"/>
                      </a:lnTo>
                      <a:lnTo>
                        <a:pt x="2178" y="2305"/>
                      </a:lnTo>
                      <a:lnTo>
                        <a:pt x="2152" y="2316"/>
                      </a:lnTo>
                      <a:lnTo>
                        <a:pt x="2123" y="2325"/>
                      </a:lnTo>
                      <a:lnTo>
                        <a:pt x="2099" y="2335"/>
                      </a:lnTo>
                      <a:lnTo>
                        <a:pt x="2072" y="2361"/>
                      </a:lnTo>
                      <a:lnTo>
                        <a:pt x="2069" y="2385"/>
                      </a:lnTo>
                      <a:lnTo>
                        <a:pt x="2096" y="2449"/>
                      </a:lnTo>
                      <a:lnTo>
                        <a:pt x="2102" y="2482"/>
                      </a:lnTo>
                      <a:lnTo>
                        <a:pt x="2087" y="2601"/>
                      </a:lnTo>
                      <a:lnTo>
                        <a:pt x="2089" y="2632"/>
                      </a:lnTo>
                      <a:lnTo>
                        <a:pt x="2102" y="2694"/>
                      </a:lnTo>
                      <a:lnTo>
                        <a:pt x="2099" y="2722"/>
                      </a:lnTo>
                      <a:lnTo>
                        <a:pt x="2082" y="2744"/>
                      </a:lnTo>
                      <a:lnTo>
                        <a:pt x="2064" y="2755"/>
                      </a:lnTo>
                      <a:lnTo>
                        <a:pt x="1998" y="2815"/>
                      </a:lnTo>
                      <a:lnTo>
                        <a:pt x="1836" y="2841"/>
                      </a:lnTo>
                      <a:lnTo>
                        <a:pt x="1811" y="2836"/>
                      </a:lnTo>
                      <a:lnTo>
                        <a:pt x="1786" y="2822"/>
                      </a:lnTo>
                      <a:lnTo>
                        <a:pt x="1762" y="2815"/>
                      </a:lnTo>
                      <a:lnTo>
                        <a:pt x="1709" y="2819"/>
                      </a:lnTo>
                      <a:lnTo>
                        <a:pt x="1684" y="2812"/>
                      </a:lnTo>
                      <a:lnTo>
                        <a:pt x="1621" y="2781"/>
                      </a:lnTo>
                      <a:lnTo>
                        <a:pt x="1568" y="2786"/>
                      </a:lnTo>
                      <a:lnTo>
                        <a:pt x="1393" y="2807"/>
                      </a:lnTo>
                      <a:lnTo>
                        <a:pt x="1319" y="2840"/>
                      </a:lnTo>
                      <a:lnTo>
                        <a:pt x="1283" y="2867"/>
                      </a:lnTo>
                      <a:lnTo>
                        <a:pt x="1256" y="2874"/>
                      </a:lnTo>
                      <a:lnTo>
                        <a:pt x="1228" y="2874"/>
                      </a:lnTo>
                      <a:lnTo>
                        <a:pt x="1201" y="2865"/>
                      </a:lnTo>
                      <a:lnTo>
                        <a:pt x="1176" y="2875"/>
                      </a:lnTo>
                      <a:lnTo>
                        <a:pt x="1160" y="2912"/>
                      </a:lnTo>
                      <a:lnTo>
                        <a:pt x="1152" y="2940"/>
                      </a:lnTo>
                      <a:lnTo>
                        <a:pt x="1153" y="2985"/>
                      </a:lnTo>
                      <a:lnTo>
                        <a:pt x="1151" y="3001"/>
                      </a:lnTo>
                      <a:lnTo>
                        <a:pt x="1140" y="3019"/>
                      </a:lnTo>
                      <a:lnTo>
                        <a:pt x="1088" y="3071"/>
                      </a:lnTo>
                      <a:lnTo>
                        <a:pt x="1065" y="3079"/>
                      </a:lnTo>
                      <a:lnTo>
                        <a:pt x="1037" y="3076"/>
                      </a:lnTo>
                      <a:lnTo>
                        <a:pt x="1010" y="3066"/>
                      </a:lnTo>
                      <a:lnTo>
                        <a:pt x="768" y="3101"/>
                      </a:lnTo>
                      <a:lnTo>
                        <a:pt x="656" y="3002"/>
                      </a:lnTo>
                      <a:lnTo>
                        <a:pt x="592" y="2910"/>
                      </a:lnTo>
                      <a:lnTo>
                        <a:pt x="586" y="2885"/>
                      </a:lnTo>
                      <a:lnTo>
                        <a:pt x="561" y="2842"/>
                      </a:lnTo>
                      <a:lnTo>
                        <a:pt x="551" y="2820"/>
                      </a:lnTo>
                      <a:lnTo>
                        <a:pt x="542" y="2766"/>
                      </a:lnTo>
                      <a:lnTo>
                        <a:pt x="530" y="2728"/>
                      </a:lnTo>
                      <a:lnTo>
                        <a:pt x="488" y="2656"/>
                      </a:lnTo>
                      <a:lnTo>
                        <a:pt x="486" y="2633"/>
                      </a:lnTo>
                      <a:lnTo>
                        <a:pt x="498" y="2593"/>
                      </a:lnTo>
                      <a:lnTo>
                        <a:pt x="501" y="2551"/>
                      </a:lnTo>
                      <a:lnTo>
                        <a:pt x="507" y="2531"/>
                      </a:lnTo>
                      <a:lnTo>
                        <a:pt x="501" y="2516"/>
                      </a:lnTo>
                      <a:lnTo>
                        <a:pt x="486" y="2506"/>
                      </a:lnTo>
                      <a:lnTo>
                        <a:pt x="451" y="2507"/>
                      </a:lnTo>
                      <a:lnTo>
                        <a:pt x="401" y="2526"/>
                      </a:lnTo>
                      <a:lnTo>
                        <a:pt x="300" y="2528"/>
                      </a:lnTo>
                      <a:lnTo>
                        <a:pt x="273" y="2537"/>
                      </a:lnTo>
                      <a:lnTo>
                        <a:pt x="250" y="2540"/>
                      </a:lnTo>
                      <a:lnTo>
                        <a:pt x="232" y="2535"/>
                      </a:lnTo>
                      <a:lnTo>
                        <a:pt x="223" y="2511"/>
                      </a:lnTo>
                      <a:lnTo>
                        <a:pt x="228" y="2493"/>
                      </a:lnTo>
                      <a:lnTo>
                        <a:pt x="247" y="2461"/>
                      </a:lnTo>
                      <a:lnTo>
                        <a:pt x="245" y="2445"/>
                      </a:lnTo>
                      <a:lnTo>
                        <a:pt x="218" y="2408"/>
                      </a:lnTo>
                      <a:lnTo>
                        <a:pt x="193" y="2368"/>
                      </a:lnTo>
                      <a:lnTo>
                        <a:pt x="193" y="2321"/>
                      </a:lnTo>
                      <a:lnTo>
                        <a:pt x="190" y="2303"/>
                      </a:lnTo>
                      <a:lnTo>
                        <a:pt x="178" y="2298"/>
                      </a:lnTo>
                      <a:lnTo>
                        <a:pt x="138" y="2335"/>
                      </a:lnTo>
                      <a:lnTo>
                        <a:pt x="91" y="2352"/>
                      </a:lnTo>
                      <a:lnTo>
                        <a:pt x="2" y="2343"/>
                      </a:lnTo>
                      <a:lnTo>
                        <a:pt x="0" y="2300"/>
                      </a:lnTo>
                      <a:lnTo>
                        <a:pt x="20" y="2261"/>
                      </a:lnTo>
                      <a:lnTo>
                        <a:pt x="48" y="2227"/>
                      </a:lnTo>
                      <a:lnTo>
                        <a:pt x="161" y="2135"/>
                      </a:lnTo>
                      <a:lnTo>
                        <a:pt x="171" y="2121"/>
                      </a:lnTo>
                      <a:lnTo>
                        <a:pt x="177" y="2102"/>
                      </a:lnTo>
                      <a:lnTo>
                        <a:pt x="208" y="2075"/>
                      </a:lnTo>
                      <a:lnTo>
                        <a:pt x="217" y="2056"/>
                      </a:lnTo>
                      <a:lnTo>
                        <a:pt x="211" y="2027"/>
                      </a:lnTo>
                      <a:lnTo>
                        <a:pt x="203" y="2007"/>
                      </a:lnTo>
                      <a:lnTo>
                        <a:pt x="165" y="1947"/>
                      </a:lnTo>
                      <a:lnTo>
                        <a:pt x="155" y="1925"/>
                      </a:lnTo>
                      <a:lnTo>
                        <a:pt x="147" y="1891"/>
                      </a:lnTo>
                      <a:lnTo>
                        <a:pt x="145" y="1856"/>
                      </a:lnTo>
                      <a:lnTo>
                        <a:pt x="153" y="1701"/>
                      </a:lnTo>
                      <a:lnTo>
                        <a:pt x="145" y="1653"/>
                      </a:lnTo>
                      <a:lnTo>
                        <a:pt x="143" y="1632"/>
                      </a:lnTo>
                      <a:lnTo>
                        <a:pt x="152" y="1608"/>
                      </a:lnTo>
                      <a:lnTo>
                        <a:pt x="178" y="1588"/>
                      </a:lnTo>
                      <a:lnTo>
                        <a:pt x="227" y="1576"/>
                      </a:lnTo>
                      <a:lnTo>
                        <a:pt x="247" y="1560"/>
                      </a:lnTo>
                      <a:lnTo>
                        <a:pt x="268" y="1530"/>
                      </a:lnTo>
                      <a:lnTo>
                        <a:pt x="342" y="1385"/>
                      </a:lnTo>
                      <a:lnTo>
                        <a:pt x="356" y="1306"/>
                      </a:lnTo>
                      <a:lnTo>
                        <a:pt x="457" y="1208"/>
                      </a:lnTo>
                      <a:lnTo>
                        <a:pt x="481" y="1196"/>
                      </a:lnTo>
                      <a:lnTo>
                        <a:pt x="562" y="1191"/>
                      </a:lnTo>
                      <a:lnTo>
                        <a:pt x="585" y="1185"/>
                      </a:lnTo>
                      <a:lnTo>
                        <a:pt x="602" y="1170"/>
                      </a:lnTo>
                      <a:lnTo>
                        <a:pt x="623" y="1141"/>
                      </a:lnTo>
                      <a:lnTo>
                        <a:pt x="641" y="1125"/>
                      </a:lnTo>
                      <a:lnTo>
                        <a:pt x="671" y="1118"/>
                      </a:lnTo>
                      <a:lnTo>
                        <a:pt x="775" y="1120"/>
                      </a:lnTo>
                      <a:lnTo>
                        <a:pt x="813" y="1090"/>
                      </a:lnTo>
                      <a:lnTo>
                        <a:pt x="865" y="978"/>
                      </a:lnTo>
                      <a:lnTo>
                        <a:pt x="890" y="915"/>
                      </a:lnTo>
                      <a:lnTo>
                        <a:pt x="913" y="872"/>
                      </a:lnTo>
                      <a:lnTo>
                        <a:pt x="927" y="831"/>
                      </a:lnTo>
                      <a:lnTo>
                        <a:pt x="941" y="815"/>
                      </a:lnTo>
                      <a:lnTo>
                        <a:pt x="961" y="806"/>
                      </a:lnTo>
                      <a:lnTo>
                        <a:pt x="982" y="803"/>
                      </a:lnTo>
                      <a:lnTo>
                        <a:pt x="1000" y="793"/>
                      </a:lnTo>
                      <a:lnTo>
                        <a:pt x="1006" y="777"/>
                      </a:lnTo>
                      <a:lnTo>
                        <a:pt x="997" y="740"/>
                      </a:lnTo>
                      <a:lnTo>
                        <a:pt x="936" y="597"/>
                      </a:lnTo>
                      <a:lnTo>
                        <a:pt x="923" y="576"/>
                      </a:lnTo>
                      <a:lnTo>
                        <a:pt x="900" y="543"/>
                      </a:lnTo>
                      <a:lnTo>
                        <a:pt x="892" y="513"/>
                      </a:lnTo>
                      <a:lnTo>
                        <a:pt x="887" y="475"/>
                      </a:lnTo>
                      <a:lnTo>
                        <a:pt x="887" y="395"/>
                      </a:lnTo>
                      <a:lnTo>
                        <a:pt x="872" y="362"/>
                      </a:lnTo>
                      <a:lnTo>
                        <a:pt x="853" y="338"/>
                      </a:lnTo>
                      <a:lnTo>
                        <a:pt x="837" y="323"/>
                      </a:lnTo>
                      <a:lnTo>
                        <a:pt x="826" y="301"/>
                      </a:lnTo>
                      <a:lnTo>
                        <a:pt x="822" y="278"/>
                      </a:lnTo>
                      <a:lnTo>
                        <a:pt x="828" y="251"/>
                      </a:lnTo>
                      <a:lnTo>
                        <a:pt x="842" y="232"/>
                      </a:lnTo>
                      <a:lnTo>
                        <a:pt x="919" y="192"/>
                      </a:lnTo>
                      <a:lnTo>
                        <a:pt x="947" y="168"/>
                      </a:lnTo>
                      <a:lnTo>
                        <a:pt x="954" y="130"/>
                      </a:lnTo>
                      <a:lnTo>
                        <a:pt x="1227" y="0"/>
                      </a:lnTo>
                      <a:lnTo>
                        <a:pt x="1323" y="7"/>
                      </a:lnTo>
                      <a:lnTo>
                        <a:pt x="1363" y="27"/>
                      </a:lnTo>
                      <a:lnTo>
                        <a:pt x="1442" y="87"/>
                      </a:lnTo>
                      <a:lnTo>
                        <a:pt x="1483" y="105"/>
                      </a:lnTo>
                      <a:lnTo>
                        <a:pt x="2114" y="82"/>
                      </a:lnTo>
                      <a:lnTo>
                        <a:pt x="2249" y="115"/>
                      </a:lnTo>
                      <a:lnTo>
                        <a:pt x="2256" y="117"/>
                      </a:lnTo>
                      <a:close/>
                    </a:path>
                  </a:pathLst>
                </a:custGeom>
                <a:solidFill>
                  <a:srgbClr val="7D9CE8"/>
                </a:solidFill>
                <a:ln>
                  <a:headEnd/>
                  <a:tailEnd/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00"/>
                </a:p>
              </p:txBody>
            </p:sp>
          </p:grpSp>
          <p:grpSp>
            <p:nvGrpSpPr>
              <p:cNvPr id="10" name="Etiquettes">
                <a:extLst>
                  <a:ext uri="{FF2B5EF4-FFF2-40B4-BE49-F238E27FC236}">
                    <a16:creationId xmlns:a16="http://schemas.microsoft.com/office/drawing/2014/main" id="{DB8B2584-1B4D-E2C2-B350-876A8152A4D3}"/>
                  </a:ext>
                </a:extLst>
              </p:cNvPr>
              <p:cNvGrpSpPr/>
              <p:nvPr/>
            </p:nvGrpSpPr>
            <p:grpSpPr>
              <a:xfrm>
                <a:off x="3029076" y="2297203"/>
                <a:ext cx="5776417" cy="3631204"/>
                <a:chOff x="3029076" y="2297203"/>
                <a:chExt cx="5776417" cy="3631204"/>
              </a:xfrm>
            </p:grpSpPr>
            <p:sp>
              <p:nvSpPr>
                <p:cNvPr id="36" name="Etiquette - Šiauliai">
                  <a:extLst>
                    <a:ext uri="{FF2B5EF4-FFF2-40B4-BE49-F238E27FC236}">
                      <a16:creationId xmlns:a16="http://schemas.microsoft.com/office/drawing/2014/main" id="{D90F81D8-5AB6-F78C-9287-EF17A3D5E0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73940" y="2411597"/>
                  <a:ext cx="669346" cy="1403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 anchor="ctr">
                  <a:spAutoFit/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eaLnBrk="1" hangingPunct="1"/>
                  <a:r>
                    <a:rPr lang="lt-LT" sz="900" b="1">
                      <a:latin typeface="Verdana" panose="020B0604030504040204" pitchFamily="34" charset="0"/>
                      <a:ea typeface="Verdana" panose="020B0604030504040204" pitchFamily="34" charset="0"/>
                    </a:rPr>
                    <a:t>Šiauliai</a:t>
                  </a:r>
                  <a:endParaRPr lang="lt-LT" altLang="fr-FR" sz="900" b="1">
                    <a:latin typeface="Verdana" panose="020B0604030504040204" pitchFamily="34" charset="0"/>
                    <a:ea typeface="Verdana" panose="020B0604030504040204" pitchFamily="34" charset="0"/>
                  </a:endParaRPr>
                </a:p>
              </p:txBody>
            </p:sp>
            <p:sp>
              <p:nvSpPr>
                <p:cNvPr id="37" name="Etiquette - Klaipedos">
                  <a:extLst>
                    <a:ext uri="{FF2B5EF4-FFF2-40B4-BE49-F238E27FC236}">
                      <a16:creationId xmlns:a16="http://schemas.microsoft.com/office/drawing/2014/main" id="{E0CFF1E5-5F11-EFF4-BC75-C90B842A38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29076" y="2983356"/>
                  <a:ext cx="669346" cy="1403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 anchor="ctr">
                  <a:spAutoFit/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eaLnBrk="1" hangingPunct="1"/>
                  <a:r>
                    <a:rPr lang="lt-LT" sz="900" b="1">
                      <a:solidFill>
                        <a:srgbClr val="302857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Klaipė</a:t>
                  </a:r>
                  <a:r>
                    <a:rPr lang="en-US" sz="900" b="1">
                      <a:solidFill>
                        <a:srgbClr val="302857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dos</a:t>
                  </a:r>
                  <a:endParaRPr lang="en-US" altLang="fr-FR" sz="900" b="1">
                    <a:solidFill>
                      <a:srgbClr val="302857"/>
                    </a:solidFill>
                    <a:latin typeface="Verdana" panose="020B0604030504040204" pitchFamily="34" charset="0"/>
                    <a:ea typeface="Verdana" panose="020B0604030504040204" pitchFamily="34" charset="0"/>
                  </a:endParaRPr>
                </a:p>
              </p:txBody>
            </p:sp>
            <p:sp>
              <p:nvSpPr>
                <p:cNvPr id="38" name="Etiquette - Telšiai">
                  <a:extLst>
                    <a:ext uri="{FF2B5EF4-FFF2-40B4-BE49-F238E27FC236}">
                      <a16:creationId xmlns:a16="http://schemas.microsoft.com/office/drawing/2014/main" id="{1B72A326-C899-F4D6-D8ED-BDCAA243C7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20629" y="2361590"/>
                  <a:ext cx="669346" cy="1403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 anchor="ctr">
                  <a:spAutoFit/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eaLnBrk="1" hangingPunct="1"/>
                  <a:r>
                    <a:rPr lang="lt-LT" sz="900" b="1">
                      <a:latin typeface="Verdana" panose="020B0604030504040204" pitchFamily="34" charset="0"/>
                      <a:ea typeface="Verdana" panose="020B0604030504040204" pitchFamily="34" charset="0"/>
                    </a:rPr>
                    <a:t>Telšiai</a:t>
                  </a:r>
                  <a:endParaRPr lang="lt-LT" altLang="fr-FR" sz="900" b="1">
                    <a:latin typeface="Verdana" panose="020B0604030504040204" pitchFamily="34" charset="0"/>
                    <a:ea typeface="Verdana" panose="020B0604030504040204" pitchFamily="34" charset="0"/>
                  </a:endParaRPr>
                </a:p>
              </p:txBody>
            </p:sp>
            <p:sp>
              <p:nvSpPr>
                <p:cNvPr id="39" name="Etiquette - Taurages">
                  <a:extLst>
                    <a:ext uri="{FF2B5EF4-FFF2-40B4-BE49-F238E27FC236}">
                      <a16:creationId xmlns:a16="http://schemas.microsoft.com/office/drawing/2014/main" id="{83581949-F72A-7C41-8A76-D0980AE777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55302" y="3652872"/>
                  <a:ext cx="669346" cy="1403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 anchor="ctr">
                  <a:spAutoFit/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eaLnBrk="1" hangingPunct="1"/>
                  <a:r>
                    <a:rPr lang="lt-LT" sz="900" b="1">
                      <a:solidFill>
                        <a:srgbClr val="302857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Tauragė</a:t>
                  </a:r>
                  <a:r>
                    <a:rPr lang="en-US" sz="900" b="1">
                      <a:solidFill>
                        <a:srgbClr val="302857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s</a:t>
                  </a:r>
                  <a:endParaRPr lang="en-US" altLang="fr-FR" sz="900" b="1">
                    <a:solidFill>
                      <a:srgbClr val="302857"/>
                    </a:solidFill>
                    <a:latin typeface="Verdana" panose="020B0604030504040204" pitchFamily="34" charset="0"/>
                    <a:ea typeface="Verdana" panose="020B0604030504040204" pitchFamily="34" charset="0"/>
                  </a:endParaRPr>
                </a:p>
              </p:txBody>
            </p:sp>
            <p:sp>
              <p:nvSpPr>
                <p:cNvPr id="40" name="Etiquette - Marijampoles">
                  <a:extLst>
                    <a:ext uri="{FF2B5EF4-FFF2-40B4-BE49-F238E27FC236}">
                      <a16:creationId xmlns:a16="http://schemas.microsoft.com/office/drawing/2014/main" id="{9ABB3681-6424-AF90-98FC-D8414F99AA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95188" y="5000837"/>
                  <a:ext cx="1077989" cy="1403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 anchor="ctr">
                  <a:spAutoFit/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eaLnBrk="1" hangingPunct="1"/>
                  <a:r>
                    <a:rPr lang="lt-LT" sz="900" b="1">
                      <a:solidFill>
                        <a:srgbClr val="302857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Marijampolė</a:t>
                  </a:r>
                  <a:r>
                    <a:rPr lang="en-US" sz="900" b="1">
                      <a:solidFill>
                        <a:srgbClr val="302857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s</a:t>
                  </a:r>
                  <a:endParaRPr lang="en-US" altLang="fr-FR" sz="900" b="1">
                    <a:solidFill>
                      <a:srgbClr val="302857"/>
                    </a:solidFill>
                    <a:latin typeface="Verdana" panose="020B0604030504040204" pitchFamily="34" charset="0"/>
                    <a:ea typeface="Verdana" panose="020B0604030504040204" pitchFamily="34" charset="0"/>
                  </a:endParaRPr>
                </a:p>
              </p:txBody>
            </p:sp>
            <p:sp>
              <p:nvSpPr>
                <p:cNvPr id="41" name="Etiquette - Alytaus">
                  <a:extLst>
                    <a:ext uri="{FF2B5EF4-FFF2-40B4-BE49-F238E27FC236}">
                      <a16:creationId xmlns:a16="http://schemas.microsoft.com/office/drawing/2014/main" id="{B8C9FBC6-90B7-5F25-F591-15C9D40898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05061" y="5788104"/>
                  <a:ext cx="1077989" cy="1403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 anchor="ctr">
                  <a:spAutoFit/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eaLnBrk="1" hangingPunct="1"/>
                  <a:r>
                    <a:rPr lang="lt-LT" sz="900" b="1">
                      <a:solidFill>
                        <a:srgbClr val="302857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Alytaus</a:t>
                  </a:r>
                  <a:endParaRPr lang="lt-LT" altLang="fr-FR" sz="900" b="1">
                    <a:solidFill>
                      <a:srgbClr val="302857"/>
                    </a:solidFill>
                    <a:latin typeface="Verdana" panose="020B0604030504040204" pitchFamily="34" charset="0"/>
                    <a:ea typeface="Verdana" panose="020B0604030504040204" pitchFamily="34" charset="0"/>
                  </a:endParaRPr>
                </a:p>
              </p:txBody>
            </p:sp>
            <p:sp>
              <p:nvSpPr>
                <p:cNvPr id="42" name="Etiquette - Kauno">
                  <a:extLst>
                    <a:ext uri="{FF2B5EF4-FFF2-40B4-BE49-F238E27FC236}">
                      <a16:creationId xmlns:a16="http://schemas.microsoft.com/office/drawing/2014/main" id="{18502D93-03C5-3A1F-4D13-EE32274320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43286" y="4164434"/>
                  <a:ext cx="1077989" cy="1403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 anchor="ctr">
                  <a:spAutoFit/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eaLnBrk="1" hangingPunct="1"/>
                  <a:r>
                    <a:rPr lang="lt-LT" sz="900" b="1">
                      <a:latin typeface="Verdana" panose="020B0604030504040204" pitchFamily="34" charset="0"/>
                      <a:ea typeface="Verdana" panose="020B0604030504040204" pitchFamily="34" charset="0"/>
                    </a:rPr>
                    <a:t>Kauno</a:t>
                  </a:r>
                  <a:endParaRPr lang="lt-LT" altLang="fr-FR" sz="900" b="1">
                    <a:latin typeface="Verdana" panose="020B0604030504040204" pitchFamily="34" charset="0"/>
                    <a:ea typeface="Verdana" panose="020B0604030504040204" pitchFamily="34" charset="0"/>
                  </a:endParaRPr>
                </a:p>
              </p:txBody>
            </p:sp>
            <p:sp>
              <p:nvSpPr>
                <p:cNvPr id="43" name="Etiquette - Vilniaus">
                  <a:extLst>
                    <a:ext uri="{FF2B5EF4-FFF2-40B4-BE49-F238E27FC236}">
                      <a16:creationId xmlns:a16="http://schemas.microsoft.com/office/drawing/2014/main" id="{60D3B42B-ED5E-4FD6-92FA-610195E39E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136530" y="4714354"/>
                  <a:ext cx="1077989" cy="1403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 anchor="ctr">
                  <a:spAutoFit/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eaLnBrk="1" hangingPunct="1"/>
                  <a:r>
                    <a:rPr lang="lt-LT" sz="90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Vilniaus</a:t>
                  </a:r>
                  <a:endParaRPr lang="lt-LT" altLang="fr-FR" sz="9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endParaRPr>
                </a:p>
              </p:txBody>
            </p:sp>
            <p:sp>
              <p:nvSpPr>
                <p:cNvPr id="44" name="Etiquette - Panevezio">
                  <a:extLst>
                    <a:ext uri="{FF2B5EF4-FFF2-40B4-BE49-F238E27FC236}">
                      <a16:creationId xmlns:a16="http://schemas.microsoft.com/office/drawing/2014/main" id="{28F17904-C820-0001-9B7F-861576D60D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692901" y="2297203"/>
                  <a:ext cx="1077989" cy="1403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 anchor="ctr">
                  <a:spAutoFit/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eaLnBrk="1" hangingPunct="1"/>
                  <a:r>
                    <a:rPr lang="lt-LT" sz="900" b="1">
                      <a:solidFill>
                        <a:srgbClr val="302857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Panevėžio</a:t>
                  </a:r>
                  <a:endParaRPr lang="en-US" altLang="fr-FR" sz="900" b="1">
                    <a:solidFill>
                      <a:srgbClr val="302857"/>
                    </a:solidFill>
                    <a:latin typeface="Verdana" panose="020B0604030504040204" pitchFamily="34" charset="0"/>
                    <a:ea typeface="Verdana" panose="020B0604030504040204" pitchFamily="34" charset="0"/>
                  </a:endParaRPr>
                </a:p>
              </p:txBody>
            </p:sp>
            <p:sp>
              <p:nvSpPr>
                <p:cNvPr id="45" name="Etiquette - Utenos">
                  <a:extLst>
                    <a:ext uri="{FF2B5EF4-FFF2-40B4-BE49-F238E27FC236}">
                      <a16:creationId xmlns:a16="http://schemas.microsoft.com/office/drawing/2014/main" id="{54BF9216-2D1E-FCB2-DD70-12A84D62BC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27504" y="3169664"/>
                  <a:ext cx="1077989" cy="1403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 anchor="ctr">
                  <a:spAutoFit/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eaLnBrk="1" hangingPunct="1"/>
                  <a:r>
                    <a:rPr lang="lt-LT" sz="900" b="1">
                      <a:solidFill>
                        <a:srgbClr val="302857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Utenos</a:t>
                  </a:r>
                  <a:endParaRPr lang="lt-LT" altLang="fr-FR" sz="900" b="1">
                    <a:solidFill>
                      <a:srgbClr val="302857"/>
                    </a:solidFill>
                    <a:latin typeface="Verdana" panose="020B0604030504040204" pitchFamily="34" charset="0"/>
                    <a:ea typeface="Verdana" panose="020B0604030504040204" pitchFamily="34" charset="0"/>
                  </a:endParaRPr>
                </a:p>
              </p:txBody>
            </p:sp>
          </p:grpSp>
          <p:grpSp>
            <p:nvGrpSpPr>
              <p:cNvPr id="11" name="GradientColorLegend">
                <a:extLst>
                  <a:ext uri="{FF2B5EF4-FFF2-40B4-BE49-F238E27FC236}">
                    <a16:creationId xmlns:a16="http://schemas.microsoft.com/office/drawing/2014/main" id="{B3260ECF-3744-86C0-1E74-12052A9CEACF}"/>
                  </a:ext>
                </a:extLst>
              </p:cNvPr>
              <p:cNvGrpSpPr/>
              <p:nvPr/>
            </p:nvGrpSpPr>
            <p:grpSpPr>
              <a:xfrm>
                <a:off x="2977088" y="4285030"/>
                <a:ext cx="120073" cy="1700347"/>
                <a:chOff x="1066170" y="2413724"/>
                <a:chExt cx="120073" cy="1700347"/>
              </a:xfrm>
            </p:grpSpPr>
            <p:sp>
              <p:nvSpPr>
                <p:cNvPr id="33" name="Etiquette - GradientColorLegend - DARK - Shape" hidden="1">
                  <a:extLst>
                    <a:ext uri="{FF2B5EF4-FFF2-40B4-BE49-F238E27FC236}">
                      <a16:creationId xmlns:a16="http://schemas.microsoft.com/office/drawing/2014/main" id="{7B5DA41D-4F85-2BEB-53F7-6DF39E692139}"/>
                    </a:ext>
                  </a:extLst>
                </p:cNvPr>
                <p:cNvSpPr/>
                <p:nvPr/>
              </p:nvSpPr>
              <p:spPr>
                <a:xfrm>
                  <a:off x="1066170" y="2575168"/>
                  <a:ext cx="120073" cy="138240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7215E"/>
                    </a:gs>
                    <a:gs pos="100000">
                      <a:srgbClr val="07215E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00"/>
                </a:p>
              </p:txBody>
            </p:sp>
            <p:sp>
              <p:nvSpPr>
                <p:cNvPr id="34" name="Etiquette - GradientColorLegend - DARK - MaxValue" hidden="1">
                  <a:extLst>
                    <a:ext uri="{FF2B5EF4-FFF2-40B4-BE49-F238E27FC236}">
                      <a16:creationId xmlns:a16="http://schemas.microsoft.com/office/drawing/2014/main" id="{6281698C-E71B-BD15-BC4E-B4E60DAF2259}"/>
                    </a:ext>
                  </a:extLst>
                </p:cNvPr>
                <p:cNvSpPr txBox="1"/>
                <p:nvPr/>
              </p:nvSpPr>
              <p:spPr>
                <a:xfrm>
                  <a:off x="1093344" y="2413724"/>
                  <a:ext cx="65724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b">
                  <a:spAutoFit/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000"/>
                    <a:t>1</a:t>
                  </a:r>
                </a:p>
              </p:txBody>
            </p:sp>
            <p:sp>
              <p:nvSpPr>
                <p:cNvPr id="35" name="Etiquette - GradientColorLegend - DARK - MinValue" hidden="1">
                  <a:extLst>
                    <a:ext uri="{FF2B5EF4-FFF2-40B4-BE49-F238E27FC236}">
                      <a16:creationId xmlns:a16="http://schemas.microsoft.com/office/drawing/2014/main" id="{DB990331-2E2A-C43B-A375-C7F246659292}"/>
                    </a:ext>
                  </a:extLst>
                </p:cNvPr>
                <p:cNvSpPr txBox="1"/>
                <p:nvPr/>
              </p:nvSpPr>
              <p:spPr>
                <a:xfrm>
                  <a:off x="1093344" y="3960183"/>
                  <a:ext cx="65724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000"/>
                    <a:t>1</a:t>
                  </a:r>
                </a:p>
              </p:txBody>
            </p:sp>
          </p:grpSp>
          <p:grpSp>
            <p:nvGrpSpPr>
              <p:cNvPr id="12" name="RangeColorLegend">
                <a:extLst>
                  <a:ext uri="{FF2B5EF4-FFF2-40B4-BE49-F238E27FC236}">
                    <a16:creationId xmlns:a16="http://schemas.microsoft.com/office/drawing/2014/main" id="{D491660F-A621-CBE6-9981-BE55D232A803}"/>
                  </a:ext>
                </a:extLst>
              </p:cNvPr>
              <p:cNvGrpSpPr/>
              <p:nvPr/>
            </p:nvGrpSpPr>
            <p:grpSpPr>
              <a:xfrm>
                <a:off x="2471977" y="4738968"/>
                <a:ext cx="1270800" cy="1538880"/>
                <a:chOff x="9228362" y="4919762"/>
                <a:chExt cx="1270800" cy="1538880"/>
              </a:xfrm>
            </p:grpSpPr>
            <p:sp>
              <p:nvSpPr>
                <p:cNvPr id="13" name="Etiquette - RangeColorLegend - DARK - Color - 2" hidden="1">
                  <a:extLst>
                    <a:ext uri="{FF2B5EF4-FFF2-40B4-BE49-F238E27FC236}">
                      <a16:creationId xmlns:a16="http://schemas.microsoft.com/office/drawing/2014/main" id="{05AC21D8-486B-69A9-B32F-76E8AF5CFE6E}"/>
                    </a:ext>
                  </a:extLst>
                </p:cNvPr>
                <p:cNvSpPr/>
                <p:nvPr/>
              </p:nvSpPr>
              <p:spPr>
                <a:xfrm>
                  <a:off x="9228362" y="5073650"/>
                  <a:ext cx="154800" cy="153888"/>
                </a:xfrm>
                <a:prstGeom prst="rect">
                  <a:avLst/>
                </a:prstGeom>
                <a:solidFill>
                  <a:srgbClr val="92D05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anchor="ctr">
                  <a:noAutofit/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00"/>
                </a:p>
              </p:txBody>
            </p:sp>
            <p:sp>
              <p:nvSpPr>
                <p:cNvPr id="14" name="Etiquette - RangeColorLegend - DARK - Color - 1" hidden="1">
                  <a:extLst>
                    <a:ext uri="{FF2B5EF4-FFF2-40B4-BE49-F238E27FC236}">
                      <a16:creationId xmlns:a16="http://schemas.microsoft.com/office/drawing/2014/main" id="{5E49EE7D-26EC-076D-60DB-FE8A52D1DDE3}"/>
                    </a:ext>
                  </a:extLst>
                </p:cNvPr>
                <p:cNvSpPr/>
                <p:nvPr/>
              </p:nvSpPr>
              <p:spPr>
                <a:xfrm>
                  <a:off x="9228362" y="4919762"/>
                  <a:ext cx="154800" cy="153888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anchor="ctr">
                  <a:noAutofit/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00"/>
                </a:p>
              </p:txBody>
            </p:sp>
            <p:sp>
              <p:nvSpPr>
                <p:cNvPr id="15" name="Etiquette - RangeColorLegend - DARK - Number - 2" hidden="1">
                  <a:extLst>
                    <a:ext uri="{FF2B5EF4-FFF2-40B4-BE49-F238E27FC236}">
                      <a16:creationId xmlns:a16="http://schemas.microsoft.com/office/drawing/2014/main" id="{153FBB88-60D6-15F4-97F3-27E1CE2CC9BF}"/>
                    </a:ext>
                  </a:extLst>
                </p:cNvPr>
                <p:cNvSpPr/>
                <p:nvPr/>
              </p:nvSpPr>
              <p:spPr>
                <a:xfrm>
                  <a:off x="9383162" y="5073650"/>
                  <a:ext cx="1116000" cy="153888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 lIns="72000" tIns="0" rIns="0" bIns="0" anchor="ctr">
                  <a:noAutofit/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000"/>
                    <a:t>[100 to 200[</a:t>
                  </a:r>
                </a:p>
              </p:txBody>
            </p:sp>
            <p:sp>
              <p:nvSpPr>
                <p:cNvPr id="16" name="Etiquette - RangeColorLegend - DARK - Number - 1" hidden="1">
                  <a:extLst>
                    <a:ext uri="{FF2B5EF4-FFF2-40B4-BE49-F238E27FC236}">
                      <a16:creationId xmlns:a16="http://schemas.microsoft.com/office/drawing/2014/main" id="{DA79552C-ABD8-DD7B-7B9E-1488F6E426FD}"/>
                    </a:ext>
                  </a:extLst>
                </p:cNvPr>
                <p:cNvSpPr/>
                <p:nvPr/>
              </p:nvSpPr>
              <p:spPr>
                <a:xfrm>
                  <a:off x="9383162" y="4919762"/>
                  <a:ext cx="1116000" cy="153888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 lIns="72000" tIns="0" rIns="0" bIns="0" anchor="ctr">
                  <a:noAutofit/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000"/>
                    <a:t>[0 to 100[</a:t>
                  </a:r>
                </a:p>
              </p:txBody>
            </p:sp>
            <p:sp>
              <p:nvSpPr>
                <p:cNvPr id="17" name="Etiquette - RangeColorLegend - DARK - Color - 4" hidden="1">
                  <a:extLst>
                    <a:ext uri="{FF2B5EF4-FFF2-40B4-BE49-F238E27FC236}">
                      <a16:creationId xmlns:a16="http://schemas.microsoft.com/office/drawing/2014/main" id="{B71FB626-C140-BF5B-1B37-FA5B9EFE8D4B}"/>
                    </a:ext>
                  </a:extLst>
                </p:cNvPr>
                <p:cNvSpPr/>
                <p:nvPr/>
              </p:nvSpPr>
              <p:spPr>
                <a:xfrm>
                  <a:off x="9228362" y="5381426"/>
                  <a:ext cx="154800" cy="15388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anchor="ctr">
                  <a:noAutofit/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00"/>
                </a:p>
              </p:txBody>
            </p:sp>
            <p:sp>
              <p:nvSpPr>
                <p:cNvPr id="18" name="Etiquette - RangeColorLegend - DARK - Color - 3" hidden="1">
                  <a:extLst>
                    <a:ext uri="{FF2B5EF4-FFF2-40B4-BE49-F238E27FC236}">
                      <a16:creationId xmlns:a16="http://schemas.microsoft.com/office/drawing/2014/main" id="{76697BD0-F0B6-26CA-A9E4-4BD195A55A3B}"/>
                    </a:ext>
                  </a:extLst>
                </p:cNvPr>
                <p:cNvSpPr/>
                <p:nvPr/>
              </p:nvSpPr>
              <p:spPr>
                <a:xfrm>
                  <a:off x="9228362" y="5227538"/>
                  <a:ext cx="154800" cy="153888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anchor="ctr">
                  <a:noAutofit/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00"/>
                </a:p>
              </p:txBody>
            </p:sp>
            <p:sp>
              <p:nvSpPr>
                <p:cNvPr id="19" name="Etiquette - RangeColorLegend - DARK - Number - 4" hidden="1">
                  <a:extLst>
                    <a:ext uri="{FF2B5EF4-FFF2-40B4-BE49-F238E27FC236}">
                      <a16:creationId xmlns:a16="http://schemas.microsoft.com/office/drawing/2014/main" id="{7F779178-B9A3-7520-4685-F9EFAADC53AA}"/>
                    </a:ext>
                  </a:extLst>
                </p:cNvPr>
                <p:cNvSpPr/>
                <p:nvPr/>
              </p:nvSpPr>
              <p:spPr>
                <a:xfrm>
                  <a:off x="9383162" y="5381426"/>
                  <a:ext cx="1116000" cy="153888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 lIns="72000" tIns="0" rIns="0" bIns="0" anchor="ctr">
                  <a:noAutofit/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000"/>
                    <a:t>[300 to 400[</a:t>
                  </a:r>
                </a:p>
              </p:txBody>
            </p:sp>
            <p:sp>
              <p:nvSpPr>
                <p:cNvPr id="20" name="Etiquette - RangeColorLegend - DARK - Number - 3" hidden="1">
                  <a:extLst>
                    <a:ext uri="{FF2B5EF4-FFF2-40B4-BE49-F238E27FC236}">
                      <a16:creationId xmlns:a16="http://schemas.microsoft.com/office/drawing/2014/main" id="{3F2F35CA-7665-873F-D903-0CEB4A11B4D3}"/>
                    </a:ext>
                  </a:extLst>
                </p:cNvPr>
                <p:cNvSpPr/>
                <p:nvPr/>
              </p:nvSpPr>
              <p:spPr>
                <a:xfrm>
                  <a:off x="9383162" y="5227538"/>
                  <a:ext cx="1116000" cy="153888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 lIns="72000" tIns="0" rIns="0" bIns="0" anchor="ctr">
                  <a:noAutofit/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000"/>
                    <a:t>[200 to 300[</a:t>
                  </a:r>
                </a:p>
              </p:txBody>
            </p:sp>
            <p:sp>
              <p:nvSpPr>
                <p:cNvPr id="21" name="Etiquette - RangeColorLegend - DARK - Color - 5" hidden="1">
                  <a:extLst>
                    <a:ext uri="{FF2B5EF4-FFF2-40B4-BE49-F238E27FC236}">
                      <a16:creationId xmlns:a16="http://schemas.microsoft.com/office/drawing/2014/main" id="{D0992B7A-8B21-3771-6C59-DC7FBBE9FE8E}"/>
                    </a:ext>
                  </a:extLst>
                </p:cNvPr>
                <p:cNvSpPr/>
                <p:nvPr/>
              </p:nvSpPr>
              <p:spPr>
                <a:xfrm>
                  <a:off x="9228362" y="5535314"/>
                  <a:ext cx="154800" cy="15388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anchor="ctr">
                  <a:noAutofit/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00"/>
                </a:p>
              </p:txBody>
            </p:sp>
            <p:sp>
              <p:nvSpPr>
                <p:cNvPr id="22" name="Etiquette - RangeColorLegend - DARK - Number - 5" hidden="1">
                  <a:extLst>
                    <a:ext uri="{FF2B5EF4-FFF2-40B4-BE49-F238E27FC236}">
                      <a16:creationId xmlns:a16="http://schemas.microsoft.com/office/drawing/2014/main" id="{3F52BE20-E8E9-C20E-7FFF-96DF2BD1AA49}"/>
                    </a:ext>
                  </a:extLst>
                </p:cNvPr>
                <p:cNvSpPr/>
                <p:nvPr/>
              </p:nvSpPr>
              <p:spPr>
                <a:xfrm>
                  <a:off x="9383162" y="5535314"/>
                  <a:ext cx="1116000" cy="153888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 lIns="72000" tIns="0" rIns="0" bIns="0" anchor="ctr">
                  <a:noAutofit/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000"/>
                    <a:t>400+</a:t>
                  </a:r>
                </a:p>
              </p:txBody>
            </p:sp>
            <p:sp>
              <p:nvSpPr>
                <p:cNvPr id="23" name="Etiquette - RangeColorLegend - DARK - Color - 6" hidden="1">
                  <a:extLst>
                    <a:ext uri="{FF2B5EF4-FFF2-40B4-BE49-F238E27FC236}">
                      <a16:creationId xmlns:a16="http://schemas.microsoft.com/office/drawing/2014/main" id="{EF4E69E3-C673-43F5-9A46-7609C144B6CD}"/>
                    </a:ext>
                  </a:extLst>
                </p:cNvPr>
                <p:cNvSpPr/>
                <p:nvPr/>
              </p:nvSpPr>
              <p:spPr>
                <a:xfrm>
                  <a:off x="9228362" y="5689202"/>
                  <a:ext cx="154800" cy="15388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anchor="ctr">
                  <a:noAutofit/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00"/>
                </a:p>
              </p:txBody>
            </p:sp>
            <p:sp>
              <p:nvSpPr>
                <p:cNvPr id="24" name="Etiquette - RangeColorLegend - DARK - Number - 6" hidden="1">
                  <a:extLst>
                    <a:ext uri="{FF2B5EF4-FFF2-40B4-BE49-F238E27FC236}">
                      <a16:creationId xmlns:a16="http://schemas.microsoft.com/office/drawing/2014/main" id="{ED3606AE-3E6E-02A4-29A5-B026636FC8EA}"/>
                    </a:ext>
                  </a:extLst>
                </p:cNvPr>
                <p:cNvSpPr/>
                <p:nvPr/>
              </p:nvSpPr>
              <p:spPr>
                <a:xfrm>
                  <a:off x="9383162" y="5689202"/>
                  <a:ext cx="1116000" cy="153888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 lIns="72000" tIns="0" rIns="0" bIns="0" anchor="ctr">
                  <a:noAutofit/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000"/>
                    <a:t>400+</a:t>
                  </a:r>
                </a:p>
              </p:txBody>
            </p:sp>
            <p:sp>
              <p:nvSpPr>
                <p:cNvPr id="25" name="Etiquette - RangeColorLegend - DARK - Color - 7" hidden="1">
                  <a:extLst>
                    <a:ext uri="{FF2B5EF4-FFF2-40B4-BE49-F238E27FC236}">
                      <a16:creationId xmlns:a16="http://schemas.microsoft.com/office/drawing/2014/main" id="{039517CE-8E52-AF7C-A4FD-542BDA26A823}"/>
                    </a:ext>
                  </a:extLst>
                </p:cNvPr>
                <p:cNvSpPr/>
                <p:nvPr/>
              </p:nvSpPr>
              <p:spPr>
                <a:xfrm>
                  <a:off x="9228362" y="5843090"/>
                  <a:ext cx="154800" cy="15388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anchor="ctr">
                  <a:noAutofit/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00"/>
                </a:p>
              </p:txBody>
            </p:sp>
            <p:sp>
              <p:nvSpPr>
                <p:cNvPr id="26" name="Etiquette - RangeColorLegend - DARK - Number - 7" hidden="1">
                  <a:extLst>
                    <a:ext uri="{FF2B5EF4-FFF2-40B4-BE49-F238E27FC236}">
                      <a16:creationId xmlns:a16="http://schemas.microsoft.com/office/drawing/2014/main" id="{4F395A4D-16A8-2BD7-24A7-C40EAFC68083}"/>
                    </a:ext>
                  </a:extLst>
                </p:cNvPr>
                <p:cNvSpPr/>
                <p:nvPr/>
              </p:nvSpPr>
              <p:spPr>
                <a:xfrm>
                  <a:off x="9383162" y="5843090"/>
                  <a:ext cx="1116000" cy="153888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 lIns="72000" tIns="0" rIns="0" bIns="0" anchor="ctr">
                  <a:noAutofit/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000"/>
                    <a:t>400+</a:t>
                  </a:r>
                </a:p>
              </p:txBody>
            </p:sp>
            <p:sp>
              <p:nvSpPr>
                <p:cNvPr id="27" name="Etiquette - RangeColorLegend - DARK - Color - 8" hidden="1">
                  <a:extLst>
                    <a:ext uri="{FF2B5EF4-FFF2-40B4-BE49-F238E27FC236}">
                      <a16:creationId xmlns:a16="http://schemas.microsoft.com/office/drawing/2014/main" id="{8586F6C2-9805-D275-0A98-3FF00867D6C7}"/>
                    </a:ext>
                  </a:extLst>
                </p:cNvPr>
                <p:cNvSpPr/>
                <p:nvPr/>
              </p:nvSpPr>
              <p:spPr>
                <a:xfrm>
                  <a:off x="9228362" y="5996978"/>
                  <a:ext cx="154800" cy="15388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anchor="ctr">
                  <a:noAutofit/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00"/>
                </a:p>
              </p:txBody>
            </p:sp>
            <p:sp>
              <p:nvSpPr>
                <p:cNvPr id="28" name="Etiquette - RangeColorLegend - DARK - Number - 8" hidden="1">
                  <a:extLst>
                    <a:ext uri="{FF2B5EF4-FFF2-40B4-BE49-F238E27FC236}">
                      <a16:creationId xmlns:a16="http://schemas.microsoft.com/office/drawing/2014/main" id="{BCA1A17E-0119-86B3-3663-FC1F351E6D09}"/>
                    </a:ext>
                  </a:extLst>
                </p:cNvPr>
                <p:cNvSpPr/>
                <p:nvPr/>
              </p:nvSpPr>
              <p:spPr>
                <a:xfrm>
                  <a:off x="9383162" y="5996978"/>
                  <a:ext cx="1116000" cy="153888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 lIns="72000" tIns="0" rIns="0" bIns="0" anchor="ctr">
                  <a:noAutofit/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000"/>
                    <a:t>400+</a:t>
                  </a:r>
                </a:p>
              </p:txBody>
            </p:sp>
            <p:sp>
              <p:nvSpPr>
                <p:cNvPr id="29" name="Etiquette - RangeColorLegend - DARK - Color - 9" hidden="1">
                  <a:extLst>
                    <a:ext uri="{FF2B5EF4-FFF2-40B4-BE49-F238E27FC236}">
                      <a16:creationId xmlns:a16="http://schemas.microsoft.com/office/drawing/2014/main" id="{3CDA4134-2ADB-FCB5-CB0A-5E32CB4D244A}"/>
                    </a:ext>
                  </a:extLst>
                </p:cNvPr>
                <p:cNvSpPr/>
                <p:nvPr/>
              </p:nvSpPr>
              <p:spPr>
                <a:xfrm>
                  <a:off x="9228362" y="6150866"/>
                  <a:ext cx="154800" cy="15388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anchor="ctr">
                  <a:noAutofit/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00"/>
                </a:p>
              </p:txBody>
            </p:sp>
            <p:sp>
              <p:nvSpPr>
                <p:cNvPr id="30" name="Etiquette - RangeColorLegend - DARK - Number - 9" hidden="1">
                  <a:extLst>
                    <a:ext uri="{FF2B5EF4-FFF2-40B4-BE49-F238E27FC236}">
                      <a16:creationId xmlns:a16="http://schemas.microsoft.com/office/drawing/2014/main" id="{9745F22E-3B9A-84E6-D1E6-DA85BEF96D2C}"/>
                    </a:ext>
                  </a:extLst>
                </p:cNvPr>
                <p:cNvSpPr/>
                <p:nvPr/>
              </p:nvSpPr>
              <p:spPr>
                <a:xfrm>
                  <a:off x="9383162" y="6150866"/>
                  <a:ext cx="1116000" cy="153888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 lIns="72000" tIns="0" rIns="0" bIns="0" anchor="ctr">
                  <a:noAutofit/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000"/>
                    <a:t>400+</a:t>
                  </a:r>
                </a:p>
              </p:txBody>
            </p:sp>
            <p:sp>
              <p:nvSpPr>
                <p:cNvPr id="31" name="Etiquette - RangeColorLegend - DARK - Color - 10" hidden="1">
                  <a:extLst>
                    <a:ext uri="{FF2B5EF4-FFF2-40B4-BE49-F238E27FC236}">
                      <a16:creationId xmlns:a16="http://schemas.microsoft.com/office/drawing/2014/main" id="{206D5C91-F929-059B-2745-8059F5652833}"/>
                    </a:ext>
                  </a:extLst>
                </p:cNvPr>
                <p:cNvSpPr/>
                <p:nvPr/>
              </p:nvSpPr>
              <p:spPr>
                <a:xfrm>
                  <a:off x="9228362" y="6304754"/>
                  <a:ext cx="154800" cy="15388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anchor="ctr">
                  <a:noAutofit/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00"/>
                </a:p>
              </p:txBody>
            </p:sp>
            <p:sp>
              <p:nvSpPr>
                <p:cNvPr id="32" name="Etiquette - RangeColorLegend - DARK - Number - 10" hidden="1">
                  <a:extLst>
                    <a:ext uri="{FF2B5EF4-FFF2-40B4-BE49-F238E27FC236}">
                      <a16:creationId xmlns:a16="http://schemas.microsoft.com/office/drawing/2014/main" id="{8ADDFBE3-88F1-B642-644F-82EB33475118}"/>
                    </a:ext>
                  </a:extLst>
                </p:cNvPr>
                <p:cNvSpPr/>
                <p:nvPr/>
              </p:nvSpPr>
              <p:spPr>
                <a:xfrm>
                  <a:off x="9383162" y="6304754"/>
                  <a:ext cx="1116000" cy="153888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 lIns="72000" tIns="0" rIns="0" bIns="0" anchor="ctr">
                  <a:noAutofit/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000"/>
                    <a:t>400+</a:t>
                  </a:r>
                </a:p>
              </p:txBody>
            </p:sp>
          </p:grpSp>
        </p:grpSp>
        <p:sp>
          <p:nvSpPr>
            <p:cNvPr id="7" name="POWER_USER_DATA_MAP_STORAGE">
              <a:extLst>
                <a:ext uri="{FF2B5EF4-FFF2-40B4-BE49-F238E27FC236}">
                  <a16:creationId xmlns:a16="http://schemas.microsoft.com/office/drawing/2014/main" id="{87CAD929-D716-95EC-68BD-4462A7345FA2}"/>
                </a:ext>
              </a:extLst>
            </p:cNvPr>
            <p:cNvSpPr/>
            <p:nvPr/>
          </p:nvSpPr>
          <p:spPr>
            <a:xfrm>
              <a:off x="2602826" y="1495425"/>
              <a:ext cx="0" cy="0"/>
            </a:xfrm>
            <a:prstGeom prst="rect">
              <a:avLst/>
            </a:prstGeom>
            <a:solidFill>
              <a:schemeClr val="accent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 anchorCtr="0">
              <a:noAutofit/>
            </a:bodyPr>
            <a:lstStyle>
              <a:defPPr>
                <a:defRPr lang="en-L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56" name="Rodyklė: žemyn 55">
            <a:extLst>
              <a:ext uri="{FF2B5EF4-FFF2-40B4-BE49-F238E27FC236}">
                <a16:creationId xmlns:a16="http://schemas.microsoft.com/office/drawing/2014/main" id="{E70722D3-5866-7D0A-BA92-89D1146B38FD}"/>
              </a:ext>
            </a:extLst>
          </p:cNvPr>
          <p:cNvSpPr/>
          <p:nvPr/>
        </p:nvSpPr>
        <p:spPr>
          <a:xfrm rot="16200000">
            <a:off x="7657212" y="3915778"/>
            <a:ext cx="506027" cy="1512063"/>
          </a:xfrm>
          <a:prstGeom prst="downArrow">
            <a:avLst/>
          </a:prstGeom>
          <a:solidFill>
            <a:srgbClr val="302957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644B9E2-4D7B-8DDF-5807-7F625CF2F221}"/>
              </a:ext>
            </a:extLst>
          </p:cNvPr>
          <p:cNvSpPr txBox="1"/>
          <p:nvPr/>
        </p:nvSpPr>
        <p:spPr>
          <a:xfrm>
            <a:off x="8731085" y="3445658"/>
            <a:ext cx="2714275" cy="2031325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lt-LT" sz="1400" b="1">
                <a:solidFill>
                  <a:srgbClr val="302857"/>
                </a:solidFill>
                <a:latin typeface="Verdana"/>
                <a:ea typeface="Verdana"/>
              </a:rPr>
              <a:t>Sostinės regionas (SR):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lt-LT" sz="1400">
                <a:solidFill>
                  <a:srgbClr val="302857"/>
                </a:solidFill>
                <a:latin typeface="Verdana"/>
                <a:ea typeface="Verdana"/>
              </a:rPr>
              <a:t>Širvintų raj.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lt-LT" sz="1400">
                <a:solidFill>
                  <a:srgbClr val="302857"/>
                </a:solidFill>
                <a:latin typeface="Verdana"/>
                <a:ea typeface="Verdana"/>
              </a:rPr>
              <a:t>Švenčionių raj.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lt-LT" sz="1400">
                <a:solidFill>
                  <a:srgbClr val="302857"/>
                </a:solidFill>
                <a:latin typeface="Verdana"/>
                <a:ea typeface="Verdana"/>
              </a:rPr>
              <a:t>Vilniaus raj.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lt-LT" sz="1400">
                <a:solidFill>
                  <a:srgbClr val="302857"/>
                </a:solidFill>
                <a:latin typeface="Verdana"/>
                <a:ea typeface="Verdana"/>
              </a:rPr>
              <a:t>Vilniaus m.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lt-LT" sz="1400">
                <a:solidFill>
                  <a:srgbClr val="302857"/>
                </a:solidFill>
                <a:latin typeface="Verdana"/>
                <a:ea typeface="Verdana"/>
              </a:rPr>
              <a:t>Šalčininkų raj.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lt-LT" sz="1400">
                <a:solidFill>
                  <a:srgbClr val="302857"/>
                </a:solidFill>
                <a:latin typeface="Verdana"/>
                <a:ea typeface="Verdana"/>
              </a:rPr>
              <a:t>Trakų raj.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lt-LT" sz="1400">
                <a:solidFill>
                  <a:srgbClr val="302857"/>
                </a:solidFill>
                <a:latin typeface="Verdana"/>
                <a:ea typeface="Verdana"/>
              </a:rPr>
              <a:t>Elektrėnų raj.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lt-LT" sz="1400">
                <a:solidFill>
                  <a:srgbClr val="302857"/>
                </a:solidFill>
                <a:latin typeface="Verdana"/>
                <a:ea typeface="Verdana"/>
              </a:rPr>
              <a:t>Ukmergės raj.</a:t>
            </a:r>
            <a:endParaRPr lang="lt-LT" sz="1600">
              <a:solidFill>
                <a:srgbClr val="302857"/>
              </a:solidFill>
              <a:latin typeface="Verdana"/>
              <a:ea typeface="Verdana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0142671-49BD-B142-6F7D-4129A141DC23}"/>
              </a:ext>
            </a:extLst>
          </p:cNvPr>
          <p:cNvSpPr txBox="1"/>
          <p:nvPr/>
        </p:nvSpPr>
        <p:spPr>
          <a:xfrm>
            <a:off x="7647898" y="976009"/>
            <a:ext cx="4539899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lt-LT" sz="1400" b="1">
                <a:solidFill>
                  <a:srgbClr val="302957"/>
                </a:solidFill>
                <a:latin typeface="Verdana"/>
                <a:ea typeface="Verdana"/>
              </a:rPr>
              <a:t>Vidurio ir vakarų Lietuvos regionas (VVL)</a:t>
            </a:r>
          </a:p>
        </p:txBody>
      </p:sp>
      <p:sp>
        <p:nvSpPr>
          <p:cNvPr id="60" name="Rodyklė: žemyn 59">
            <a:extLst>
              <a:ext uri="{FF2B5EF4-FFF2-40B4-BE49-F238E27FC236}">
                <a16:creationId xmlns:a16="http://schemas.microsoft.com/office/drawing/2014/main" id="{E7A64709-A937-9079-4DD9-34678FCBB651}"/>
              </a:ext>
            </a:extLst>
          </p:cNvPr>
          <p:cNvSpPr/>
          <p:nvPr/>
        </p:nvSpPr>
        <p:spPr>
          <a:xfrm rot="13946755">
            <a:off x="7399856" y="1200123"/>
            <a:ext cx="506027" cy="1179123"/>
          </a:xfrm>
          <a:prstGeom prst="downArrow">
            <a:avLst/>
          </a:prstGeom>
          <a:solidFill>
            <a:srgbClr val="7D9CE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EF7BDF-AB49-CC75-F911-2C3BC600E5E3}"/>
              </a:ext>
            </a:extLst>
          </p:cNvPr>
          <p:cNvSpPr txBox="1"/>
          <p:nvPr/>
        </p:nvSpPr>
        <p:spPr>
          <a:xfrm>
            <a:off x="8690289" y="1460459"/>
            <a:ext cx="3111374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anchor="t">
            <a:spAutoFit/>
          </a:bodyPr>
          <a:lstStyle/>
          <a:p>
            <a:r>
              <a:rPr lang="lt-LT" sz="2400" b="1">
                <a:solidFill>
                  <a:srgbClr val="302957"/>
                </a:solidFill>
                <a:latin typeface="Verdana"/>
                <a:ea typeface="Verdana"/>
              </a:rPr>
              <a:t>~ 2,39 mln. Eur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F5284E-C096-5D55-F8F5-AF1FD583B30A}"/>
              </a:ext>
            </a:extLst>
          </p:cNvPr>
          <p:cNvSpPr txBox="1"/>
          <p:nvPr/>
        </p:nvSpPr>
        <p:spPr>
          <a:xfrm>
            <a:off x="8690940" y="5638585"/>
            <a:ext cx="3056183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anchor="t">
            <a:spAutoFit/>
          </a:bodyPr>
          <a:lstStyle/>
          <a:p>
            <a:r>
              <a:rPr lang="lt-LT" sz="1400" b="1">
                <a:latin typeface="Verdana"/>
                <a:ea typeface="Verdana"/>
              </a:rPr>
              <a:t>  </a:t>
            </a:r>
            <a:r>
              <a:rPr lang="lt-LT" sz="2400" b="1">
                <a:solidFill>
                  <a:srgbClr val="302957"/>
                </a:solidFill>
                <a:latin typeface="Verdana"/>
                <a:ea typeface="Verdana"/>
              </a:rPr>
              <a:t>~ 4,75 mln. Eur </a:t>
            </a:r>
            <a:endParaRPr lang="lt-LT" sz="1400" b="1">
              <a:solidFill>
                <a:srgbClr val="302957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624EC3-044C-33A5-EE10-3D8D0793FC7A}"/>
              </a:ext>
            </a:extLst>
          </p:cNvPr>
          <p:cNvSpPr txBox="1"/>
          <p:nvPr/>
        </p:nvSpPr>
        <p:spPr>
          <a:xfrm>
            <a:off x="8690289" y="2045930"/>
            <a:ext cx="3111374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lt-LT" sz="2400" b="1">
                <a:solidFill>
                  <a:srgbClr val="302957"/>
                </a:solidFill>
                <a:latin typeface="Verdana"/>
                <a:ea typeface="Verdana"/>
              </a:rPr>
              <a:t>6 168 dalyviai</a:t>
            </a:r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394AAA5-07CA-8F3E-1B04-2A31D5AC1121}"/>
              </a:ext>
            </a:extLst>
          </p:cNvPr>
          <p:cNvSpPr txBox="1"/>
          <p:nvPr/>
        </p:nvSpPr>
        <p:spPr>
          <a:xfrm>
            <a:off x="8694726" y="6237587"/>
            <a:ext cx="3061407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lt-LT" sz="2400" b="1">
                <a:solidFill>
                  <a:srgbClr val="302957"/>
                </a:solidFill>
                <a:latin typeface="Verdana"/>
                <a:ea typeface="Verdana"/>
              </a:rPr>
              <a:t>12 931 dalyvių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205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968423A-3C9E-6532-0159-7CE6083160C9}"/>
              </a:ext>
            </a:extLst>
          </p:cNvPr>
          <p:cNvSpPr txBox="1"/>
          <p:nvPr/>
        </p:nvSpPr>
        <p:spPr>
          <a:xfrm>
            <a:off x="869347" y="223122"/>
            <a:ext cx="11154358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lt-LT" sz="3600" b="1">
                <a:solidFill>
                  <a:srgbClr val="302857"/>
                </a:solidFill>
                <a:latin typeface="Verdana"/>
                <a:ea typeface="Verdana"/>
              </a:rPr>
              <a:t>Sostinės regionas bei Vidurio ir vakarų Lietuvos regionas</a:t>
            </a:r>
          </a:p>
        </p:txBody>
      </p:sp>
      <p:grpSp>
        <p:nvGrpSpPr>
          <p:cNvPr id="2" name="POWER_USER_DATA_MAP" descr="{&quot;IsGrandientColor&quot;:true,&quot;GradientColor&quot;:&quot;#07215E&quot;,&quot;IsRangesColor&quot;:false,&quot;RangesSettings&quot;:null,&quot;RangeName&quot;:&quot;POWER_USER_EXCEL_MAP_5F5A3D8C_0C61_49B9_8F39_5322A828E2AC&quot;,&quot;Version&quot;:&quot;1.6.1161.0&quot;}">
            <a:extLst>
              <a:ext uri="{FF2B5EF4-FFF2-40B4-BE49-F238E27FC236}">
                <a16:creationId xmlns:a16="http://schemas.microsoft.com/office/drawing/2014/main" id="{132C91DB-1876-2218-6433-B39BC2DC9BBA}"/>
              </a:ext>
            </a:extLst>
          </p:cNvPr>
          <p:cNvGrpSpPr>
            <a:grpSpLocks noChangeAspect="1"/>
          </p:cNvGrpSpPr>
          <p:nvPr/>
        </p:nvGrpSpPr>
        <p:grpSpPr>
          <a:xfrm>
            <a:off x="1370926" y="1394717"/>
            <a:ext cx="6896503" cy="5071087"/>
            <a:chOff x="2602826" y="1495425"/>
            <a:chExt cx="6986349" cy="5137152"/>
          </a:xfrm>
        </p:grpSpPr>
        <p:grpSp>
          <p:nvGrpSpPr>
            <p:cNvPr id="4" name="Lithuania">
              <a:extLst>
                <a:ext uri="{FF2B5EF4-FFF2-40B4-BE49-F238E27FC236}">
                  <a16:creationId xmlns:a16="http://schemas.microsoft.com/office/drawing/2014/main" id="{2F3D5B77-BF71-CB45-542F-0685D316895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602826" y="1495425"/>
              <a:ext cx="6986349" cy="5137152"/>
              <a:chOff x="2471977" y="1422400"/>
              <a:chExt cx="6986349" cy="5137152"/>
            </a:xfrm>
          </p:grpSpPr>
          <p:grpSp>
            <p:nvGrpSpPr>
              <p:cNvPr id="8" name="Lithuania">
                <a:extLst>
                  <a:ext uri="{FF2B5EF4-FFF2-40B4-BE49-F238E27FC236}">
                    <a16:creationId xmlns:a16="http://schemas.microsoft.com/office/drawing/2014/main" id="{AF44CF2A-F48D-A024-AEB0-72EA9A9E7964}"/>
                  </a:ext>
                </a:extLst>
              </p:cNvPr>
              <p:cNvGrpSpPr>
                <a:grpSpLocks noChangeAspect="1"/>
              </p:cNvGrpSpPr>
              <p:nvPr/>
            </p:nvGrpSpPr>
            <p:grpSpPr bwMode="auto">
              <a:xfrm>
                <a:off x="2722563" y="1422400"/>
                <a:ext cx="6735763" cy="5137152"/>
                <a:chOff x="1715" y="896"/>
                <a:chExt cx="4243" cy="3236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46" name="Alytaus" descr="{&quot;Key&quot;:&quot;alytaus&quot;,&quot;Name&quot;:&quot;Alytaus&quot;,&quot;Value&quot;:1.0,&quot;Formula&quot;:&quot;&quot;,&quot;Text&quot;:&quot;&quot;,&quot;OfficeApplication&quot;:1,&quot;HasValue&quot;:true}">
                  <a:extLst>
                    <a:ext uri="{FF2B5EF4-FFF2-40B4-BE49-F238E27FC236}">
                      <a16:creationId xmlns:a16="http://schemas.microsoft.com/office/drawing/2014/main" id="{033E6BBB-6831-CF80-E8F6-971B544FA0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456" y="3299"/>
                  <a:ext cx="1200" cy="833"/>
                </a:xfrm>
                <a:custGeom>
                  <a:avLst/>
                  <a:gdLst>
                    <a:gd name="T0" fmla="*/ 2301 w 3528"/>
                    <a:gd name="T1" fmla="*/ 203 h 2450"/>
                    <a:gd name="T2" fmla="*/ 2333 w 3528"/>
                    <a:gd name="T3" fmla="*/ 301 h 2450"/>
                    <a:gd name="T4" fmla="*/ 2322 w 3528"/>
                    <a:gd name="T5" fmla="*/ 441 h 2450"/>
                    <a:gd name="T6" fmla="*/ 2658 w 3528"/>
                    <a:gd name="T7" fmla="*/ 470 h 2450"/>
                    <a:gd name="T8" fmla="*/ 2802 w 3528"/>
                    <a:gd name="T9" fmla="*/ 405 h 2450"/>
                    <a:gd name="T10" fmla="*/ 2942 w 3528"/>
                    <a:gd name="T11" fmla="*/ 479 h 2450"/>
                    <a:gd name="T12" fmla="*/ 2974 w 3528"/>
                    <a:gd name="T13" fmla="*/ 567 h 2450"/>
                    <a:gd name="T14" fmla="*/ 3093 w 3528"/>
                    <a:gd name="T15" fmla="*/ 541 h 2450"/>
                    <a:gd name="T16" fmla="*/ 3418 w 3528"/>
                    <a:gd name="T17" fmla="*/ 410 h 2450"/>
                    <a:gd name="T18" fmla="*/ 3480 w 3528"/>
                    <a:gd name="T19" fmla="*/ 627 h 2450"/>
                    <a:gd name="T20" fmla="*/ 3377 w 3528"/>
                    <a:gd name="T21" fmla="*/ 731 h 2450"/>
                    <a:gd name="T22" fmla="*/ 3044 w 3528"/>
                    <a:gd name="T23" fmla="*/ 1224 h 2450"/>
                    <a:gd name="T24" fmla="*/ 3119 w 3528"/>
                    <a:gd name="T25" fmla="*/ 1331 h 2450"/>
                    <a:gd name="T26" fmla="*/ 3178 w 3528"/>
                    <a:gd name="T27" fmla="*/ 1440 h 2450"/>
                    <a:gd name="T28" fmla="*/ 3147 w 3528"/>
                    <a:gd name="T29" fmla="*/ 1643 h 2450"/>
                    <a:gd name="T30" fmla="*/ 3070 w 3528"/>
                    <a:gd name="T31" fmla="*/ 1705 h 2450"/>
                    <a:gd name="T32" fmla="*/ 3153 w 3528"/>
                    <a:gd name="T33" fmla="*/ 1970 h 2450"/>
                    <a:gd name="T34" fmla="*/ 2947 w 3528"/>
                    <a:gd name="T35" fmla="*/ 2174 h 2450"/>
                    <a:gd name="T36" fmla="*/ 2825 w 3528"/>
                    <a:gd name="T37" fmla="*/ 2064 h 2450"/>
                    <a:gd name="T38" fmla="*/ 2288 w 3528"/>
                    <a:gd name="T39" fmla="*/ 2411 h 2450"/>
                    <a:gd name="T40" fmla="*/ 1997 w 3528"/>
                    <a:gd name="T41" fmla="*/ 2432 h 2450"/>
                    <a:gd name="T42" fmla="*/ 1837 w 3528"/>
                    <a:gd name="T43" fmla="*/ 2214 h 2450"/>
                    <a:gd name="T44" fmla="*/ 1505 w 3528"/>
                    <a:gd name="T45" fmla="*/ 2291 h 2450"/>
                    <a:gd name="T46" fmla="*/ 1239 w 3528"/>
                    <a:gd name="T47" fmla="*/ 2230 h 2450"/>
                    <a:gd name="T48" fmla="*/ 1010 w 3528"/>
                    <a:gd name="T49" fmla="*/ 2328 h 2450"/>
                    <a:gd name="T50" fmla="*/ 888 w 3528"/>
                    <a:gd name="T51" fmla="*/ 2343 h 2450"/>
                    <a:gd name="T52" fmla="*/ 582 w 3528"/>
                    <a:gd name="T53" fmla="*/ 2396 h 2450"/>
                    <a:gd name="T54" fmla="*/ 328 w 3528"/>
                    <a:gd name="T55" fmla="*/ 2220 h 2450"/>
                    <a:gd name="T56" fmla="*/ 269 w 3528"/>
                    <a:gd name="T57" fmla="*/ 2141 h 2450"/>
                    <a:gd name="T58" fmla="*/ 309 w 3528"/>
                    <a:gd name="T59" fmla="*/ 2018 h 2450"/>
                    <a:gd name="T60" fmla="*/ 293 w 3528"/>
                    <a:gd name="T61" fmla="*/ 1634 h 2450"/>
                    <a:gd name="T62" fmla="*/ 185 w 3528"/>
                    <a:gd name="T63" fmla="*/ 1416 h 2450"/>
                    <a:gd name="T64" fmla="*/ 59 w 3528"/>
                    <a:gd name="T65" fmla="*/ 1286 h 2450"/>
                    <a:gd name="T66" fmla="*/ 27 w 3528"/>
                    <a:gd name="T67" fmla="*/ 1036 h 2450"/>
                    <a:gd name="T68" fmla="*/ 40 w 3528"/>
                    <a:gd name="T69" fmla="*/ 900 h 2450"/>
                    <a:gd name="T70" fmla="*/ 139 w 3528"/>
                    <a:gd name="T71" fmla="*/ 733 h 2450"/>
                    <a:gd name="T72" fmla="*/ 279 w 3528"/>
                    <a:gd name="T73" fmla="*/ 670 h 2450"/>
                    <a:gd name="T74" fmla="*/ 254 w 3528"/>
                    <a:gd name="T75" fmla="*/ 603 h 2450"/>
                    <a:gd name="T76" fmla="*/ 432 w 3528"/>
                    <a:gd name="T77" fmla="*/ 418 h 2450"/>
                    <a:gd name="T78" fmla="*/ 648 w 3528"/>
                    <a:gd name="T79" fmla="*/ 194 h 2450"/>
                    <a:gd name="T80" fmla="*/ 743 w 3528"/>
                    <a:gd name="T81" fmla="*/ 263 h 2450"/>
                    <a:gd name="T82" fmla="*/ 1113 w 3528"/>
                    <a:gd name="T83" fmla="*/ 347 h 2450"/>
                    <a:gd name="T84" fmla="*/ 1280 w 3528"/>
                    <a:gd name="T85" fmla="*/ 270 h 2450"/>
                    <a:gd name="T86" fmla="*/ 1393 w 3528"/>
                    <a:gd name="T87" fmla="*/ 161 h 2450"/>
                    <a:gd name="T88" fmla="*/ 1395 w 3528"/>
                    <a:gd name="T89" fmla="*/ 75 h 2450"/>
                    <a:gd name="T90" fmla="*/ 1557 w 3528"/>
                    <a:gd name="T91" fmla="*/ 50 h 2450"/>
                    <a:gd name="T92" fmla="*/ 1890 w 3528"/>
                    <a:gd name="T93" fmla="*/ 8 h 2450"/>
                    <a:gd name="T94" fmla="*/ 2029 w 3528"/>
                    <a:gd name="T95" fmla="*/ 63 h 24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3528" h="2450">
                      <a:moveTo>
                        <a:pt x="2286" y="63"/>
                      </a:moveTo>
                      <a:lnTo>
                        <a:pt x="2307" y="146"/>
                      </a:lnTo>
                      <a:lnTo>
                        <a:pt x="2302" y="169"/>
                      </a:lnTo>
                      <a:lnTo>
                        <a:pt x="2301" y="203"/>
                      </a:lnTo>
                      <a:lnTo>
                        <a:pt x="2284" y="225"/>
                      </a:lnTo>
                      <a:lnTo>
                        <a:pt x="2287" y="235"/>
                      </a:lnTo>
                      <a:lnTo>
                        <a:pt x="2323" y="275"/>
                      </a:lnTo>
                      <a:lnTo>
                        <a:pt x="2333" y="301"/>
                      </a:lnTo>
                      <a:lnTo>
                        <a:pt x="2323" y="356"/>
                      </a:lnTo>
                      <a:lnTo>
                        <a:pt x="2314" y="388"/>
                      </a:lnTo>
                      <a:lnTo>
                        <a:pt x="2314" y="416"/>
                      </a:lnTo>
                      <a:lnTo>
                        <a:pt x="2322" y="441"/>
                      </a:lnTo>
                      <a:lnTo>
                        <a:pt x="2364" y="469"/>
                      </a:lnTo>
                      <a:lnTo>
                        <a:pt x="2553" y="494"/>
                      </a:lnTo>
                      <a:lnTo>
                        <a:pt x="2588" y="491"/>
                      </a:lnTo>
                      <a:lnTo>
                        <a:pt x="2658" y="470"/>
                      </a:lnTo>
                      <a:lnTo>
                        <a:pt x="2686" y="451"/>
                      </a:lnTo>
                      <a:lnTo>
                        <a:pt x="2736" y="429"/>
                      </a:lnTo>
                      <a:lnTo>
                        <a:pt x="2773" y="407"/>
                      </a:lnTo>
                      <a:lnTo>
                        <a:pt x="2802" y="405"/>
                      </a:lnTo>
                      <a:lnTo>
                        <a:pt x="2861" y="417"/>
                      </a:lnTo>
                      <a:lnTo>
                        <a:pt x="2923" y="446"/>
                      </a:lnTo>
                      <a:lnTo>
                        <a:pt x="2937" y="459"/>
                      </a:lnTo>
                      <a:lnTo>
                        <a:pt x="2942" y="479"/>
                      </a:lnTo>
                      <a:lnTo>
                        <a:pt x="2933" y="525"/>
                      </a:lnTo>
                      <a:lnTo>
                        <a:pt x="2937" y="547"/>
                      </a:lnTo>
                      <a:lnTo>
                        <a:pt x="2952" y="566"/>
                      </a:lnTo>
                      <a:lnTo>
                        <a:pt x="2974" y="567"/>
                      </a:lnTo>
                      <a:lnTo>
                        <a:pt x="2992" y="561"/>
                      </a:lnTo>
                      <a:lnTo>
                        <a:pt x="3026" y="539"/>
                      </a:lnTo>
                      <a:lnTo>
                        <a:pt x="3052" y="534"/>
                      </a:lnTo>
                      <a:lnTo>
                        <a:pt x="3093" y="541"/>
                      </a:lnTo>
                      <a:lnTo>
                        <a:pt x="3122" y="551"/>
                      </a:lnTo>
                      <a:lnTo>
                        <a:pt x="3144" y="547"/>
                      </a:lnTo>
                      <a:lnTo>
                        <a:pt x="3244" y="474"/>
                      </a:lnTo>
                      <a:lnTo>
                        <a:pt x="3418" y="410"/>
                      </a:lnTo>
                      <a:lnTo>
                        <a:pt x="3524" y="401"/>
                      </a:lnTo>
                      <a:lnTo>
                        <a:pt x="3528" y="567"/>
                      </a:lnTo>
                      <a:lnTo>
                        <a:pt x="3519" y="607"/>
                      </a:lnTo>
                      <a:lnTo>
                        <a:pt x="3480" y="627"/>
                      </a:lnTo>
                      <a:lnTo>
                        <a:pt x="3423" y="640"/>
                      </a:lnTo>
                      <a:lnTo>
                        <a:pt x="3402" y="652"/>
                      </a:lnTo>
                      <a:lnTo>
                        <a:pt x="3385" y="680"/>
                      </a:lnTo>
                      <a:lnTo>
                        <a:pt x="3377" y="731"/>
                      </a:lnTo>
                      <a:lnTo>
                        <a:pt x="3364" y="843"/>
                      </a:lnTo>
                      <a:lnTo>
                        <a:pt x="3349" y="896"/>
                      </a:lnTo>
                      <a:lnTo>
                        <a:pt x="3273" y="996"/>
                      </a:lnTo>
                      <a:lnTo>
                        <a:pt x="3044" y="1224"/>
                      </a:lnTo>
                      <a:lnTo>
                        <a:pt x="3037" y="1259"/>
                      </a:lnTo>
                      <a:lnTo>
                        <a:pt x="3047" y="1287"/>
                      </a:lnTo>
                      <a:lnTo>
                        <a:pt x="3068" y="1306"/>
                      </a:lnTo>
                      <a:lnTo>
                        <a:pt x="3119" y="1331"/>
                      </a:lnTo>
                      <a:lnTo>
                        <a:pt x="3140" y="1345"/>
                      </a:lnTo>
                      <a:lnTo>
                        <a:pt x="3153" y="1364"/>
                      </a:lnTo>
                      <a:lnTo>
                        <a:pt x="3163" y="1387"/>
                      </a:lnTo>
                      <a:lnTo>
                        <a:pt x="3178" y="1440"/>
                      </a:lnTo>
                      <a:lnTo>
                        <a:pt x="3217" y="1516"/>
                      </a:lnTo>
                      <a:lnTo>
                        <a:pt x="3154" y="1554"/>
                      </a:lnTo>
                      <a:lnTo>
                        <a:pt x="3145" y="1578"/>
                      </a:lnTo>
                      <a:lnTo>
                        <a:pt x="3147" y="1643"/>
                      </a:lnTo>
                      <a:lnTo>
                        <a:pt x="3107" y="1668"/>
                      </a:lnTo>
                      <a:lnTo>
                        <a:pt x="3088" y="1691"/>
                      </a:lnTo>
                      <a:lnTo>
                        <a:pt x="3074" y="1693"/>
                      </a:lnTo>
                      <a:lnTo>
                        <a:pt x="3070" y="1705"/>
                      </a:lnTo>
                      <a:lnTo>
                        <a:pt x="3080" y="1760"/>
                      </a:lnTo>
                      <a:lnTo>
                        <a:pt x="3105" y="1839"/>
                      </a:lnTo>
                      <a:lnTo>
                        <a:pt x="3134" y="1900"/>
                      </a:lnTo>
                      <a:lnTo>
                        <a:pt x="3153" y="1970"/>
                      </a:lnTo>
                      <a:lnTo>
                        <a:pt x="3149" y="2069"/>
                      </a:lnTo>
                      <a:lnTo>
                        <a:pt x="3122" y="2131"/>
                      </a:lnTo>
                      <a:lnTo>
                        <a:pt x="3084" y="2151"/>
                      </a:lnTo>
                      <a:lnTo>
                        <a:pt x="2947" y="2174"/>
                      </a:lnTo>
                      <a:lnTo>
                        <a:pt x="2908" y="2171"/>
                      </a:lnTo>
                      <a:lnTo>
                        <a:pt x="2877" y="2140"/>
                      </a:lnTo>
                      <a:lnTo>
                        <a:pt x="2849" y="2069"/>
                      </a:lnTo>
                      <a:lnTo>
                        <a:pt x="2825" y="2064"/>
                      </a:lnTo>
                      <a:lnTo>
                        <a:pt x="2774" y="2102"/>
                      </a:lnTo>
                      <a:lnTo>
                        <a:pt x="2639" y="2130"/>
                      </a:lnTo>
                      <a:lnTo>
                        <a:pt x="2532" y="2192"/>
                      </a:lnTo>
                      <a:lnTo>
                        <a:pt x="2288" y="2411"/>
                      </a:lnTo>
                      <a:lnTo>
                        <a:pt x="2212" y="2450"/>
                      </a:lnTo>
                      <a:lnTo>
                        <a:pt x="2135" y="2449"/>
                      </a:lnTo>
                      <a:lnTo>
                        <a:pt x="2068" y="2429"/>
                      </a:lnTo>
                      <a:lnTo>
                        <a:pt x="1997" y="2432"/>
                      </a:lnTo>
                      <a:lnTo>
                        <a:pt x="1955" y="2424"/>
                      </a:lnTo>
                      <a:lnTo>
                        <a:pt x="1933" y="2390"/>
                      </a:lnTo>
                      <a:lnTo>
                        <a:pt x="1895" y="2286"/>
                      </a:lnTo>
                      <a:lnTo>
                        <a:pt x="1837" y="2214"/>
                      </a:lnTo>
                      <a:lnTo>
                        <a:pt x="1769" y="2190"/>
                      </a:lnTo>
                      <a:lnTo>
                        <a:pt x="1700" y="2202"/>
                      </a:lnTo>
                      <a:lnTo>
                        <a:pt x="1569" y="2274"/>
                      </a:lnTo>
                      <a:lnTo>
                        <a:pt x="1505" y="2291"/>
                      </a:lnTo>
                      <a:lnTo>
                        <a:pt x="1370" y="2292"/>
                      </a:lnTo>
                      <a:lnTo>
                        <a:pt x="1335" y="2285"/>
                      </a:lnTo>
                      <a:lnTo>
                        <a:pt x="1273" y="2244"/>
                      </a:lnTo>
                      <a:lnTo>
                        <a:pt x="1239" y="2230"/>
                      </a:lnTo>
                      <a:lnTo>
                        <a:pt x="1207" y="2236"/>
                      </a:lnTo>
                      <a:lnTo>
                        <a:pt x="1045" y="2330"/>
                      </a:lnTo>
                      <a:lnTo>
                        <a:pt x="1029" y="2332"/>
                      </a:lnTo>
                      <a:lnTo>
                        <a:pt x="1010" y="2328"/>
                      </a:lnTo>
                      <a:lnTo>
                        <a:pt x="973" y="2305"/>
                      </a:lnTo>
                      <a:lnTo>
                        <a:pt x="958" y="2301"/>
                      </a:lnTo>
                      <a:lnTo>
                        <a:pt x="925" y="2315"/>
                      </a:lnTo>
                      <a:lnTo>
                        <a:pt x="888" y="2343"/>
                      </a:lnTo>
                      <a:lnTo>
                        <a:pt x="755" y="2361"/>
                      </a:lnTo>
                      <a:lnTo>
                        <a:pt x="650" y="2406"/>
                      </a:lnTo>
                      <a:lnTo>
                        <a:pt x="618" y="2409"/>
                      </a:lnTo>
                      <a:lnTo>
                        <a:pt x="582" y="2396"/>
                      </a:lnTo>
                      <a:lnTo>
                        <a:pt x="390" y="2280"/>
                      </a:lnTo>
                      <a:lnTo>
                        <a:pt x="318" y="2261"/>
                      </a:lnTo>
                      <a:lnTo>
                        <a:pt x="327" y="2240"/>
                      </a:lnTo>
                      <a:lnTo>
                        <a:pt x="328" y="2220"/>
                      </a:lnTo>
                      <a:lnTo>
                        <a:pt x="322" y="2201"/>
                      </a:lnTo>
                      <a:lnTo>
                        <a:pt x="309" y="2185"/>
                      </a:lnTo>
                      <a:lnTo>
                        <a:pt x="287" y="2166"/>
                      </a:lnTo>
                      <a:lnTo>
                        <a:pt x="269" y="2141"/>
                      </a:lnTo>
                      <a:lnTo>
                        <a:pt x="260" y="2108"/>
                      </a:lnTo>
                      <a:lnTo>
                        <a:pt x="262" y="2069"/>
                      </a:lnTo>
                      <a:lnTo>
                        <a:pt x="283" y="2039"/>
                      </a:lnTo>
                      <a:lnTo>
                        <a:pt x="309" y="2018"/>
                      </a:lnTo>
                      <a:lnTo>
                        <a:pt x="340" y="1963"/>
                      </a:lnTo>
                      <a:lnTo>
                        <a:pt x="340" y="1880"/>
                      </a:lnTo>
                      <a:lnTo>
                        <a:pt x="309" y="1711"/>
                      </a:lnTo>
                      <a:lnTo>
                        <a:pt x="293" y="1634"/>
                      </a:lnTo>
                      <a:lnTo>
                        <a:pt x="269" y="1553"/>
                      </a:lnTo>
                      <a:lnTo>
                        <a:pt x="240" y="1480"/>
                      </a:lnTo>
                      <a:lnTo>
                        <a:pt x="204" y="1428"/>
                      </a:lnTo>
                      <a:lnTo>
                        <a:pt x="185" y="1416"/>
                      </a:lnTo>
                      <a:lnTo>
                        <a:pt x="139" y="1404"/>
                      </a:lnTo>
                      <a:lnTo>
                        <a:pt x="118" y="1389"/>
                      </a:lnTo>
                      <a:lnTo>
                        <a:pt x="98" y="1361"/>
                      </a:lnTo>
                      <a:lnTo>
                        <a:pt x="59" y="1286"/>
                      </a:lnTo>
                      <a:lnTo>
                        <a:pt x="39" y="1255"/>
                      </a:lnTo>
                      <a:lnTo>
                        <a:pt x="0" y="1221"/>
                      </a:lnTo>
                      <a:lnTo>
                        <a:pt x="7" y="1154"/>
                      </a:lnTo>
                      <a:lnTo>
                        <a:pt x="27" y="1036"/>
                      </a:lnTo>
                      <a:lnTo>
                        <a:pt x="18" y="989"/>
                      </a:lnTo>
                      <a:lnTo>
                        <a:pt x="18" y="964"/>
                      </a:lnTo>
                      <a:lnTo>
                        <a:pt x="24" y="939"/>
                      </a:lnTo>
                      <a:lnTo>
                        <a:pt x="40" y="900"/>
                      </a:lnTo>
                      <a:lnTo>
                        <a:pt x="47" y="869"/>
                      </a:lnTo>
                      <a:lnTo>
                        <a:pt x="70" y="806"/>
                      </a:lnTo>
                      <a:lnTo>
                        <a:pt x="108" y="758"/>
                      </a:lnTo>
                      <a:lnTo>
                        <a:pt x="139" y="733"/>
                      </a:lnTo>
                      <a:lnTo>
                        <a:pt x="190" y="713"/>
                      </a:lnTo>
                      <a:lnTo>
                        <a:pt x="258" y="700"/>
                      </a:lnTo>
                      <a:lnTo>
                        <a:pt x="275" y="690"/>
                      </a:lnTo>
                      <a:lnTo>
                        <a:pt x="279" y="670"/>
                      </a:lnTo>
                      <a:lnTo>
                        <a:pt x="274" y="660"/>
                      </a:lnTo>
                      <a:lnTo>
                        <a:pt x="248" y="643"/>
                      </a:lnTo>
                      <a:lnTo>
                        <a:pt x="238" y="628"/>
                      </a:lnTo>
                      <a:lnTo>
                        <a:pt x="254" y="603"/>
                      </a:lnTo>
                      <a:lnTo>
                        <a:pt x="274" y="584"/>
                      </a:lnTo>
                      <a:lnTo>
                        <a:pt x="434" y="523"/>
                      </a:lnTo>
                      <a:lnTo>
                        <a:pt x="438" y="485"/>
                      </a:lnTo>
                      <a:lnTo>
                        <a:pt x="432" y="418"/>
                      </a:lnTo>
                      <a:lnTo>
                        <a:pt x="437" y="385"/>
                      </a:lnTo>
                      <a:lnTo>
                        <a:pt x="452" y="358"/>
                      </a:lnTo>
                      <a:lnTo>
                        <a:pt x="469" y="338"/>
                      </a:lnTo>
                      <a:lnTo>
                        <a:pt x="648" y="194"/>
                      </a:lnTo>
                      <a:lnTo>
                        <a:pt x="668" y="189"/>
                      </a:lnTo>
                      <a:lnTo>
                        <a:pt x="690" y="196"/>
                      </a:lnTo>
                      <a:lnTo>
                        <a:pt x="725" y="233"/>
                      </a:lnTo>
                      <a:lnTo>
                        <a:pt x="743" y="263"/>
                      </a:lnTo>
                      <a:lnTo>
                        <a:pt x="782" y="303"/>
                      </a:lnTo>
                      <a:lnTo>
                        <a:pt x="892" y="334"/>
                      </a:lnTo>
                      <a:lnTo>
                        <a:pt x="914" y="356"/>
                      </a:lnTo>
                      <a:lnTo>
                        <a:pt x="1113" y="347"/>
                      </a:lnTo>
                      <a:lnTo>
                        <a:pt x="1123" y="372"/>
                      </a:lnTo>
                      <a:lnTo>
                        <a:pt x="1152" y="364"/>
                      </a:lnTo>
                      <a:lnTo>
                        <a:pt x="1209" y="329"/>
                      </a:lnTo>
                      <a:lnTo>
                        <a:pt x="1280" y="270"/>
                      </a:lnTo>
                      <a:lnTo>
                        <a:pt x="1404" y="222"/>
                      </a:lnTo>
                      <a:lnTo>
                        <a:pt x="1417" y="207"/>
                      </a:lnTo>
                      <a:lnTo>
                        <a:pt x="1414" y="186"/>
                      </a:lnTo>
                      <a:lnTo>
                        <a:pt x="1393" y="161"/>
                      </a:lnTo>
                      <a:lnTo>
                        <a:pt x="1384" y="145"/>
                      </a:lnTo>
                      <a:lnTo>
                        <a:pt x="1378" y="121"/>
                      </a:lnTo>
                      <a:lnTo>
                        <a:pt x="1383" y="95"/>
                      </a:lnTo>
                      <a:lnTo>
                        <a:pt x="1395" y="75"/>
                      </a:lnTo>
                      <a:lnTo>
                        <a:pt x="1424" y="52"/>
                      </a:lnTo>
                      <a:lnTo>
                        <a:pt x="1473" y="36"/>
                      </a:lnTo>
                      <a:lnTo>
                        <a:pt x="1514" y="38"/>
                      </a:lnTo>
                      <a:lnTo>
                        <a:pt x="1557" y="50"/>
                      </a:lnTo>
                      <a:lnTo>
                        <a:pt x="1575" y="60"/>
                      </a:lnTo>
                      <a:lnTo>
                        <a:pt x="1614" y="71"/>
                      </a:lnTo>
                      <a:lnTo>
                        <a:pt x="1848" y="24"/>
                      </a:lnTo>
                      <a:lnTo>
                        <a:pt x="1890" y="8"/>
                      </a:lnTo>
                      <a:lnTo>
                        <a:pt x="1932" y="0"/>
                      </a:lnTo>
                      <a:lnTo>
                        <a:pt x="1964" y="6"/>
                      </a:lnTo>
                      <a:lnTo>
                        <a:pt x="2009" y="38"/>
                      </a:lnTo>
                      <a:lnTo>
                        <a:pt x="2029" y="63"/>
                      </a:lnTo>
                      <a:lnTo>
                        <a:pt x="2067" y="80"/>
                      </a:lnTo>
                      <a:lnTo>
                        <a:pt x="2097" y="86"/>
                      </a:lnTo>
                      <a:lnTo>
                        <a:pt x="2286" y="63"/>
                      </a:lnTo>
                      <a:close/>
                    </a:path>
                  </a:pathLst>
                </a:custGeom>
                <a:solidFill>
                  <a:srgbClr val="7D9CE8"/>
                </a:solidFill>
                <a:ln>
                  <a:headEnd/>
                  <a:tailEnd/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00"/>
                </a:p>
              </p:txBody>
            </p:sp>
            <p:sp>
              <p:nvSpPr>
                <p:cNvPr id="47" name="Kauno" descr="{&quot;Key&quot;:&quot;kauno&quot;,&quot;Name&quot;:&quot;Kauno&quot;,&quot;Value&quot;:1.0,&quot;Formula&quot;:&quot;&quot;,&quot;Text&quot;:&quot;&quot;,&quot;OfficeApplication&quot;:1,&quot;HasValue&quot;:true}">
                  <a:extLst>
                    <a:ext uri="{FF2B5EF4-FFF2-40B4-BE49-F238E27FC236}">
                      <a16:creationId xmlns:a16="http://schemas.microsoft.com/office/drawing/2014/main" id="{043142C1-A2BB-6EB9-7AF4-27F2DF9C0E0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58" y="2014"/>
                  <a:ext cx="1555" cy="1411"/>
                </a:xfrm>
                <a:custGeom>
                  <a:avLst/>
                  <a:gdLst>
                    <a:gd name="T0" fmla="*/ 2704 w 4574"/>
                    <a:gd name="T1" fmla="*/ 198 h 4150"/>
                    <a:gd name="T2" fmla="*/ 2899 w 4574"/>
                    <a:gd name="T3" fmla="*/ 263 h 4150"/>
                    <a:gd name="T4" fmla="*/ 2979 w 4574"/>
                    <a:gd name="T5" fmla="*/ 526 h 4150"/>
                    <a:gd name="T6" fmla="*/ 3173 w 4574"/>
                    <a:gd name="T7" fmla="*/ 476 h 4150"/>
                    <a:gd name="T8" fmla="*/ 3409 w 4574"/>
                    <a:gd name="T9" fmla="*/ 493 h 4150"/>
                    <a:gd name="T10" fmla="*/ 3648 w 4574"/>
                    <a:gd name="T11" fmla="*/ 536 h 4150"/>
                    <a:gd name="T12" fmla="*/ 3710 w 4574"/>
                    <a:gd name="T13" fmla="*/ 900 h 4150"/>
                    <a:gd name="T14" fmla="*/ 3817 w 4574"/>
                    <a:gd name="T15" fmla="*/ 1278 h 4150"/>
                    <a:gd name="T16" fmla="*/ 3874 w 4574"/>
                    <a:gd name="T17" fmla="*/ 1400 h 4150"/>
                    <a:gd name="T18" fmla="*/ 3993 w 4574"/>
                    <a:gd name="T19" fmla="*/ 1595 h 4150"/>
                    <a:gd name="T20" fmla="*/ 4128 w 4574"/>
                    <a:gd name="T21" fmla="*/ 1708 h 4150"/>
                    <a:gd name="T22" fmla="*/ 4254 w 4574"/>
                    <a:gd name="T23" fmla="*/ 1970 h 4150"/>
                    <a:gd name="T24" fmla="*/ 4040 w 4574"/>
                    <a:gd name="T25" fmla="*/ 2205 h 4150"/>
                    <a:gd name="T26" fmla="*/ 4479 w 4574"/>
                    <a:gd name="T27" fmla="*/ 2448 h 4150"/>
                    <a:gd name="T28" fmla="*/ 4308 w 4574"/>
                    <a:gd name="T29" fmla="*/ 2797 h 4150"/>
                    <a:gd name="T30" fmla="*/ 4207 w 4574"/>
                    <a:gd name="T31" fmla="*/ 3110 h 4150"/>
                    <a:gd name="T32" fmla="*/ 4023 w 4574"/>
                    <a:gd name="T33" fmla="*/ 3212 h 4150"/>
                    <a:gd name="T34" fmla="*/ 3893 w 4574"/>
                    <a:gd name="T35" fmla="*/ 3472 h 4150"/>
                    <a:gd name="T36" fmla="*/ 3850 w 4574"/>
                    <a:gd name="T37" fmla="*/ 3636 h 4150"/>
                    <a:gd name="T38" fmla="*/ 3752 w 4574"/>
                    <a:gd name="T39" fmla="*/ 3840 h 4150"/>
                    <a:gd name="T40" fmla="*/ 3357 w 4574"/>
                    <a:gd name="T41" fmla="*/ 3785 h 4150"/>
                    <a:gd name="T42" fmla="*/ 2890 w 4574"/>
                    <a:gd name="T43" fmla="*/ 3830 h 4150"/>
                    <a:gd name="T44" fmla="*/ 2883 w 4574"/>
                    <a:gd name="T45" fmla="*/ 3985 h 4150"/>
                    <a:gd name="T46" fmla="*/ 2380 w 4574"/>
                    <a:gd name="T47" fmla="*/ 4133 h 4150"/>
                    <a:gd name="T48" fmla="*/ 2352 w 4574"/>
                    <a:gd name="T49" fmla="*/ 3838 h 4150"/>
                    <a:gd name="T50" fmla="*/ 2164 w 4574"/>
                    <a:gd name="T51" fmla="*/ 3722 h 4150"/>
                    <a:gd name="T52" fmla="*/ 2110 w 4574"/>
                    <a:gd name="T53" fmla="*/ 3542 h 4150"/>
                    <a:gd name="T54" fmla="*/ 2187 w 4574"/>
                    <a:gd name="T55" fmla="*/ 3440 h 4150"/>
                    <a:gd name="T56" fmla="*/ 2135 w 4574"/>
                    <a:gd name="T57" fmla="*/ 3072 h 4150"/>
                    <a:gd name="T58" fmla="*/ 2059 w 4574"/>
                    <a:gd name="T59" fmla="*/ 2948 h 4150"/>
                    <a:gd name="T60" fmla="*/ 2100 w 4574"/>
                    <a:gd name="T61" fmla="*/ 2666 h 4150"/>
                    <a:gd name="T62" fmla="*/ 1854 w 4574"/>
                    <a:gd name="T63" fmla="*/ 2532 h 4150"/>
                    <a:gd name="T64" fmla="*/ 1603 w 4574"/>
                    <a:gd name="T65" fmla="*/ 2273 h 4150"/>
                    <a:gd name="T66" fmla="*/ 1844 w 4574"/>
                    <a:gd name="T67" fmla="*/ 2182 h 4150"/>
                    <a:gd name="T68" fmla="*/ 1963 w 4574"/>
                    <a:gd name="T69" fmla="*/ 2010 h 4150"/>
                    <a:gd name="T70" fmla="*/ 1652 w 4574"/>
                    <a:gd name="T71" fmla="*/ 1752 h 4150"/>
                    <a:gd name="T72" fmla="*/ 1718 w 4574"/>
                    <a:gd name="T73" fmla="*/ 1438 h 4150"/>
                    <a:gd name="T74" fmla="*/ 1515 w 4574"/>
                    <a:gd name="T75" fmla="*/ 1307 h 4150"/>
                    <a:gd name="T76" fmla="*/ 1174 w 4574"/>
                    <a:gd name="T77" fmla="*/ 1232 h 4150"/>
                    <a:gd name="T78" fmla="*/ 1034 w 4574"/>
                    <a:gd name="T79" fmla="*/ 1152 h 4150"/>
                    <a:gd name="T80" fmla="*/ 772 w 4574"/>
                    <a:gd name="T81" fmla="*/ 1188 h 4150"/>
                    <a:gd name="T82" fmla="*/ 635 w 4574"/>
                    <a:gd name="T83" fmla="*/ 952 h 4150"/>
                    <a:gd name="T84" fmla="*/ 545 w 4574"/>
                    <a:gd name="T85" fmla="*/ 1007 h 4150"/>
                    <a:gd name="T86" fmla="*/ 403 w 4574"/>
                    <a:gd name="T87" fmla="*/ 957 h 4150"/>
                    <a:gd name="T88" fmla="*/ 335 w 4574"/>
                    <a:gd name="T89" fmla="*/ 727 h 4150"/>
                    <a:gd name="T90" fmla="*/ 168 w 4574"/>
                    <a:gd name="T91" fmla="*/ 623 h 4150"/>
                    <a:gd name="T92" fmla="*/ 0 w 4574"/>
                    <a:gd name="T93" fmla="*/ 391 h 4150"/>
                    <a:gd name="T94" fmla="*/ 414 w 4574"/>
                    <a:gd name="T95" fmla="*/ 352 h 4150"/>
                    <a:gd name="T96" fmla="*/ 952 w 4574"/>
                    <a:gd name="T97" fmla="*/ 48 h 4150"/>
                    <a:gd name="T98" fmla="*/ 1254 w 4574"/>
                    <a:gd name="T99" fmla="*/ 102 h 4150"/>
                    <a:gd name="T100" fmla="*/ 1649 w 4574"/>
                    <a:gd name="T101" fmla="*/ 208 h 4150"/>
                    <a:gd name="T102" fmla="*/ 1864 w 4574"/>
                    <a:gd name="T103" fmla="*/ 125 h 4150"/>
                    <a:gd name="T104" fmla="*/ 1999 w 4574"/>
                    <a:gd name="T105" fmla="*/ 202 h 4150"/>
                    <a:gd name="T106" fmla="*/ 2099 w 4574"/>
                    <a:gd name="T107" fmla="*/ 390 h 41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4574" h="4150">
                      <a:moveTo>
                        <a:pt x="2594" y="35"/>
                      </a:moveTo>
                      <a:lnTo>
                        <a:pt x="2634" y="36"/>
                      </a:lnTo>
                      <a:lnTo>
                        <a:pt x="2667" y="51"/>
                      </a:lnTo>
                      <a:lnTo>
                        <a:pt x="2678" y="75"/>
                      </a:lnTo>
                      <a:lnTo>
                        <a:pt x="2685" y="101"/>
                      </a:lnTo>
                      <a:lnTo>
                        <a:pt x="2694" y="167"/>
                      </a:lnTo>
                      <a:lnTo>
                        <a:pt x="2704" y="198"/>
                      </a:lnTo>
                      <a:lnTo>
                        <a:pt x="2725" y="222"/>
                      </a:lnTo>
                      <a:lnTo>
                        <a:pt x="2755" y="235"/>
                      </a:lnTo>
                      <a:lnTo>
                        <a:pt x="2795" y="231"/>
                      </a:lnTo>
                      <a:lnTo>
                        <a:pt x="2813" y="217"/>
                      </a:lnTo>
                      <a:lnTo>
                        <a:pt x="2832" y="215"/>
                      </a:lnTo>
                      <a:lnTo>
                        <a:pt x="2857" y="225"/>
                      </a:lnTo>
                      <a:lnTo>
                        <a:pt x="2899" y="263"/>
                      </a:lnTo>
                      <a:lnTo>
                        <a:pt x="2922" y="293"/>
                      </a:lnTo>
                      <a:lnTo>
                        <a:pt x="2984" y="357"/>
                      </a:lnTo>
                      <a:lnTo>
                        <a:pt x="2995" y="386"/>
                      </a:lnTo>
                      <a:lnTo>
                        <a:pt x="2995" y="418"/>
                      </a:lnTo>
                      <a:lnTo>
                        <a:pt x="2992" y="448"/>
                      </a:lnTo>
                      <a:lnTo>
                        <a:pt x="2978" y="506"/>
                      </a:lnTo>
                      <a:lnTo>
                        <a:pt x="2979" y="526"/>
                      </a:lnTo>
                      <a:lnTo>
                        <a:pt x="2990" y="536"/>
                      </a:lnTo>
                      <a:lnTo>
                        <a:pt x="3012" y="527"/>
                      </a:lnTo>
                      <a:lnTo>
                        <a:pt x="3050" y="491"/>
                      </a:lnTo>
                      <a:lnTo>
                        <a:pt x="3069" y="481"/>
                      </a:lnTo>
                      <a:lnTo>
                        <a:pt x="3097" y="478"/>
                      </a:lnTo>
                      <a:lnTo>
                        <a:pt x="3132" y="487"/>
                      </a:lnTo>
                      <a:lnTo>
                        <a:pt x="3173" y="476"/>
                      </a:lnTo>
                      <a:lnTo>
                        <a:pt x="3277" y="425"/>
                      </a:lnTo>
                      <a:lnTo>
                        <a:pt x="3298" y="406"/>
                      </a:lnTo>
                      <a:lnTo>
                        <a:pt x="3320" y="400"/>
                      </a:lnTo>
                      <a:lnTo>
                        <a:pt x="3338" y="407"/>
                      </a:lnTo>
                      <a:lnTo>
                        <a:pt x="3364" y="440"/>
                      </a:lnTo>
                      <a:lnTo>
                        <a:pt x="3385" y="470"/>
                      </a:lnTo>
                      <a:lnTo>
                        <a:pt x="3409" y="493"/>
                      </a:lnTo>
                      <a:lnTo>
                        <a:pt x="3455" y="507"/>
                      </a:lnTo>
                      <a:lnTo>
                        <a:pt x="3484" y="507"/>
                      </a:lnTo>
                      <a:lnTo>
                        <a:pt x="3498" y="493"/>
                      </a:lnTo>
                      <a:lnTo>
                        <a:pt x="3503" y="457"/>
                      </a:lnTo>
                      <a:lnTo>
                        <a:pt x="3518" y="457"/>
                      </a:lnTo>
                      <a:lnTo>
                        <a:pt x="3618" y="511"/>
                      </a:lnTo>
                      <a:lnTo>
                        <a:pt x="3648" y="536"/>
                      </a:lnTo>
                      <a:lnTo>
                        <a:pt x="3674" y="568"/>
                      </a:lnTo>
                      <a:lnTo>
                        <a:pt x="3702" y="636"/>
                      </a:lnTo>
                      <a:lnTo>
                        <a:pt x="3758" y="695"/>
                      </a:lnTo>
                      <a:lnTo>
                        <a:pt x="3725" y="806"/>
                      </a:lnTo>
                      <a:lnTo>
                        <a:pt x="3717" y="828"/>
                      </a:lnTo>
                      <a:lnTo>
                        <a:pt x="3708" y="863"/>
                      </a:lnTo>
                      <a:lnTo>
                        <a:pt x="3710" y="900"/>
                      </a:lnTo>
                      <a:lnTo>
                        <a:pt x="3705" y="935"/>
                      </a:lnTo>
                      <a:lnTo>
                        <a:pt x="3700" y="981"/>
                      </a:lnTo>
                      <a:lnTo>
                        <a:pt x="3715" y="1025"/>
                      </a:lnTo>
                      <a:lnTo>
                        <a:pt x="3757" y="1092"/>
                      </a:lnTo>
                      <a:lnTo>
                        <a:pt x="3773" y="1223"/>
                      </a:lnTo>
                      <a:lnTo>
                        <a:pt x="3790" y="1256"/>
                      </a:lnTo>
                      <a:lnTo>
                        <a:pt x="3817" y="1278"/>
                      </a:lnTo>
                      <a:lnTo>
                        <a:pt x="3900" y="1310"/>
                      </a:lnTo>
                      <a:lnTo>
                        <a:pt x="3928" y="1328"/>
                      </a:lnTo>
                      <a:lnTo>
                        <a:pt x="3930" y="1342"/>
                      </a:lnTo>
                      <a:lnTo>
                        <a:pt x="3917" y="1350"/>
                      </a:lnTo>
                      <a:lnTo>
                        <a:pt x="3895" y="1355"/>
                      </a:lnTo>
                      <a:lnTo>
                        <a:pt x="3880" y="1371"/>
                      </a:lnTo>
                      <a:lnTo>
                        <a:pt x="3874" y="1400"/>
                      </a:lnTo>
                      <a:lnTo>
                        <a:pt x="3880" y="1452"/>
                      </a:lnTo>
                      <a:lnTo>
                        <a:pt x="3895" y="1487"/>
                      </a:lnTo>
                      <a:lnTo>
                        <a:pt x="3917" y="1513"/>
                      </a:lnTo>
                      <a:lnTo>
                        <a:pt x="3935" y="1531"/>
                      </a:lnTo>
                      <a:lnTo>
                        <a:pt x="3970" y="1556"/>
                      </a:lnTo>
                      <a:lnTo>
                        <a:pt x="3988" y="1573"/>
                      </a:lnTo>
                      <a:lnTo>
                        <a:pt x="3993" y="1595"/>
                      </a:lnTo>
                      <a:lnTo>
                        <a:pt x="3990" y="1623"/>
                      </a:lnTo>
                      <a:lnTo>
                        <a:pt x="3993" y="1668"/>
                      </a:lnTo>
                      <a:lnTo>
                        <a:pt x="4015" y="1712"/>
                      </a:lnTo>
                      <a:lnTo>
                        <a:pt x="4040" y="1728"/>
                      </a:lnTo>
                      <a:lnTo>
                        <a:pt x="4065" y="1726"/>
                      </a:lnTo>
                      <a:lnTo>
                        <a:pt x="4108" y="1705"/>
                      </a:lnTo>
                      <a:lnTo>
                        <a:pt x="4128" y="1708"/>
                      </a:lnTo>
                      <a:lnTo>
                        <a:pt x="4138" y="1725"/>
                      </a:lnTo>
                      <a:lnTo>
                        <a:pt x="4166" y="1822"/>
                      </a:lnTo>
                      <a:lnTo>
                        <a:pt x="4230" y="1855"/>
                      </a:lnTo>
                      <a:lnTo>
                        <a:pt x="4253" y="1893"/>
                      </a:lnTo>
                      <a:lnTo>
                        <a:pt x="4260" y="1932"/>
                      </a:lnTo>
                      <a:lnTo>
                        <a:pt x="4260" y="1951"/>
                      </a:lnTo>
                      <a:lnTo>
                        <a:pt x="4254" y="1970"/>
                      </a:lnTo>
                      <a:lnTo>
                        <a:pt x="4224" y="1997"/>
                      </a:lnTo>
                      <a:lnTo>
                        <a:pt x="4186" y="2018"/>
                      </a:lnTo>
                      <a:lnTo>
                        <a:pt x="4152" y="2053"/>
                      </a:lnTo>
                      <a:lnTo>
                        <a:pt x="4125" y="2070"/>
                      </a:lnTo>
                      <a:lnTo>
                        <a:pt x="4106" y="2090"/>
                      </a:lnTo>
                      <a:lnTo>
                        <a:pt x="4081" y="2143"/>
                      </a:lnTo>
                      <a:lnTo>
                        <a:pt x="4040" y="2205"/>
                      </a:lnTo>
                      <a:lnTo>
                        <a:pt x="4059" y="2212"/>
                      </a:lnTo>
                      <a:lnTo>
                        <a:pt x="4088" y="2247"/>
                      </a:lnTo>
                      <a:lnTo>
                        <a:pt x="4197" y="2302"/>
                      </a:lnTo>
                      <a:lnTo>
                        <a:pt x="4310" y="2410"/>
                      </a:lnTo>
                      <a:lnTo>
                        <a:pt x="4349" y="2426"/>
                      </a:lnTo>
                      <a:lnTo>
                        <a:pt x="4440" y="2432"/>
                      </a:lnTo>
                      <a:lnTo>
                        <a:pt x="4479" y="2448"/>
                      </a:lnTo>
                      <a:lnTo>
                        <a:pt x="4517" y="2478"/>
                      </a:lnTo>
                      <a:lnTo>
                        <a:pt x="4563" y="2541"/>
                      </a:lnTo>
                      <a:lnTo>
                        <a:pt x="4574" y="2565"/>
                      </a:lnTo>
                      <a:lnTo>
                        <a:pt x="4513" y="2613"/>
                      </a:lnTo>
                      <a:lnTo>
                        <a:pt x="4475" y="2690"/>
                      </a:lnTo>
                      <a:lnTo>
                        <a:pt x="4447" y="2718"/>
                      </a:lnTo>
                      <a:lnTo>
                        <a:pt x="4308" y="2797"/>
                      </a:lnTo>
                      <a:lnTo>
                        <a:pt x="4283" y="2817"/>
                      </a:lnTo>
                      <a:lnTo>
                        <a:pt x="4269" y="2836"/>
                      </a:lnTo>
                      <a:lnTo>
                        <a:pt x="4263" y="2858"/>
                      </a:lnTo>
                      <a:lnTo>
                        <a:pt x="4249" y="2928"/>
                      </a:lnTo>
                      <a:lnTo>
                        <a:pt x="4219" y="3003"/>
                      </a:lnTo>
                      <a:lnTo>
                        <a:pt x="4212" y="3038"/>
                      </a:lnTo>
                      <a:lnTo>
                        <a:pt x="4207" y="3110"/>
                      </a:lnTo>
                      <a:lnTo>
                        <a:pt x="4202" y="3152"/>
                      </a:lnTo>
                      <a:lnTo>
                        <a:pt x="4187" y="3170"/>
                      </a:lnTo>
                      <a:lnTo>
                        <a:pt x="4164" y="3175"/>
                      </a:lnTo>
                      <a:lnTo>
                        <a:pt x="4085" y="3156"/>
                      </a:lnTo>
                      <a:lnTo>
                        <a:pt x="4062" y="3156"/>
                      </a:lnTo>
                      <a:lnTo>
                        <a:pt x="4049" y="3168"/>
                      </a:lnTo>
                      <a:lnTo>
                        <a:pt x="4023" y="3212"/>
                      </a:lnTo>
                      <a:lnTo>
                        <a:pt x="3935" y="3238"/>
                      </a:lnTo>
                      <a:lnTo>
                        <a:pt x="3899" y="3261"/>
                      </a:lnTo>
                      <a:lnTo>
                        <a:pt x="3882" y="3288"/>
                      </a:lnTo>
                      <a:lnTo>
                        <a:pt x="3878" y="3325"/>
                      </a:lnTo>
                      <a:lnTo>
                        <a:pt x="3892" y="3383"/>
                      </a:lnTo>
                      <a:lnTo>
                        <a:pt x="3898" y="3430"/>
                      </a:lnTo>
                      <a:lnTo>
                        <a:pt x="3893" y="3472"/>
                      </a:lnTo>
                      <a:lnTo>
                        <a:pt x="3924" y="3508"/>
                      </a:lnTo>
                      <a:lnTo>
                        <a:pt x="3928" y="3545"/>
                      </a:lnTo>
                      <a:lnTo>
                        <a:pt x="3915" y="3600"/>
                      </a:lnTo>
                      <a:lnTo>
                        <a:pt x="3905" y="3622"/>
                      </a:lnTo>
                      <a:lnTo>
                        <a:pt x="3889" y="3637"/>
                      </a:lnTo>
                      <a:lnTo>
                        <a:pt x="3869" y="3640"/>
                      </a:lnTo>
                      <a:lnTo>
                        <a:pt x="3850" y="3636"/>
                      </a:lnTo>
                      <a:lnTo>
                        <a:pt x="3834" y="3626"/>
                      </a:lnTo>
                      <a:lnTo>
                        <a:pt x="3813" y="3631"/>
                      </a:lnTo>
                      <a:lnTo>
                        <a:pt x="3803" y="3653"/>
                      </a:lnTo>
                      <a:lnTo>
                        <a:pt x="3797" y="3687"/>
                      </a:lnTo>
                      <a:lnTo>
                        <a:pt x="3790" y="3765"/>
                      </a:lnTo>
                      <a:lnTo>
                        <a:pt x="3775" y="3811"/>
                      </a:lnTo>
                      <a:lnTo>
                        <a:pt x="3752" y="3840"/>
                      </a:lnTo>
                      <a:lnTo>
                        <a:pt x="3563" y="3863"/>
                      </a:lnTo>
                      <a:lnTo>
                        <a:pt x="3533" y="3857"/>
                      </a:lnTo>
                      <a:lnTo>
                        <a:pt x="3495" y="3840"/>
                      </a:lnTo>
                      <a:lnTo>
                        <a:pt x="3475" y="3815"/>
                      </a:lnTo>
                      <a:lnTo>
                        <a:pt x="3430" y="3783"/>
                      </a:lnTo>
                      <a:lnTo>
                        <a:pt x="3398" y="3777"/>
                      </a:lnTo>
                      <a:lnTo>
                        <a:pt x="3357" y="3785"/>
                      </a:lnTo>
                      <a:lnTo>
                        <a:pt x="3314" y="3801"/>
                      </a:lnTo>
                      <a:lnTo>
                        <a:pt x="3080" y="3848"/>
                      </a:lnTo>
                      <a:lnTo>
                        <a:pt x="3042" y="3837"/>
                      </a:lnTo>
                      <a:lnTo>
                        <a:pt x="3023" y="3827"/>
                      </a:lnTo>
                      <a:lnTo>
                        <a:pt x="2980" y="3815"/>
                      </a:lnTo>
                      <a:lnTo>
                        <a:pt x="2939" y="3813"/>
                      </a:lnTo>
                      <a:lnTo>
                        <a:pt x="2890" y="3830"/>
                      </a:lnTo>
                      <a:lnTo>
                        <a:pt x="2862" y="3852"/>
                      </a:lnTo>
                      <a:lnTo>
                        <a:pt x="2849" y="3872"/>
                      </a:lnTo>
                      <a:lnTo>
                        <a:pt x="2844" y="3898"/>
                      </a:lnTo>
                      <a:lnTo>
                        <a:pt x="2850" y="3922"/>
                      </a:lnTo>
                      <a:lnTo>
                        <a:pt x="2859" y="3938"/>
                      </a:lnTo>
                      <a:lnTo>
                        <a:pt x="2880" y="3963"/>
                      </a:lnTo>
                      <a:lnTo>
                        <a:pt x="2883" y="3985"/>
                      </a:lnTo>
                      <a:lnTo>
                        <a:pt x="2870" y="4000"/>
                      </a:lnTo>
                      <a:lnTo>
                        <a:pt x="2747" y="4047"/>
                      </a:lnTo>
                      <a:lnTo>
                        <a:pt x="2675" y="4106"/>
                      </a:lnTo>
                      <a:lnTo>
                        <a:pt x="2618" y="4141"/>
                      </a:lnTo>
                      <a:lnTo>
                        <a:pt x="2589" y="4150"/>
                      </a:lnTo>
                      <a:lnTo>
                        <a:pt x="2579" y="4125"/>
                      </a:lnTo>
                      <a:lnTo>
                        <a:pt x="2380" y="4133"/>
                      </a:lnTo>
                      <a:lnTo>
                        <a:pt x="2358" y="4111"/>
                      </a:lnTo>
                      <a:lnTo>
                        <a:pt x="2383" y="4061"/>
                      </a:lnTo>
                      <a:lnTo>
                        <a:pt x="2400" y="4036"/>
                      </a:lnTo>
                      <a:lnTo>
                        <a:pt x="2407" y="4008"/>
                      </a:lnTo>
                      <a:lnTo>
                        <a:pt x="2402" y="3971"/>
                      </a:lnTo>
                      <a:lnTo>
                        <a:pt x="2365" y="3863"/>
                      </a:lnTo>
                      <a:lnTo>
                        <a:pt x="2352" y="3838"/>
                      </a:lnTo>
                      <a:lnTo>
                        <a:pt x="2337" y="3832"/>
                      </a:lnTo>
                      <a:lnTo>
                        <a:pt x="2298" y="3837"/>
                      </a:lnTo>
                      <a:lnTo>
                        <a:pt x="2273" y="3832"/>
                      </a:lnTo>
                      <a:lnTo>
                        <a:pt x="2250" y="3812"/>
                      </a:lnTo>
                      <a:lnTo>
                        <a:pt x="2225" y="3777"/>
                      </a:lnTo>
                      <a:lnTo>
                        <a:pt x="2178" y="3740"/>
                      </a:lnTo>
                      <a:lnTo>
                        <a:pt x="2164" y="3722"/>
                      </a:lnTo>
                      <a:lnTo>
                        <a:pt x="2160" y="3700"/>
                      </a:lnTo>
                      <a:lnTo>
                        <a:pt x="2172" y="3673"/>
                      </a:lnTo>
                      <a:lnTo>
                        <a:pt x="2205" y="3632"/>
                      </a:lnTo>
                      <a:lnTo>
                        <a:pt x="2207" y="3612"/>
                      </a:lnTo>
                      <a:lnTo>
                        <a:pt x="2189" y="3587"/>
                      </a:lnTo>
                      <a:lnTo>
                        <a:pt x="2129" y="3565"/>
                      </a:lnTo>
                      <a:lnTo>
                        <a:pt x="2110" y="3542"/>
                      </a:lnTo>
                      <a:lnTo>
                        <a:pt x="2087" y="3526"/>
                      </a:lnTo>
                      <a:lnTo>
                        <a:pt x="2077" y="3516"/>
                      </a:lnTo>
                      <a:lnTo>
                        <a:pt x="2077" y="3501"/>
                      </a:lnTo>
                      <a:lnTo>
                        <a:pt x="2092" y="3482"/>
                      </a:lnTo>
                      <a:lnTo>
                        <a:pt x="2114" y="3471"/>
                      </a:lnTo>
                      <a:lnTo>
                        <a:pt x="2167" y="3452"/>
                      </a:lnTo>
                      <a:lnTo>
                        <a:pt x="2187" y="3440"/>
                      </a:lnTo>
                      <a:lnTo>
                        <a:pt x="2198" y="3407"/>
                      </a:lnTo>
                      <a:lnTo>
                        <a:pt x="2200" y="3371"/>
                      </a:lnTo>
                      <a:lnTo>
                        <a:pt x="2162" y="3200"/>
                      </a:lnTo>
                      <a:lnTo>
                        <a:pt x="2167" y="3153"/>
                      </a:lnTo>
                      <a:lnTo>
                        <a:pt x="2165" y="3126"/>
                      </a:lnTo>
                      <a:lnTo>
                        <a:pt x="2155" y="3101"/>
                      </a:lnTo>
                      <a:lnTo>
                        <a:pt x="2135" y="3072"/>
                      </a:lnTo>
                      <a:lnTo>
                        <a:pt x="2128" y="3048"/>
                      </a:lnTo>
                      <a:lnTo>
                        <a:pt x="2132" y="3010"/>
                      </a:lnTo>
                      <a:lnTo>
                        <a:pt x="2115" y="2987"/>
                      </a:lnTo>
                      <a:lnTo>
                        <a:pt x="2099" y="2981"/>
                      </a:lnTo>
                      <a:lnTo>
                        <a:pt x="2063" y="2980"/>
                      </a:lnTo>
                      <a:lnTo>
                        <a:pt x="2055" y="2967"/>
                      </a:lnTo>
                      <a:lnTo>
                        <a:pt x="2059" y="2948"/>
                      </a:lnTo>
                      <a:lnTo>
                        <a:pt x="2082" y="2922"/>
                      </a:lnTo>
                      <a:lnTo>
                        <a:pt x="2104" y="2871"/>
                      </a:lnTo>
                      <a:lnTo>
                        <a:pt x="2128" y="2858"/>
                      </a:lnTo>
                      <a:lnTo>
                        <a:pt x="2120" y="2820"/>
                      </a:lnTo>
                      <a:lnTo>
                        <a:pt x="2102" y="2771"/>
                      </a:lnTo>
                      <a:lnTo>
                        <a:pt x="2094" y="2730"/>
                      </a:lnTo>
                      <a:lnTo>
                        <a:pt x="2100" y="2666"/>
                      </a:lnTo>
                      <a:lnTo>
                        <a:pt x="2094" y="2645"/>
                      </a:lnTo>
                      <a:lnTo>
                        <a:pt x="2078" y="2622"/>
                      </a:lnTo>
                      <a:lnTo>
                        <a:pt x="2032" y="2573"/>
                      </a:lnTo>
                      <a:lnTo>
                        <a:pt x="1974" y="2527"/>
                      </a:lnTo>
                      <a:lnTo>
                        <a:pt x="1935" y="2508"/>
                      </a:lnTo>
                      <a:lnTo>
                        <a:pt x="1904" y="2505"/>
                      </a:lnTo>
                      <a:lnTo>
                        <a:pt x="1854" y="2532"/>
                      </a:lnTo>
                      <a:lnTo>
                        <a:pt x="1803" y="2543"/>
                      </a:lnTo>
                      <a:lnTo>
                        <a:pt x="1755" y="2391"/>
                      </a:lnTo>
                      <a:lnTo>
                        <a:pt x="1737" y="2366"/>
                      </a:lnTo>
                      <a:lnTo>
                        <a:pt x="1713" y="2341"/>
                      </a:lnTo>
                      <a:lnTo>
                        <a:pt x="1609" y="2315"/>
                      </a:lnTo>
                      <a:lnTo>
                        <a:pt x="1599" y="2293"/>
                      </a:lnTo>
                      <a:lnTo>
                        <a:pt x="1603" y="2273"/>
                      </a:lnTo>
                      <a:lnTo>
                        <a:pt x="1615" y="2251"/>
                      </a:lnTo>
                      <a:lnTo>
                        <a:pt x="1647" y="2222"/>
                      </a:lnTo>
                      <a:lnTo>
                        <a:pt x="1669" y="2212"/>
                      </a:lnTo>
                      <a:lnTo>
                        <a:pt x="1692" y="2207"/>
                      </a:lnTo>
                      <a:lnTo>
                        <a:pt x="1784" y="2217"/>
                      </a:lnTo>
                      <a:lnTo>
                        <a:pt x="1819" y="2210"/>
                      </a:lnTo>
                      <a:lnTo>
                        <a:pt x="1844" y="2182"/>
                      </a:lnTo>
                      <a:lnTo>
                        <a:pt x="1868" y="2135"/>
                      </a:lnTo>
                      <a:lnTo>
                        <a:pt x="1890" y="2106"/>
                      </a:lnTo>
                      <a:lnTo>
                        <a:pt x="1915" y="2097"/>
                      </a:lnTo>
                      <a:lnTo>
                        <a:pt x="1958" y="2092"/>
                      </a:lnTo>
                      <a:lnTo>
                        <a:pt x="1974" y="2077"/>
                      </a:lnTo>
                      <a:lnTo>
                        <a:pt x="1975" y="2043"/>
                      </a:lnTo>
                      <a:lnTo>
                        <a:pt x="1963" y="2010"/>
                      </a:lnTo>
                      <a:lnTo>
                        <a:pt x="1923" y="1973"/>
                      </a:lnTo>
                      <a:lnTo>
                        <a:pt x="1875" y="1970"/>
                      </a:lnTo>
                      <a:lnTo>
                        <a:pt x="1827" y="1977"/>
                      </a:lnTo>
                      <a:lnTo>
                        <a:pt x="1780" y="1971"/>
                      </a:lnTo>
                      <a:lnTo>
                        <a:pt x="1672" y="1880"/>
                      </a:lnTo>
                      <a:lnTo>
                        <a:pt x="1628" y="1867"/>
                      </a:lnTo>
                      <a:lnTo>
                        <a:pt x="1652" y="1752"/>
                      </a:lnTo>
                      <a:lnTo>
                        <a:pt x="1687" y="1686"/>
                      </a:lnTo>
                      <a:lnTo>
                        <a:pt x="1713" y="1647"/>
                      </a:lnTo>
                      <a:lnTo>
                        <a:pt x="1720" y="1618"/>
                      </a:lnTo>
                      <a:lnTo>
                        <a:pt x="1722" y="1583"/>
                      </a:lnTo>
                      <a:lnTo>
                        <a:pt x="1717" y="1543"/>
                      </a:lnTo>
                      <a:lnTo>
                        <a:pt x="1714" y="1475"/>
                      </a:lnTo>
                      <a:lnTo>
                        <a:pt x="1718" y="1438"/>
                      </a:lnTo>
                      <a:lnTo>
                        <a:pt x="1728" y="1408"/>
                      </a:lnTo>
                      <a:lnTo>
                        <a:pt x="1767" y="1360"/>
                      </a:lnTo>
                      <a:lnTo>
                        <a:pt x="1724" y="1307"/>
                      </a:lnTo>
                      <a:lnTo>
                        <a:pt x="1670" y="1298"/>
                      </a:lnTo>
                      <a:lnTo>
                        <a:pt x="1550" y="1326"/>
                      </a:lnTo>
                      <a:lnTo>
                        <a:pt x="1532" y="1322"/>
                      </a:lnTo>
                      <a:lnTo>
                        <a:pt x="1515" y="1307"/>
                      </a:lnTo>
                      <a:lnTo>
                        <a:pt x="1505" y="1283"/>
                      </a:lnTo>
                      <a:lnTo>
                        <a:pt x="1470" y="1253"/>
                      </a:lnTo>
                      <a:lnTo>
                        <a:pt x="1445" y="1246"/>
                      </a:lnTo>
                      <a:lnTo>
                        <a:pt x="1360" y="1262"/>
                      </a:lnTo>
                      <a:lnTo>
                        <a:pt x="1227" y="1262"/>
                      </a:lnTo>
                      <a:lnTo>
                        <a:pt x="1188" y="1248"/>
                      </a:lnTo>
                      <a:lnTo>
                        <a:pt x="1174" y="1232"/>
                      </a:lnTo>
                      <a:lnTo>
                        <a:pt x="1167" y="1187"/>
                      </a:lnTo>
                      <a:lnTo>
                        <a:pt x="1155" y="1161"/>
                      </a:lnTo>
                      <a:lnTo>
                        <a:pt x="1119" y="1133"/>
                      </a:lnTo>
                      <a:lnTo>
                        <a:pt x="1099" y="1125"/>
                      </a:lnTo>
                      <a:lnTo>
                        <a:pt x="1083" y="1126"/>
                      </a:lnTo>
                      <a:lnTo>
                        <a:pt x="1057" y="1146"/>
                      </a:lnTo>
                      <a:lnTo>
                        <a:pt x="1034" y="1152"/>
                      </a:lnTo>
                      <a:lnTo>
                        <a:pt x="994" y="1157"/>
                      </a:lnTo>
                      <a:lnTo>
                        <a:pt x="965" y="1146"/>
                      </a:lnTo>
                      <a:lnTo>
                        <a:pt x="943" y="1143"/>
                      </a:lnTo>
                      <a:lnTo>
                        <a:pt x="924" y="1148"/>
                      </a:lnTo>
                      <a:lnTo>
                        <a:pt x="887" y="1177"/>
                      </a:lnTo>
                      <a:lnTo>
                        <a:pt x="825" y="1188"/>
                      </a:lnTo>
                      <a:lnTo>
                        <a:pt x="772" y="1188"/>
                      </a:lnTo>
                      <a:lnTo>
                        <a:pt x="748" y="1173"/>
                      </a:lnTo>
                      <a:lnTo>
                        <a:pt x="744" y="1151"/>
                      </a:lnTo>
                      <a:lnTo>
                        <a:pt x="757" y="1127"/>
                      </a:lnTo>
                      <a:lnTo>
                        <a:pt x="785" y="1097"/>
                      </a:lnTo>
                      <a:lnTo>
                        <a:pt x="788" y="1081"/>
                      </a:lnTo>
                      <a:lnTo>
                        <a:pt x="780" y="1066"/>
                      </a:lnTo>
                      <a:lnTo>
                        <a:pt x="635" y="952"/>
                      </a:lnTo>
                      <a:lnTo>
                        <a:pt x="609" y="922"/>
                      </a:lnTo>
                      <a:lnTo>
                        <a:pt x="597" y="913"/>
                      </a:lnTo>
                      <a:lnTo>
                        <a:pt x="583" y="918"/>
                      </a:lnTo>
                      <a:lnTo>
                        <a:pt x="585" y="955"/>
                      </a:lnTo>
                      <a:lnTo>
                        <a:pt x="580" y="966"/>
                      </a:lnTo>
                      <a:lnTo>
                        <a:pt x="563" y="977"/>
                      </a:lnTo>
                      <a:lnTo>
                        <a:pt x="545" y="1007"/>
                      </a:lnTo>
                      <a:lnTo>
                        <a:pt x="523" y="1022"/>
                      </a:lnTo>
                      <a:lnTo>
                        <a:pt x="495" y="1056"/>
                      </a:lnTo>
                      <a:lnTo>
                        <a:pt x="473" y="1067"/>
                      </a:lnTo>
                      <a:lnTo>
                        <a:pt x="460" y="1062"/>
                      </a:lnTo>
                      <a:lnTo>
                        <a:pt x="450" y="1046"/>
                      </a:lnTo>
                      <a:lnTo>
                        <a:pt x="443" y="1002"/>
                      </a:lnTo>
                      <a:lnTo>
                        <a:pt x="403" y="957"/>
                      </a:lnTo>
                      <a:lnTo>
                        <a:pt x="362" y="925"/>
                      </a:lnTo>
                      <a:lnTo>
                        <a:pt x="342" y="897"/>
                      </a:lnTo>
                      <a:lnTo>
                        <a:pt x="330" y="868"/>
                      </a:lnTo>
                      <a:lnTo>
                        <a:pt x="329" y="842"/>
                      </a:lnTo>
                      <a:lnTo>
                        <a:pt x="338" y="787"/>
                      </a:lnTo>
                      <a:lnTo>
                        <a:pt x="339" y="756"/>
                      </a:lnTo>
                      <a:lnTo>
                        <a:pt x="335" y="727"/>
                      </a:lnTo>
                      <a:lnTo>
                        <a:pt x="322" y="700"/>
                      </a:lnTo>
                      <a:lnTo>
                        <a:pt x="308" y="690"/>
                      </a:lnTo>
                      <a:lnTo>
                        <a:pt x="290" y="691"/>
                      </a:lnTo>
                      <a:lnTo>
                        <a:pt x="255" y="705"/>
                      </a:lnTo>
                      <a:lnTo>
                        <a:pt x="218" y="702"/>
                      </a:lnTo>
                      <a:lnTo>
                        <a:pt x="172" y="661"/>
                      </a:lnTo>
                      <a:lnTo>
                        <a:pt x="168" y="623"/>
                      </a:lnTo>
                      <a:lnTo>
                        <a:pt x="177" y="590"/>
                      </a:lnTo>
                      <a:lnTo>
                        <a:pt x="170" y="567"/>
                      </a:lnTo>
                      <a:lnTo>
                        <a:pt x="159" y="555"/>
                      </a:lnTo>
                      <a:lnTo>
                        <a:pt x="114" y="546"/>
                      </a:lnTo>
                      <a:lnTo>
                        <a:pt x="72" y="516"/>
                      </a:lnTo>
                      <a:lnTo>
                        <a:pt x="48" y="485"/>
                      </a:lnTo>
                      <a:lnTo>
                        <a:pt x="0" y="391"/>
                      </a:lnTo>
                      <a:lnTo>
                        <a:pt x="67" y="335"/>
                      </a:lnTo>
                      <a:lnTo>
                        <a:pt x="189" y="287"/>
                      </a:lnTo>
                      <a:lnTo>
                        <a:pt x="347" y="263"/>
                      </a:lnTo>
                      <a:lnTo>
                        <a:pt x="374" y="271"/>
                      </a:lnTo>
                      <a:lnTo>
                        <a:pt x="389" y="287"/>
                      </a:lnTo>
                      <a:lnTo>
                        <a:pt x="399" y="337"/>
                      </a:lnTo>
                      <a:lnTo>
                        <a:pt x="414" y="352"/>
                      </a:lnTo>
                      <a:lnTo>
                        <a:pt x="469" y="367"/>
                      </a:lnTo>
                      <a:lnTo>
                        <a:pt x="797" y="236"/>
                      </a:lnTo>
                      <a:lnTo>
                        <a:pt x="874" y="183"/>
                      </a:lnTo>
                      <a:lnTo>
                        <a:pt x="893" y="163"/>
                      </a:lnTo>
                      <a:lnTo>
                        <a:pt x="905" y="141"/>
                      </a:lnTo>
                      <a:lnTo>
                        <a:pt x="912" y="113"/>
                      </a:lnTo>
                      <a:lnTo>
                        <a:pt x="952" y="48"/>
                      </a:lnTo>
                      <a:lnTo>
                        <a:pt x="995" y="16"/>
                      </a:lnTo>
                      <a:lnTo>
                        <a:pt x="1127" y="0"/>
                      </a:lnTo>
                      <a:lnTo>
                        <a:pt x="1173" y="1"/>
                      </a:lnTo>
                      <a:lnTo>
                        <a:pt x="1212" y="10"/>
                      </a:lnTo>
                      <a:lnTo>
                        <a:pt x="1227" y="22"/>
                      </a:lnTo>
                      <a:lnTo>
                        <a:pt x="1237" y="42"/>
                      </a:lnTo>
                      <a:lnTo>
                        <a:pt x="1254" y="102"/>
                      </a:lnTo>
                      <a:lnTo>
                        <a:pt x="1268" y="126"/>
                      </a:lnTo>
                      <a:lnTo>
                        <a:pt x="1288" y="137"/>
                      </a:lnTo>
                      <a:lnTo>
                        <a:pt x="1315" y="126"/>
                      </a:lnTo>
                      <a:lnTo>
                        <a:pt x="1334" y="108"/>
                      </a:lnTo>
                      <a:lnTo>
                        <a:pt x="1442" y="42"/>
                      </a:lnTo>
                      <a:lnTo>
                        <a:pt x="1603" y="180"/>
                      </a:lnTo>
                      <a:lnTo>
                        <a:pt x="1649" y="208"/>
                      </a:lnTo>
                      <a:lnTo>
                        <a:pt x="1722" y="228"/>
                      </a:lnTo>
                      <a:lnTo>
                        <a:pt x="1757" y="228"/>
                      </a:lnTo>
                      <a:lnTo>
                        <a:pt x="1779" y="218"/>
                      </a:lnTo>
                      <a:lnTo>
                        <a:pt x="1787" y="171"/>
                      </a:lnTo>
                      <a:lnTo>
                        <a:pt x="1795" y="163"/>
                      </a:lnTo>
                      <a:lnTo>
                        <a:pt x="1833" y="153"/>
                      </a:lnTo>
                      <a:lnTo>
                        <a:pt x="1864" y="125"/>
                      </a:lnTo>
                      <a:lnTo>
                        <a:pt x="1878" y="120"/>
                      </a:lnTo>
                      <a:lnTo>
                        <a:pt x="1895" y="123"/>
                      </a:lnTo>
                      <a:lnTo>
                        <a:pt x="1918" y="135"/>
                      </a:lnTo>
                      <a:lnTo>
                        <a:pt x="1944" y="163"/>
                      </a:lnTo>
                      <a:lnTo>
                        <a:pt x="1985" y="178"/>
                      </a:lnTo>
                      <a:lnTo>
                        <a:pt x="1997" y="186"/>
                      </a:lnTo>
                      <a:lnTo>
                        <a:pt x="1999" y="202"/>
                      </a:lnTo>
                      <a:lnTo>
                        <a:pt x="1989" y="230"/>
                      </a:lnTo>
                      <a:lnTo>
                        <a:pt x="1977" y="252"/>
                      </a:lnTo>
                      <a:lnTo>
                        <a:pt x="1962" y="297"/>
                      </a:lnTo>
                      <a:lnTo>
                        <a:pt x="1987" y="357"/>
                      </a:lnTo>
                      <a:lnTo>
                        <a:pt x="2048" y="360"/>
                      </a:lnTo>
                      <a:lnTo>
                        <a:pt x="2082" y="382"/>
                      </a:lnTo>
                      <a:lnTo>
                        <a:pt x="2099" y="390"/>
                      </a:lnTo>
                      <a:lnTo>
                        <a:pt x="2113" y="383"/>
                      </a:lnTo>
                      <a:lnTo>
                        <a:pt x="2145" y="320"/>
                      </a:lnTo>
                      <a:lnTo>
                        <a:pt x="2167" y="291"/>
                      </a:lnTo>
                      <a:lnTo>
                        <a:pt x="2207" y="250"/>
                      </a:lnTo>
                      <a:lnTo>
                        <a:pt x="2304" y="180"/>
                      </a:lnTo>
                      <a:lnTo>
                        <a:pt x="2594" y="35"/>
                      </a:lnTo>
                      <a:close/>
                    </a:path>
                  </a:pathLst>
                </a:custGeom>
                <a:solidFill>
                  <a:srgbClr val="7D9CE8"/>
                </a:solidFill>
                <a:ln>
                  <a:headEnd/>
                  <a:tailEnd/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00"/>
                </a:p>
              </p:txBody>
            </p:sp>
            <p:sp>
              <p:nvSpPr>
                <p:cNvPr id="48" name="Marijampoles" descr="{&quot;Key&quot;:&quot;marijampoles&quot;,&quot;Name&quot;:&quot;Marijampoles&quot;,&quot;Value&quot;:1.0,&quot;Formula&quot;:&quot;&quot;,&quot;Text&quot;:&quot;&quot;,&quot;OfficeApplication&quot;:1,&quot;HasValue&quot;:true}">
                  <a:extLst>
                    <a:ext uri="{FF2B5EF4-FFF2-40B4-BE49-F238E27FC236}">
                      <a16:creationId xmlns:a16="http://schemas.microsoft.com/office/drawing/2014/main" id="{20945C64-67BC-FB1E-7C7D-83ACB5E7700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904" y="2615"/>
                  <a:ext cx="872" cy="1099"/>
                </a:xfrm>
                <a:custGeom>
                  <a:avLst/>
                  <a:gdLst>
                    <a:gd name="T0" fmla="*/ 1984 w 2564"/>
                    <a:gd name="T1" fmla="*/ 209 h 3230"/>
                    <a:gd name="T2" fmla="*/ 2132 w 2564"/>
                    <a:gd name="T3" fmla="*/ 275 h 3230"/>
                    <a:gd name="T4" fmla="*/ 2047 w 2564"/>
                    <a:gd name="T5" fmla="*/ 338 h 3230"/>
                    <a:gd name="T6" fmla="*/ 1941 w 2564"/>
                    <a:gd name="T7" fmla="*/ 449 h 3230"/>
                    <a:gd name="T8" fmla="*/ 1772 w 2564"/>
                    <a:gd name="T9" fmla="*/ 483 h 3230"/>
                    <a:gd name="T10" fmla="*/ 1870 w 2564"/>
                    <a:gd name="T11" fmla="*/ 573 h 3230"/>
                    <a:gd name="T12" fmla="*/ 2011 w 2564"/>
                    <a:gd name="T13" fmla="*/ 764 h 3230"/>
                    <a:gd name="T14" fmla="*/ 2189 w 2564"/>
                    <a:gd name="T15" fmla="*/ 805 h 3230"/>
                    <a:gd name="T16" fmla="*/ 2251 w 2564"/>
                    <a:gd name="T17" fmla="*/ 962 h 3230"/>
                    <a:gd name="T18" fmla="*/ 2261 w 2564"/>
                    <a:gd name="T19" fmla="*/ 1103 h 3230"/>
                    <a:gd name="T20" fmla="*/ 2220 w 2564"/>
                    <a:gd name="T21" fmla="*/ 1212 h 3230"/>
                    <a:gd name="T22" fmla="*/ 2285 w 2564"/>
                    <a:gd name="T23" fmla="*/ 1280 h 3230"/>
                    <a:gd name="T24" fmla="*/ 2324 w 2564"/>
                    <a:gd name="T25" fmla="*/ 1385 h 3230"/>
                    <a:gd name="T26" fmla="*/ 2344 w 2564"/>
                    <a:gd name="T27" fmla="*/ 1672 h 3230"/>
                    <a:gd name="T28" fmla="*/ 2234 w 2564"/>
                    <a:gd name="T29" fmla="*/ 1733 h 3230"/>
                    <a:gd name="T30" fmla="*/ 2286 w 2564"/>
                    <a:gd name="T31" fmla="*/ 1797 h 3230"/>
                    <a:gd name="T32" fmla="*/ 2329 w 2564"/>
                    <a:gd name="T33" fmla="*/ 1905 h 3230"/>
                    <a:gd name="T34" fmla="*/ 2382 w 2564"/>
                    <a:gd name="T35" fmla="*/ 2009 h 3230"/>
                    <a:gd name="T36" fmla="*/ 2494 w 2564"/>
                    <a:gd name="T37" fmla="*/ 2064 h 3230"/>
                    <a:gd name="T38" fmla="*/ 2564 w 2564"/>
                    <a:gd name="T39" fmla="*/ 2240 h 3230"/>
                    <a:gd name="T40" fmla="*/ 2405 w 2564"/>
                    <a:gd name="T41" fmla="*/ 2312 h 3230"/>
                    <a:gd name="T42" fmla="*/ 2291 w 2564"/>
                    <a:gd name="T43" fmla="*/ 2198 h 3230"/>
                    <a:gd name="T44" fmla="*/ 2060 w 2564"/>
                    <a:gd name="T45" fmla="*/ 2394 h 3230"/>
                    <a:gd name="T46" fmla="*/ 1897 w 2564"/>
                    <a:gd name="T47" fmla="*/ 2593 h 3230"/>
                    <a:gd name="T48" fmla="*/ 1897 w 2564"/>
                    <a:gd name="T49" fmla="*/ 2669 h 3230"/>
                    <a:gd name="T50" fmla="*/ 1814 w 2564"/>
                    <a:gd name="T51" fmla="*/ 2722 h 3230"/>
                    <a:gd name="T52" fmla="*/ 1670 w 2564"/>
                    <a:gd name="T53" fmla="*/ 2878 h 3230"/>
                    <a:gd name="T54" fmla="*/ 1641 w 2564"/>
                    <a:gd name="T55" fmla="*/ 2998 h 3230"/>
                    <a:gd name="T56" fmla="*/ 1581 w 2564"/>
                    <a:gd name="T57" fmla="*/ 3194 h 3230"/>
                    <a:gd name="T58" fmla="*/ 1159 w 2564"/>
                    <a:gd name="T59" fmla="*/ 2949 h 3230"/>
                    <a:gd name="T60" fmla="*/ 977 w 2564"/>
                    <a:gd name="T61" fmla="*/ 2927 h 3230"/>
                    <a:gd name="T62" fmla="*/ 985 w 2564"/>
                    <a:gd name="T63" fmla="*/ 2793 h 3230"/>
                    <a:gd name="T64" fmla="*/ 854 w 2564"/>
                    <a:gd name="T65" fmla="*/ 2687 h 3230"/>
                    <a:gd name="T66" fmla="*/ 737 w 2564"/>
                    <a:gd name="T67" fmla="*/ 2667 h 3230"/>
                    <a:gd name="T68" fmla="*/ 455 w 2564"/>
                    <a:gd name="T69" fmla="*/ 2724 h 3230"/>
                    <a:gd name="T70" fmla="*/ 219 w 2564"/>
                    <a:gd name="T71" fmla="*/ 2260 h 3230"/>
                    <a:gd name="T72" fmla="*/ 287 w 2564"/>
                    <a:gd name="T73" fmla="*/ 1695 h 3230"/>
                    <a:gd name="T74" fmla="*/ 330 w 2564"/>
                    <a:gd name="T75" fmla="*/ 1478 h 3230"/>
                    <a:gd name="T76" fmla="*/ 351 w 2564"/>
                    <a:gd name="T77" fmla="*/ 1402 h 3230"/>
                    <a:gd name="T78" fmla="*/ 457 w 2564"/>
                    <a:gd name="T79" fmla="*/ 1292 h 3230"/>
                    <a:gd name="T80" fmla="*/ 587 w 2564"/>
                    <a:gd name="T81" fmla="*/ 1079 h 3230"/>
                    <a:gd name="T82" fmla="*/ 504 w 2564"/>
                    <a:gd name="T83" fmla="*/ 784 h 3230"/>
                    <a:gd name="T84" fmla="*/ 355 w 2564"/>
                    <a:gd name="T85" fmla="*/ 634 h 3230"/>
                    <a:gd name="T86" fmla="*/ 286 w 2564"/>
                    <a:gd name="T87" fmla="*/ 564 h 3230"/>
                    <a:gd name="T88" fmla="*/ 79 w 2564"/>
                    <a:gd name="T89" fmla="*/ 419 h 3230"/>
                    <a:gd name="T90" fmla="*/ 58 w 2564"/>
                    <a:gd name="T91" fmla="*/ 125 h 3230"/>
                    <a:gd name="T92" fmla="*/ 155 w 2564"/>
                    <a:gd name="T93" fmla="*/ 179 h 3230"/>
                    <a:gd name="T94" fmla="*/ 527 w 2564"/>
                    <a:gd name="T95" fmla="*/ 63 h 3230"/>
                    <a:gd name="T96" fmla="*/ 807 w 2564"/>
                    <a:gd name="T97" fmla="*/ 37 h 3230"/>
                    <a:gd name="T98" fmla="*/ 1785 w 2564"/>
                    <a:gd name="T99" fmla="*/ 99 h 3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2564" h="3230">
                      <a:moveTo>
                        <a:pt x="1785" y="99"/>
                      </a:moveTo>
                      <a:lnTo>
                        <a:pt x="1829" y="112"/>
                      </a:lnTo>
                      <a:lnTo>
                        <a:pt x="1937" y="203"/>
                      </a:lnTo>
                      <a:lnTo>
                        <a:pt x="1984" y="209"/>
                      </a:lnTo>
                      <a:lnTo>
                        <a:pt x="2032" y="202"/>
                      </a:lnTo>
                      <a:lnTo>
                        <a:pt x="2080" y="205"/>
                      </a:lnTo>
                      <a:lnTo>
                        <a:pt x="2120" y="242"/>
                      </a:lnTo>
                      <a:lnTo>
                        <a:pt x="2132" y="275"/>
                      </a:lnTo>
                      <a:lnTo>
                        <a:pt x="2131" y="309"/>
                      </a:lnTo>
                      <a:lnTo>
                        <a:pt x="2115" y="324"/>
                      </a:lnTo>
                      <a:lnTo>
                        <a:pt x="2072" y="329"/>
                      </a:lnTo>
                      <a:lnTo>
                        <a:pt x="2047" y="338"/>
                      </a:lnTo>
                      <a:lnTo>
                        <a:pt x="2025" y="366"/>
                      </a:lnTo>
                      <a:lnTo>
                        <a:pt x="2001" y="414"/>
                      </a:lnTo>
                      <a:lnTo>
                        <a:pt x="1976" y="441"/>
                      </a:lnTo>
                      <a:lnTo>
                        <a:pt x="1941" y="449"/>
                      </a:lnTo>
                      <a:lnTo>
                        <a:pt x="1849" y="439"/>
                      </a:lnTo>
                      <a:lnTo>
                        <a:pt x="1826" y="444"/>
                      </a:lnTo>
                      <a:lnTo>
                        <a:pt x="1803" y="454"/>
                      </a:lnTo>
                      <a:lnTo>
                        <a:pt x="1772" y="483"/>
                      </a:lnTo>
                      <a:lnTo>
                        <a:pt x="1760" y="505"/>
                      </a:lnTo>
                      <a:lnTo>
                        <a:pt x="1756" y="525"/>
                      </a:lnTo>
                      <a:lnTo>
                        <a:pt x="1766" y="546"/>
                      </a:lnTo>
                      <a:lnTo>
                        <a:pt x="1870" y="573"/>
                      </a:lnTo>
                      <a:lnTo>
                        <a:pt x="1893" y="598"/>
                      </a:lnTo>
                      <a:lnTo>
                        <a:pt x="1912" y="623"/>
                      </a:lnTo>
                      <a:lnTo>
                        <a:pt x="1960" y="775"/>
                      </a:lnTo>
                      <a:lnTo>
                        <a:pt x="2011" y="764"/>
                      </a:lnTo>
                      <a:lnTo>
                        <a:pt x="2061" y="737"/>
                      </a:lnTo>
                      <a:lnTo>
                        <a:pt x="2092" y="740"/>
                      </a:lnTo>
                      <a:lnTo>
                        <a:pt x="2131" y="759"/>
                      </a:lnTo>
                      <a:lnTo>
                        <a:pt x="2189" y="805"/>
                      </a:lnTo>
                      <a:lnTo>
                        <a:pt x="2235" y="854"/>
                      </a:lnTo>
                      <a:lnTo>
                        <a:pt x="2251" y="877"/>
                      </a:lnTo>
                      <a:lnTo>
                        <a:pt x="2257" y="898"/>
                      </a:lnTo>
                      <a:lnTo>
                        <a:pt x="2251" y="962"/>
                      </a:lnTo>
                      <a:lnTo>
                        <a:pt x="2259" y="1003"/>
                      </a:lnTo>
                      <a:lnTo>
                        <a:pt x="2277" y="1052"/>
                      </a:lnTo>
                      <a:lnTo>
                        <a:pt x="2285" y="1090"/>
                      </a:lnTo>
                      <a:lnTo>
                        <a:pt x="2261" y="1103"/>
                      </a:lnTo>
                      <a:lnTo>
                        <a:pt x="2239" y="1154"/>
                      </a:lnTo>
                      <a:lnTo>
                        <a:pt x="2216" y="1180"/>
                      </a:lnTo>
                      <a:lnTo>
                        <a:pt x="2212" y="1199"/>
                      </a:lnTo>
                      <a:lnTo>
                        <a:pt x="2220" y="1212"/>
                      </a:lnTo>
                      <a:lnTo>
                        <a:pt x="2256" y="1213"/>
                      </a:lnTo>
                      <a:lnTo>
                        <a:pt x="2272" y="1219"/>
                      </a:lnTo>
                      <a:lnTo>
                        <a:pt x="2289" y="1242"/>
                      </a:lnTo>
                      <a:lnTo>
                        <a:pt x="2285" y="1280"/>
                      </a:lnTo>
                      <a:lnTo>
                        <a:pt x="2292" y="1304"/>
                      </a:lnTo>
                      <a:lnTo>
                        <a:pt x="2312" y="1333"/>
                      </a:lnTo>
                      <a:lnTo>
                        <a:pt x="2322" y="1358"/>
                      </a:lnTo>
                      <a:lnTo>
                        <a:pt x="2324" y="1385"/>
                      </a:lnTo>
                      <a:lnTo>
                        <a:pt x="2319" y="1432"/>
                      </a:lnTo>
                      <a:lnTo>
                        <a:pt x="2357" y="1603"/>
                      </a:lnTo>
                      <a:lnTo>
                        <a:pt x="2355" y="1639"/>
                      </a:lnTo>
                      <a:lnTo>
                        <a:pt x="2344" y="1672"/>
                      </a:lnTo>
                      <a:lnTo>
                        <a:pt x="2324" y="1684"/>
                      </a:lnTo>
                      <a:lnTo>
                        <a:pt x="2271" y="1703"/>
                      </a:lnTo>
                      <a:lnTo>
                        <a:pt x="2249" y="1714"/>
                      </a:lnTo>
                      <a:lnTo>
                        <a:pt x="2234" y="1733"/>
                      </a:lnTo>
                      <a:lnTo>
                        <a:pt x="2234" y="1748"/>
                      </a:lnTo>
                      <a:lnTo>
                        <a:pt x="2244" y="1758"/>
                      </a:lnTo>
                      <a:lnTo>
                        <a:pt x="2267" y="1774"/>
                      </a:lnTo>
                      <a:lnTo>
                        <a:pt x="2286" y="1797"/>
                      </a:lnTo>
                      <a:lnTo>
                        <a:pt x="2346" y="1819"/>
                      </a:lnTo>
                      <a:lnTo>
                        <a:pt x="2364" y="1844"/>
                      </a:lnTo>
                      <a:lnTo>
                        <a:pt x="2362" y="1864"/>
                      </a:lnTo>
                      <a:lnTo>
                        <a:pt x="2329" y="1905"/>
                      </a:lnTo>
                      <a:lnTo>
                        <a:pt x="2317" y="1932"/>
                      </a:lnTo>
                      <a:lnTo>
                        <a:pt x="2321" y="1954"/>
                      </a:lnTo>
                      <a:lnTo>
                        <a:pt x="2335" y="1972"/>
                      </a:lnTo>
                      <a:lnTo>
                        <a:pt x="2382" y="2009"/>
                      </a:lnTo>
                      <a:lnTo>
                        <a:pt x="2407" y="2044"/>
                      </a:lnTo>
                      <a:lnTo>
                        <a:pt x="2430" y="2064"/>
                      </a:lnTo>
                      <a:lnTo>
                        <a:pt x="2455" y="2069"/>
                      </a:lnTo>
                      <a:lnTo>
                        <a:pt x="2494" y="2064"/>
                      </a:lnTo>
                      <a:lnTo>
                        <a:pt x="2509" y="2070"/>
                      </a:lnTo>
                      <a:lnTo>
                        <a:pt x="2522" y="2095"/>
                      </a:lnTo>
                      <a:lnTo>
                        <a:pt x="2559" y="2203"/>
                      </a:lnTo>
                      <a:lnTo>
                        <a:pt x="2564" y="2240"/>
                      </a:lnTo>
                      <a:lnTo>
                        <a:pt x="2557" y="2268"/>
                      </a:lnTo>
                      <a:lnTo>
                        <a:pt x="2540" y="2293"/>
                      </a:lnTo>
                      <a:lnTo>
                        <a:pt x="2515" y="2343"/>
                      </a:lnTo>
                      <a:lnTo>
                        <a:pt x="2405" y="2312"/>
                      </a:lnTo>
                      <a:lnTo>
                        <a:pt x="2366" y="2272"/>
                      </a:lnTo>
                      <a:lnTo>
                        <a:pt x="2349" y="2242"/>
                      </a:lnTo>
                      <a:lnTo>
                        <a:pt x="2314" y="2205"/>
                      </a:lnTo>
                      <a:lnTo>
                        <a:pt x="2291" y="2198"/>
                      </a:lnTo>
                      <a:lnTo>
                        <a:pt x="2271" y="2203"/>
                      </a:lnTo>
                      <a:lnTo>
                        <a:pt x="2092" y="2347"/>
                      </a:lnTo>
                      <a:lnTo>
                        <a:pt x="2075" y="2367"/>
                      </a:lnTo>
                      <a:lnTo>
                        <a:pt x="2060" y="2394"/>
                      </a:lnTo>
                      <a:lnTo>
                        <a:pt x="2055" y="2427"/>
                      </a:lnTo>
                      <a:lnTo>
                        <a:pt x="2061" y="2494"/>
                      </a:lnTo>
                      <a:lnTo>
                        <a:pt x="2057" y="2532"/>
                      </a:lnTo>
                      <a:lnTo>
                        <a:pt x="1897" y="2593"/>
                      </a:lnTo>
                      <a:lnTo>
                        <a:pt x="1877" y="2612"/>
                      </a:lnTo>
                      <a:lnTo>
                        <a:pt x="1861" y="2637"/>
                      </a:lnTo>
                      <a:lnTo>
                        <a:pt x="1871" y="2652"/>
                      </a:lnTo>
                      <a:lnTo>
                        <a:pt x="1897" y="2669"/>
                      </a:lnTo>
                      <a:lnTo>
                        <a:pt x="1902" y="2679"/>
                      </a:lnTo>
                      <a:lnTo>
                        <a:pt x="1899" y="2699"/>
                      </a:lnTo>
                      <a:lnTo>
                        <a:pt x="1881" y="2709"/>
                      </a:lnTo>
                      <a:lnTo>
                        <a:pt x="1814" y="2722"/>
                      </a:lnTo>
                      <a:lnTo>
                        <a:pt x="1762" y="2742"/>
                      </a:lnTo>
                      <a:lnTo>
                        <a:pt x="1731" y="2767"/>
                      </a:lnTo>
                      <a:lnTo>
                        <a:pt x="1694" y="2815"/>
                      </a:lnTo>
                      <a:lnTo>
                        <a:pt x="1670" y="2878"/>
                      </a:lnTo>
                      <a:lnTo>
                        <a:pt x="1664" y="2909"/>
                      </a:lnTo>
                      <a:lnTo>
                        <a:pt x="1647" y="2948"/>
                      </a:lnTo>
                      <a:lnTo>
                        <a:pt x="1641" y="2973"/>
                      </a:lnTo>
                      <a:lnTo>
                        <a:pt x="1641" y="2998"/>
                      </a:lnTo>
                      <a:lnTo>
                        <a:pt x="1650" y="3045"/>
                      </a:lnTo>
                      <a:lnTo>
                        <a:pt x="1630" y="3163"/>
                      </a:lnTo>
                      <a:lnTo>
                        <a:pt x="1624" y="3230"/>
                      </a:lnTo>
                      <a:lnTo>
                        <a:pt x="1581" y="3194"/>
                      </a:lnTo>
                      <a:lnTo>
                        <a:pt x="1410" y="3129"/>
                      </a:lnTo>
                      <a:lnTo>
                        <a:pt x="1329" y="3079"/>
                      </a:lnTo>
                      <a:lnTo>
                        <a:pt x="1197" y="2968"/>
                      </a:lnTo>
                      <a:lnTo>
                        <a:pt x="1159" y="2949"/>
                      </a:lnTo>
                      <a:lnTo>
                        <a:pt x="1115" y="2959"/>
                      </a:lnTo>
                      <a:lnTo>
                        <a:pt x="1065" y="2980"/>
                      </a:lnTo>
                      <a:lnTo>
                        <a:pt x="1016" y="2980"/>
                      </a:lnTo>
                      <a:lnTo>
                        <a:pt x="977" y="2927"/>
                      </a:lnTo>
                      <a:lnTo>
                        <a:pt x="979" y="2889"/>
                      </a:lnTo>
                      <a:lnTo>
                        <a:pt x="990" y="2848"/>
                      </a:lnTo>
                      <a:lnTo>
                        <a:pt x="999" y="2813"/>
                      </a:lnTo>
                      <a:lnTo>
                        <a:pt x="985" y="2793"/>
                      </a:lnTo>
                      <a:lnTo>
                        <a:pt x="912" y="2784"/>
                      </a:lnTo>
                      <a:lnTo>
                        <a:pt x="887" y="2768"/>
                      </a:lnTo>
                      <a:lnTo>
                        <a:pt x="875" y="2744"/>
                      </a:lnTo>
                      <a:lnTo>
                        <a:pt x="854" y="2687"/>
                      </a:lnTo>
                      <a:lnTo>
                        <a:pt x="830" y="2664"/>
                      </a:lnTo>
                      <a:lnTo>
                        <a:pt x="809" y="2659"/>
                      </a:lnTo>
                      <a:lnTo>
                        <a:pt x="760" y="2669"/>
                      </a:lnTo>
                      <a:lnTo>
                        <a:pt x="737" y="2667"/>
                      </a:lnTo>
                      <a:lnTo>
                        <a:pt x="610" y="2600"/>
                      </a:lnTo>
                      <a:lnTo>
                        <a:pt x="565" y="2594"/>
                      </a:lnTo>
                      <a:lnTo>
                        <a:pt x="512" y="2619"/>
                      </a:lnTo>
                      <a:lnTo>
                        <a:pt x="455" y="2724"/>
                      </a:lnTo>
                      <a:lnTo>
                        <a:pt x="416" y="2757"/>
                      </a:lnTo>
                      <a:lnTo>
                        <a:pt x="287" y="2529"/>
                      </a:lnTo>
                      <a:lnTo>
                        <a:pt x="231" y="2403"/>
                      </a:lnTo>
                      <a:lnTo>
                        <a:pt x="219" y="2260"/>
                      </a:lnTo>
                      <a:lnTo>
                        <a:pt x="234" y="1975"/>
                      </a:lnTo>
                      <a:lnTo>
                        <a:pt x="281" y="1802"/>
                      </a:lnTo>
                      <a:lnTo>
                        <a:pt x="290" y="1734"/>
                      </a:lnTo>
                      <a:lnTo>
                        <a:pt x="287" y="1695"/>
                      </a:lnTo>
                      <a:lnTo>
                        <a:pt x="275" y="1610"/>
                      </a:lnTo>
                      <a:lnTo>
                        <a:pt x="275" y="1573"/>
                      </a:lnTo>
                      <a:lnTo>
                        <a:pt x="284" y="1548"/>
                      </a:lnTo>
                      <a:lnTo>
                        <a:pt x="330" y="1478"/>
                      </a:lnTo>
                      <a:lnTo>
                        <a:pt x="331" y="1464"/>
                      </a:lnTo>
                      <a:lnTo>
                        <a:pt x="321" y="1430"/>
                      </a:lnTo>
                      <a:lnTo>
                        <a:pt x="326" y="1412"/>
                      </a:lnTo>
                      <a:lnTo>
                        <a:pt x="351" y="1402"/>
                      </a:lnTo>
                      <a:lnTo>
                        <a:pt x="374" y="1382"/>
                      </a:lnTo>
                      <a:lnTo>
                        <a:pt x="411" y="1362"/>
                      </a:lnTo>
                      <a:lnTo>
                        <a:pt x="427" y="1342"/>
                      </a:lnTo>
                      <a:lnTo>
                        <a:pt x="457" y="1292"/>
                      </a:lnTo>
                      <a:lnTo>
                        <a:pt x="522" y="1243"/>
                      </a:lnTo>
                      <a:lnTo>
                        <a:pt x="555" y="1208"/>
                      </a:lnTo>
                      <a:lnTo>
                        <a:pt x="582" y="1144"/>
                      </a:lnTo>
                      <a:lnTo>
                        <a:pt x="587" y="1079"/>
                      </a:lnTo>
                      <a:lnTo>
                        <a:pt x="579" y="1010"/>
                      </a:lnTo>
                      <a:lnTo>
                        <a:pt x="547" y="862"/>
                      </a:lnTo>
                      <a:lnTo>
                        <a:pt x="530" y="814"/>
                      </a:lnTo>
                      <a:lnTo>
                        <a:pt x="504" y="784"/>
                      </a:lnTo>
                      <a:lnTo>
                        <a:pt x="377" y="724"/>
                      </a:lnTo>
                      <a:lnTo>
                        <a:pt x="360" y="695"/>
                      </a:lnTo>
                      <a:lnTo>
                        <a:pt x="384" y="645"/>
                      </a:lnTo>
                      <a:lnTo>
                        <a:pt x="355" y="634"/>
                      </a:lnTo>
                      <a:lnTo>
                        <a:pt x="335" y="612"/>
                      </a:lnTo>
                      <a:lnTo>
                        <a:pt x="320" y="587"/>
                      </a:lnTo>
                      <a:lnTo>
                        <a:pt x="306" y="570"/>
                      </a:lnTo>
                      <a:lnTo>
                        <a:pt x="286" y="564"/>
                      </a:lnTo>
                      <a:lnTo>
                        <a:pt x="166" y="565"/>
                      </a:lnTo>
                      <a:lnTo>
                        <a:pt x="131" y="547"/>
                      </a:lnTo>
                      <a:lnTo>
                        <a:pt x="106" y="502"/>
                      </a:lnTo>
                      <a:lnTo>
                        <a:pt x="79" y="419"/>
                      </a:lnTo>
                      <a:lnTo>
                        <a:pt x="42" y="252"/>
                      </a:lnTo>
                      <a:lnTo>
                        <a:pt x="20" y="177"/>
                      </a:lnTo>
                      <a:lnTo>
                        <a:pt x="0" y="153"/>
                      </a:lnTo>
                      <a:lnTo>
                        <a:pt x="58" y="125"/>
                      </a:lnTo>
                      <a:lnTo>
                        <a:pt x="76" y="144"/>
                      </a:lnTo>
                      <a:lnTo>
                        <a:pt x="115" y="173"/>
                      </a:lnTo>
                      <a:lnTo>
                        <a:pt x="126" y="178"/>
                      </a:lnTo>
                      <a:lnTo>
                        <a:pt x="155" y="179"/>
                      </a:lnTo>
                      <a:lnTo>
                        <a:pt x="333" y="147"/>
                      </a:lnTo>
                      <a:lnTo>
                        <a:pt x="397" y="118"/>
                      </a:lnTo>
                      <a:lnTo>
                        <a:pt x="422" y="99"/>
                      </a:lnTo>
                      <a:lnTo>
                        <a:pt x="527" y="63"/>
                      </a:lnTo>
                      <a:lnTo>
                        <a:pt x="636" y="48"/>
                      </a:lnTo>
                      <a:lnTo>
                        <a:pt x="751" y="80"/>
                      </a:lnTo>
                      <a:lnTo>
                        <a:pt x="781" y="60"/>
                      </a:lnTo>
                      <a:lnTo>
                        <a:pt x="807" y="37"/>
                      </a:lnTo>
                      <a:lnTo>
                        <a:pt x="847" y="18"/>
                      </a:lnTo>
                      <a:lnTo>
                        <a:pt x="913" y="0"/>
                      </a:lnTo>
                      <a:lnTo>
                        <a:pt x="1588" y="127"/>
                      </a:lnTo>
                      <a:lnTo>
                        <a:pt x="1785" y="99"/>
                      </a:lnTo>
                      <a:close/>
                    </a:path>
                  </a:pathLst>
                </a:custGeom>
                <a:solidFill>
                  <a:srgbClr val="7D9CE8"/>
                </a:solidFill>
                <a:ln>
                  <a:headEnd/>
                  <a:tailEnd/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00"/>
                </a:p>
              </p:txBody>
            </p:sp>
            <p:sp>
              <p:nvSpPr>
                <p:cNvPr id="49" name="Panevezio" descr="{&quot;Key&quot;:&quot;panevezio&quot;,&quot;Name&quot;:&quot;Panevezio&quot;,&quot;Value&quot;:1.0,&quot;Formula&quot;:&quot;&quot;,&quot;Text&quot;:&quot;&quot;,&quot;OfficeApplication&quot;:1,&quot;HasValue&quot;:true}">
                  <a:extLst>
                    <a:ext uri="{FF2B5EF4-FFF2-40B4-BE49-F238E27FC236}">
                      <a16:creationId xmlns:a16="http://schemas.microsoft.com/office/drawing/2014/main" id="{A7B49B1F-9756-5EEA-DE2B-455B732506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40" y="896"/>
                  <a:ext cx="1512" cy="1354"/>
                </a:xfrm>
                <a:custGeom>
                  <a:avLst/>
                  <a:gdLst>
                    <a:gd name="T0" fmla="*/ 4386 w 4445"/>
                    <a:gd name="T1" fmla="*/ 2057 h 3981"/>
                    <a:gd name="T2" fmla="*/ 4252 w 4445"/>
                    <a:gd name="T3" fmla="*/ 2218 h 3981"/>
                    <a:gd name="T4" fmla="*/ 4120 w 4445"/>
                    <a:gd name="T5" fmla="*/ 2541 h 3981"/>
                    <a:gd name="T6" fmla="*/ 3990 w 4445"/>
                    <a:gd name="T7" fmla="*/ 2534 h 3981"/>
                    <a:gd name="T8" fmla="*/ 3844 w 4445"/>
                    <a:gd name="T9" fmla="*/ 2659 h 3981"/>
                    <a:gd name="T10" fmla="*/ 3440 w 4445"/>
                    <a:gd name="T11" fmla="*/ 2737 h 3981"/>
                    <a:gd name="T12" fmla="*/ 3337 w 4445"/>
                    <a:gd name="T13" fmla="*/ 2654 h 3981"/>
                    <a:gd name="T14" fmla="*/ 3259 w 4445"/>
                    <a:gd name="T15" fmla="*/ 2615 h 3981"/>
                    <a:gd name="T16" fmla="*/ 3017 w 4445"/>
                    <a:gd name="T17" fmla="*/ 2684 h 3981"/>
                    <a:gd name="T18" fmla="*/ 2949 w 4445"/>
                    <a:gd name="T19" fmla="*/ 2758 h 3981"/>
                    <a:gd name="T20" fmla="*/ 2551 w 4445"/>
                    <a:gd name="T21" fmla="*/ 2864 h 3981"/>
                    <a:gd name="T22" fmla="*/ 2505 w 4445"/>
                    <a:gd name="T23" fmla="*/ 2761 h 3981"/>
                    <a:gd name="T24" fmla="*/ 2205 w 4445"/>
                    <a:gd name="T25" fmla="*/ 2726 h 3981"/>
                    <a:gd name="T26" fmla="*/ 2064 w 4445"/>
                    <a:gd name="T27" fmla="*/ 2764 h 3981"/>
                    <a:gd name="T28" fmla="*/ 1907 w 4445"/>
                    <a:gd name="T29" fmla="*/ 2764 h 3981"/>
                    <a:gd name="T30" fmla="*/ 1750 w 4445"/>
                    <a:gd name="T31" fmla="*/ 2859 h 3981"/>
                    <a:gd name="T32" fmla="*/ 1776 w 4445"/>
                    <a:gd name="T33" fmla="*/ 2981 h 3981"/>
                    <a:gd name="T34" fmla="*/ 1637 w 4445"/>
                    <a:gd name="T35" fmla="*/ 2968 h 3981"/>
                    <a:gd name="T36" fmla="*/ 1701 w 4445"/>
                    <a:gd name="T37" fmla="*/ 3053 h 3981"/>
                    <a:gd name="T38" fmla="*/ 1692 w 4445"/>
                    <a:gd name="T39" fmla="*/ 3208 h 3981"/>
                    <a:gd name="T40" fmla="*/ 1655 w 4445"/>
                    <a:gd name="T41" fmla="*/ 3388 h 3981"/>
                    <a:gd name="T42" fmla="*/ 1557 w 4445"/>
                    <a:gd name="T43" fmla="*/ 3529 h 3981"/>
                    <a:gd name="T44" fmla="*/ 1626 w 4445"/>
                    <a:gd name="T45" fmla="*/ 3632 h 3981"/>
                    <a:gd name="T46" fmla="*/ 1480 w 4445"/>
                    <a:gd name="T47" fmla="*/ 3618 h 3981"/>
                    <a:gd name="T48" fmla="*/ 1394 w 4445"/>
                    <a:gd name="T49" fmla="*/ 3808 h 3981"/>
                    <a:gd name="T50" fmla="*/ 1224 w 4445"/>
                    <a:gd name="T51" fmla="*/ 3933 h 3981"/>
                    <a:gd name="T52" fmla="*/ 1024 w 4445"/>
                    <a:gd name="T53" fmla="*/ 3797 h 3981"/>
                    <a:gd name="T54" fmla="*/ 861 w 4445"/>
                    <a:gd name="T55" fmla="*/ 3793 h 3981"/>
                    <a:gd name="T56" fmla="*/ 726 w 4445"/>
                    <a:gd name="T57" fmla="*/ 3686 h 3981"/>
                    <a:gd name="T58" fmla="*/ 502 w 4445"/>
                    <a:gd name="T59" fmla="*/ 3764 h 3981"/>
                    <a:gd name="T60" fmla="*/ 385 w 4445"/>
                    <a:gd name="T61" fmla="*/ 3812 h 3981"/>
                    <a:gd name="T62" fmla="*/ 390 w 4445"/>
                    <a:gd name="T63" fmla="*/ 3643 h 3981"/>
                    <a:gd name="T64" fmla="*/ 219 w 4445"/>
                    <a:gd name="T65" fmla="*/ 3503 h 3981"/>
                    <a:gd name="T66" fmla="*/ 100 w 4445"/>
                    <a:gd name="T67" fmla="*/ 3453 h 3981"/>
                    <a:gd name="T68" fmla="*/ 0 w 4445"/>
                    <a:gd name="T69" fmla="*/ 3320 h 3981"/>
                    <a:gd name="T70" fmla="*/ 124 w 4445"/>
                    <a:gd name="T71" fmla="*/ 3104 h 3981"/>
                    <a:gd name="T72" fmla="*/ 279 w 4445"/>
                    <a:gd name="T73" fmla="*/ 3067 h 3981"/>
                    <a:gd name="T74" fmla="*/ 285 w 4445"/>
                    <a:gd name="T75" fmla="*/ 2839 h 3981"/>
                    <a:gd name="T76" fmla="*/ 337 w 4445"/>
                    <a:gd name="T77" fmla="*/ 2685 h 3981"/>
                    <a:gd name="T78" fmla="*/ 260 w 4445"/>
                    <a:gd name="T79" fmla="*/ 2453 h 3981"/>
                    <a:gd name="T80" fmla="*/ 230 w 4445"/>
                    <a:gd name="T81" fmla="*/ 2277 h 3981"/>
                    <a:gd name="T82" fmla="*/ 345 w 4445"/>
                    <a:gd name="T83" fmla="*/ 2130 h 3981"/>
                    <a:gd name="T84" fmla="*/ 434 w 4445"/>
                    <a:gd name="T85" fmla="*/ 1904 h 3981"/>
                    <a:gd name="T86" fmla="*/ 351 w 4445"/>
                    <a:gd name="T87" fmla="*/ 1792 h 3981"/>
                    <a:gd name="T88" fmla="*/ 289 w 4445"/>
                    <a:gd name="T89" fmla="*/ 1593 h 3981"/>
                    <a:gd name="T90" fmla="*/ 369 w 4445"/>
                    <a:gd name="T91" fmla="*/ 1529 h 3981"/>
                    <a:gd name="T92" fmla="*/ 475 w 4445"/>
                    <a:gd name="T93" fmla="*/ 1288 h 3981"/>
                    <a:gd name="T94" fmla="*/ 515 w 4445"/>
                    <a:gd name="T95" fmla="*/ 1130 h 3981"/>
                    <a:gd name="T96" fmla="*/ 623 w 4445"/>
                    <a:gd name="T97" fmla="*/ 988 h 3981"/>
                    <a:gd name="T98" fmla="*/ 546 w 4445"/>
                    <a:gd name="T99" fmla="*/ 903 h 3981"/>
                    <a:gd name="T100" fmla="*/ 584 w 4445"/>
                    <a:gd name="T101" fmla="*/ 770 h 3981"/>
                    <a:gd name="T102" fmla="*/ 1026 w 4445"/>
                    <a:gd name="T103" fmla="*/ 580 h 3981"/>
                    <a:gd name="T104" fmla="*/ 1466 w 4445"/>
                    <a:gd name="T105" fmla="*/ 553 h 3981"/>
                    <a:gd name="T106" fmla="*/ 2060 w 4445"/>
                    <a:gd name="T107" fmla="*/ 149 h 3981"/>
                    <a:gd name="T108" fmla="*/ 2131 w 4445"/>
                    <a:gd name="T109" fmla="*/ 0 h 3981"/>
                    <a:gd name="T110" fmla="*/ 2348 w 4445"/>
                    <a:gd name="T111" fmla="*/ 544 h 3981"/>
                    <a:gd name="T112" fmla="*/ 2560 w 4445"/>
                    <a:gd name="T113" fmla="*/ 938 h 3981"/>
                    <a:gd name="T114" fmla="*/ 3658 w 4445"/>
                    <a:gd name="T115" fmla="*/ 1155 h 3981"/>
                    <a:gd name="T116" fmla="*/ 3884 w 4445"/>
                    <a:gd name="T117" fmla="*/ 1358 h 39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4445" h="3981">
                      <a:moveTo>
                        <a:pt x="4445" y="1851"/>
                      </a:moveTo>
                      <a:lnTo>
                        <a:pt x="4403" y="1926"/>
                      </a:lnTo>
                      <a:lnTo>
                        <a:pt x="4403" y="1994"/>
                      </a:lnTo>
                      <a:lnTo>
                        <a:pt x="4400" y="2032"/>
                      </a:lnTo>
                      <a:lnTo>
                        <a:pt x="4386" y="2057"/>
                      </a:lnTo>
                      <a:lnTo>
                        <a:pt x="4360" y="2094"/>
                      </a:lnTo>
                      <a:lnTo>
                        <a:pt x="4339" y="2117"/>
                      </a:lnTo>
                      <a:lnTo>
                        <a:pt x="4295" y="2149"/>
                      </a:lnTo>
                      <a:lnTo>
                        <a:pt x="4267" y="2184"/>
                      </a:lnTo>
                      <a:lnTo>
                        <a:pt x="4252" y="2218"/>
                      </a:lnTo>
                      <a:lnTo>
                        <a:pt x="4242" y="2261"/>
                      </a:lnTo>
                      <a:lnTo>
                        <a:pt x="4185" y="2348"/>
                      </a:lnTo>
                      <a:lnTo>
                        <a:pt x="4166" y="2401"/>
                      </a:lnTo>
                      <a:lnTo>
                        <a:pt x="4132" y="2519"/>
                      </a:lnTo>
                      <a:lnTo>
                        <a:pt x="4120" y="2541"/>
                      </a:lnTo>
                      <a:lnTo>
                        <a:pt x="4106" y="2549"/>
                      </a:lnTo>
                      <a:lnTo>
                        <a:pt x="4067" y="2543"/>
                      </a:lnTo>
                      <a:lnTo>
                        <a:pt x="4026" y="2525"/>
                      </a:lnTo>
                      <a:lnTo>
                        <a:pt x="4010" y="2522"/>
                      </a:lnTo>
                      <a:lnTo>
                        <a:pt x="3990" y="2534"/>
                      </a:lnTo>
                      <a:lnTo>
                        <a:pt x="3960" y="2598"/>
                      </a:lnTo>
                      <a:lnTo>
                        <a:pt x="3944" y="2622"/>
                      </a:lnTo>
                      <a:lnTo>
                        <a:pt x="3864" y="2714"/>
                      </a:lnTo>
                      <a:lnTo>
                        <a:pt x="3851" y="2668"/>
                      </a:lnTo>
                      <a:lnTo>
                        <a:pt x="3844" y="2659"/>
                      </a:lnTo>
                      <a:lnTo>
                        <a:pt x="3819" y="2653"/>
                      </a:lnTo>
                      <a:lnTo>
                        <a:pt x="3589" y="2661"/>
                      </a:lnTo>
                      <a:lnTo>
                        <a:pt x="3560" y="2668"/>
                      </a:lnTo>
                      <a:lnTo>
                        <a:pt x="3527" y="2692"/>
                      </a:lnTo>
                      <a:lnTo>
                        <a:pt x="3440" y="2737"/>
                      </a:lnTo>
                      <a:lnTo>
                        <a:pt x="3401" y="2675"/>
                      </a:lnTo>
                      <a:lnTo>
                        <a:pt x="3392" y="2658"/>
                      </a:lnTo>
                      <a:lnTo>
                        <a:pt x="3374" y="2642"/>
                      </a:lnTo>
                      <a:lnTo>
                        <a:pt x="3352" y="2643"/>
                      </a:lnTo>
                      <a:lnTo>
                        <a:pt x="3337" y="2654"/>
                      </a:lnTo>
                      <a:lnTo>
                        <a:pt x="3314" y="2678"/>
                      </a:lnTo>
                      <a:lnTo>
                        <a:pt x="3301" y="2680"/>
                      </a:lnTo>
                      <a:lnTo>
                        <a:pt x="3287" y="2673"/>
                      </a:lnTo>
                      <a:lnTo>
                        <a:pt x="3274" y="2654"/>
                      </a:lnTo>
                      <a:lnTo>
                        <a:pt x="3259" y="2615"/>
                      </a:lnTo>
                      <a:lnTo>
                        <a:pt x="3250" y="2588"/>
                      </a:lnTo>
                      <a:lnTo>
                        <a:pt x="3209" y="2547"/>
                      </a:lnTo>
                      <a:lnTo>
                        <a:pt x="3047" y="2639"/>
                      </a:lnTo>
                      <a:lnTo>
                        <a:pt x="3032" y="2657"/>
                      </a:lnTo>
                      <a:lnTo>
                        <a:pt x="3017" y="2684"/>
                      </a:lnTo>
                      <a:lnTo>
                        <a:pt x="3030" y="2740"/>
                      </a:lnTo>
                      <a:lnTo>
                        <a:pt x="3026" y="2767"/>
                      </a:lnTo>
                      <a:lnTo>
                        <a:pt x="3015" y="2775"/>
                      </a:lnTo>
                      <a:lnTo>
                        <a:pt x="2995" y="2773"/>
                      </a:lnTo>
                      <a:lnTo>
                        <a:pt x="2949" y="2758"/>
                      </a:lnTo>
                      <a:lnTo>
                        <a:pt x="2909" y="2762"/>
                      </a:lnTo>
                      <a:lnTo>
                        <a:pt x="2664" y="2859"/>
                      </a:lnTo>
                      <a:lnTo>
                        <a:pt x="2602" y="2871"/>
                      </a:lnTo>
                      <a:lnTo>
                        <a:pt x="2571" y="2872"/>
                      </a:lnTo>
                      <a:lnTo>
                        <a:pt x="2551" y="2864"/>
                      </a:lnTo>
                      <a:lnTo>
                        <a:pt x="2549" y="2853"/>
                      </a:lnTo>
                      <a:lnTo>
                        <a:pt x="2555" y="2819"/>
                      </a:lnTo>
                      <a:lnTo>
                        <a:pt x="2549" y="2804"/>
                      </a:lnTo>
                      <a:lnTo>
                        <a:pt x="2517" y="2777"/>
                      </a:lnTo>
                      <a:lnTo>
                        <a:pt x="2505" y="2761"/>
                      </a:lnTo>
                      <a:lnTo>
                        <a:pt x="2482" y="2724"/>
                      </a:lnTo>
                      <a:lnTo>
                        <a:pt x="2442" y="2698"/>
                      </a:lnTo>
                      <a:lnTo>
                        <a:pt x="2309" y="2687"/>
                      </a:lnTo>
                      <a:lnTo>
                        <a:pt x="2245" y="2703"/>
                      </a:lnTo>
                      <a:lnTo>
                        <a:pt x="2205" y="2726"/>
                      </a:lnTo>
                      <a:lnTo>
                        <a:pt x="2175" y="2729"/>
                      </a:lnTo>
                      <a:lnTo>
                        <a:pt x="2107" y="2723"/>
                      </a:lnTo>
                      <a:lnTo>
                        <a:pt x="2090" y="2728"/>
                      </a:lnTo>
                      <a:lnTo>
                        <a:pt x="2079" y="2738"/>
                      </a:lnTo>
                      <a:lnTo>
                        <a:pt x="2064" y="2764"/>
                      </a:lnTo>
                      <a:lnTo>
                        <a:pt x="2046" y="2777"/>
                      </a:lnTo>
                      <a:lnTo>
                        <a:pt x="2027" y="2774"/>
                      </a:lnTo>
                      <a:lnTo>
                        <a:pt x="1966" y="2748"/>
                      </a:lnTo>
                      <a:lnTo>
                        <a:pt x="1940" y="2751"/>
                      </a:lnTo>
                      <a:lnTo>
                        <a:pt x="1907" y="2764"/>
                      </a:lnTo>
                      <a:lnTo>
                        <a:pt x="1884" y="2769"/>
                      </a:lnTo>
                      <a:lnTo>
                        <a:pt x="1745" y="2748"/>
                      </a:lnTo>
                      <a:lnTo>
                        <a:pt x="1747" y="2796"/>
                      </a:lnTo>
                      <a:lnTo>
                        <a:pt x="1737" y="2842"/>
                      </a:lnTo>
                      <a:lnTo>
                        <a:pt x="1750" y="2859"/>
                      </a:lnTo>
                      <a:lnTo>
                        <a:pt x="1794" y="2894"/>
                      </a:lnTo>
                      <a:lnTo>
                        <a:pt x="1804" y="2917"/>
                      </a:lnTo>
                      <a:lnTo>
                        <a:pt x="1805" y="2934"/>
                      </a:lnTo>
                      <a:lnTo>
                        <a:pt x="1795" y="2961"/>
                      </a:lnTo>
                      <a:lnTo>
                        <a:pt x="1776" y="2981"/>
                      </a:lnTo>
                      <a:lnTo>
                        <a:pt x="1752" y="2987"/>
                      </a:lnTo>
                      <a:lnTo>
                        <a:pt x="1729" y="2976"/>
                      </a:lnTo>
                      <a:lnTo>
                        <a:pt x="1715" y="2959"/>
                      </a:lnTo>
                      <a:lnTo>
                        <a:pt x="1700" y="2951"/>
                      </a:lnTo>
                      <a:lnTo>
                        <a:pt x="1637" y="2968"/>
                      </a:lnTo>
                      <a:lnTo>
                        <a:pt x="1621" y="2983"/>
                      </a:lnTo>
                      <a:lnTo>
                        <a:pt x="1629" y="2998"/>
                      </a:lnTo>
                      <a:lnTo>
                        <a:pt x="1649" y="3013"/>
                      </a:lnTo>
                      <a:lnTo>
                        <a:pt x="1677" y="3031"/>
                      </a:lnTo>
                      <a:lnTo>
                        <a:pt x="1701" y="3053"/>
                      </a:lnTo>
                      <a:lnTo>
                        <a:pt x="1722" y="3087"/>
                      </a:lnTo>
                      <a:lnTo>
                        <a:pt x="1736" y="3133"/>
                      </a:lnTo>
                      <a:lnTo>
                        <a:pt x="1737" y="3158"/>
                      </a:lnTo>
                      <a:lnTo>
                        <a:pt x="1730" y="3177"/>
                      </a:lnTo>
                      <a:lnTo>
                        <a:pt x="1692" y="3208"/>
                      </a:lnTo>
                      <a:lnTo>
                        <a:pt x="1670" y="3231"/>
                      </a:lnTo>
                      <a:lnTo>
                        <a:pt x="1652" y="3262"/>
                      </a:lnTo>
                      <a:lnTo>
                        <a:pt x="1646" y="3297"/>
                      </a:lnTo>
                      <a:lnTo>
                        <a:pt x="1649" y="3361"/>
                      </a:lnTo>
                      <a:lnTo>
                        <a:pt x="1655" y="3388"/>
                      </a:lnTo>
                      <a:lnTo>
                        <a:pt x="1661" y="3402"/>
                      </a:lnTo>
                      <a:lnTo>
                        <a:pt x="1661" y="3426"/>
                      </a:lnTo>
                      <a:lnTo>
                        <a:pt x="1620" y="3496"/>
                      </a:lnTo>
                      <a:lnTo>
                        <a:pt x="1579" y="3508"/>
                      </a:lnTo>
                      <a:lnTo>
                        <a:pt x="1557" y="3529"/>
                      </a:lnTo>
                      <a:lnTo>
                        <a:pt x="1559" y="3548"/>
                      </a:lnTo>
                      <a:lnTo>
                        <a:pt x="1570" y="3568"/>
                      </a:lnTo>
                      <a:lnTo>
                        <a:pt x="1609" y="3597"/>
                      </a:lnTo>
                      <a:lnTo>
                        <a:pt x="1624" y="3613"/>
                      </a:lnTo>
                      <a:lnTo>
                        <a:pt x="1626" y="3632"/>
                      </a:lnTo>
                      <a:lnTo>
                        <a:pt x="1614" y="3648"/>
                      </a:lnTo>
                      <a:lnTo>
                        <a:pt x="1579" y="3654"/>
                      </a:lnTo>
                      <a:lnTo>
                        <a:pt x="1554" y="3648"/>
                      </a:lnTo>
                      <a:lnTo>
                        <a:pt x="1504" y="3622"/>
                      </a:lnTo>
                      <a:lnTo>
                        <a:pt x="1480" y="3618"/>
                      </a:lnTo>
                      <a:lnTo>
                        <a:pt x="1459" y="3628"/>
                      </a:lnTo>
                      <a:lnTo>
                        <a:pt x="1434" y="3671"/>
                      </a:lnTo>
                      <a:lnTo>
                        <a:pt x="1421" y="3707"/>
                      </a:lnTo>
                      <a:lnTo>
                        <a:pt x="1407" y="3772"/>
                      </a:lnTo>
                      <a:lnTo>
                        <a:pt x="1394" y="3808"/>
                      </a:lnTo>
                      <a:lnTo>
                        <a:pt x="1369" y="3848"/>
                      </a:lnTo>
                      <a:lnTo>
                        <a:pt x="1292" y="3931"/>
                      </a:lnTo>
                      <a:lnTo>
                        <a:pt x="1272" y="3941"/>
                      </a:lnTo>
                      <a:lnTo>
                        <a:pt x="1256" y="3931"/>
                      </a:lnTo>
                      <a:lnTo>
                        <a:pt x="1224" y="3933"/>
                      </a:lnTo>
                      <a:lnTo>
                        <a:pt x="1164" y="3981"/>
                      </a:lnTo>
                      <a:lnTo>
                        <a:pt x="1107" y="3922"/>
                      </a:lnTo>
                      <a:lnTo>
                        <a:pt x="1080" y="3854"/>
                      </a:lnTo>
                      <a:lnTo>
                        <a:pt x="1054" y="3822"/>
                      </a:lnTo>
                      <a:lnTo>
                        <a:pt x="1024" y="3797"/>
                      </a:lnTo>
                      <a:lnTo>
                        <a:pt x="924" y="3743"/>
                      </a:lnTo>
                      <a:lnTo>
                        <a:pt x="909" y="3743"/>
                      </a:lnTo>
                      <a:lnTo>
                        <a:pt x="904" y="3779"/>
                      </a:lnTo>
                      <a:lnTo>
                        <a:pt x="890" y="3793"/>
                      </a:lnTo>
                      <a:lnTo>
                        <a:pt x="861" y="3793"/>
                      </a:lnTo>
                      <a:lnTo>
                        <a:pt x="815" y="3779"/>
                      </a:lnTo>
                      <a:lnTo>
                        <a:pt x="791" y="3756"/>
                      </a:lnTo>
                      <a:lnTo>
                        <a:pt x="770" y="3726"/>
                      </a:lnTo>
                      <a:lnTo>
                        <a:pt x="744" y="3693"/>
                      </a:lnTo>
                      <a:lnTo>
                        <a:pt x="726" y="3686"/>
                      </a:lnTo>
                      <a:lnTo>
                        <a:pt x="704" y="3692"/>
                      </a:lnTo>
                      <a:lnTo>
                        <a:pt x="682" y="3711"/>
                      </a:lnTo>
                      <a:lnTo>
                        <a:pt x="579" y="3762"/>
                      </a:lnTo>
                      <a:lnTo>
                        <a:pt x="537" y="3773"/>
                      </a:lnTo>
                      <a:lnTo>
                        <a:pt x="502" y="3764"/>
                      </a:lnTo>
                      <a:lnTo>
                        <a:pt x="475" y="3767"/>
                      </a:lnTo>
                      <a:lnTo>
                        <a:pt x="456" y="3777"/>
                      </a:lnTo>
                      <a:lnTo>
                        <a:pt x="417" y="3813"/>
                      </a:lnTo>
                      <a:lnTo>
                        <a:pt x="396" y="3822"/>
                      </a:lnTo>
                      <a:lnTo>
                        <a:pt x="385" y="3812"/>
                      </a:lnTo>
                      <a:lnTo>
                        <a:pt x="384" y="3792"/>
                      </a:lnTo>
                      <a:lnTo>
                        <a:pt x="397" y="3734"/>
                      </a:lnTo>
                      <a:lnTo>
                        <a:pt x="401" y="3704"/>
                      </a:lnTo>
                      <a:lnTo>
                        <a:pt x="401" y="3672"/>
                      </a:lnTo>
                      <a:lnTo>
                        <a:pt x="390" y="3643"/>
                      </a:lnTo>
                      <a:lnTo>
                        <a:pt x="327" y="3579"/>
                      </a:lnTo>
                      <a:lnTo>
                        <a:pt x="305" y="3549"/>
                      </a:lnTo>
                      <a:lnTo>
                        <a:pt x="262" y="3510"/>
                      </a:lnTo>
                      <a:lnTo>
                        <a:pt x="237" y="3500"/>
                      </a:lnTo>
                      <a:lnTo>
                        <a:pt x="219" y="3503"/>
                      </a:lnTo>
                      <a:lnTo>
                        <a:pt x="201" y="3517"/>
                      </a:lnTo>
                      <a:lnTo>
                        <a:pt x="161" y="3520"/>
                      </a:lnTo>
                      <a:lnTo>
                        <a:pt x="131" y="3508"/>
                      </a:lnTo>
                      <a:lnTo>
                        <a:pt x="110" y="3484"/>
                      </a:lnTo>
                      <a:lnTo>
                        <a:pt x="100" y="3453"/>
                      </a:lnTo>
                      <a:lnTo>
                        <a:pt x="91" y="3387"/>
                      </a:lnTo>
                      <a:lnTo>
                        <a:pt x="84" y="3360"/>
                      </a:lnTo>
                      <a:lnTo>
                        <a:pt x="72" y="3337"/>
                      </a:lnTo>
                      <a:lnTo>
                        <a:pt x="40" y="3322"/>
                      </a:lnTo>
                      <a:lnTo>
                        <a:pt x="0" y="3320"/>
                      </a:lnTo>
                      <a:lnTo>
                        <a:pt x="19" y="3274"/>
                      </a:lnTo>
                      <a:lnTo>
                        <a:pt x="52" y="3227"/>
                      </a:lnTo>
                      <a:lnTo>
                        <a:pt x="84" y="3164"/>
                      </a:lnTo>
                      <a:lnTo>
                        <a:pt x="102" y="3115"/>
                      </a:lnTo>
                      <a:lnTo>
                        <a:pt x="124" y="3104"/>
                      </a:lnTo>
                      <a:lnTo>
                        <a:pt x="170" y="3107"/>
                      </a:lnTo>
                      <a:lnTo>
                        <a:pt x="191" y="3098"/>
                      </a:lnTo>
                      <a:lnTo>
                        <a:pt x="220" y="3069"/>
                      </a:lnTo>
                      <a:lnTo>
                        <a:pt x="237" y="3065"/>
                      </a:lnTo>
                      <a:lnTo>
                        <a:pt x="279" y="3067"/>
                      </a:lnTo>
                      <a:lnTo>
                        <a:pt x="292" y="3047"/>
                      </a:lnTo>
                      <a:lnTo>
                        <a:pt x="292" y="3014"/>
                      </a:lnTo>
                      <a:lnTo>
                        <a:pt x="264" y="2902"/>
                      </a:lnTo>
                      <a:lnTo>
                        <a:pt x="267" y="2859"/>
                      </a:lnTo>
                      <a:lnTo>
                        <a:pt x="285" y="2839"/>
                      </a:lnTo>
                      <a:lnTo>
                        <a:pt x="309" y="2824"/>
                      </a:lnTo>
                      <a:lnTo>
                        <a:pt x="329" y="2800"/>
                      </a:lnTo>
                      <a:lnTo>
                        <a:pt x="340" y="2773"/>
                      </a:lnTo>
                      <a:lnTo>
                        <a:pt x="336" y="2717"/>
                      </a:lnTo>
                      <a:lnTo>
                        <a:pt x="337" y="2685"/>
                      </a:lnTo>
                      <a:lnTo>
                        <a:pt x="326" y="2592"/>
                      </a:lnTo>
                      <a:lnTo>
                        <a:pt x="316" y="2569"/>
                      </a:lnTo>
                      <a:lnTo>
                        <a:pt x="282" y="2528"/>
                      </a:lnTo>
                      <a:lnTo>
                        <a:pt x="271" y="2467"/>
                      </a:lnTo>
                      <a:lnTo>
                        <a:pt x="260" y="2453"/>
                      </a:lnTo>
                      <a:lnTo>
                        <a:pt x="234" y="2438"/>
                      </a:lnTo>
                      <a:lnTo>
                        <a:pt x="210" y="2432"/>
                      </a:lnTo>
                      <a:lnTo>
                        <a:pt x="176" y="2395"/>
                      </a:lnTo>
                      <a:lnTo>
                        <a:pt x="149" y="2285"/>
                      </a:lnTo>
                      <a:lnTo>
                        <a:pt x="230" y="2277"/>
                      </a:lnTo>
                      <a:lnTo>
                        <a:pt x="246" y="2253"/>
                      </a:lnTo>
                      <a:lnTo>
                        <a:pt x="244" y="2205"/>
                      </a:lnTo>
                      <a:lnTo>
                        <a:pt x="259" y="2175"/>
                      </a:lnTo>
                      <a:lnTo>
                        <a:pt x="286" y="2158"/>
                      </a:lnTo>
                      <a:lnTo>
                        <a:pt x="345" y="2130"/>
                      </a:lnTo>
                      <a:lnTo>
                        <a:pt x="390" y="2095"/>
                      </a:lnTo>
                      <a:lnTo>
                        <a:pt x="410" y="2057"/>
                      </a:lnTo>
                      <a:lnTo>
                        <a:pt x="404" y="1999"/>
                      </a:lnTo>
                      <a:lnTo>
                        <a:pt x="430" y="1943"/>
                      </a:lnTo>
                      <a:lnTo>
                        <a:pt x="434" y="1904"/>
                      </a:lnTo>
                      <a:lnTo>
                        <a:pt x="426" y="1845"/>
                      </a:lnTo>
                      <a:lnTo>
                        <a:pt x="414" y="1822"/>
                      </a:lnTo>
                      <a:lnTo>
                        <a:pt x="395" y="1809"/>
                      </a:lnTo>
                      <a:lnTo>
                        <a:pt x="375" y="1804"/>
                      </a:lnTo>
                      <a:lnTo>
                        <a:pt x="351" y="1792"/>
                      </a:lnTo>
                      <a:lnTo>
                        <a:pt x="329" y="1775"/>
                      </a:lnTo>
                      <a:lnTo>
                        <a:pt x="306" y="1748"/>
                      </a:lnTo>
                      <a:lnTo>
                        <a:pt x="296" y="1722"/>
                      </a:lnTo>
                      <a:lnTo>
                        <a:pt x="291" y="1693"/>
                      </a:lnTo>
                      <a:lnTo>
                        <a:pt x="289" y="1593"/>
                      </a:lnTo>
                      <a:lnTo>
                        <a:pt x="291" y="1550"/>
                      </a:lnTo>
                      <a:lnTo>
                        <a:pt x="303" y="1520"/>
                      </a:lnTo>
                      <a:lnTo>
                        <a:pt x="323" y="1510"/>
                      </a:lnTo>
                      <a:lnTo>
                        <a:pt x="348" y="1525"/>
                      </a:lnTo>
                      <a:lnTo>
                        <a:pt x="369" y="1529"/>
                      </a:lnTo>
                      <a:lnTo>
                        <a:pt x="384" y="1508"/>
                      </a:lnTo>
                      <a:lnTo>
                        <a:pt x="394" y="1478"/>
                      </a:lnTo>
                      <a:lnTo>
                        <a:pt x="408" y="1402"/>
                      </a:lnTo>
                      <a:lnTo>
                        <a:pt x="426" y="1360"/>
                      </a:lnTo>
                      <a:lnTo>
                        <a:pt x="475" y="1288"/>
                      </a:lnTo>
                      <a:lnTo>
                        <a:pt x="481" y="1252"/>
                      </a:lnTo>
                      <a:lnTo>
                        <a:pt x="483" y="1213"/>
                      </a:lnTo>
                      <a:lnTo>
                        <a:pt x="488" y="1185"/>
                      </a:lnTo>
                      <a:lnTo>
                        <a:pt x="501" y="1152"/>
                      </a:lnTo>
                      <a:lnTo>
                        <a:pt x="515" y="1130"/>
                      </a:lnTo>
                      <a:lnTo>
                        <a:pt x="538" y="1117"/>
                      </a:lnTo>
                      <a:lnTo>
                        <a:pt x="603" y="1098"/>
                      </a:lnTo>
                      <a:lnTo>
                        <a:pt x="616" y="1077"/>
                      </a:lnTo>
                      <a:lnTo>
                        <a:pt x="621" y="1045"/>
                      </a:lnTo>
                      <a:lnTo>
                        <a:pt x="623" y="988"/>
                      </a:lnTo>
                      <a:lnTo>
                        <a:pt x="619" y="960"/>
                      </a:lnTo>
                      <a:lnTo>
                        <a:pt x="609" y="944"/>
                      </a:lnTo>
                      <a:lnTo>
                        <a:pt x="583" y="955"/>
                      </a:lnTo>
                      <a:lnTo>
                        <a:pt x="556" y="944"/>
                      </a:lnTo>
                      <a:lnTo>
                        <a:pt x="546" y="903"/>
                      </a:lnTo>
                      <a:lnTo>
                        <a:pt x="554" y="867"/>
                      </a:lnTo>
                      <a:lnTo>
                        <a:pt x="566" y="838"/>
                      </a:lnTo>
                      <a:lnTo>
                        <a:pt x="584" y="812"/>
                      </a:lnTo>
                      <a:lnTo>
                        <a:pt x="589" y="788"/>
                      </a:lnTo>
                      <a:lnTo>
                        <a:pt x="584" y="770"/>
                      </a:lnTo>
                      <a:lnTo>
                        <a:pt x="580" y="710"/>
                      </a:lnTo>
                      <a:lnTo>
                        <a:pt x="636" y="699"/>
                      </a:lnTo>
                      <a:lnTo>
                        <a:pt x="893" y="564"/>
                      </a:lnTo>
                      <a:lnTo>
                        <a:pt x="958" y="553"/>
                      </a:lnTo>
                      <a:lnTo>
                        <a:pt x="1026" y="580"/>
                      </a:lnTo>
                      <a:lnTo>
                        <a:pt x="1161" y="679"/>
                      </a:lnTo>
                      <a:lnTo>
                        <a:pt x="1231" y="699"/>
                      </a:lnTo>
                      <a:lnTo>
                        <a:pt x="1304" y="667"/>
                      </a:lnTo>
                      <a:lnTo>
                        <a:pt x="1426" y="595"/>
                      </a:lnTo>
                      <a:lnTo>
                        <a:pt x="1466" y="553"/>
                      </a:lnTo>
                      <a:lnTo>
                        <a:pt x="1639" y="318"/>
                      </a:lnTo>
                      <a:lnTo>
                        <a:pt x="1723" y="252"/>
                      </a:lnTo>
                      <a:lnTo>
                        <a:pt x="1991" y="132"/>
                      </a:lnTo>
                      <a:lnTo>
                        <a:pt x="2013" y="130"/>
                      </a:lnTo>
                      <a:lnTo>
                        <a:pt x="2060" y="149"/>
                      </a:lnTo>
                      <a:lnTo>
                        <a:pt x="2078" y="145"/>
                      </a:lnTo>
                      <a:lnTo>
                        <a:pt x="2091" y="112"/>
                      </a:lnTo>
                      <a:lnTo>
                        <a:pt x="2094" y="69"/>
                      </a:lnTo>
                      <a:lnTo>
                        <a:pt x="2101" y="28"/>
                      </a:lnTo>
                      <a:lnTo>
                        <a:pt x="2131" y="0"/>
                      </a:lnTo>
                      <a:lnTo>
                        <a:pt x="2176" y="15"/>
                      </a:lnTo>
                      <a:lnTo>
                        <a:pt x="2214" y="79"/>
                      </a:lnTo>
                      <a:lnTo>
                        <a:pt x="2269" y="242"/>
                      </a:lnTo>
                      <a:lnTo>
                        <a:pt x="2324" y="474"/>
                      </a:lnTo>
                      <a:lnTo>
                        <a:pt x="2348" y="544"/>
                      </a:lnTo>
                      <a:lnTo>
                        <a:pt x="2369" y="584"/>
                      </a:lnTo>
                      <a:lnTo>
                        <a:pt x="2440" y="663"/>
                      </a:lnTo>
                      <a:lnTo>
                        <a:pt x="2460" y="700"/>
                      </a:lnTo>
                      <a:lnTo>
                        <a:pt x="2498" y="823"/>
                      </a:lnTo>
                      <a:lnTo>
                        <a:pt x="2560" y="938"/>
                      </a:lnTo>
                      <a:lnTo>
                        <a:pt x="2636" y="994"/>
                      </a:lnTo>
                      <a:lnTo>
                        <a:pt x="3370" y="1123"/>
                      </a:lnTo>
                      <a:lnTo>
                        <a:pt x="3515" y="1095"/>
                      </a:lnTo>
                      <a:lnTo>
                        <a:pt x="3621" y="1148"/>
                      </a:lnTo>
                      <a:lnTo>
                        <a:pt x="3658" y="1155"/>
                      </a:lnTo>
                      <a:lnTo>
                        <a:pt x="3784" y="1144"/>
                      </a:lnTo>
                      <a:lnTo>
                        <a:pt x="3810" y="1157"/>
                      </a:lnTo>
                      <a:lnTo>
                        <a:pt x="3825" y="1189"/>
                      </a:lnTo>
                      <a:lnTo>
                        <a:pt x="3865" y="1318"/>
                      </a:lnTo>
                      <a:lnTo>
                        <a:pt x="3884" y="1358"/>
                      </a:lnTo>
                      <a:lnTo>
                        <a:pt x="3909" y="1384"/>
                      </a:lnTo>
                      <a:lnTo>
                        <a:pt x="4031" y="1469"/>
                      </a:lnTo>
                      <a:lnTo>
                        <a:pt x="4254" y="1722"/>
                      </a:lnTo>
                      <a:lnTo>
                        <a:pt x="4445" y="1851"/>
                      </a:lnTo>
                      <a:close/>
                    </a:path>
                  </a:pathLst>
                </a:custGeom>
                <a:solidFill>
                  <a:srgbClr val="7D9CE8"/>
                </a:solidFill>
                <a:ln>
                  <a:headEnd/>
                  <a:tailEnd/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00"/>
                </a:p>
              </p:txBody>
            </p:sp>
            <p:sp>
              <p:nvSpPr>
                <p:cNvPr id="50" name="Šiauliai" descr="{&quot;Key&quot;:&quot;šiauliai&quot;,&quot;Name&quot;:&quot;Šiauliai&quot;,&quot;Value&quot;:1.0,&quot;Formula&quot;:&quot;&quot;,&quot;Text&quot;:&quot;&quot;,&quot;OfficeApplication&quot;:1,&quot;HasValue&quot;:true}">
                  <a:extLst>
                    <a:ext uri="{FF2B5EF4-FFF2-40B4-BE49-F238E27FC236}">
                      <a16:creationId xmlns:a16="http://schemas.microsoft.com/office/drawing/2014/main" id="{D77E2CD2-5A70-E1F2-90F4-EAB6BC91E6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762" y="936"/>
                  <a:ext cx="1290" cy="1211"/>
                </a:xfrm>
                <a:custGeom>
                  <a:avLst/>
                  <a:gdLst>
                    <a:gd name="T0" fmla="*/ 3735 w 3791"/>
                    <a:gd name="T1" fmla="*/ 720 h 3559"/>
                    <a:gd name="T2" fmla="*/ 3778 w 3791"/>
                    <a:gd name="T3" fmla="*/ 826 h 3559"/>
                    <a:gd name="T4" fmla="*/ 3771 w 3791"/>
                    <a:gd name="T5" fmla="*/ 980 h 3559"/>
                    <a:gd name="T6" fmla="*/ 3651 w 3791"/>
                    <a:gd name="T7" fmla="*/ 1095 h 3559"/>
                    <a:gd name="T8" fmla="*/ 3563 w 3791"/>
                    <a:gd name="T9" fmla="*/ 1360 h 3559"/>
                    <a:gd name="T10" fmla="*/ 3471 w 3791"/>
                    <a:gd name="T11" fmla="*/ 1402 h 3559"/>
                    <a:gd name="T12" fmla="*/ 3475 w 3791"/>
                    <a:gd name="T13" fmla="*/ 1630 h 3559"/>
                    <a:gd name="T14" fmla="*/ 3583 w 3791"/>
                    <a:gd name="T15" fmla="*/ 1704 h 3559"/>
                    <a:gd name="T16" fmla="*/ 3579 w 3791"/>
                    <a:gd name="T17" fmla="*/ 1939 h 3559"/>
                    <a:gd name="T18" fmla="*/ 3413 w 3791"/>
                    <a:gd name="T19" fmla="*/ 2087 h 3559"/>
                    <a:gd name="T20" fmla="*/ 3379 w 3791"/>
                    <a:gd name="T21" fmla="*/ 2314 h 3559"/>
                    <a:gd name="T22" fmla="*/ 3485 w 3791"/>
                    <a:gd name="T23" fmla="*/ 2451 h 3559"/>
                    <a:gd name="T24" fmla="*/ 3498 w 3791"/>
                    <a:gd name="T25" fmla="*/ 2683 h 3559"/>
                    <a:gd name="T26" fmla="*/ 3461 w 3791"/>
                    <a:gd name="T27" fmla="*/ 2896 h 3559"/>
                    <a:gd name="T28" fmla="*/ 3360 w 3791"/>
                    <a:gd name="T29" fmla="*/ 2980 h 3559"/>
                    <a:gd name="T30" fmla="*/ 3221 w 3791"/>
                    <a:gd name="T31" fmla="*/ 3109 h 3559"/>
                    <a:gd name="T32" fmla="*/ 2741 w 3791"/>
                    <a:gd name="T33" fmla="*/ 3459 h 3559"/>
                    <a:gd name="T34" fmla="*/ 2623 w 3791"/>
                    <a:gd name="T35" fmla="*/ 3528 h 3559"/>
                    <a:gd name="T36" fmla="*/ 2574 w 3791"/>
                    <a:gd name="T37" fmla="*/ 3370 h 3559"/>
                    <a:gd name="T38" fmla="*/ 2470 w 3791"/>
                    <a:gd name="T39" fmla="*/ 3291 h 3559"/>
                    <a:gd name="T40" fmla="*/ 2361 w 3791"/>
                    <a:gd name="T41" fmla="*/ 3339 h 3559"/>
                    <a:gd name="T42" fmla="*/ 2178 w 3791"/>
                    <a:gd name="T43" fmla="*/ 3348 h 3559"/>
                    <a:gd name="T44" fmla="*/ 1843 w 3791"/>
                    <a:gd name="T45" fmla="*/ 3294 h 3559"/>
                    <a:gd name="T46" fmla="*/ 1748 w 3791"/>
                    <a:gd name="T47" fmla="*/ 3169 h 3559"/>
                    <a:gd name="T48" fmla="*/ 1480 w 3791"/>
                    <a:gd name="T49" fmla="*/ 3309 h 3559"/>
                    <a:gd name="T50" fmla="*/ 989 w 3791"/>
                    <a:gd name="T51" fmla="*/ 3520 h 3559"/>
                    <a:gd name="T52" fmla="*/ 764 w 3791"/>
                    <a:gd name="T53" fmla="*/ 3455 h 3559"/>
                    <a:gd name="T54" fmla="*/ 556 w 3791"/>
                    <a:gd name="T55" fmla="*/ 3375 h 3559"/>
                    <a:gd name="T56" fmla="*/ 315 w 3791"/>
                    <a:gd name="T57" fmla="*/ 3121 h 3559"/>
                    <a:gd name="T58" fmla="*/ 251 w 3791"/>
                    <a:gd name="T59" fmla="*/ 2977 h 3559"/>
                    <a:gd name="T60" fmla="*/ 178 w 3791"/>
                    <a:gd name="T61" fmla="*/ 2845 h 3559"/>
                    <a:gd name="T62" fmla="*/ 276 w 3791"/>
                    <a:gd name="T63" fmla="*/ 2701 h 3559"/>
                    <a:gd name="T64" fmla="*/ 273 w 3791"/>
                    <a:gd name="T65" fmla="*/ 2428 h 3559"/>
                    <a:gd name="T66" fmla="*/ 329 w 3791"/>
                    <a:gd name="T67" fmla="*/ 2295 h 3559"/>
                    <a:gd name="T68" fmla="*/ 410 w 3791"/>
                    <a:gd name="T69" fmla="*/ 2134 h 3559"/>
                    <a:gd name="T70" fmla="*/ 525 w 3791"/>
                    <a:gd name="T71" fmla="*/ 2051 h 3559"/>
                    <a:gd name="T72" fmla="*/ 658 w 3791"/>
                    <a:gd name="T73" fmla="*/ 1794 h 3559"/>
                    <a:gd name="T74" fmla="*/ 613 w 3791"/>
                    <a:gd name="T75" fmla="*/ 1684 h 3559"/>
                    <a:gd name="T76" fmla="*/ 523 w 3791"/>
                    <a:gd name="T77" fmla="*/ 1732 h 3559"/>
                    <a:gd name="T78" fmla="*/ 438 w 3791"/>
                    <a:gd name="T79" fmla="*/ 1619 h 3559"/>
                    <a:gd name="T80" fmla="*/ 496 w 3791"/>
                    <a:gd name="T81" fmla="*/ 1467 h 3559"/>
                    <a:gd name="T82" fmla="*/ 620 w 3791"/>
                    <a:gd name="T83" fmla="*/ 1319 h 3559"/>
                    <a:gd name="T84" fmla="*/ 651 w 3791"/>
                    <a:gd name="T85" fmla="*/ 1204 h 3559"/>
                    <a:gd name="T86" fmla="*/ 641 w 3791"/>
                    <a:gd name="T87" fmla="*/ 1076 h 3559"/>
                    <a:gd name="T88" fmla="*/ 465 w 3791"/>
                    <a:gd name="T89" fmla="*/ 1127 h 3559"/>
                    <a:gd name="T90" fmla="*/ 196 w 3791"/>
                    <a:gd name="T91" fmla="*/ 1180 h 3559"/>
                    <a:gd name="T92" fmla="*/ 118 w 3791"/>
                    <a:gd name="T93" fmla="*/ 1076 h 3559"/>
                    <a:gd name="T94" fmla="*/ 89 w 3791"/>
                    <a:gd name="T95" fmla="*/ 987 h 3559"/>
                    <a:gd name="T96" fmla="*/ 124 w 3791"/>
                    <a:gd name="T97" fmla="*/ 606 h 3559"/>
                    <a:gd name="T98" fmla="*/ 143 w 3791"/>
                    <a:gd name="T99" fmla="*/ 439 h 3559"/>
                    <a:gd name="T100" fmla="*/ 235 w 3791"/>
                    <a:gd name="T101" fmla="*/ 337 h 3559"/>
                    <a:gd name="T102" fmla="*/ 399 w 3791"/>
                    <a:gd name="T103" fmla="*/ 294 h 3559"/>
                    <a:gd name="T104" fmla="*/ 379 w 3791"/>
                    <a:gd name="T105" fmla="*/ 151 h 3559"/>
                    <a:gd name="T106" fmla="*/ 583 w 3791"/>
                    <a:gd name="T107" fmla="*/ 226 h 3559"/>
                    <a:gd name="T108" fmla="*/ 1168 w 3791"/>
                    <a:gd name="T109" fmla="*/ 0 h 3559"/>
                    <a:gd name="T110" fmla="*/ 1566 w 3791"/>
                    <a:gd name="T111" fmla="*/ 387 h 3559"/>
                    <a:gd name="T112" fmla="*/ 1986 w 3791"/>
                    <a:gd name="T113" fmla="*/ 159 h 3559"/>
                    <a:gd name="T114" fmla="*/ 2770 w 3791"/>
                    <a:gd name="T115" fmla="*/ 231 h 3559"/>
                    <a:gd name="T116" fmla="*/ 2933 w 3791"/>
                    <a:gd name="T117" fmla="*/ 330 h 3559"/>
                    <a:gd name="T118" fmla="*/ 3681 w 3791"/>
                    <a:gd name="T119" fmla="*/ 580 h 35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3791" h="3559">
                      <a:moveTo>
                        <a:pt x="3749" y="593"/>
                      </a:moveTo>
                      <a:lnTo>
                        <a:pt x="3753" y="652"/>
                      </a:lnTo>
                      <a:lnTo>
                        <a:pt x="3758" y="670"/>
                      </a:lnTo>
                      <a:lnTo>
                        <a:pt x="3753" y="694"/>
                      </a:lnTo>
                      <a:lnTo>
                        <a:pt x="3735" y="720"/>
                      </a:lnTo>
                      <a:lnTo>
                        <a:pt x="3723" y="749"/>
                      </a:lnTo>
                      <a:lnTo>
                        <a:pt x="3715" y="785"/>
                      </a:lnTo>
                      <a:lnTo>
                        <a:pt x="3725" y="826"/>
                      </a:lnTo>
                      <a:lnTo>
                        <a:pt x="3752" y="837"/>
                      </a:lnTo>
                      <a:lnTo>
                        <a:pt x="3778" y="826"/>
                      </a:lnTo>
                      <a:lnTo>
                        <a:pt x="3788" y="842"/>
                      </a:lnTo>
                      <a:lnTo>
                        <a:pt x="3791" y="870"/>
                      </a:lnTo>
                      <a:lnTo>
                        <a:pt x="3790" y="927"/>
                      </a:lnTo>
                      <a:lnTo>
                        <a:pt x="3785" y="959"/>
                      </a:lnTo>
                      <a:lnTo>
                        <a:pt x="3771" y="980"/>
                      </a:lnTo>
                      <a:lnTo>
                        <a:pt x="3706" y="999"/>
                      </a:lnTo>
                      <a:lnTo>
                        <a:pt x="3684" y="1012"/>
                      </a:lnTo>
                      <a:lnTo>
                        <a:pt x="3670" y="1034"/>
                      </a:lnTo>
                      <a:lnTo>
                        <a:pt x="3656" y="1067"/>
                      </a:lnTo>
                      <a:lnTo>
                        <a:pt x="3651" y="1095"/>
                      </a:lnTo>
                      <a:lnTo>
                        <a:pt x="3650" y="1134"/>
                      </a:lnTo>
                      <a:lnTo>
                        <a:pt x="3644" y="1170"/>
                      </a:lnTo>
                      <a:lnTo>
                        <a:pt x="3595" y="1242"/>
                      </a:lnTo>
                      <a:lnTo>
                        <a:pt x="3576" y="1284"/>
                      </a:lnTo>
                      <a:lnTo>
                        <a:pt x="3563" y="1360"/>
                      </a:lnTo>
                      <a:lnTo>
                        <a:pt x="3553" y="1390"/>
                      </a:lnTo>
                      <a:lnTo>
                        <a:pt x="3538" y="1411"/>
                      </a:lnTo>
                      <a:lnTo>
                        <a:pt x="3516" y="1407"/>
                      </a:lnTo>
                      <a:lnTo>
                        <a:pt x="3491" y="1392"/>
                      </a:lnTo>
                      <a:lnTo>
                        <a:pt x="3471" y="1402"/>
                      </a:lnTo>
                      <a:lnTo>
                        <a:pt x="3460" y="1432"/>
                      </a:lnTo>
                      <a:lnTo>
                        <a:pt x="3458" y="1475"/>
                      </a:lnTo>
                      <a:lnTo>
                        <a:pt x="3460" y="1575"/>
                      </a:lnTo>
                      <a:lnTo>
                        <a:pt x="3465" y="1604"/>
                      </a:lnTo>
                      <a:lnTo>
                        <a:pt x="3475" y="1630"/>
                      </a:lnTo>
                      <a:lnTo>
                        <a:pt x="3498" y="1657"/>
                      </a:lnTo>
                      <a:lnTo>
                        <a:pt x="3520" y="1674"/>
                      </a:lnTo>
                      <a:lnTo>
                        <a:pt x="3544" y="1686"/>
                      </a:lnTo>
                      <a:lnTo>
                        <a:pt x="3564" y="1691"/>
                      </a:lnTo>
                      <a:lnTo>
                        <a:pt x="3583" y="1704"/>
                      </a:lnTo>
                      <a:lnTo>
                        <a:pt x="3595" y="1728"/>
                      </a:lnTo>
                      <a:lnTo>
                        <a:pt x="3603" y="1786"/>
                      </a:lnTo>
                      <a:lnTo>
                        <a:pt x="3599" y="1825"/>
                      </a:lnTo>
                      <a:lnTo>
                        <a:pt x="3573" y="1881"/>
                      </a:lnTo>
                      <a:lnTo>
                        <a:pt x="3579" y="1939"/>
                      </a:lnTo>
                      <a:lnTo>
                        <a:pt x="3559" y="1977"/>
                      </a:lnTo>
                      <a:lnTo>
                        <a:pt x="3514" y="2012"/>
                      </a:lnTo>
                      <a:lnTo>
                        <a:pt x="3455" y="2040"/>
                      </a:lnTo>
                      <a:lnTo>
                        <a:pt x="3428" y="2057"/>
                      </a:lnTo>
                      <a:lnTo>
                        <a:pt x="3413" y="2087"/>
                      </a:lnTo>
                      <a:lnTo>
                        <a:pt x="3415" y="2135"/>
                      </a:lnTo>
                      <a:lnTo>
                        <a:pt x="3399" y="2159"/>
                      </a:lnTo>
                      <a:lnTo>
                        <a:pt x="3318" y="2168"/>
                      </a:lnTo>
                      <a:lnTo>
                        <a:pt x="3345" y="2278"/>
                      </a:lnTo>
                      <a:lnTo>
                        <a:pt x="3379" y="2314"/>
                      </a:lnTo>
                      <a:lnTo>
                        <a:pt x="3403" y="2320"/>
                      </a:lnTo>
                      <a:lnTo>
                        <a:pt x="3429" y="2335"/>
                      </a:lnTo>
                      <a:lnTo>
                        <a:pt x="3440" y="2349"/>
                      </a:lnTo>
                      <a:lnTo>
                        <a:pt x="3451" y="2410"/>
                      </a:lnTo>
                      <a:lnTo>
                        <a:pt x="3485" y="2451"/>
                      </a:lnTo>
                      <a:lnTo>
                        <a:pt x="3495" y="2474"/>
                      </a:lnTo>
                      <a:lnTo>
                        <a:pt x="3506" y="2568"/>
                      </a:lnTo>
                      <a:lnTo>
                        <a:pt x="3505" y="2599"/>
                      </a:lnTo>
                      <a:lnTo>
                        <a:pt x="3509" y="2655"/>
                      </a:lnTo>
                      <a:lnTo>
                        <a:pt x="3498" y="2683"/>
                      </a:lnTo>
                      <a:lnTo>
                        <a:pt x="3478" y="2706"/>
                      </a:lnTo>
                      <a:lnTo>
                        <a:pt x="3454" y="2721"/>
                      </a:lnTo>
                      <a:lnTo>
                        <a:pt x="3436" y="2741"/>
                      </a:lnTo>
                      <a:lnTo>
                        <a:pt x="3433" y="2784"/>
                      </a:lnTo>
                      <a:lnTo>
                        <a:pt x="3461" y="2896"/>
                      </a:lnTo>
                      <a:lnTo>
                        <a:pt x="3461" y="2929"/>
                      </a:lnTo>
                      <a:lnTo>
                        <a:pt x="3448" y="2949"/>
                      </a:lnTo>
                      <a:lnTo>
                        <a:pt x="3406" y="2948"/>
                      </a:lnTo>
                      <a:lnTo>
                        <a:pt x="3389" y="2951"/>
                      </a:lnTo>
                      <a:lnTo>
                        <a:pt x="3360" y="2980"/>
                      </a:lnTo>
                      <a:lnTo>
                        <a:pt x="3339" y="2989"/>
                      </a:lnTo>
                      <a:lnTo>
                        <a:pt x="3293" y="2986"/>
                      </a:lnTo>
                      <a:lnTo>
                        <a:pt x="3271" y="2998"/>
                      </a:lnTo>
                      <a:lnTo>
                        <a:pt x="3253" y="3046"/>
                      </a:lnTo>
                      <a:lnTo>
                        <a:pt x="3221" y="3109"/>
                      </a:lnTo>
                      <a:lnTo>
                        <a:pt x="3188" y="3156"/>
                      </a:lnTo>
                      <a:lnTo>
                        <a:pt x="3169" y="3203"/>
                      </a:lnTo>
                      <a:lnTo>
                        <a:pt x="2879" y="3348"/>
                      </a:lnTo>
                      <a:lnTo>
                        <a:pt x="2781" y="3418"/>
                      </a:lnTo>
                      <a:lnTo>
                        <a:pt x="2741" y="3459"/>
                      </a:lnTo>
                      <a:lnTo>
                        <a:pt x="2720" y="3488"/>
                      </a:lnTo>
                      <a:lnTo>
                        <a:pt x="2688" y="3551"/>
                      </a:lnTo>
                      <a:lnTo>
                        <a:pt x="2674" y="3558"/>
                      </a:lnTo>
                      <a:lnTo>
                        <a:pt x="2656" y="3550"/>
                      </a:lnTo>
                      <a:lnTo>
                        <a:pt x="2623" y="3528"/>
                      </a:lnTo>
                      <a:lnTo>
                        <a:pt x="2561" y="3525"/>
                      </a:lnTo>
                      <a:lnTo>
                        <a:pt x="2536" y="3465"/>
                      </a:lnTo>
                      <a:lnTo>
                        <a:pt x="2551" y="3420"/>
                      </a:lnTo>
                      <a:lnTo>
                        <a:pt x="2564" y="3398"/>
                      </a:lnTo>
                      <a:lnTo>
                        <a:pt x="2574" y="3370"/>
                      </a:lnTo>
                      <a:lnTo>
                        <a:pt x="2571" y="3354"/>
                      </a:lnTo>
                      <a:lnTo>
                        <a:pt x="2560" y="3346"/>
                      </a:lnTo>
                      <a:lnTo>
                        <a:pt x="2519" y="3331"/>
                      </a:lnTo>
                      <a:lnTo>
                        <a:pt x="2493" y="3303"/>
                      </a:lnTo>
                      <a:lnTo>
                        <a:pt x="2470" y="3291"/>
                      </a:lnTo>
                      <a:lnTo>
                        <a:pt x="2453" y="3288"/>
                      </a:lnTo>
                      <a:lnTo>
                        <a:pt x="2439" y="3293"/>
                      </a:lnTo>
                      <a:lnTo>
                        <a:pt x="2408" y="3321"/>
                      </a:lnTo>
                      <a:lnTo>
                        <a:pt x="2370" y="3331"/>
                      </a:lnTo>
                      <a:lnTo>
                        <a:pt x="2361" y="3339"/>
                      </a:lnTo>
                      <a:lnTo>
                        <a:pt x="2354" y="3386"/>
                      </a:lnTo>
                      <a:lnTo>
                        <a:pt x="2331" y="3396"/>
                      </a:lnTo>
                      <a:lnTo>
                        <a:pt x="2296" y="3396"/>
                      </a:lnTo>
                      <a:lnTo>
                        <a:pt x="2224" y="3376"/>
                      </a:lnTo>
                      <a:lnTo>
                        <a:pt x="2178" y="3348"/>
                      </a:lnTo>
                      <a:lnTo>
                        <a:pt x="2016" y="3210"/>
                      </a:lnTo>
                      <a:lnTo>
                        <a:pt x="1909" y="3276"/>
                      </a:lnTo>
                      <a:lnTo>
                        <a:pt x="1890" y="3294"/>
                      </a:lnTo>
                      <a:lnTo>
                        <a:pt x="1863" y="3305"/>
                      </a:lnTo>
                      <a:lnTo>
                        <a:pt x="1843" y="3294"/>
                      </a:lnTo>
                      <a:lnTo>
                        <a:pt x="1829" y="3270"/>
                      </a:lnTo>
                      <a:lnTo>
                        <a:pt x="1811" y="3210"/>
                      </a:lnTo>
                      <a:lnTo>
                        <a:pt x="1801" y="3190"/>
                      </a:lnTo>
                      <a:lnTo>
                        <a:pt x="1786" y="3178"/>
                      </a:lnTo>
                      <a:lnTo>
                        <a:pt x="1748" y="3169"/>
                      </a:lnTo>
                      <a:lnTo>
                        <a:pt x="1701" y="3168"/>
                      </a:lnTo>
                      <a:lnTo>
                        <a:pt x="1570" y="3184"/>
                      </a:lnTo>
                      <a:lnTo>
                        <a:pt x="1526" y="3216"/>
                      </a:lnTo>
                      <a:lnTo>
                        <a:pt x="1486" y="3281"/>
                      </a:lnTo>
                      <a:lnTo>
                        <a:pt x="1480" y="3309"/>
                      </a:lnTo>
                      <a:lnTo>
                        <a:pt x="1468" y="3331"/>
                      </a:lnTo>
                      <a:lnTo>
                        <a:pt x="1449" y="3351"/>
                      </a:lnTo>
                      <a:lnTo>
                        <a:pt x="1371" y="3404"/>
                      </a:lnTo>
                      <a:lnTo>
                        <a:pt x="1044" y="3535"/>
                      </a:lnTo>
                      <a:lnTo>
                        <a:pt x="989" y="3520"/>
                      </a:lnTo>
                      <a:lnTo>
                        <a:pt x="974" y="3505"/>
                      </a:lnTo>
                      <a:lnTo>
                        <a:pt x="964" y="3455"/>
                      </a:lnTo>
                      <a:lnTo>
                        <a:pt x="949" y="3439"/>
                      </a:lnTo>
                      <a:lnTo>
                        <a:pt x="921" y="3431"/>
                      </a:lnTo>
                      <a:lnTo>
                        <a:pt x="764" y="3455"/>
                      </a:lnTo>
                      <a:lnTo>
                        <a:pt x="641" y="3503"/>
                      </a:lnTo>
                      <a:lnTo>
                        <a:pt x="575" y="3559"/>
                      </a:lnTo>
                      <a:lnTo>
                        <a:pt x="524" y="3533"/>
                      </a:lnTo>
                      <a:lnTo>
                        <a:pt x="511" y="3445"/>
                      </a:lnTo>
                      <a:lnTo>
                        <a:pt x="556" y="3375"/>
                      </a:lnTo>
                      <a:lnTo>
                        <a:pt x="553" y="3359"/>
                      </a:lnTo>
                      <a:lnTo>
                        <a:pt x="516" y="3330"/>
                      </a:lnTo>
                      <a:lnTo>
                        <a:pt x="436" y="3209"/>
                      </a:lnTo>
                      <a:lnTo>
                        <a:pt x="413" y="3182"/>
                      </a:lnTo>
                      <a:lnTo>
                        <a:pt x="315" y="3121"/>
                      </a:lnTo>
                      <a:lnTo>
                        <a:pt x="285" y="3092"/>
                      </a:lnTo>
                      <a:lnTo>
                        <a:pt x="271" y="3065"/>
                      </a:lnTo>
                      <a:lnTo>
                        <a:pt x="254" y="3022"/>
                      </a:lnTo>
                      <a:lnTo>
                        <a:pt x="250" y="2999"/>
                      </a:lnTo>
                      <a:lnTo>
                        <a:pt x="251" y="2977"/>
                      </a:lnTo>
                      <a:lnTo>
                        <a:pt x="266" y="2934"/>
                      </a:lnTo>
                      <a:lnTo>
                        <a:pt x="258" y="2919"/>
                      </a:lnTo>
                      <a:lnTo>
                        <a:pt x="213" y="2898"/>
                      </a:lnTo>
                      <a:lnTo>
                        <a:pt x="189" y="2871"/>
                      </a:lnTo>
                      <a:lnTo>
                        <a:pt x="178" y="2845"/>
                      </a:lnTo>
                      <a:lnTo>
                        <a:pt x="174" y="2826"/>
                      </a:lnTo>
                      <a:lnTo>
                        <a:pt x="175" y="2794"/>
                      </a:lnTo>
                      <a:lnTo>
                        <a:pt x="241" y="2734"/>
                      </a:lnTo>
                      <a:lnTo>
                        <a:pt x="259" y="2723"/>
                      </a:lnTo>
                      <a:lnTo>
                        <a:pt x="276" y="2701"/>
                      </a:lnTo>
                      <a:lnTo>
                        <a:pt x="279" y="2673"/>
                      </a:lnTo>
                      <a:lnTo>
                        <a:pt x="266" y="2611"/>
                      </a:lnTo>
                      <a:lnTo>
                        <a:pt x="264" y="2580"/>
                      </a:lnTo>
                      <a:lnTo>
                        <a:pt x="279" y="2461"/>
                      </a:lnTo>
                      <a:lnTo>
                        <a:pt x="273" y="2428"/>
                      </a:lnTo>
                      <a:lnTo>
                        <a:pt x="246" y="2364"/>
                      </a:lnTo>
                      <a:lnTo>
                        <a:pt x="249" y="2340"/>
                      </a:lnTo>
                      <a:lnTo>
                        <a:pt x="276" y="2314"/>
                      </a:lnTo>
                      <a:lnTo>
                        <a:pt x="300" y="2304"/>
                      </a:lnTo>
                      <a:lnTo>
                        <a:pt x="329" y="2295"/>
                      </a:lnTo>
                      <a:lnTo>
                        <a:pt x="355" y="2284"/>
                      </a:lnTo>
                      <a:lnTo>
                        <a:pt x="385" y="2261"/>
                      </a:lnTo>
                      <a:lnTo>
                        <a:pt x="406" y="2240"/>
                      </a:lnTo>
                      <a:lnTo>
                        <a:pt x="416" y="2204"/>
                      </a:lnTo>
                      <a:lnTo>
                        <a:pt x="410" y="2134"/>
                      </a:lnTo>
                      <a:lnTo>
                        <a:pt x="414" y="2104"/>
                      </a:lnTo>
                      <a:lnTo>
                        <a:pt x="430" y="2081"/>
                      </a:lnTo>
                      <a:lnTo>
                        <a:pt x="464" y="2071"/>
                      </a:lnTo>
                      <a:lnTo>
                        <a:pt x="493" y="2067"/>
                      </a:lnTo>
                      <a:lnTo>
                        <a:pt x="525" y="2051"/>
                      </a:lnTo>
                      <a:lnTo>
                        <a:pt x="545" y="2024"/>
                      </a:lnTo>
                      <a:lnTo>
                        <a:pt x="576" y="1931"/>
                      </a:lnTo>
                      <a:lnTo>
                        <a:pt x="639" y="1855"/>
                      </a:lnTo>
                      <a:lnTo>
                        <a:pt x="631" y="1814"/>
                      </a:lnTo>
                      <a:lnTo>
                        <a:pt x="658" y="1794"/>
                      </a:lnTo>
                      <a:lnTo>
                        <a:pt x="685" y="1779"/>
                      </a:lnTo>
                      <a:lnTo>
                        <a:pt x="688" y="1766"/>
                      </a:lnTo>
                      <a:lnTo>
                        <a:pt x="654" y="1742"/>
                      </a:lnTo>
                      <a:lnTo>
                        <a:pt x="636" y="1724"/>
                      </a:lnTo>
                      <a:lnTo>
                        <a:pt x="613" y="1684"/>
                      </a:lnTo>
                      <a:lnTo>
                        <a:pt x="595" y="1670"/>
                      </a:lnTo>
                      <a:lnTo>
                        <a:pt x="580" y="1675"/>
                      </a:lnTo>
                      <a:lnTo>
                        <a:pt x="561" y="1710"/>
                      </a:lnTo>
                      <a:lnTo>
                        <a:pt x="545" y="1725"/>
                      </a:lnTo>
                      <a:lnTo>
                        <a:pt x="523" y="1732"/>
                      </a:lnTo>
                      <a:lnTo>
                        <a:pt x="495" y="1727"/>
                      </a:lnTo>
                      <a:lnTo>
                        <a:pt x="475" y="1706"/>
                      </a:lnTo>
                      <a:lnTo>
                        <a:pt x="445" y="1665"/>
                      </a:lnTo>
                      <a:lnTo>
                        <a:pt x="438" y="1637"/>
                      </a:lnTo>
                      <a:lnTo>
                        <a:pt x="438" y="1619"/>
                      </a:lnTo>
                      <a:lnTo>
                        <a:pt x="448" y="1605"/>
                      </a:lnTo>
                      <a:lnTo>
                        <a:pt x="479" y="1581"/>
                      </a:lnTo>
                      <a:lnTo>
                        <a:pt x="490" y="1566"/>
                      </a:lnTo>
                      <a:lnTo>
                        <a:pt x="499" y="1547"/>
                      </a:lnTo>
                      <a:lnTo>
                        <a:pt x="496" y="1467"/>
                      </a:lnTo>
                      <a:lnTo>
                        <a:pt x="479" y="1406"/>
                      </a:lnTo>
                      <a:lnTo>
                        <a:pt x="483" y="1375"/>
                      </a:lnTo>
                      <a:lnTo>
                        <a:pt x="503" y="1354"/>
                      </a:lnTo>
                      <a:lnTo>
                        <a:pt x="603" y="1332"/>
                      </a:lnTo>
                      <a:lnTo>
                        <a:pt x="620" y="1319"/>
                      </a:lnTo>
                      <a:lnTo>
                        <a:pt x="634" y="1295"/>
                      </a:lnTo>
                      <a:lnTo>
                        <a:pt x="660" y="1289"/>
                      </a:lnTo>
                      <a:lnTo>
                        <a:pt x="695" y="1271"/>
                      </a:lnTo>
                      <a:lnTo>
                        <a:pt x="660" y="1229"/>
                      </a:lnTo>
                      <a:lnTo>
                        <a:pt x="651" y="1204"/>
                      </a:lnTo>
                      <a:lnTo>
                        <a:pt x="645" y="1172"/>
                      </a:lnTo>
                      <a:lnTo>
                        <a:pt x="650" y="1141"/>
                      </a:lnTo>
                      <a:lnTo>
                        <a:pt x="658" y="1114"/>
                      </a:lnTo>
                      <a:lnTo>
                        <a:pt x="658" y="1094"/>
                      </a:lnTo>
                      <a:lnTo>
                        <a:pt x="641" y="1076"/>
                      </a:lnTo>
                      <a:lnTo>
                        <a:pt x="614" y="1069"/>
                      </a:lnTo>
                      <a:lnTo>
                        <a:pt x="568" y="1074"/>
                      </a:lnTo>
                      <a:lnTo>
                        <a:pt x="503" y="1094"/>
                      </a:lnTo>
                      <a:lnTo>
                        <a:pt x="481" y="1107"/>
                      </a:lnTo>
                      <a:lnTo>
                        <a:pt x="465" y="1127"/>
                      </a:lnTo>
                      <a:lnTo>
                        <a:pt x="436" y="1140"/>
                      </a:lnTo>
                      <a:lnTo>
                        <a:pt x="399" y="1146"/>
                      </a:lnTo>
                      <a:lnTo>
                        <a:pt x="318" y="1135"/>
                      </a:lnTo>
                      <a:lnTo>
                        <a:pt x="225" y="1180"/>
                      </a:lnTo>
                      <a:lnTo>
                        <a:pt x="196" y="1180"/>
                      </a:lnTo>
                      <a:lnTo>
                        <a:pt x="166" y="1170"/>
                      </a:lnTo>
                      <a:lnTo>
                        <a:pt x="141" y="1150"/>
                      </a:lnTo>
                      <a:lnTo>
                        <a:pt x="131" y="1120"/>
                      </a:lnTo>
                      <a:lnTo>
                        <a:pt x="128" y="1092"/>
                      </a:lnTo>
                      <a:lnTo>
                        <a:pt x="118" y="1076"/>
                      </a:lnTo>
                      <a:lnTo>
                        <a:pt x="85" y="1075"/>
                      </a:lnTo>
                      <a:lnTo>
                        <a:pt x="74" y="1069"/>
                      </a:lnTo>
                      <a:lnTo>
                        <a:pt x="76" y="1041"/>
                      </a:lnTo>
                      <a:lnTo>
                        <a:pt x="96" y="1004"/>
                      </a:lnTo>
                      <a:lnTo>
                        <a:pt x="89" y="987"/>
                      </a:lnTo>
                      <a:lnTo>
                        <a:pt x="78" y="975"/>
                      </a:lnTo>
                      <a:lnTo>
                        <a:pt x="0" y="949"/>
                      </a:lnTo>
                      <a:lnTo>
                        <a:pt x="29" y="726"/>
                      </a:lnTo>
                      <a:lnTo>
                        <a:pt x="89" y="639"/>
                      </a:lnTo>
                      <a:lnTo>
                        <a:pt x="124" y="606"/>
                      </a:lnTo>
                      <a:lnTo>
                        <a:pt x="159" y="557"/>
                      </a:lnTo>
                      <a:lnTo>
                        <a:pt x="171" y="516"/>
                      </a:lnTo>
                      <a:lnTo>
                        <a:pt x="170" y="484"/>
                      </a:lnTo>
                      <a:lnTo>
                        <a:pt x="148" y="451"/>
                      </a:lnTo>
                      <a:lnTo>
                        <a:pt x="143" y="439"/>
                      </a:lnTo>
                      <a:lnTo>
                        <a:pt x="151" y="416"/>
                      </a:lnTo>
                      <a:lnTo>
                        <a:pt x="169" y="391"/>
                      </a:lnTo>
                      <a:lnTo>
                        <a:pt x="184" y="352"/>
                      </a:lnTo>
                      <a:lnTo>
                        <a:pt x="209" y="337"/>
                      </a:lnTo>
                      <a:lnTo>
                        <a:pt x="235" y="337"/>
                      </a:lnTo>
                      <a:lnTo>
                        <a:pt x="291" y="355"/>
                      </a:lnTo>
                      <a:lnTo>
                        <a:pt x="321" y="356"/>
                      </a:lnTo>
                      <a:lnTo>
                        <a:pt x="351" y="349"/>
                      </a:lnTo>
                      <a:lnTo>
                        <a:pt x="381" y="326"/>
                      </a:lnTo>
                      <a:lnTo>
                        <a:pt x="399" y="294"/>
                      </a:lnTo>
                      <a:lnTo>
                        <a:pt x="409" y="261"/>
                      </a:lnTo>
                      <a:lnTo>
                        <a:pt x="410" y="227"/>
                      </a:lnTo>
                      <a:lnTo>
                        <a:pt x="398" y="197"/>
                      </a:lnTo>
                      <a:lnTo>
                        <a:pt x="384" y="175"/>
                      </a:lnTo>
                      <a:lnTo>
                        <a:pt x="379" y="151"/>
                      </a:lnTo>
                      <a:lnTo>
                        <a:pt x="389" y="132"/>
                      </a:lnTo>
                      <a:lnTo>
                        <a:pt x="405" y="122"/>
                      </a:lnTo>
                      <a:lnTo>
                        <a:pt x="433" y="96"/>
                      </a:lnTo>
                      <a:lnTo>
                        <a:pt x="489" y="126"/>
                      </a:lnTo>
                      <a:lnTo>
                        <a:pt x="583" y="226"/>
                      </a:lnTo>
                      <a:lnTo>
                        <a:pt x="619" y="241"/>
                      </a:lnTo>
                      <a:lnTo>
                        <a:pt x="651" y="237"/>
                      </a:lnTo>
                      <a:lnTo>
                        <a:pt x="951" y="112"/>
                      </a:lnTo>
                      <a:lnTo>
                        <a:pt x="1091" y="14"/>
                      </a:lnTo>
                      <a:lnTo>
                        <a:pt x="1168" y="0"/>
                      </a:lnTo>
                      <a:lnTo>
                        <a:pt x="1236" y="39"/>
                      </a:lnTo>
                      <a:lnTo>
                        <a:pt x="1288" y="149"/>
                      </a:lnTo>
                      <a:lnTo>
                        <a:pt x="1363" y="339"/>
                      </a:lnTo>
                      <a:lnTo>
                        <a:pt x="1460" y="414"/>
                      </a:lnTo>
                      <a:lnTo>
                        <a:pt x="1566" y="387"/>
                      </a:lnTo>
                      <a:lnTo>
                        <a:pt x="1673" y="272"/>
                      </a:lnTo>
                      <a:lnTo>
                        <a:pt x="1655" y="232"/>
                      </a:lnTo>
                      <a:lnTo>
                        <a:pt x="1694" y="207"/>
                      </a:lnTo>
                      <a:lnTo>
                        <a:pt x="1940" y="150"/>
                      </a:lnTo>
                      <a:lnTo>
                        <a:pt x="1986" y="159"/>
                      </a:lnTo>
                      <a:lnTo>
                        <a:pt x="2350" y="315"/>
                      </a:lnTo>
                      <a:lnTo>
                        <a:pt x="2426" y="320"/>
                      </a:lnTo>
                      <a:lnTo>
                        <a:pt x="2554" y="244"/>
                      </a:lnTo>
                      <a:lnTo>
                        <a:pt x="2623" y="224"/>
                      </a:lnTo>
                      <a:lnTo>
                        <a:pt x="2770" y="231"/>
                      </a:lnTo>
                      <a:lnTo>
                        <a:pt x="2828" y="221"/>
                      </a:lnTo>
                      <a:lnTo>
                        <a:pt x="2845" y="227"/>
                      </a:lnTo>
                      <a:lnTo>
                        <a:pt x="2864" y="254"/>
                      </a:lnTo>
                      <a:lnTo>
                        <a:pt x="2866" y="319"/>
                      </a:lnTo>
                      <a:lnTo>
                        <a:pt x="2933" y="330"/>
                      </a:lnTo>
                      <a:lnTo>
                        <a:pt x="3079" y="296"/>
                      </a:lnTo>
                      <a:lnTo>
                        <a:pt x="3149" y="297"/>
                      </a:lnTo>
                      <a:lnTo>
                        <a:pt x="3411" y="382"/>
                      </a:lnTo>
                      <a:lnTo>
                        <a:pt x="3610" y="540"/>
                      </a:lnTo>
                      <a:lnTo>
                        <a:pt x="3681" y="580"/>
                      </a:lnTo>
                      <a:lnTo>
                        <a:pt x="3749" y="593"/>
                      </a:lnTo>
                      <a:close/>
                    </a:path>
                  </a:pathLst>
                </a:custGeom>
                <a:solidFill>
                  <a:srgbClr val="7D9CE8"/>
                </a:solidFill>
                <a:ln>
                  <a:headEnd/>
                  <a:tailEnd/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00"/>
                </a:p>
              </p:txBody>
            </p:sp>
            <p:sp>
              <p:nvSpPr>
                <p:cNvPr id="51" name="Taurages" descr="{&quot;Key&quot;:&quot;taurages&quot;,&quot;Name&quot;:&quot;Taurages&quot;,&quot;Value&quot;:1.0,&quot;Formula&quot;:&quot;&quot;,&quot;Text&quot;:&quot;&quot;,&quot;OfficeApplication&quot;:1,&quot;HasValue&quot;:true}">
                  <a:extLst>
                    <a:ext uri="{FF2B5EF4-FFF2-40B4-BE49-F238E27FC236}">
                      <a16:creationId xmlns:a16="http://schemas.microsoft.com/office/drawing/2014/main" id="{E430ACCE-1727-0F91-4F0E-67B932ED02D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58" y="1875"/>
                  <a:ext cx="1201" cy="801"/>
                </a:xfrm>
                <a:custGeom>
                  <a:avLst/>
                  <a:gdLst>
                    <a:gd name="T0" fmla="*/ 1379 w 3532"/>
                    <a:gd name="T1" fmla="*/ 111 h 2355"/>
                    <a:gd name="T2" fmla="*/ 1441 w 3532"/>
                    <a:gd name="T3" fmla="*/ 217 h 2355"/>
                    <a:gd name="T4" fmla="*/ 1475 w 3532"/>
                    <a:gd name="T5" fmla="*/ 332 h 2355"/>
                    <a:gd name="T6" fmla="*/ 1706 w 3532"/>
                    <a:gd name="T7" fmla="*/ 570 h 2355"/>
                    <a:gd name="T8" fmla="*/ 1714 w 3532"/>
                    <a:gd name="T9" fmla="*/ 773 h 2355"/>
                    <a:gd name="T10" fmla="*/ 1879 w 3532"/>
                    <a:gd name="T11" fmla="*/ 954 h 2355"/>
                    <a:gd name="T12" fmla="*/ 1933 w 3532"/>
                    <a:gd name="T13" fmla="*/ 1031 h 2355"/>
                    <a:gd name="T14" fmla="*/ 2055 w 3532"/>
                    <a:gd name="T15" fmla="*/ 1099 h 2355"/>
                    <a:gd name="T16" fmla="*/ 2104 w 3532"/>
                    <a:gd name="T17" fmla="*/ 1164 h 2355"/>
                    <a:gd name="T18" fmla="*/ 2106 w 3532"/>
                    <a:gd name="T19" fmla="*/ 1305 h 2355"/>
                    <a:gd name="T20" fmla="*/ 2215 w 3532"/>
                    <a:gd name="T21" fmla="*/ 1454 h 2355"/>
                    <a:gd name="T22" fmla="*/ 2288 w 3532"/>
                    <a:gd name="T23" fmla="*/ 1430 h 2355"/>
                    <a:gd name="T24" fmla="*/ 2350 w 3532"/>
                    <a:gd name="T25" fmla="*/ 1363 h 2355"/>
                    <a:gd name="T26" fmla="*/ 2400 w 3532"/>
                    <a:gd name="T27" fmla="*/ 1360 h 2355"/>
                    <a:gd name="T28" fmla="*/ 2522 w 3532"/>
                    <a:gd name="T29" fmla="*/ 1535 h 2355"/>
                    <a:gd name="T30" fmla="*/ 2590 w 3532"/>
                    <a:gd name="T31" fmla="*/ 1596 h 2355"/>
                    <a:gd name="T32" fmla="*/ 2730 w 3532"/>
                    <a:gd name="T33" fmla="*/ 1554 h 2355"/>
                    <a:gd name="T34" fmla="*/ 2848 w 3532"/>
                    <a:gd name="T35" fmla="*/ 1534 h 2355"/>
                    <a:gd name="T36" fmla="*/ 2932 w 3532"/>
                    <a:gd name="T37" fmla="*/ 1595 h 2355"/>
                    <a:gd name="T38" fmla="*/ 3125 w 3532"/>
                    <a:gd name="T39" fmla="*/ 1670 h 2355"/>
                    <a:gd name="T40" fmla="*/ 3280 w 3532"/>
                    <a:gd name="T41" fmla="*/ 1715 h 2355"/>
                    <a:gd name="T42" fmla="*/ 3489 w 3532"/>
                    <a:gd name="T43" fmla="*/ 1715 h 2355"/>
                    <a:gd name="T44" fmla="*/ 3479 w 3532"/>
                    <a:gd name="T45" fmla="*/ 1883 h 2355"/>
                    <a:gd name="T46" fmla="*/ 3478 w 3532"/>
                    <a:gd name="T47" fmla="*/ 2055 h 2355"/>
                    <a:gd name="T48" fmla="*/ 3197 w 3532"/>
                    <a:gd name="T49" fmla="*/ 2303 h 2355"/>
                    <a:gd name="T50" fmla="*/ 2389 w 3532"/>
                    <a:gd name="T51" fmla="*/ 2236 h 2355"/>
                    <a:gd name="T52" fmla="*/ 2030 w 3532"/>
                    <a:gd name="T53" fmla="*/ 2275 h 2355"/>
                    <a:gd name="T54" fmla="*/ 1734 w 3532"/>
                    <a:gd name="T55" fmla="*/ 2354 h 2355"/>
                    <a:gd name="T56" fmla="*/ 1608 w 3532"/>
                    <a:gd name="T57" fmla="*/ 2329 h 2355"/>
                    <a:gd name="T58" fmla="*/ 968 w 3532"/>
                    <a:gd name="T59" fmla="*/ 2309 h 2355"/>
                    <a:gd name="T60" fmla="*/ 1004 w 3532"/>
                    <a:gd name="T61" fmla="*/ 2114 h 2355"/>
                    <a:gd name="T62" fmla="*/ 972 w 3532"/>
                    <a:gd name="T63" fmla="*/ 2005 h 2355"/>
                    <a:gd name="T64" fmla="*/ 830 w 3532"/>
                    <a:gd name="T65" fmla="*/ 1995 h 2355"/>
                    <a:gd name="T66" fmla="*/ 727 w 3532"/>
                    <a:gd name="T67" fmla="*/ 1931 h 2355"/>
                    <a:gd name="T68" fmla="*/ 593 w 3532"/>
                    <a:gd name="T69" fmla="*/ 2001 h 2355"/>
                    <a:gd name="T70" fmla="*/ 578 w 3532"/>
                    <a:gd name="T71" fmla="*/ 1901 h 2355"/>
                    <a:gd name="T72" fmla="*/ 503 w 3532"/>
                    <a:gd name="T73" fmla="*/ 1699 h 2355"/>
                    <a:gd name="T74" fmla="*/ 189 w 3532"/>
                    <a:gd name="T75" fmla="*/ 1566 h 2355"/>
                    <a:gd name="T76" fmla="*/ 399 w 3532"/>
                    <a:gd name="T77" fmla="*/ 1274 h 2355"/>
                    <a:gd name="T78" fmla="*/ 493 w 3532"/>
                    <a:gd name="T79" fmla="*/ 1088 h 2355"/>
                    <a:gd name="T80" fmla="*/ 318 w 3532"/>
                    <a:gd name="T81" fmla="*/ 975 h 2355"/>
                    <a:gd name="T82" fmla="*/ 197 w 3532"/>
                    <a:gd name="T83" fmla="*/ 965 h 2355"/>
                    <a:gd name="T84" fmla="*/ 99 w 3532"/>
                    <a:gd name="T85" fmla="*/ 729 h 2355"/>
                    <a:gd name="T86" fmla="*/ 35 w 3532"/>
                    <a:gd name="T87" fmla="*/ 523 h 2355"/>
                    <a:gd name="T88" fmla="*/ 127 w 3532"/>
                    <a:gd name="T89" fmla="*/ 396 h 2355"/>
                    <a:gd name="T90" fmla="*/ 404 w 3532"/>
                    <a:gd name="T91" fmla="*/ 295 h 2355"/>
                    <a:gd name="T92" fmla="*/ 518 w 3532"/>
                    <a:gd name="T93" fmla="*/ 220 h 2355"/>
                    <a:gd name="T94" fmla="*/ 543 w 3532"/>
                    <a:gd name="T95" fmla="*/ 94 h 2355"/>
                    <a:gd name="T96" fmla="*/ 650 w 3532"/>
                    <a:gd name="T97" fmla="*/ 86 h 2355"/>
                    <a:gd name="T98" fmla="*/ 988 w 3532"/>
                    <a:gd name="T99" fmla="*/ 0 h 2355"/>
                    <a:gd name="T100" fmla="*/ 1153 w 3532"/>
                    <a:gd name="T101" fmla="*/ 41 h 23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3532" h="2355">
                      <a:moveTo>
                        <a:pt x="1365" y="34"/>
                      </a:moveTo>
                      <a:lnTo>
                        <a:pt x="1364" y="66"/>
                      </a:lnTo>
                      <a:lnTo>
                        <a:pt x="1368" y="85"/>
                      </a:lnTo>
                      <a:lnTo>
                        <a:pt x="1379" y="111"/>
                      </a:lnTo>
                      <a:lnTo>
                        <a:pt x="1403" y="138"/>
                      </a:lnTo>
                      <a:lnTo>
                        <a:pt x="1448" y="159"/>
                      </a:lnTo>
                      <a:lnTo>
                        <a:pt x="1456" y="174"/>
                      </a:lnTo>
                      <a:lnTo>
                        <a:pt x="1441" y="217"/>
                      </a:lnTo>
                      <a:lnTo>
                        <a:pt x="1440" y="239"/>
                      </a:lnTo>
                      <a:lnTo>
                        <a:pt x="1444" y="262"/>
                      </a:lnTo>
                      <a:lnTo>
                        <a:pt x="1461" y="305"/>
                      </a:lnTo>
                      <a:lnTo>
                        <a:pt x="1475" y="332"/>
                      </a:lnTo>
                      <a:lnTo>
                        <a:pt x="1505" y="361"/>
                      </a:lnTo>
                      <a:lnTo>
                        <a:pt x="1603" y="422"/>
                      </a:lnTo>
                      <a:lnTo>
                        <a:pt x="1626" y="449"/>
                      </a:lnTo>
                      <a:lnTo>
                        <a:pt x="1706" y="570"/>
                      </a:lnTo>
                      <a:lnTo>
                        <a:pt x="1743" y="599"/>
                      </a:lnTo>
                      <a:lnTo>
                        <a:pt x="1746" y="615"/>
                      </a:lnTo>
                      <a:lnTo>
                        <a:pt x="1701" y="685"/>
                      </a:lnTo>
                      <a:lnTo>
                        <a:pt x="1714" y="773"/>
                      </a:lnTo>
                      <a:lnTo>
                        <a:pt x="1765" y="799"/>
                      </a:lnTo>
                      <a:lnTo>
                        <a:pt x="1813" y="893"/>
                      </a:lnTo>
                      <a:lnTo>
                        <a:pt x="1836" y="924"/>
                      </a:lnTo>
                      <a:lnTo>
                        <a:pt x="1879" y="954"/>
                      </a:lnTo>
                      <a:lnTo>
                        <a:pt x="1924" y="963"/>
                      </a:lnTo>
                      <a:lnTo>
                        <a:pt x="1935" y="975"/>
                      </a:lnTo>
                      <a:lnTo>
                        <a:pt x="1941" y="998"/>
                      </a:lnTo>
                      <a:lnTo>
                        <a:pt x="1933" y="1031"/>
                      </a:lnTo>
                      <a:lnTo>
                        <a:pt x="1936" y="1069"/>
                      </a:lnTo>
                      <a:lnTo>
                        <a:pt x="1983" y="1110"/>
                      </a:lnTo>
                      <a:lnTo>
                        <a:pt x="2020" y="1113"/>
                      </a:lnTo>
                      <a:lnTo>
                        <a:pt x="2055" y="1099"/>
                      </a:lnTo>
                      <a:lnTo>
                        <a:pt x="2073" y="1097"/>
                      </a:lnTo>
                      <a:lnTo>
                        <a:pt x="2086" y="1107"/>
                      </a:lnTo>
                      <a:lnTo>
                        <a:pt x="2100" y="1135"/>
                      </a:lnTo>
                      <a:lnTo>
                        <a:pt x="2104" y="1164"/>
                      </a:lnTo>
                      <a:lnTo>
                        <a:pt x="2103" y="1195"/>
                      </a:lnTo>
                      <a:lnTo>
                        <a:pt x="2094" y="1250"/>
                      </a:lnTo>
                      <a:lnTo>
                        <a:pt x="2095" y="1276"/>
                      </a:lnTo>
                      <a:lnTo>
                        <a:pt x="2106" y="1305"/>
                      </a:lnTo>
                      <a:lnTo>
                        <a:pt x="2126" y="1332"/>
                      </a:lnTo>
                      <a:lnTo>
                        <a:pt x="2168" y="1365"/>
                      </a:lnTo>
                      <a:lnTo>
                        <a:pt x="2208" y="1410"/>
                      </a:lnTo>
                      <a:lnTo>
                        <a:pt x="2215" y="1454"/>
                      </a:lnTo>
                      <a:lnTo>
                        <a:pt x="2225" y="1470"/>
                      </a:lnTo>
                      <a:lnTo>
                        <a:pt x="2238" y="1475"/>
                      </a:lnTo>
                      <a:lnTo>
                        <a:pt x="2260" y="1464"/>
                      </a:lnTo>
                      <a:lnTo>
                        <a:pt x="2288" y="1430"/>
                      </a:lnTo>
                      <a:lnTo>
                        <a:pt x="2310" y="1415"/>
                      </a:lnTo>
                      <a:lnTo>
                        <a:pt x="2328" y="1385"/>
                      </a:lnTo>
                      <a:lnTo>
                        <a:pt x="2345" y="1374"/>
                      </a:lnTo>
                      <a:lnTo>
                        <a:pt x="2350" y="1363"/>
                      </a:lnTo>
                      <a:lnTo>
                        <a:pt x="2348" y="1326"/>
                      </a:lnTo>
                      <a:lnTo>
                        <a:pt x="2361" y="1321"/>
                      </a:lnTo>
                      <a:lnTo>
                        <a:pt x="2374" y="1330"/>
                      </a:lnTo>
                      <a:lnTo>
                        <a:pt x="2400" y="1360"/>
                      </a:lnTo>
                      <a:lnTo>
                        <a:pt x="2545" y="1474"/>
                      </a:lnTo>
                      <a:lnTo>
                        <a:pt x="2553" y="1489"/>
                      </a:lnTo>
                      <a:lnTo>
                        <a:pt x="2550" y="1505"/>
                      </a:lnTo>
                      <a:lnTo>
                        <a:pt x="2522" y="1535"/>
                      </a:lnTo>
                      <a:lnTo>
                        <a:pt x="2509" y="1559"/>
                      </a:lnTo>
                      <a:lnTo>
                        <a:pt x="2513" y="1581"/>
                      </a:lnTo>
                      <a:lnTo>
                        <a:pt x="2537" y="1596"/>
                      </a:lnTo>
                      <a:lnTo>
                        <a:pt x="2590" y="1596"/>
                      </a:lnTo>
                      <a:lnTo>
                        <a:pt x="2652" y="1585"/>
                      </a:lnTo>
                      <a:lnTo>
                        <a:pt x="2689" y="1556"/>
                      </a:lnTo>
                      <a:lnTo>
                        <a:pt x="2708" y="1551"/>
                      </a:lnTo>
                      <a:lnTo>
                        <a:pt x="2730" y="1554"/>
                      </a:lnTo>
                      <a:lnTo>
                        <a:pt x="2759" y="1565"/>
                      </a:lnTo>
                      <a:lnTo>
                        <a:pt x="2799" y="1560"/>
                      </a:lnTo>
                      <a:lnTo>
                        <a:pt x="2822" y="1554"/>
                      </a:lnTo>
                      <a:lnTo>
                        <a:pt x="2848" y="1534"/>
                      </a:lnTo>
                      <a:lnTo>
                        <a:pt x="2864" y="1533"/>
                      </a:lnTo>
                      <a:lnTo>
                        <a:pt x="2884" y="1541"/>
                      </a:lnTo>
                      <a:lnTo>
                        <a:pt x="2920" y="1569"/>
                      </a:lnTo>
                      <a:lnTo>
                        <a:pt x="2932" y="1595"/>
                      </a:lnTo>
                      <a:lnTo>
                        <a:pt x="2939" y="1640"/>
                      </a:lnTo>
                      <a:lnTo>
                        <a:pt x="2953" y="1656"/>
                      </a:lnTo>
                      <a:lnTo>
                        <a:pt x="2992" y="1670"/>
                      </a:lnTo>
                      <a:lnTo>
                        <a:pt x="3125" y="1670"/>
                      </a:lnTo>
                      <a:lnTo>
                        <a:pt x="3210" y="1654"/>
                      </a:lnTo>
                      <a:lnTo>
                        <a:pt x="3235" y="1661"/>
                      </a:lnTo>
                      <a:lnTo>
                        <a:pt x="3270" y="1691"/>
                      </a:lnTo>
                      <a:lnTo>
                        <a:pt x="3280" y="1715"/>
                      </a:lnTo>
                      <a:lnTo>
                        <a:pt x="3297" y="1730"/>
                      </a:lnTo>
                      <a:lnTo>
                        <a:pt x="3315" y="1734"/>
                      </a:lnTo>
                      <a:lnTo>
                        <a:pt x="3435" y="1706"/>
                      </a:lnTo>
                      <a:lnTo>
                        <a:pt x="3489" y="1715"/>
                      </a:lnTo>
                      <a:lnTo>
                        <a:pt x="3532" y="1768"/>
                      </a:lnTo>
                      <a:lnTo>
                        <a:pt x="3493" y="1816"/>
                      </a:lnTo>
                      <a:lnTo>
                        <a:pt x="3483" y="1846"/>
                      </a:lnTo>
                      <a:lnTo>
                        <a:pt x="3479" y="1883"/>
                      </a:lnTo>
                      <a:lnTo>
                        <a:pt x="3482" y="1951"/>
                      </a:lnTo>
                      <a:lnTo>
                        <a:pt x="3487" y="1991"/>
                      </a:lnTo>
                      <a:lnTo>
                        <a:pt x="3485" y="2026"/>
                      </a:lnTo>
                      <a:lnTo>
                        <a:pt x="3478" y="2055"/>
                      </a:lnTo>
                      <a:lnTo>
                        <a:pt x="3452" y="2094"/>
                      </a:lnTo>
                      <a:lnTo>
                        <a:pt x="3417" y="2160"/>
                      </a:lnTo>
                      <a:lnTo>
                        <a:pt x="3393" y="2275"/>
                      </a:lnTo>
                      <a:lnTo>
                        <a:pt x="3197" y="2303"/>
                      </a:lnTo>
                      <a:lnTo>
                        <a:pt x="2522" y="2176"/>
                      </a:lnTo>
                      <a:lnTo>
                        <a:pt x="2455" y="2194"/>
                      </a:lnTo>
                      <a:lnTo>
                        <a:pt x="2415" y="2213"/>
                      </a:lnTo>
                      <a:lnTo>
                        <a:pt x="2389" y="2236"/>
                      </a:lnTo>
                      <a:lnTo>
                        <a:pt x="2359" y="2256"/>
                      </a:lnTo>
                      <a:lnTo>
                        <a:pt x="2244" y="2224"/>
                      </a:lnTo>
                      <a:lnTo>
                        <a:pt x="2135" y="2239"/>
                      </a:lnTo>
                      <a:lnTo>
                        <a:pt x="2030" y="2275"/>
                      </a:lnTo>
                      <a:lnTo>
                        <a:pt x="2005" y="2294"/>
                      </a:lnTo>
                      <a:lnTo>
                        <a:pt x="1942" y="2322"/>
                      </a:lnTo>
                      <a:lnTo>
                        <a:pt x="1763" y="2355"/>
                      </a:lnTo>
                      <a:lnTo>
                        <a:pt x="1734" y="2354"/>
                      </a:lnTo>
                      <a:lnTo>
                        <a:pt x="1723" y="2349"/>
                      </a:lnTo>
                      <a:lnTo>
                        <a:pt x="1684" y="2320"/>
                      </a:lnTo>
                      <a:lnTo>
                        <a:pt x="1667" y="2301"/>
                      </a:lnTo>
                      <a:lnTo>
                        <a:pt x="1608" y="2329"/>
                      </a:lnTo>
                      <a:lnTo>
                        <a:pt x="1595" y="2315"/>
                      </a:lnTo>
                      <a:lnTo>
                        <a:pt x="1543" y="2285"/>
                      </a:lnTo>
                      <a:lnTo>
                        <a:pt x="1320" y="2352"/>
                      </a:lnTo>
                      <a:lnTo>
                        <a:pt x="968" y="2309"/>
                      </a:lnTo>
                      <a:lnTo>
                        <a:pt x="968" y="2227"/>
                      </a:lnTo>
                      <a:lnTo>
                        <a:pt x="972" y="2204"/>
                      </a:lnTo>
                      <a:lnTo>
                        <a:pt x="995" y="2149"/>
                      </a:lnTo>
                      <a:lnTo>
                        <a:pt x="1004" y="2114"/>
                      </a:lnTo>
                      <a:lnTo>
                        <a:pt x="1029" y="2068"/>
                      </a:lnTo>
                      <a:lnTo>
                        <a:pt x="1027" y="2024"/>
                      </a:lnTo>
                      <a:lnTo>
                        <a:pt x="989" y="2003"/>
                      </a:lnTo>
                      <a:lnTo>
                        <a:pt x="972" y="2005"/>
                      </a:lnTo>
                      <a:lnTo>
                        <a:pt x="934" y="2000"/>
                      </a:lnTo>
                      <a:lnTo>
                        <a:pt x="898" y="1989"/>
                      </a:lnTo>
                      <a:lnTo>
                        <a:pt x="854" y="1998"/>
                      </a:lnTo>
                      <a:lnTo>
                        <a:pt x="830" y="1995"/>
                      </a:lnTo>
                      <a:lnTo>
                        <a:pt x="808" y="1984"/>
                      </a:lnTo>
                      <a:lnTo>
                        <a:pt x="768" y="1945"/>
                      </a:lnTo>
                      <a:lnTo>
                        <a:pt x="748" y="1933"/>
                      </a:lnTo>
                      <a:lnTo>
                        <a:pt x="727" y="1931"/>
                      </a:lnTo>
                      <a:lnTo>
                        <a:pt x="672" y="1940"/>
                      </a:lnTo>
                      <a:lnTo>
                        <a:pt x="657" y="1948"/>
                      </a:lnTo>
                      <a:lnTo>
                        <a:pt x="618" y="1985"/>
                      </a:lnTo>
                      <a:lnTo>
                        <a:pt x="593" y="2001"/>
                      </a:lnTo>
                      <a:lnTo>
                        <a:pt x="573" y="1998"/>
                      </a:lnTo>
                      <a:lnTo>
                        <a:pt x="564" y="1980"/>
                      </a:lnTo>
                      <a:lnTo>
                        <a:pt x="577" y="1920"/>
                      </a:lnTo>
                      <a:lnTo>
                        <a:pt x="578" y="1901"/>
                      </a:lnTo>
                      <a:lnTo>
                        <a:pt x="574" y="1879"/>
                      </a:lnTo>
                      <a:lnTo>
                        <a:pt x="542" y="1806"/>
                      </a:lnTo>
                      <a:lnTo>
                        <a:pt x="515" y="1723"/>
                      </a:lnTo>
                      <a:lnTo>
                        <a:pt x="503" y="1699"/>
                      </a:lnTo>
                      <a:lnTo>
                        <a:pt x="483" y="1679"/>
                      </a:lnTo>
                      <a:lnTo>
                        <a:pt x="280" y="1589"/>
                      </a:lnTo>
                      <a:lnTo>
                        <a:pt x="214" y="1579"/>
                      </a:lnTo>
                      <a:lnTo>
                        <a:pt x="189" y="1566"/>
                      </a:lnTo>
                      <a:lnTo>
                        <a:pt x="183" y="1536"/>
                      </a:lnTo>
                      <a:lnTo>
                        <a:pt x="204" y="1488"/>
                      </a:lnTo>
                      <a:lnTo>
                        <a:pt x="364" y="1305"/>
                      </a:lnTo>
                      <a:lnTo>
                        <a:pt x="399" y="1274"/>
                      </a:lnTo>
                      <a:lnTo>
                        <a:pt x="428" y="1241"/>
                      </a:lnTo>
                      <a:lnTo>
                        <a:pt x="444" y="1210"/>
                      </a:lnTo>
                      <a:lnTo>
                        <a:pt x="460" y="1106"/>
                      </a:lnTo>
                      <a:lnTo>
                        <a:pt x="493" y="1088"/>
                      </a:lnTo>
                      <a:lnTo>
                        <a:pt x="492" y="1056"/>
                      </a:lnTo>
                      <a:lnTo>
                        <a:pt x="473" y="1034"/>
                      </a:lnTo>
                      <a:lnTo>
                        <a:pt x="403" y="1015"/>
                      </a:lnTo>
                      <a:lnTo>
                        <a:pt x="318" y="975"/>
                      </a:lnTo>
                      <a:lnTo>
                        <a:pt x="274" y="939"/>
                      </a:lnTo>
                      <a:lnTo>
                        <a:pt x="253" y="929"/>
                      </a:lnTo>
                      <a:lnTo>
                        <a:pt x="234" y="933"/>
                      </a:lnTo>
                      <a:lnTo>
                        <a:pt x="197" y="965"/>
                      </a:lnTo>
                      <a:lnTo>
                        <a:pt x="175" y="966"/>
                      </a:lnTo>
                      <a:lnTo>
                        <a:pt x="153" y="941"/>
                      </a:lnTo>
                      <a:lnTo>
                        <a:pt x="109" y="758"/>
                      </a:lnTo>
                      <a:lnTo>
                        <a:pt x="99" y="729"/>
                      </a:lnTo>
                      <a:lnTo>
                        <a:pt x="68" y="694"/>
                      </a:lnTo>
                      <a:lnTo>
                        <a:pt x="57" y="666"/>
                      </a:lnTo>
                      <a:lnTo>
                        <a:pt x="43" y="543"/>
                      </a:lnTo>
                      <a:lnTo>
                        <a:pt x="35" y="523"/>
                      </a:lnTo>
                      <a:lnTo>
                        <a:pt x="4" y="496"/>
                      </a:lnTo>
                      <a:lnTo>
                        <a:pt x="0" y="460"/>
                      </a:lnTo>
                      <a:lnTo>
                        <a:pt x="110" y="411"/>
                      </a:lnTo>
                      <a:lnTo>
                        <a:pt x="127" y="396"/>
                      </a:lnTo>
                      <a:lnTo>
                        <a:pt x="145" y="354"/>
                      </a:lnTo>
                      <a:lnTo>
                        <a:pt x="135" y="320"/>
                      </a:lnTo>
                      <a:lnTo>
                        <a:pt x="377" y="285"/>
                      </a:lnTo>
                      <a:lnTo>
                        <a:pt x="404" y="295"/>
                      </a:lnTo>
                      <a:lnTo>
                        <a:pt x="432" y="298"/>
                      </a:lnTo>
                      <a:lnTo>
                        <a:pt x="455" y="290"/>
                      </a:lnTo>
                      <a:lnTo>
                        <a:pt x="507" y="238"/>
                      </a:lnTo>
                      <a:lnTo>
                        <a:pt x="518" y="220"/>
                      </a:lnTo>
                      <a:lnTo>
                        <a:pt x="520" y="204"/>
                      </a:lnTo>
                      <a:lnTo>
                        <a:pt x="519" y="159"/>
                      </a:lnTo>
                      <a:lnTo>
                        <a:pt x="527" y="131"/>
                      </a:lnTo>
                      <a:lnTo>
                        <a:pt x="543" y="94"/>
                      </a:lnTo>
                      <a:lnTo>
                        <a:pt x="568" y="84"/>
                      </a:lnTo>
                      <a:lnTo>
                        <a:pt x="595" y="93"/>
                      </a:lnTo>
                      <a:lnTo>
                        <a:pt x="623" y="93"/>
                      </a:lnTo>
                      <a:lnTo>
                        <a:pt x="650" y="86"/>
                      </a:lnTo>
                      <a:lnTo>
                        <a:pt x="687" y="59"/>
                      </a:lnTo>
                      <a:lnTo>
                        <a:pt x="760" y="26"/>
                      </a:lnTo>
                      <a:lnTo>
                        <a:pt x="935" y="5"/>
                      </a:lnTo>
                      <a:lnTo>
                        <a:pt x="988" y="0"/>
                      </a:lnTo>
                      <a:lnTo>
                        <a:pt x="1052" y="31"/>
                      </a:lnTo>
                      <a:lnTo>
                        <a:pt x="1077" y="38"/>
                      </a:lnTo>
                      <a:lnTo>
                        <a:pt x="1129" y="34"/>
                      </a:lnTo>
                      <a:lnTo>
                        <a:pt x="1153" y="41"/>
                      </a:lnTo>
                      <a:lnTo>
                        <a:pt x="1178" y="55"/>
                      </a:lnTo>
                      <a:lnTo>
                        <a:pt x="1203" y="60"/>
                      </a:lnTo>
                      <a:lnTo>
                        <a:pt x="1365" y="34"/>
                      </a:lnTo>
                      <a:close/>
                    </a:path>
                  </a:pathLst>
                </a:custGeom>
                <a:solidFill>
                  <a:srgbClr val="7D9CE8"/>
                </a:solidFill>
                <a:ln>
                  <a:headEnd/>
                  <a:tailEnd/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00"/>
                </a:p>
              </p:txBody>
            </p:sp>
            <p:sp>
              <p:nvSpPr>
                <p:cNvPr id="52" name="Utenos" descr="{&quot;Key&quot;:&quot;utenos&quot;,&quot;Name&quot;:&quot;Utenos&quot;,&quot;Value&quot;:1.0,&quot;Formula&quot;:&quot;&quot;,&quot;Text&quot;:&quot;&quot;,&quot;OfficeApplication&quot;:1,&quot;HasValue&quot;:true}">
                  <a:extLst>
                    <a:ext uri="{FF2B5EF4-FFF2-40B4-BE49-F238E27FC236}">
                      <a16:creationId xmlns:a16="http://schemas.microsoft.com/office/drawing/2014/main" id="{8001446A-DE73-B0B1-CB65-6650DF5C9B1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391" y="1525"/>
                  <a:ext cx="1567" cy="1190"/>
                </a:xfrm>
                <a:custGeom>
                  <a:avLst/>
                  <a:gdLst>
                    <a:gd name="T0" fmla="*/ 4379 w 4607"/>
                    <a:gd name="T1" fmla="*/ 2564 h 3496"/>
                    <a:gd name="T2" fmla="*/ 4113 w 4607"/>
                    <a:gd name="T3" fmla="*/ 2689 h 3496"/>
                    <a:gd name="T4" fmla="*/ 3366 w 4607"/>
                    <a:gd name="T5" fmla="*/ 2653 h 3496"/>
                    <a:gd name="T6" fmla="*/ 3235 w 4607"/>
                    <a:gd name="T7" fmla="*/ 2671 h 3496"/>
                    <a:gd name="T8" fmla="*/ 3254 w 4607"/>
                    <a:gd name="T9" fmla="*/ 2509 h 3496"/>
                    <a:gd name="T10" fmla="*/ 2994 w 4607"/>
                    <a:gd name="T11" fmla="*/ 2427 h 3496"/>
                    <a:gd name="T12" fmla="*/ 2905 w 4607"/>
                    <a:gd name="T13" fmla="*/ 2531 h 3496"/>
                    <a:gd name="T14" fmla="*/ 2785 w 4607"/>
                    <a:gd name="T15" fmla="*/ 2553 h 3496"/>
                    <a:gd name="T16" fmla="*/ 2660 w 4607"/>
                    <a:gd name="T17" fmla="*/ 2511 h 3496"/>
                    <a:gd name="T18" fmla="*/ 2436 w 4607"/>
                    <a:gd name="T19" fmla="*/ 2437 h 3496"/>
                    <a:gd name="T20" fmla="*/ 2164 w 4607"/>
                    <a:gd name="T21" fmla="*/ 2673 h 3496"/>
                    <a:gd name="T22" fmla="*/ 2187 w 4607"/>
                    <a:gd name="T23" fmla="*/ 2874 h 3496"/>
                    <a:gd name="T24" fmla="*/ 2372 w 4607"/>
                    <a:gd name="T25" fmla="*/ 3059 h 3496"/>
                    <a:gd name="T26" fmla="*/ 2385 w 4607"/>
                    <a:gd name="T27" fmla="*/ 3176 h 3496"/>
                    <a:gd name="T28" fmla="*/ 2379 w 4607"/>
                    <a:gd name="T29" fmla="*/ 3269 h 3496"/>
                    <a:gd name="T30" fmla="*/ 2336 w 4607"/>
                    <a:gd name="T31" fmla="*/ 3393 h 3496"/>
                    <a:gd name="T32" fmla="*/ 2095 w 4607"/>
                    <a:gd name="T33" fmla="*/ 3332 h 3496"/>
                    <a:gd name="T34" fmla="*/ 1491 w 4607"/>
                    <a:gd name="T35" fmla="*/ 3491 h 3496"/>
                    <a:gd name="T36" fmla="*/ 1190 w 4607"/>
                    <a:gd name="T37" fmla="*/ 3282 h 3496"/>
                    <a:gd name="T38" fmla="*/ 1064 w 4607"/>
                    <a:gd name="T39" fmla="*/ 3168 h 3496"/>
                    <a:gd name="T40" fmla="*/ 1195 w 4607"/>
                    <a:gd name="T41" fmla="*/ 2968 h 3496"/>
                    <a:gd name="T42" fmla="*/ 1316 w 4607"/>
                    <a:gd name="T43" fmla="*/ 2887 h 3496"/>
                    <a:gd name="T44" fmla="*/ 1142 w 4607"/>
                    <a:gd name="T45" fmla="*/ 2790 h 3496"/>
                    <a:gd name="T46" fmla="*/ 1142 w 4607"/>
                    <a:gd name="T47" fmla="*/ 2664 h 3496"/>
                    <a:gd name="T48" fmla="*/ 1082 w 4607"/>
                    <a:gd name="T49" fmla="*/ 2578 h 3496"/>
                    <a:gd name="T50" fmla="*/ 931 w 4607"/>
                    <a:gd name="T51" fmla="*/ 2495 h 3496"/>
                    <a:gd name="T52" fmla="*/ 726 w 4607"/>
                    <a:gd name="T53" fmla="*/ 2393 h 3496"/>
                    <a:gd name="T54" fmla="*/ 686 w 4607"/>
                    <a:gd name="T55" fmla="*/ 2245 h 3496"/>
                    <a:gd name="T56" fmla="*/ 519 w 4607"/>
                    <a:gd name="T57" fmla="*/ 2283 h 3496"/>
                    <a:gd name="T58" fmla="*/ 354 w 4607"/>
                    <a:gd name="T59" fmla="*/ 2190 h 3496"/>
                    <a:gd name="T60" fmla="*/ 297 w 4607"/>
                    <a:gd name="T61" fmla="*/ 2052 h 3496"/>
                    <a:gd name="T62" fmla="*/ 360 w 4607"/>
                    <a:gd name="T63" fmla="*/ 1962 h 3496"/>
                    <a:gd name="T64" fmla="*/ 41 w 4607"/>
                    <a:gd name="T65" fmla="*/ 1552 h 3496"/>
                    <a:gd name="T66" fmla="*/ 50 w 4607"/>
                    <a:gd name="T67" fmla="*/ 1380 h 3496"/>
                    <a:gd name="T68" fmla="*/ 102 w 4607"/>
                    <a:gd name="T69" fmla="*/ 1237 h 3496"/>
                    <a:gd name="T70" fmla="*/ 1 w 4607"/>
                    <a:gd name="T71" fmla="*/ 1133 h 3496"/>
                    <a:gd name="T72" fmla="*/ 132 w 4607"/>
                    <a:gd name="T73" fmla="*/ 1137 h 3496"/>
                    <a:gd name="T74" fmla="*/ 174 w 4607"/>
                    <a:gd name="T75" fmla="*/ 1044 h 3496"/>
                    <a:gd name="T76" fmla="*/ 264 w 4607"/>
                    <a:gd name="T77" fmla="*/ 919 h 3496"/>
                    <a:gd name="T78" fmla="*/ 426 w 4607"/>
                    <a:gd name="T79" fmla="*/ 927 h 3496"/>
                    <a:gd name="T80" fmla="*/ 555 w 4607"/>
                    <a:gd name="T81" fmla="*/ 879 h 3496"/>
                    <a:gd name="T82" fmla="*/ 862 w 4607"/>
                    <a:gd name="T83" fmla="*/ 874 h 3496"/>
                    <a:gd name="T84" fmla="*/ 929 w 4607"/>
                    <a:gd name="T85" fmla="*/ 1003 h 3496"/>
                    <a:gd name="T86" fmla="*/ 1289 w 4607"/>
                    <a:gd name="T87" fmla="*/ 912 h 3496"/>
                    <a:gd name="T88" fmla="*/ 1410 w 4607"/>
                    <a:gd name="T89" fmla="*/ 890 h 3496"/>
                    <a:gd name="T90" fmla="*/ 1630 w 4607"/>
                    <a:gd name="T91" fmla="*/ 738 h 3496"/>
                    <a:gd name="T92" fmla="*/ 1694 w 4607"/>
                    <a:gd name="T93" fmla="*/ 828 h 3496"/>
                    <a:gd name="T94" fmla="*/ 1781 w 4607"/>
                    <a:gd name="T95" fmla="*/ 825 h 3496"/>
                    <a:gd name="T96" fmla="*/ 2199 w 4607"/>
                    <a:gd name="T97" fmla="*/ 803 h 3496"/>
                    <a:gd name="T98" fmla="*/ 2340 w 4607"/>
                    <a:gd name="T99" fmla="*/ 748 h 3496"/>
                    <a:gd name="T100" fmla="*/ 2486 w 4607"/>
                    <a:gd name="T101" fmla="*/ 699 h 3496"/>
                    <a:gd name="T102" fmla="*/ 2622 w 4607"/>
                    <a:gd name="T103" fmla="*/ 410 h 3496"/>
                    <a:gd name="T104" fmla="*/ 2740 w 4607"/>
                    <a:gd name="T105" fmla="*/ 244 h 3496"/>
                    <a:gd name="T106" fmla="*/ 2825 w 4607"/>
                    <a:gd name="T107" fmla="*/ 0 h 3496"/>
                    <a:gd name="T108" fmla="*/ 3389 w 4607"/>
                    <a:gd name="T109" fmla="*/ 612 h 3496"/>
                    <a:gd name="T110" fmla="*/ 4170 w 4607"/>
                    <a:gd name="T111" fmla="*/ 1103 h 3496"/>
                    <a:gd name="T112" fmla="*/ 4131 w 4607"/>
                    <a:gd name="T113" fmla="*/ 1540 h 3496"/>
                    <a:gd name="T114" fmla="*/ 4061 w 4607"/>
                    <a:gd name="T115" fmla="*/ 1882 h 3496"/>
                    <a:gd name="T116" fmla="*/ 3874 w 4607"/>
                    <a:gd name="T117" fmla="*/ 2269 h 3496"/>
                    <a:gd name="T118" fmla="*/ 4059 w 4607"/>
                    <a:gd name="T119" fmla="*/ 2450 h 3496"/>
                    <a:gd name="T120" fmla="*/ 4584 w 4607"/>
                    <a:gd name="T121" fmla="*/ 2638 h 34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4607" h="3496">
                      <a:moveTo>
                        <a:pt x="4479" y="2692"/>
                      </a:moveTo>
                      <a:lnTo>
                        <a:pt x="4473" y="2677"/>
                      </a:lnTo>
                      <a:lnTo>
                        <a:pt x="4428" y="2594"/>
                      </a:lnTo>
                      <a:lnTo>
                        <a:pt x="4409" y="2579"/>
                      </a:lnTo>
                      <a:lnTo>
                        <a:pt x="4379" y="2564"/>
                      </a:lnTo>
                      <a:lnTo>
                        <a:pt x="4349" y="2564"/>
                      </a:lnTo>
                      <a:lnTo>
                        <a:pt x="4251" y="2594"/>
                      </a:lnTo>
                      <a:lnTo>
                        <a:pt x="4233" y="2607"/>
                      </a:lnTo>
                      <a:lnTo>
                        <a:pt x="4218" y="2623"/>
                      </a:lnTo>
                      <a:lnTo>
                        <a:pt x="4113" y="2689"/>
                      </a:lnTo>
                      <a:lnTo>
                        <a:pt x="3875" y="2758"/>
                      </a:lnTo>
                      <a:lnTo>
                        <a:pt x="3589" y="2744"/>
                      </a:lnTo>
                      <a:lnTo>
                        <a:pt x="3483" y="2719"/>
                      </a:lnTo>
                      <a:lnTo>
                        <a:pt x="3406" y="2671"/>
                      </a:lnTo>
                      <a:lnTo>
                        <a:pt x="3366" y="2653"/>
                      </a:lnTo>
                      <a:lnTo>
                        <a:pt x="3341" y="2654"/>
                      </a:lnTo>
                      <a:lnTo>
                        <a:pt x="3321" y="2663"/>
                      </a:lnTo>
                      <a:lnTo>
                        <a:pt x="3300" y="2678"/>
                      </a:lnTo>
                      <a:lnTo>
                        <a:pt x="3263" y="2686"/>
                      </a:lnTo>
                      <a:lnTo>
                        <a:pt x="3235" y="2671"/>
                      </a:lnTo>
                      <a:lnTo>
                        <a:pt x="3221" y="2634"/>
                      </a:lnTo>
                      <a:lnTo>
                        <a:pt x="3224" y="2598"/>
                      </a:lnTo>
                      <a:lnTo>
                        <a:pt x="3239" y="2562"/>
                      </a:lnTo>
                      <a:lnTo>
                        <a:pt x="3253" y="2536"/>
                      </a:lnTo>
                      <a:lnTo>
                        <a:pt x="3254" y="2509"/>
                      </a:lnTo>
                      <a:lnTo>
                        <a:pt x="3240" y="2483"/>
                      </a:lnTo>
                      <a:lnTo>
                        <a:pt x="3213" y="2457"/>
                      </a:lnTo>
                      <a:lnTo>
                        <a:pt x="3156" y="2429"/>
                      </a:lnTo>
                      <a:lnTo>
                        <a:pt x="3128" y="2422"/>
                      </a:lnTo>
                      <a:lnTo>
                        <a:pt x="2994" y="2427"/>
                      </a:lnTo>
                      <a:lnTo>
                        <a:pt x="2974" y="2433"/>
                      </a:lnTo>
                      <a:lnTo>
                        <a:pt x="2946" y="2457"/>
                      </a:lnTo>
                      <a:lnTo>
                        <a:pt x="2937" y="2471"/>
                      </a:lnTo>
                      <a:lnTo>
                        <a:pt x="2917" y="2514"/>
                      </a:lnTo>
                      <a:lnTo>
                        <a:pt x="2905" y="2531"/>
                      </a:lnTo>
                      <a:lnTo>
                        <a:pt x="2884" y="2548"/>
                      </a:lnTo>
                      <a:lnTo>
                        <a:pt x="2856" y="2563"/>
                      </a:lnTo>
                      <a:lnTo>
                        <a:pt x="2819" y="2572"/>
                      </a:lnTo>
                      <a:lnTo>
                        <a:pt x="2796" y="2566"/>
                      </a:lnTo>
                      <a:lnTo>
                        <a:pt x="2785" y="2553"/>
                      </a:lnTo>
                      <a:lnTo>
                        <a:pt x="2776" y="2522"/>
                      </a:lnTo>
                      <a:lnTo>
                        <a:pt x="2761" y="2503"/>
                      </a:lnTo>
                      <a:lnTo>
                        <a:pt x="2746" y="2501"/>
                      </a:lnTo>
                      <a:lnTo>
                        <a:pt x="2685" y="2517"/>
                      </a:lnTo>
                      <a:lnTo>
                        <a:pt x="2660" y="2511"/>
                      </a:lnTo>
                      <a:lnTo>
                        <a:pt x="2641" y="2493"/>
                      </a:lnTo>
                      <a:lnTo>
                        <a:pt x="2620" y="2451"/>
                      </a:lnTo>
                      <a:lnTo>
                        <a:pt x="2595" y="2418"/>
                      </a:lnTo>
                      <a:lnTo>
                        <a:pt x="2514" y="2463"/>
                      </a:lnTo>
                      <a:lnTo>
                        <a:pt x="2436" y="2437"/>
                      </a:lnTo>
                      <a:lnTo>
                        <a:pt x="2344" y="2378"/>
                      </a:lnTo>
                      <a:lnTo>
                        <a:pt x="2301" y="2528"/>
                      </a:lnTo>
                      <a:lnTo>
                        <a:pt x="2289" y="2559"/>
                      </a:lnTo>
                      <a:lnTo>
                        <a:pt x="2224" y="2634"/>
                      </a:lnTo>
                      <a:lnTo>
                        <a:pt x="2164" y="2673"/>
                      </a:lnTo>
                      <a:lnTo>
                        <a:pt x="2152" y="2694"/>
                      </a:lnTo>
                      <a:lnTo>
                        <a:pt x="2146" y="2719"/>
                      </a:lnTo>
                      <a:lnTo>
                        <a:pt x="2139" y="2776"/>
                      </a:lnTo>
                      <a:lnTo>
                        <a:pt x="2155" y="2833"/>
                      </a:lnTo>
                      <a:lnTo>
                        <a:pt x="2187" y="2874"/>
                      </a:lnTo>
                      <a:lnTo>
                        <a:pt x="2251" y="2934"/>
                      </a:lnTo>
                      <a:lnTo>
                        <a:pt x="2277" y="2977"/>
                      </a:lnTo>
                      <a:lnTo>
                        <a:pt x="2311" y="3019"/>
                      </a:lnTo>
                      <a:lnTo>
                        <a:pt x="2334" y="3038"/>
                      </a:lnTo>
                      <a:lnTo>
                        <a:pt x="2372" y="3059"/>
                      </a:lnTo>
                      <a:lnTo>
                        <a:pt x="2409" y="3087"/>
                      </a:lnTo>
                      <a:lnTo>
                        <a:pt x="2431" y="3094"/>
                      </a:lnTo>
                      <a:lnTo>
                        <a:pt x="2442" y="3111"/>
                      </a:lnTo>
                      <a:lnTo>
                        <a:pt x="2436" y="3133"/>
                      </a:lnTo>
                      <a:lnTo>
                        <a:pt x="2385" y="3176"/>
                      </a:lnTo>
                      <a:lnTo>
                        <a:pt x="2377" y="3197"/>
                      </a:lnTo>
                      <a:lnTo>
                        <a:pt x="2381" y="3214"/>
                      </a:lnTo>
                      <a:lnTo>
                        <a:pt x="2401" y="3236"/>
                      </a:lnTo>
                      <a:lnTo>
                        <a:pt x="2395" y="3251"/>
                      </a:lnTo>
                      <a:lnTo>
                        <a:pt x="2379" y="3269"/>
                      </a:lnTo>
                      <a:lnTo>
                        <a:pt x="2336" y="3308"/>
                      </a:lnTo>
                      <a:lnTo>
                        <a:pt x="2332" y="3337"/>
                      </a:lnTo>
                      <a:lnTo>
                        <a:pt x="2336" y="3364"/>
                      </a:lnTo>
                      <a:lnTo>
                        <a:pt x="2347" y="3383"/>
                      </a:lnTo>
                      <a:lnTo>
                        <a:pt x="2336" y="3393"/>
                      </a:lnTo>
                      <a:lnTo>
                        <a:pt x="2307" y="3396"/>
                      </a:lnTo>
                      <a:lnTo>
                        <a:pt x="2192" y="3373"/>
                      </a:lnTo>
                      <a:lnTo>
                        <a:pt x="2174" y="3362"/>
                      </a:lnTo>
                      <a:lnTo>
                        <a:pt x="2161" y="3333"/>
                      </a:lnTo>
                      <a:lnTo>
                        <a:pt x="2095" y="3332"/>
                      </a:lnTo>
                      <a:lnTo>
                        <a:pt x="1875" y="3384"/>
                      </a:lnTo>
                      <a:lnTo>
                        <a:pt x="1585" y="3474"/>
                      </a:lnTo>
                      <a:lnTo>
                        <a:pt x="1557" y="3489"/>
                      </a:lnTo>
                      <a:lnTo>
                        <a:pt x="1526" y="3496"/>
                      </a:lnTo>
                      <a:lnTo>
                        <a:pt x="1491" y="3491"/>
                      </a:lnTo>
                      <a:lnTo>
                        <a:pt x="1357" y="3443"/>
                      </a:lnTo>
                      <a:lnTo>
                        <a:pt x="1256" y="3441"/>
                      </a:lnTo>
                      <a:lnTo>
                        <a:pt x="1244" y="3356"/>
                      </a:lnTo>
                      <a:lnTo>
                        <a:pt x="1226" y="3310"/>
                      </a:lnTo>
                      <a:lnTo>
                        <a:pt x="1190" y="3282"/>
                      </a:lnTo>
                      <a:lnTo>
                        <a:pt x="1159" y="3265"/>
                      </a:lnTo>
                      <a:lnTo>
                        <a:pt x="1072" y="3244"/>
                      </a:lnTo>
                      <a:lnTo>
                        <a:pt x="1057" y="3230"/>
                      </a:lnTo>
                      <a:lnTo>
                        <a:pt x="1052" y="3210"/>
                      </a:lnTo>
                      <a:lnTo>
                        <a:pt x="1064" y="3168"/>
                      </a:lnTo>
                      <a:lnTo>
                        <a:pt x="1076" y="3110"/>
                      </a:lnTo>
                      <a:lnTo>
                        <a:pt x="1072" y="3035"/>
                      </a:lnTo>
                      <a:lnTo>
                        <a:pt x="1144" y="3007"/>
                      </a:lnTo>
                      <a:lnTo>
                        <a:pt x="1164" y="2995"/>
                      </a:lnTo>
                      <a:lnTo>
                        <a:pt x="1195" y="2968"/>
                      </a:lnTo>
                      <a:lnTo>
                        <a:pt x="1231" y="2945"/>
                      </a:lnTo>
                      <a:lnTo>
                        <a:pt x="1255" y="2915"/>
                      </a:lnTo>
                      <a:lnTo>
                        <a:pt x="1275" y="2904"/>
                      </a:lnTo>
                      <a:lnTo>
                        <a:pt x="1300" y="2897"/>
                      </a:lnTo>
                      <a:lnTo>
                        <a:pt x="1316" y="2887"/>
                      </a:lnTo>
                      <a:lnTo>
                        <a:pt x="1320" y="2870"/>
                      </a:lnTo>
                      <a:lnTo>
                        <a:pt x="1291" y="2848"/>
                      </a:lnTo>
                      <a:lnTo>
                        <a:pt x="1189" y="2787"/>
                      </a:lnTo>
                      <a:lnTo>
                        <a:pt x="1164" y="2785"/>
                      </a:lnTo>
                      <a:lnTo>
                        <a:pt x="1142" y="2790"/>
                      </a:lnTo>
                      <a:lnTo>
                        <a:pt x="1121" y="2789"/>
                      </a:lnTo>
                      <a:lnTo>
                        <a:pt x="1107" y="2774"/>
                      </a:lnTo>
                      <a:lnTo>
                        <a:pt x="1100" y="2729"/>
                      </a:lnTo>
                      <a:lnTo>
                        <a:pt x="1109" y="2707"/>
                      </a:lnTo>
                      <a:lnTo>
                        <a:pt x="1142" y="2664"/>
                      </a:lnTo>
                      <a:lnTo>
                        <a:pt x="1160" y="2618"/>
                      </a:lnTo>
                      <a:lnTo>
                        <a:pt x="1159" y="2598"/>
                      </a:lnTo>
                      <a:lnTo>
                        <a:pt x="1146" y="2580"/>
                      </a:lnTo>
                      <a:lnTo>
                        <a:pt x="1111" y="2573"/>
                      </a:lnTo>
                      <a:lnTo>
                        <a:pt x="1082" y="2578"/>
                      </a:lnTo>
                      <a:lnTo>
                        <a:pt x="1057" y="2589"/>
                      </a:lnTo>
                      <a:lnTo>
                        <a:pt x="1037" y="2592"/>
                      </a:lnTo>
                      <a:lnTo>
                        <a:pt x="1016" y="2582"/>
                      </a:lnTo>
                      <a:lnTo>
                        <a:pt x="990" y="2542"/>
                      </a:lnTo>
                      <a:lnTo>
                        <a:pt x="931" y="2495"/>
                      </a:lnTo>
                      <a:lnTo>
                        <a:pt x="912" y="2475"/>
                      </a:lnTo>
                      <a:lnTo>
                        <a:pt x="902" y="2459"/>
                      </a:lnTo>
                      <a:lnTo>
                        <a:pt x="909" y="2385"/>
                      </a:lnTo>
                      <a:lnTo>
                        <a:pt x="746" y="2398"/>
                      </a:lnTo>
                      <a:lnTo>
                        <a:pt x="726" y="2393"/>
                      </a:lnTo>
                      <a:lnTo>
                        <a:pt x="706" y="2383"/>
                      </a:lnTo>
                      <a:lnTo>
                        <a:pt x="709" y="2309"/>
                      </a:lnTo>
                      <a:lnTo>
                        <a:pt x="706" y="2278"/>
                      </a:lnTo>
                      <a:lnTo>
                        <a:pt x="697" y="2253"/>
                      </a:lnTo>
                      <a:lnTo>
                        <a:pt x="686" y="2245"/>
                      </a:lnTo>
                      <a:lnTo>
                        <a:pt x="671" y="2247"/>
                      </a:lnTo>
                      <a:lnTo>
                        <a:pt x="586" y="2289"/>
                      </a:lnTo>
                      <a:lnTo>
                        <a:pt x="545" y="2300"/>
                      </a:lnTo>
                      <a:lnTo>
                        <a:pt x="526" y="2295"/>
                      </a:lnTo>
                      <a:lnTo>
                        <a:pt x="519" y="2283"/>
                      </a:lnTo>
                      <a:lnTo>
                        <a:pt x="522" y="2234"/>
                      </a:lnTo>
                      <a:lnTo>
                        <a:pt x="512" y="2213"/>
                      </a:lnTo>
                      <a:lnTo>
                        <a:pt x="491" y="2205"/>
                      </a:lnTo>
                      <a:lnTo>
                        <a:pt x="387" y="2203"/>
                      </a:lnTo>
                      <a:lnTo>
                        <a:pt x="354" y="2190"/>
                      </a:lnTo>
                      <a:lnTo>
                        <a:pt x="327" y="2170"/>
                      </a:lnTo>
                      <a:lnTo>
                        <a:pt x="304" y="2123"/>
                      </a:lnTo>
                      <a:lnTo>
                        <a:pt x="296" y="2098"/>
                      </a:lnTo>
                      <a:lnTo>
                        <a:pt x="295" y="2077"/>
                      </a:lnTo>
                      <a:lnTo>
                        <a:pt x="297" y="2052"/>
                      </a:lnTo>
                      <a:lnTo>
                        <a:pt x="305" y="2030"/>
                      </a:lnTo>
                      <a:lnTo>
                        <a:pt x="317" y="2014"/>
                      </a:lnTo>
                      <a:lnTo>
                        <a:pt x="347" y="1995"/>
                      </a:lnTo>
                      <a:lnTo>
                        <a:pt x="359" y="1983"/>
                      </a:lnTo>
                      <a:lnTo>
                        <a:pt x="360" y="1962"/>
                      </a:lnTo>
                      <a:lnTo>
                        <a:pt x="345" y="1929"/>
                      </a:lnTo>
                      <a:lnTo>
                        <a:pt x="294" y="1869"/>
                      </a:lnTo>
                      <a:lnTo>
                        <a:pt x="0" y="1645"/>
                      </a:lnTo>
                      <a:lnTo>
                        <a:pt x="41" y="1575"/>
                      </a:lnTo>
                      <a:lnTo>
                        <a:pt x="41" y="1552"/>
                      </a:lnTo>
                      <a:lnTo>
                        <a:pt x="35" y="1538"/>
                      </a:lnTo>
                      <a:lnTo>
                        <a:pt x="29" y="1510"/>
                      </a:lnTo>
                      <a:lnTo>
                        <a:pt x="26" y="1447"/>
                      </a:lnTo>
                      <a:lnTo>
                        <a:pt x="32" y="1412"/>
                      </a:lnTo>
                      <a:lnTo>
                        <a:pt x="50" y="1380"/>
                      </a:lnTo>
                      <a:lnTo>
                        <a:pt x="72" y="1358"/>
                      </a:lnTo>
                      <a:lnTo>
                        <a:pt x="110" y="1327"/>
                      </a:lnTo>
                      <a:lnTo>
                        <a:pt x="117" y="1308"/>
                      </a:lnTo>
                      <a:lnTo>
                        <a:pt x="116" y="1283"/>
                      </a:lnTo>
                      <a:lnTo>
                        <a:pt x="102" y="1237"/>
                      </a:lnTo>
                      <a:lnTo>
                        <a:pt x="81" y="1203"/>
                      </a:lnTo>
                      <a:lnTo>
                        <a:pt x="57" y="1180"/>
                      </a:lnTo>
                      <a:lnTo>
                        <a:pt x="29" y="1163"/>
                      </a:lnTo>
                      <a:lnTo>
                        <a:pt x="9" y="1148"/>
                      </a:lnTo>
                      <a:lnTo>
                        <a:pt x="1" y="1133"/>
                      </a:lnTo>
                      <a:lnTo>
                        <a:pt x="17" y="1118"/>
                      </a:lnTo>
                      <a:lnTo>
                        <a:pt x="80" y="1100"/>
                      </a:lnTo>
                      <a:lnTo>
                        <a:pt x="95" y="1109"/>
                      </a:lnTo>
                      <a:lnTo>
                        <a:pt x="109" y="1125"/>
                      </a:lnTo>
                      <a:lnTo>
                        <a:pt x="132" y="1137"/>
                      </a:lnTo>
                      <a:lnTo>
                        <a:pt x="156" y="1130"/>
                      </a:lnTo>
                      <a:lnTo>
                        <a:pt x="175" y="1110"/>
                      </a:lnTo>
                      <a:lnTo>
                        <a:pt x="185" y="1084"/>
                      </a:lnTo>
                      <a:lnTo>
                        <a:pt x="184" y="1067"/>
                      </a:lnTo>
                      <a:lnTo>
                        <a:pt x="174" y="1044"/>
                      </a:lnTo>
                      <a:lnTo>
                        <a:pt x="130" y="1009"/>
                      </a:lnTo>
                      <a:lnTo>
                        <a:pt x="117" y="992"/>
                      </a:lnTo>
                      <a:lnTo>
                        <a:pt x="127" y="945"/>
                      </a:lnTo>
                      <a:lnTo>
                        <a:pt x="125" y="898"/>
                      </a:lnTo>
                      <a:lnTo>
                        <a:pt x="264" y="919"/>
                      </a:lnTo>
                      <a:lnTo>
                        <a:pt x="287" y="914"/>
                      </a:lnTo>
                      <a:lnTo>
                        <a:pt x="320" y="900"/>
                      </a:lnTo>
                      <a:lnTo>
                        <a:pt x="346" y="898"/>
                      </a:lnTo>
                      <a:lnTo>
                        <a:pt x="407" y="924"/>
                      </a:lnTo>
                      <a:lnTo>
                        <a:pt x="426" y="927"/>
                      </a:lnTo>
                      <a:lnTo>
                        <a:pt x="444" y="914"/>
                      </a:lnTo>
                      <a:lnTo>
                        <a:pt x="459" y="888"/>
                      </a:lnTo>
                      <a:lnTo>
                        <a:pt x="470" y="878"/>
                      </a:lnTo>
                      <a:lnTo>
                        <a:pt x="487" y="873"/>
                      </a:lnTo>
                      <a:lnTo>
                        <a:pt x="555" y="879"/>
                      </a:lnTo>
                      <a:lnTo>
                        <a:pt x="585" y="875"/>
                      </a:lnTo>
                      <a:lnTo>
                        <a:pt x="625" y="853"/>
                      </a:lnTo>
                      <a:lnTo>
                        <a:pt x="689" y="837"/>
                      </a:lnTo>
                      <a:lnTo>
                        <a:pt x="822" y="848"/>
                      </a:lnTo>
                      <a:lnTo>
                        <a:pt x="862" y="874"/>
                      </a:lnTo>
                      <a:lnTo>
                        <a:pt x="885" y="910"/>
                      </a:lnTo>
                      <a:lnTo>
                        <a:pt x="897" y="927"/>
                      </a:lnTo>
                      <a:lnTo>
                        <a:pt x="929" y="954"/>
                      </a:lnTo>
                      <a:lnTo>
                        <a:pt x="935" y="969"/>
                      </a:lnTo>
                      <a:lnTo>
                        <a:pt x="929" y="1003"/>
                      </a:lnTo>
                      <a:lnTo>
                        <a:pt x="931" y="1014"/>
                      </a:lnTo>
                      <a:lnTo>
                        <a:pt x="951" y="1022"/>
                      </a:lnTo>
                      <a:lnTo>
                        <a:pt x="982" y="1020"/>
                      </a:lnTo>
                      <a:lnTo>
                        <a:pt x="1044" y="1009"/>
                      </a:lnTo>
                      <a:lnTo>
                        <a:pt x="1289" y="912"/>
                      </a:lnTo>
                      <a:lnTo>
                        <a:pt x="1329" y="908"/>
                      </a:lnTo>
                      <a:lnTo>
                        <a:pt x="1375" y="923"/>
                      </a:lnTo>
                      <a:lnTo>
                        <a:pt x="1395" y="925"/>
                      </a:lnTo>
                      <a:lnTo>
                        <a:pt x="1406" y="917"/>
                      </a:lnTo>
                      <a:lnTo>
                        <a:pt x="1410" y="890"/>
                      </a:lnTo>
                      <a:lnTo>
                        <a:pt x="1397" y="834"/>
                      </a:lnTo>
                      <a:lnTo>
                        <a:pt x="1412" y="807"/>
                      </a:lnTo>
                      <a:lnTo>
                        <a:pt x="1427" y="789"/>
                      </a:lnTo>
                      <a:lnTo>
                        <a:pt x="1589" y="697"/>
                      </a:lnTo>
                      <a:lnTo>
                        <a:pt x="1630" y="738"/>
                      </a:lnTo>
                      <a:lnTo>
                        <a:pt x="1639" y="765"/>
                      </a:lnTo>
                      <a:lnTo>
                        <a:pt x="1654" y="804"/>
                      </a:lnTo>
                      <a:lnTo>
                        <a:pt x="1667" y="823"/>
                      </a:lnTo>
                      <a:lnTo>
                        <a:pt x="1681" y="830"/>
                      </a:lnTo>
                      <a:lnTo>
                        <a:pt x="1694" y="828"/>
                      </a:lnTo>
                      <a:lnTo>
                        <a:pt x="1717" y="804"/>
                      </a:lnTo>
                      <a:lnTo>
                        <a:pt x="1732" y="793"/>
                      </a:lnTo>
                      <a:lnTo>
                        <a:pt x="1754" y="792"/>
                      </a:lnTo>
                      <a:lnTo>
                        <a:pt x="1772" y="808"/>
                      </a:lnTo>
                      <a:lnTo>
                        <a:pt x="1781" y="825"/>
                      </a:lnTo>
                      <a:lnTo>
                        <a:pt x="1820" y="887"/>
                      </a:lnTo>
                      <a:lnTo>
                        <a:pt x="1907" y="842"/>
                      </a:lnTo>
                      <a:lnTo>
                        <a:pt x="1940" y="818"/>
                      </a:lnTo>
                      <a:lnTo>
                        <a:pt x="1969" y="810"/>
                      </a:lnTo>
                      <a:lnTo>
                        <a:pt x="2199" y="803"/>
                      </a:lnTo>
                      <a:lnTo>
                        <a:pt x="2224" y="809"/>
                      </a:lnTo>
                      <a:lnTo>
                        <a:pt x="2231" y="818"/>
                      </a:lnTo>
                      <a:lnTo>
                        <a:pt x="2244" y="864"/>
                      </a:lnTo>
                      <a:lnTo>
                        <a:pt x="2324" y="772"/>
                      </a:lnTo>
                      <a:lnTo>
                        <a:pt x="2340" y="748"/>
                      </a:lnTo>
                      <a:lnTo>
                        <a:pt x="2370" y="684"/>
                      </a:lnTo>
                      <a:lnTo>
                        <a:pt x="2390" y="672"/>
                      </a:lnTo>
                      <a:lnTo>
                        <a:pt x="2406" y="675"/>
                      </a:lnTo>
                      <a:lnTo>
                        <a:pt x="2447" y="693"/>
                      </a:lnTo>
                      <a:lnTo>
                        <a:pt x="2486" y="699"/>
                      </a:lnTo>
                      <a:lnTo>
                        <a:pt x="2500" y="690"/>
                      </a:lnTo>
                      <a:lnTo>
                        <a:pt x="2512" y="669"/>
                      </a:lnTo>
                      <a:lnTo>
                        <a:pt x="2546" y="550"/>
                      </a:lnTo>
                      <a:lnTo>
                        <a:pt x="2565" y="498"/>
                      </a:lnTo>
                      <a:lnTo>
                        <a:pt x="2622" y="410"/>
                      </a:lnTo>
                      <a:lnTo>
                        <a:pt x="2632" y="368"/>
                      </a:lnTo>
                      <a:lnTo>
                        <a:pt x="2647" y="334"/>
                      </a:lnTo>
                      <a:lnTo>
                        <a:pt x="2675" y="299"/>
                      </a:lnTo>
                      <a:lnTo>
                        <a:pt x="2719" y="267"/>
                      </a:lnTo>
                      <a:lnTo>
                        <a:pt x="2740" y="244"/>
                      </a:lnTo>
                      <a:lnTo>
                        <a:pt x="2766" y="207"/>
                      </a:lnTo>
                      <a:lnTo>
                        <a:pt x="2780" y="182"/>
                      </a:lnTo>
                      <a:lnTo>
                        <a:pt x="2782" y="144"/>
                      </a:lnTo>
                      <a:lnTo>
                        <a:pt x="2782" y="75"/>
                      </a:lnTo>
                      <a:lnTo>
                        <a:pt x="2825" y="0"/>
                      </a:lnTo>
                      <a:lnTo>
                        <a:pt x="2945" y="80"/>
                      </a:lnTo>
                      <a:lnTo>
                        <a:pt x="3076" y="229"/>
                      </a:lnTo>
                      <a:lnTo>
                        <a:pt x="3286" y="413"/>
                      </a:lnTo>
                      <a:lnTo>
                        <a:pt x="3340" y="497"/>
                      </a:lnTo>
                      <a:lnTo>
                        <a:pt x="3389" y="612"/>
                      </a:lnTo>
                      <a:lnTo>
                        <a:pt x="3501" y="814"/>
                      </a:lnTo>
                      <a:lnTo>
                        <a:pt x="3635" y="917"/>
                      </a:lnTo>
                      <a:lnTo>
                        <a:pt x="3929" y="1059"/>
                      </a:lnTo>
                      <a:lnTo>
                        <a:pt x="4049" y="1093"/>
                      </a:lnTo>
                      <a:lnTo>
                        <a:pt x="4170" y="1103"/>
                      </a:lnTo>
                      <a:lnTo>
                        <a:pt x="4190" y="1192"/>
                      </a:lnTo>
                      <a:lnTo>
                        <a:pt x="4197" y="1293"/>
                      </a:lnTo>
                      <a:lnTo>
                        <a:pt x="4192" y="1392"/>
                      </a:lnTo>
                      <a:lnTo>
                        <a:pt x="4172" y="1474"/>
                      </a:lnTo>
                      <a:lnTo>
                        <a:pt x="4131" y="1540"/>
                      </a:lnTo>
                      <a:lnTo>
                        <a:pt x="4079" y="1600"/>
                      </a:lnTo>
                      <a:lnTo>
                        <a:pt x="4037" y="1669"/>
                      </a:lnTo>
                      <a:lnTo>
                        <a:pt x="4027" y="1759"/>
                      </a:lnTo>
                      <a:lnTo>
                        <a:pt x="4067" y="1838"/>
                      </a:lnTo>
                      <a:lnTo>
                        <a:pt x="4061" y="1882"/>
                      </a:lnTo>
                      <a:lnTo>
                        <a:pt x="3986" y="1958"/>
                      </a:lnTo>
                      <a:lnTo>
                        <a:pt x="3967" y="2000"/>
                      </a:lnTo>
                      <a:lnTo>
                        <a:pt x="3940" y="2139"/>
                      </a:lnTo>
                      <a:lnTo>
                        <a:pt x="3925" y="2174"/>
                      </a:lnTo>
                      <a:lnTo>
                        <a:pt x="3874" y="2269"/>
                      </a:lnTo>
                      <a:lnTo>
                        <a:pt x="3854" y="2339"/>
                      </a:lnTo>
                      <a:lnTo>
                        <a:pt x="3862" y="2378"/>
                      </a:lnTo>
                      <a:lnTo>
                        <a:pt x="3896" y="2400"/>
                      </a:lnTo>
                      <a:lnTo>
                        <a:pt x="4022" y="2448"/>
                      </a:lnTo>
                      <a:lnTo>
                        <a:pt x="4059" y="2450"/>
                      </a:lnTo>
                      <a:lnTo>
                        <a:pt x="4187" y="2415"/>
                      </a:lnTo>
                      <a:lnTo>
                        <a:pt x="4539" y="2478"/>
                      </a:lnTo>
                      <a:lnTo>
                        <a:pt x="4587" y="2515"/>
                      </a:lnTo>
                      <a:lnTo>
                        <a:pt x="4607" y="2578"/>
                      </a:lnTo>
                      <a:lnTo>
                        <a:pt x="4584" y="2638"/>
                      </a:lnTo>
                      <a:lnTo>
                        <a:pt x="4532" y="2678"/>
                      </a:lnTo>
                      <a:lnTo>
                        <a:pt x="4479" y="2692"/>
                      </a:lnTo>
                      <a:close/>
                    </a:path>
                  </a:pathLst>
                </a:custGeom>
                <a:solidFill>
                  <a:srgbClr val="7D9CE8"/>
                </a:solidFill>
                <a:ln>
                  <a:headEnd/>
                  <a:tailEnd/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00"/>
                </a:p>
              </p:txBody>
            </p:sp>
            <p:sp>
              <p:nvSpPr>
                <p:cNvPr id="53" name="Vilniaus" descr="{&quot;Key&quot;:&quot;vilniaus&quot;,&quot;Name&quot;:&quot;Vilniaus&quot;,&quot;Value&quot;:1.0,&quot;Formula&quot;:&quot;&quot;,&quot;Text&quot;:&quot;&quot;,&quot;OfficeApplication&quot;:1,&quot;HasValue&quot;:true}">
                  <a:extLst>
                    <a:ext uri="{FF2B5EF4-FFF2-40B4-BE49-F238E27FC236}">
                      <a16:creationId xmlns:a16="http://schemas.microsoft.com/office/drawing/2014/main" id="{010035D4-DBE6-C51E-31BE-6B1ED7E6745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216" y="2085"/>
                  <a:ext cx="1698" cy="1751"/>
                </a:xfrm>
                <a:custGeom>
                  <a:avLst/>
                  <a:gdLst>
                    <a:gd name="T0" fmla="*/ 4730 w 4993"/>
                    <a:gd name="T1" fmla="*/ 1447 h 5147"/>
                    <a:gd name="T2" fmla="*/ 4332 w 4993"/>
                    <a:gd name="T3" fmla="*/ 1474 h 5147"/>
                    <a:gd name="T4" fmla="*/ 3899 w 4993"/>
                    <a:gd name="T5" fmla="*/ 1746 h 5147"/>
                    <a:gd name="T6" fmla="*/ 3227 w 4993"/>
                    <a:gd name="T7" fmla="*/ 2142 h 5147"/>
                    <a:gd name="T8" fmla="*/ 2960 w 4993"/>
                    <a:gd name="T9" fmla="*/ 2432 h 5147"/>
                    <a:gd name="T10" fmla="*/ 2859 w 4993"/>
                    <a:gd name="T11" fmla="*/ 2729 h 5147"/>
                    <a:gd name="T12" fmla="*/ 2816 w 4993"/>
                    <a:gd name="T13" fmla="*/ 3266 h 5147"/>
                    <a:gd name="T14" fmla="*/ 2615 w 4993"/>
                    <a:gd name="T15" fmla="*/ 3834 h 5147"/>
                    <a:gd name="T16" fmla="*/ 2450 w 4993"/>
                    <a:gd name="T17" fmla="*/ 4492 h 5147"/>
                    <a:gd name="T18" fmla="*/ 2818 w 4993"/>
                    <a:gd name="T19" fmla="*/ 4574 h 5147"/>
                    <a:gd name="T20" fmla="*/ 2947 w 4993"/>
                    <a:gd name="T21" fmla="*/ 4719 h 5147"/>
                    <a:gd name="T22" fmla="*/ 2869 w 4993"/>
                    <a:gd name="T23" fmla="*/ 5079 h 5147"/>
                    <a:gd name="T24" fmla="*/ 2394 w 4993"/>
                    <a:gd name="T25" fmla="*/ 5085 h 5147"/>
                    <a:gd name="T26" fmla="*/ 2364 w 4993"/>
                    <a:gd name="T27" fmla="*/ 4805 h 5147"/>
                    <a:gd name="T28" fmla="*/ 2220 w 4993"/>
                    <a:gd name="T29" fmla="*/ 4550 h 5147"/>
                    <a:gd name="T30" fmla="*/ 1632 w 4993"/>
                    <a:gd name="T31" fmla="*/ 4973 h 5147"/>
                    <a:gd name="T32" fmla="*/ 944 w 4993"/>
                    <a:gd name="T33" fmla="*/ 5008 h 5147"/>
                    <a:gd name="T34" fmla="*/ 810 w 4993"/>
                    <a:gd name="T35" fmla="*/ 4792 h 5147"/>
                    <a:gd name="T36" fmla="*/ 1247 w 4993"/>
                    <a:gd name="T37" fmla="*/ 4195 h 5147"/>
                    <a:gd name="T38" fmla="*/ 859 w 4993"/>
                    <a:gd name="T39" fmla="*/ 4109 h 5147"/>
                    <a:gd name="T40" fmla="*/ 708 w 4993"/>
                    <a:gd name="T41" fmla="*/ 4047 h 5147"/>
                    <a:gd name="T42" fmla="*/ 424 w 4993"/>
                    <a:gd name="T43" fmla="*/ 4038 h 5147"/>
                    <a:gd name="T44" fmla="*/ 99 w 4993"/>
                    <a:gd name="T45" fmla="*/ 3869 h 5147"/>
                    <a:gd name="T46" fmla="*/ 75 w 4993"/>
                    <a:gd name="T47" fmla="*/ 3602 h 5147"/>
                    <a:gd name="T48" fmla="*/ 189 w 4993"/>
                    <a:gd name="T49" fmla="*/ 3428 h 5147"/>
                    <a:gd name="T50" fmla="*/ 178 w 4993"/>
                    <a:gd name="T51" fmla="*/ 3115 h 5147"/>
                    <a:gd name="T52" fmla="*/ 464 w 4993"/>
                    <a:gd name="T53" fmla="*/ 2965 h 5147"/>
                    <a:gd name="T54" fmla="*/ 569 w 4993"/>
                    <a:gd name="T55" fmla="*/ 2627 h 5147"/>
                    <a:gd name="T56" fmla="*/ 817 w 4993"/>
                    <a:gd name="T57" fmla="*/ 2269 h 5147"/>
                    <a:gd name="T58" fmla="*/ 340 w 4993"/>
                    <a:gd name="T59" fmla="*/ 1995 h 5147"/>
                    <a:gd name="T60" fmla="*/ 560 w 4993"/>
                    <a:gd name="T61" fmla="*/ 1742 h 5147"/>
                    <a:gd name="T62" fmla="*/ 365 w 4993"/>
                    <a:gd name="T63" fmla="*/ 1517 h 5147"/>
                    <a:gd name="T64" fmla="*/ 235 w 4993"/>
                    <a:gd name="T65" fmla="*/ 1322 h 5147"/>
                    <a:gd name="T66" fmla="*/ 230 w 4993"/>
                    <a:gd name="T67" fmla="*/ 1133 h 5147"/>
                    <a:gd name="T68" fmla="*/ 0 w 4993"/>
                    <a:gd name="T69" fmla="*/ 772 h 5147"/>
                    <a:gd name="T70" fmla="*/ 150 w 4993"/>
                    <a:gd name="T71" fmla="*/ 435 h 5147"/>
                    <a:gd name="T72" fmla="*/ 353 w 4993"/>
                    <a:gd name="T73" fmla="*/ 133 h 5147"/>
                    <a:gd name="T74" fmla="*/ 503 w 4993"/>
                    <a:gd name="T75" fmla="*/ 102 h 5147"/>
                    <a:gd name="T76" fmla="*/ 874 w 4993"/>
                    <a:gd name="T77" fmla="*/ 317 h 5147"/>
                    <a:gd name="T78" fmla="*/ 818 w 4993"/>
                    <a:gd name="T79" fmla="*/ 478 h 5147"/>
                    <a:gd name="T80" fmla="*/ 1040 w 4993"/>
                    <a:gd name="T81" fmla="*/ 650 h 5147"/>
                    <a:gd name="T82" fmla="*/ 1220 w 4993"/>
                    <a:gd name="T83" fmla="*/ 738 h 5147"/>
                    <a:gd name="T84" fmla="*/ 1530 w 4993"/>
                    <a:gd name="T85" fmla="*/ 937 h 5147"/>
                    <a:gd name="T86" fmla="*/ 1657 w 4993"/>
                    <a:gd name="T87" fmla="*/ 1019 h 5147"/>
                    <a:gd name="T88" fmla="*/ 1805 w 4993"/>
                    <a:gd name="T89" fmla="*/ 1203 h 5147"/>
                    <a:gd name="T90" fmla="*/ 1678 w 4993"/>
                    <a:gd name="T91" fmla="*/ 1350 h 5147"/>
                    <a:gd name="T92" fmla="*/ 1673 w 4993"/>
                    <a:gd name="T93" fmla="*/ 1620 h 5147"/>
                    <a:gd name="T94" fmla="*/ 2072 w 4993"/>
                    <a:gd name="T95" fmla="*/ 1844 h 5147"/>
                    <a:gd name="T96" fmla="*/ 2850 w 4993"/>
                    <a:gd name="T97" fmla="*/ 1748 h 5147"/>
                    <a:gd name="T98" fmla="*/ 2895 w 4993"/>
                    <a:gd name="T99" fmla="*/ 1569 h 5147"/>
                    <a:gd name="T100" fmla="*/ 2848 w 4993"/>
                    <a:gd name="T101" fmla="*/ 1393 h 5147"/>
                    <a:gd name="T102" fmla="*/ 2667 w 4993"/>
                    <a:gd name="T103" fmla="*/ 1049 h 5147"/>
                    <a:gd name="T104" fmla="*/ 3109 w 4993"/>
                    <a:gd name="T105" fmla="*/ 773 h 5147"/>
                    <a:gd name="T106" fmla="*/ 3299 w 4993"/>
                    <a:gd name="T107" fmla="*/ 908 h 5147"/>
                    <a:gd name="T108" fmla="*/ 3460 w 4993"/>
                    <a:gd name="T109" fmla="*/ 812 h 5147"/>
                    <a:gd name="T110" fmla="*/ 3767 w 4993"/>
                    <a:gd name="T111" fmla="*/ 890 h 5147"/>
                    <a:gd name="T112" fmla="*/ 3855 w 4993"/>
                    <a:gd name="T113" fmla="*/ 1009 h 5147"/>
                    <a:gd name="T114" fmla="*/ 4747 w 4993"/>
                    <a:gd name="T115" fmla="*/ 962 h 51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4993" h="5147">
                      <a:moveTo>
                        <a:pt x="4993" y="1047"/>
                      </a:moveTo>
                      <a:lnTo>
                        <a:pt x="4910" y="1069"/>
                      </a:lnTo>
                      <a:lnTo>
                        <a:pt x="4878" y="1089"/>
                      </a:lnTo>
                      <a:lnTo>
                        <a:pt x="4817" y="1149"/>
                      </a:lnTo>
                      <a:lnTo>
                        <a:pt x="4783" y="1197"/>
                      </a:lnTo>
                      <a:lnTo>
                        <a:pt x="4768" y="1236"/>
                      </a:lnTo>
                      <a:lnTo>
                        <a:pt x="4754" y="1339"/>
                      </a:lnTo>
                      <a:lnTo>
                        <a:pt x="4730" y="1447"/>
                      </a:lnTo>
                      <a:lnTo>
                        <a:pt x="4698" y="1502"/>
                      </a:lnTo>
                      <a:lnTo>
                        <a:pt x="4650" y="1509"/>
                      </a:lnTo>
                      <a:lnTo>
                        <a:pt x="4427" y="1409"/>
                      </a:lnTo>
                      <a:lnTo>
                        <a:pt x="4397" y="1412"/>
                      </a:lnTo>
                      <a:lnTo>
                        <a:pt x="4378" y="1431"/>
                      </a:lnTo>
                      <a:lnTo>
                        <a:pt x="4365" y="1453"/>
                      </a:lnTo>
                      <a:lnTo>
                        <a:pt x="4353" y="1467"/>
                      </a:lnTo>
                      <a:lnTo>
                        <a:pt x="4332" y="1474"/>
                      </a:lnTo>
                      <a:lnTo>
                        <a:pt x="4314" y="1474"/>
                      </a:lnTo>
                      <a:lnTo>
                        <a:pt x="4079" y="1413"/>
                      </a:lnTo>
                      <a:lnTo>
                        <a:pt x="3983" y="1429"/>
                      </a:lnTo>
                      <a:lnTo>
                        <a:pt x="3917" y="1536"/>
                      </a:lnTo>
                      <a:lnTo>
                        <a:pt x="3910" y="1578"/>
                      </a:lnTo>
                      <a:lnTo>
                        <a:pt x="3913" y="1669"/>
                      </a:lnTo>
                      <a:lnTo>
                        <a:pt x="3909" y="1714"/>
                      </a:lnTo>
                      <a:lnTo>
                        <a:pt x="3899" y="1746"/>
                      </a:lnTo>
                      <a:lnTo>
                        <a:pt x="3820" y="1917"/>
                      </a:lnTo>
                      <a:lnTo>
                        <a:pt x="3748" y="2029"/>
                      </a:lnTo>
                      <a:lnTo>
                        <a:pt x="3717" y="2064"/>
                      </a:lnTo>
                      <a:lnTo>
                        <a:pt x="3639" y="2109"/>
                      </a:lnTo>
                      <a:lnTo>
                        <a:pt x="3382" y="2162"/>
                      </a:lnTo>
                      <a:lnTo>
                        <a:pt x="3342" y="2161"/>
                      </a:lnTo>
                      <a:lnTo>
                        <a:pt x="3265" y="2143"/>
                      </a:lnTo>
                      <a:lnTo>
                        <a:pt x="3227" y="2142"/>
                      </a:lnTo>
                      <a:lnTo>
                        <a:pt x="3147" y="2176"/>
                      </a:lnTo>
                      <a:lnTo>
                        <a:pt x="3122" y="2198"/>
                      </a:lnTo>
                      <a:lnTo>
                        <a:pt x="3114" y="2226"/>
                      </a:lnTo>
                      <a:lnTo>
                        <a:pt x="3110" y="2259"/>
                      </a:lnTo>
                      <a:lnTo>
                        <a:pt x="3097" y="2297"/>
                      </a:lnTo>
                      <a:lnTo>
                        <a:pt x="3052" y="2349"/>
                      </a:lnTo>
                      <a:lnTo>
                        <a:pt x="3003" y="2388"/>
                      </a:lnTo>
                      <a:lnTo>
                        <a:pt x="2960" y="2432"/>
                      </a:lnTo>
                      <a:lnTo>
                        <a:pt x="2938" y="2501"/>
                      </a:lnTo>
                      <a:lnTo>
                        <a:pt x="2942" y="2534"/>
                      </a:lnTo>
                      <a:lnTo>
                        <a:pt x="2959" y="2608"/>
                      </a:lnTo>
                      <a:lnTo>
                        <a:pt x="2960" y="2638"/>
                      </a:lnTo>
                      <a:lnTo>
                        <a:pt x="2952" y="2669"/>
                      </a:lnTo>
                      <a:lnTo>
                        <a:pt x="2927" y="2677"/>
                      </a:lnTo>
                      <a:lnTo>
                        <a:pt x="2905" y="2687"/>
                      </a:lnTo>
                      <a:lnTo>
                        <a:pt x="2859" y="2729"/>
                      </a:lnTo>
                      <a:lnTo>
                        <a:pt x="2837" y="2762"/>
                      </a:lnTo>
                      <a:lnTo>
                        <a:pt x="2830" y="2812"/>
                      </a:lnTo>
                      <a:lnTo>
                        <a:pt x="2837" y="2999"/>
                      </a:lnTo>
                      <a:lnTo>
                        <a:pt x="2834" y="3037"/>
                      </a:lnTo>
                      <a:lnTo>
                        <a:pt x="2825" y="3077"/>
                      </a:lnTo>
                      <a:lnTo>
                        <a:pt x="2805" y="3147"/>
                      </a:lnTo>
                      <a:lnTo>
                        <a:pt x="2803" y="3193"/>
                      </a:lnTo>
                      <a:lnTo>
                        <a:pt x="2816" y="3266"/>
                      </a:lnTo>
                      <a:lnTo>
                        <a:pt x="2869" y="3396"/>
                      </a:lnTo>
                      <a:lnTo>
                        <a:pt x="2882" y="3467"/>
                      </a:lnTo>
                      <a:lnTo>
                        <a:pt x="2870" y="3539"/>
                      </a:lnTo>
                      <a:lnTo>
                        <a:pt x="2842" y="3597"/>
                      </a:lnTo>
                      <a:lnTo>
                        <a:pt x="2800" y="3638"/>
                      </a:lnTo>
                      <a:lnTo>
                        <a:pt x="2670" y="3716"/>
                      </a:lnTo>
                      <a:lnTo>
                        <a:pt x="2638" y="3761"/>
                      </a:lnTo>
                      <a:lnTo>
                        <a:pt x="2615" y="3834"/>
                      </a:lnTo>
                      <a:lnTo>
                        <a:pt x="2605" y="3931"/>
                      </a:lnTo>
                      <a:lnTo>
                        <a:pt x="2607" y="4007"/>
                      </a:lnTo>
                      <a:lnTo>
                        <a:pt x="2599" y="4077"/>
                      </a:lnTo>
                      <a:lnTo>
                        <a:pt x="2562" y="4156"/>
                      </a:lnTo>
                      <a:lnTo>
                        <a:pt x="2464" y="4274"/>
                      </a:lnTo>
                      <a:lnTo>
                        <a:pt x="2424" y="4353"/>
                      </a:lnTo>
                      <a:lnTo>
                        <a:pt x="2422" y="4444"/>
                      </a:lnTo>
                      <a:lnTo>
                        <a:pt x="2450" y="4492"/>
                      </a:lnTo>
                      <a:lnTo>
                        <a:pt x="2497" y="4509"/>
                      </a:lnTo>
                      <a:lnTo>
                        <a:pt x="2588" y="4503"/>
                      </a:lnTo>
                      <a:lnTo>
                        <a:pt x="2715" y="4436"/>
                      </a:lnTo>
                      <a:lnTo>
                        <a:pt x="2748" y="4428"/>
                      </a:lnTo>
                      <a:lnTo>
                        <a:pt x="2777" y="4444"/>
                      </a:lnTo>
                      <a:lnTo>
                        <a:pt x="2789" y="4474"/>
                      </a:lnTo>
                      <a:lnTo>
                        <a:pt x="2795" y="4511"/>
                      </a:lnTo>
                      <a:lnTo>
                        <a:pt x="2818" y="4574"/>
                      </a:lnTo>
                      <a:lnTo>
                        <a:pt x="2834" y="4591"/>
                      </a:lnTo>
                      <a:lnTo>
                        <a:pt x="2859" y="4582"/>
                      </a:lnTo>
                      <a:lnTo>
                        <a:pt x="2868" y="4584"/>
                      </a:lnTo>
                      <a:lnTo>
                        <a:pt x="2889" y="4607"/>
                      </a:lnTo>
                      <a:lnTo>
                        <a:pt x="2908" y="4634"/>
                      </a:lnTo>
                      <a:lnTo>
                        <a:pt x="2924" y="4667"/>
                      </a:lnTo>
                      <a:lnTo>
                        <a:pt x="2938" y="4707"/>
                      </a:lnTo>
                      <a:lnTo>
                        <a:pt x="2947" y="4719"/>
                      </a:lnTo>
                      <a:lnTo>
                        <a:pt x="2969" y="4731"/>
                      </a:lnTo>
                      <a:lnTo>
                        <a:pt x="2974" y="4753"/>
                      </a:lnTo>
                      <a:lnTo>
                        <a:pt x="2969" y="4769"/>
                      </a:lnTo>
                      <a:lnTo>
                        <a:pt x="2944" y="4803"/>
                      </a:lnTo>
                      <a:lnTo>
                        <a:pt x="2938" y="4819"/>
                      </a:lnTo>
                      <a:lnTo>
                        <a:pt x="2935" y="4986"/>
                      </a:lnTo>
                      <a:lnTo>
                        <a:pt x="2919" y="5043"/>
                      </a:lnTo>
                      <a:lnTo>
                        <a:pt x="2869" y="5079"/>
                      </a:lnTo>
                      <a:lnTo>
                        <a:pt x="2844" y="5083"/>
                      </a:lnTo>
                      <a:lnTo>
                        <a:pt x="2765" y="5073"/>
                      </a:lnTo>
                      <a:lnTo>
                        <a:pt x="2742" y="5083"/>
                      </a:lnTo>
                      <a:lnTo>
                        <a:pt x="2708" y="5130"/>
                      </a:lnTo>
                      <a:lnTo>
                        <a:pt x="2687" y="5143"/>
                      </a:lnTo>
                      <a:lnTo>
                        <a:pt x="2639" y="5144"/>
                      </a:lnTo>
                      <a:lnTo>
                        <a:pt x="2452" y="5113"/>
                      </a:lnTo>
                      <a:lnTo>
                        <a:pt x="2394" y="5085"/>
                      </a:lnTo>
                      <a:lnTo>
                        <a:pt x="2347" y="5039"/>
                      </a:lnTo>
                      <a:lnTo>
                        <a:pt x="2330" y="4974"/>
                      </a:lnTo>
                      <a:lnTo>
                        <a:pt x="2345" y="4948"/>
                      </a:lnTo>
                      <a:lnTo>
                        <a:pt x="2407" y="4927"/>
                      </a:lnTo>
                      <a:lnTo>
                        <a:pt x="2422" y="4900"/>
                      </a:lnTo>
                      <a:lnTo>
                        <a:pt x="2410" y="4869"/>
                      </a:lnTo>
                      <a:lnTo>
                        <a:pt x="2359" y="4842"/>
                      </a:lnTo>
                      <a:lnTo>
                        <a:pt x="2364" y="4805"/>
                      </a:lnTo>
                      <a:lnTo>
                        <a:pt x="2407" y="4780"/>
                      </a:lnTo>
                      <a:lnTo>
                        <a:pt x="2457" y="4784"/>
                      </a:lnTo>
                      <a:lnTo>
                        <a:pt x="2475" y="4770"/>
                      </a:lnTo>
                      <a:lnTo>
                        <a:pt x="2325" y="4565"/>
                      </a:lnTo>
                      <a:lnTo>
                        <a:pt x="2315" y="4545"/>
                      </a:lnTo>
                      <a:lnTo>
                        <a:pt x="2300" y="4532"/>
                      </a:lnTo>
                      <a:lnTo>
                        <a:pt x="2274" y="4524"/>
                      </a:lnTo>
                      <a:lnTo>
                        <a:pt x="2220" y="4550"/>
                      </a:lnTo>
                      <a:lnTo>
                        <a:pt x="2135" y="4677"/>
                      </a:lnTo>
                      <a:lnTo>
                        <a:pt x="2084" y="4710"/>
                      </a:lnTo>
                      <a:lnTo>
                        <a:pt x="1909" y="4720"/>
                      </a:lnTo>
                      <a:lnTo>
                        <a:pt x="1774" y="4672"/>
                      </a:lnTo>
                      <a:lnTo>
                        <a:pt x="1737" y="4678"/>
                      </a:lnTo>
                      <a:lnTo>
                        <a:pt x="1709" y="4725"/>
                      </a:lnTo>
                      <a:lnTo>
                        <a:pt x="1667" y="4897"/>
                      </a:lnTo>
                      <a:lnTo>
                        <a:pt x="1632" y="4973"/>
                      </a:lnTo>
                      <a:lnTo>
                        <a:pt x="1544" y="5070"/>
                      </a:lnTo>
                      <a:lnTo>
                        <a:pt x="1452" y="5130"/>
                      </a:lnTo>
                      <a:lnTo>
                        <a:pt x="1357" y="5147"/>
                      </a:lnTo>
                      <a:lnTo>
                        <a:pt x="1189" y="5080"/>
                      </a:lnTo>
                      <a:lnTo>
                        <a:pt x="1092" y="5067"/>
                      </a:lnTo>
                      <a:lnTo>
                        <a:pt x="993" y="5078"/>
                      </a:lnTo>
                      <a:lnTo>
                        <a:pt x="983" y="5084"/>
                      </a:lnTo>
                      <a:lnTo>
                        <a:pt x="944" y="5008"/>
                      </a:lnTo>
                      <a:lnTo>
                        <a:pt x="929" y="4955"/>
                      </a:lnTo>
                      <a:lnTo>
                        <a:pt x="919" y="4932"/>
                      </a:lnTo>
                      <a:lnTo>
                        <a:pt x="907" y="4913"/>
                      </a:lnTo>
                      <a:lnTo>
                        <a:pt x="885" y="4899"/>
                      </a:lnTo>
                      <a:lnTo>
                        <a:pt x="834" y="4874"/>
                      </a:lnTo>
                      <a:lnTo>
                        <a:pt x="813" y="4855"/>
                      </a:lnTo>
                      <a:lnTo>
                        <a:pt x="803" y="4827"/>
                      </a:lnTo>
                      <a:lnTo>
                        <a:pt x="810" y="4792"/>
                      </a:lnTo>
                      <a:lnTo>
                        <a:pt x="1039" y="4564"/>
                      </a:lnTo>
                      <a:lnTo>
                        <a:pt x="1115" y="4464"/>
                      </a:lnTo>
                      <a:lnTo>
                        <a:pt x="1130" y="4410"/>
                      </a:lnTo>
                      <a:lnTo>
                        <a:pt x="1143" y="4299"/>
                      </a:lnTo>
                      <a:lnTo>
                        <a:pt x="1152" y="4248"/>
                      </a:lnTo>
                      <a:lnTo>
                        <a:pt x="1168" y="4220"/>
                      </a:lnTo>
                      <a:lnTo>
                        <a:pt x="1189" y="4208"/>
                      </a:lnTo>
                      <a:lnTo>
                        <a:pt x="1247" y="4195"/>
                      </a:lnTo>
                      <a:lnTo>
                        <a:pt x="1285" y="4175"/>
                      </a:lnTo>
                      <a:lnTo>
                        <a:pt x="1294" y="4135"/>
                      </a:lnTo>
                      <a:lnTo>
                        <a:pt x="1290" y="3969"/>
                      </a:lnTo>
                      <a:lnTo>
                        <a:pt x="1184" y="3978"/>
                      </a:lnTo>
                      <a:lnTo>
                        <a:pt x="1010" y="4042"/>
                      </a:lnTo>
                      <a:lnTo>
                        <a:pt x="910" y="4115"/>
                      </a:lnTo>
                      <a:lnTo>
                        <a:pt x="888" y="4119"/>
                      </a:lnTo>
                      <a:lnTo>
                        <a:pt x="859" y="4109"/>
                      </a:lnTo>
                      <a:lnTo>
                        <a:pt x="818" y="4102"/>
                      </a:lnTo>
                      <a:lnTo>
                        <a:pt x="792" y="4107"/>
                      </a:lnTo>
                      <a:lnTo>
                        <a:pt x="758" y="4129"/>
                      </a:lnTo>
                      <a:lnTo>
                        <a:pt x="740" y="4135"/>
                      </a:lnTo>
                      <a:lnTo>
                        <a:pt x="718" y="4134"/>
                      </a:lnTo>
                      <a:lnTo>
                        <a:pt x="703" y="4115"/>
                      </a:lnTo>
                      <a:lnTo>
                        <a:pt x="699" y="4093"/>
                      </a:lnTo>
                      <a:lnTo>
                        <a:pt x="708" y="4047"/>
                      </a:lnTo>
                      <a:lnTo>
                        <a:pt x="703" y="4027"/>
                      </a:lnTo>
                      <a:lnTo>
                        <a:pt x="689" y="4014"/>
                      </a:lnTo>
                      <a:lnTo>
                        <a:pt x="627" y="3985"/>
                      </a:lnTo>
                      <a:lnTo>
                        <a:pt x="568" y="3973"/>
                      </a:lnTo>
                      <a:lnTo>
                        <a:pt x="539" y="3975"/>
                      </a:lnTo>
                      <a:lnTo>
                        <a:pt x="502" y="3997"/>
                      </a:lnTo>
                      <a:lnTo>
                        <a:pt x="452" y="4019"/>
                      </a:lnTo>
                      <a:lnTo>
                        <a:pt x="424" y="4038"/>
                      </a:lnTo>
                      <a:lnTo>
                        <a:pt x="354" y="4059"/>
                      </a:lnTo>
                      <a:lnTo>
                        <a:pt x="319" y="4062"/>
                      </a:lnTo>
                      <a:lnTo>
                        <a:pt x="130" y="4037"/>
                      </a:lnTo>
                      <a:lnTo>
                        <a:pt x="88" y="4009"/>
                      </a:lnTo>
                      <a:lnTo>
                        <a:pt x="80" y="3984"/>
                      </a:lnTo>
                      <a:lnTo>
                        <a:pt x="80" y="3955"/>
                      </a:lnTo>
                      <a:lnTo>
                        <a:pt x="89" y="3924"/>
                      </a:lnTo>
                      <a:lnTo>
                        <a:pt x="99" y="3869"/>
                      </a:lnTo>
                      <a:lnTo>
                        <a:pt x="89" y="3843"/>
                      </a:lnTo>
                      <a:lnTo>
                        <a:pt x="53" y="3803"/>
                      </a:lnTo>
                      <a:lnTo>
                        <a:pt x="50" y="3793"/>
                      </a:lnTo>
                      <a:lnTo>
                        <a:pt x="67" y="3770"/>
                      </a:lnTo>
                      <a:lnTo>
                        <a:pt x="68" y="3737"/>
                      </a:lnTo>
                      <a:lnTo>
                        <a:pt x="73" y="3714"/>
                      </a:lnTo>
                      <a:lnTo>
                        <a:pt x="52" y="3630"/>
                      </a:lnTo>
                      <a:lnTo>
                        <a:pt x="75" y="3602"/>
                      </a:lnTo>
                      <a:lnTo>
                        <a:pt x="90" y="3555"/>
                      </a:lnTo>
                      <a:lnTo>
                        <a:pt x="97" y="3478"/>
                      </a:lnTo>
                      <a:lnTo>
                        <a:pt x="103" y="3444"/>
                      </a:lnTo>
                      <a:lnTo>
                        <a:pt x="113" y="3422"/>
                      </a:lnTo>
                      <a:lnTo>
                        <a:pt x="134" y="3417"/>
                      </a:lnTo>
                      <a:lnTo>
                        <a:pt x="150" y="3427"/>
                      </a:lnTo>
                      <a:lnTo>
                        <a:pt x="169" y="3430"/>
                      </a:lnTo>
                      <a:lnTo>
                        <a:pt x="189" y="3428"/>
                      </a:lnTo>
                      <a:lnTo>
                        <a:pt x="205" y="3413"/>
                      </a:lnTo>
                      <a:lnTo>
                        <a:pt x="215" y="3390"/>
                      </a:lnTo>
                      <a:lnTo>
                        <a:pt x="228" y="3335"/>
                      </a:lnTo>
                      <a:lnTo>
                        <a:pt x="224" y="3299"/>
                      </a:lnTo>
                      <a:lnTo>
                        <a:pt x="193" y="3263"/>
                      </a:lnTo>
                      <a:lnTo>
                        <a:pt x="198" y="3220"/>
                      </a:lnTo>
                      <a:lnTo>
                        <a:pt x="192" y="3174"/>
                      </a:lnTo>
                      <a:lnTo>
                        <a:pt x="178" y="3115"/>
                      </a:lnTo>
                      <a:lnTo>
                        <a:pt x="182" y="3079"/>
                      </a:lnTo>
                      <a:lnTo>
                        <a:pt x="199" y="3052"/>
                      </a:lnTo>
                      <a:lnTo>
                        <a:pt x="235" y="3029"/>
                      </a:lnTo>
                      <a:lnTo>
                        <a:pt x="323" y="3003"/>
                      </a:lnTo>
                      <a:lnTo>
                        <a:pt x="349" y="2959"/>
                      </a:lnTo>
                      <a:lnTo>
                        <a:pt x="362" y="2947"/>
                      </a:lnTo>
                      <a:lnTo>
                        <a:pt x="385" y="2947"/>
                      </a:lnTo>
                      <a:lnTo>
                        <a:pt x="464" y="2965"/>
                      </a:lnTo>
                      <a:lnTo>
                        <a:pt x="487" y="2960"/>
                      </a:lnTo>
                      <a:lnTo>
                        <a:pt x="502" y="2943"/>
                      </a:lnTo>
                      <a:lnTo>
                        <a:pt x="507" y="2900"/>
                      </a:lnTo>
                      <a:lnTo>
                        <a:pt x="512" y="2829"/>
                      </a:lnTo>
                      <a:lnTo>
                        <a:pt x="519" y="2794"/>
                      </a:lnTo>
                      <a:lnTo>
                        <a:pt x="549" y="2719"/>
                      </a:lnTo>
                      <a:lnTo>
                        <a:pt x="563" y="2649"/>
                      </a:lnTo>
                      <a:lnTo>
                        <a:pt x="569" y="2627"/>
                      </a:lnTo>
                      <a:lnTo>
                        <a:pt x="583" y="2608"/>
                      </a:lnTo>
                      <a:lnTo>
                        <a:pt x="608" y="2588"/>
                      </a:lnTo>
                      <a:lnTo>
                        <a:pt x="747" y="2509"/>
                      </a:lnTo>
                      <a:lnTo>
                        <a:pt x="775" y="2480"/>
                      </a:lnTo>
                      <a:lnTo>
                        <a:pt x="813" y="2404"/>
                      </a:lnTo>
                      <a:lnTo>
                        <a:pt x="874" y="2355"/>
                      </a:lnTo>
                      <a:lnTo>
                        <a:pt x="863" y="2332"/>
                      </a:lnTo>
                      <a:lnTo>
                        <a:pt x="817" y="2269"/>
                      </a:lnTo>
                      <a:lnTo>
                        <a:pt x="779" y="2239"/>
                      </a:lnTo>
                      <a:lnTo>
                        <a:pt x="740" y="2223"/>
                      </a:lnTo>
                      <a:lnTo>
                        <a:pt x="649" y="2217"/>
                      </a:lnTo>
                      <a:lnTo>
                        <a:pt x="610" y="2200"/>
                      </a:lnTo>
                      <a:lnTo>
                        <a:pt x="497" y="2093"/>
                      </a:lnTo>
                      <a:lnTo>
                        <a:pt x="388" y="2038"/>
                      </a:lnTo>
                      <a:lnTo>
                        <a:pt x="359" y="2003"/>
                      </a:lnTo>
                      <a:lnTo>
                        <a:pt x="340" y="1995"/>
                      </a:lnTo>
                      <a:lnTo>
                        <a:pt x="382" y="1934"/>
                      </a:lnTo>
                      <a:lnTo>
                        <a:pt x="407" y="1880"/>
                      </a:lnTo>
                      <a:lnTo>
                        <a:pt x="425" y="1860"/>
                      </a:lnTo>
                      <a:lnTo>
                        <a:pt x="452" y="1844"/>
                      </a:lnTo>
                      <a:lnTo>
                        <a:pt x="487" y="1809"/>
                      </a:lnTo>
                      <a:lnTo>
                        <a:pt x="524" y="1788"/>
                      </a:lnTo>
                      <a:lnTo>
                        <a:pt x="554" y="1760"/>
                      </a:lnTo>
                      <a:lnTo>
                        <a:pt x="560" y="1742"/>
                      </a:lnTo>
                      <a:lnTo>
                        <a:pt x="560" y="1723"/>
                      </a:lnTo>
                      <a:lnTo>
                        <a:pt x="553" y="1684"/>
                      </a:lnTo>
                      <a:lnTo>
                        <a:pt x="530" y="1645"/>
                      </a:lnTo>
                      <a:lnTo>
                        <a:pt x="467" y="1613"/>
                      </a:lnTo>
                      <a:lnTo>
                        <a:pt x="438" y="1515"/>
                      </a:lnTo>
                      <a:lnTo>
                        <a:pt x="428" y="1499"/>
                      </a:lnTo>
                      <a:lnTo>
                        <a:pt x="408" y="1495"/>
                      </a:lnTo>
                      <a:lnTo>
                        <a:pt x="365" y="1517"/>
                      </a:lnTo>
                      <a:lnTo>
                        <a:pt x="340" y="1519"/>
                      </a:lnTo>
                      <a:lnTo>
                        <a:pt x="315" y="1503"/>
                      </a:lnTo>
                      <a:lnTo>
                        <a:pt x="293" y="1459"/>
                      </a:lnTo>
                      <a:lnTo>
                        <a:pt x="290" y="1414"/>
                      </a:lnTo>
                      <a:lnTo>
                        <a:pt x="293" y="1385"/>
                      </a:lnTo>
                      <a:lnTo>
                        <a:pt x="288" y="1364"/>
                      </a:lnTo>
                      <a:lnTo>
                        <a:pt x="270" y="1347"/>
                      </a:lnTo>
                      <a:lnTo>
                        <a:pt x="235" y="1322"/>
                      </a:lnTo>
                      <a:lnTo>
                        <a:pt x="217" y="1304"/>
                      </a:lnTo>
                      <a:lnTo>
                        <a:pt x="195" y="1278"/>
                      </a:lnTo>
                      <a:lnTo>
                        <a:pt x="180" y="1243"/>
                      </a:lnTo>
                      <a:lnTo>
                        <a:pt x="174" y="1190"/>
                      </a:lnTo>
                      <a:lnTo>
                        <a:pt x="180" y="1162"/>
                      </a:lnTo>
                      <a:lnTo>
                        <a:pt x="195" y="1145"/>
                      </a:lnTo>
                      <a:lnTo>
                        <a:pt x="217" y="1140"/>
                      </a:lnTo>
                      <a:lnTo>
                        <a:pt x="230" y="1133"/>
                      </a:lnTo>
                      <a:lnTo>
                        <a:pt x="228" y="1119"/>
                      </a:lnTo>
                      <a:lnTo>
                        <a:pt x="200" y="1100"/>
                      </a:lnTo>
                      <a:lnTo>
                        <a:pt x="117" y="1069"/>
                      </a:lnTo>
                      <a:lnTo>
                        <a:pt x="90" y="1047"/>
                      </a:lnTo>
                      <a:lnTo>
                        <a:pt x="73" y="1014"/>
                      </a:lnTo>
                      <a:lnTo>
                        <a:pt x="57" y="883"/>
                      </a:lnTo>
                      <a:lnTo>
                        <a:pt x="15" y="815"/>
                      </a:lnTo>
                      <a:lnTo>
                        <a:pt x="0" y="772"/>
                      </a:lnTo>
                      <a:lnTo>
                        <a:pt x="5" y="725"/>
                      </a:lnTo>
                      <a:lnTo>
                        <a:pt x="10" y="690"/>
                      </a:lnTo>
                      <a:lnTo>
                        <a:pt x="8" y="654"/>
                      </a:lnTo>
                      <a:lnTo>
                        <a:pt x="17" y="619"/>
                      </a:lnTo>
                      <a:lnTo>
                        <a:pt x="25" y="597"/>
                      </a:lnTo>
                      <a:lnTo>
                        <a:pt x="58" y="485"/>
                      </a:lnTo>
                      <a:lnTo>
                        <a:pt x="118" y="438"/>
                      </a:lnTo>
                      <a:lnTo>
                        <a:pt x="150" y="435"/>
                      </a:lnTo>
                      <a:lnTo>
                        <a:pt x="167" y="445"/>
                      </a:lnTo>
                      <a:lnTo>
                        <a:pt x="187" y="435"/>
                      </a:lnTo>
                      <a:lnTo>
                        <a:pt x="263" y="353"/>
                      </a:lnTo>
                      <a:lnTo>
                        <a:pt x="288" y="313"/>
                      </a:lnTo>
                      <a:lnTo>
                        <a:pt x="302" y="277"/>
                      </a:lnTo>
                      <a:lnTo>
                        <a:pt x="315" y="212"/>
                      </a:lnTo>
                      <a:lnTo>
                        <a:pt x="328" y="175"/>
                      </a:lnTo>
                      <a:lnTo>
                        <a:pt x="353" y="133"/>
                      </a:lnTo>
                      <a:lnTo>
                        <a:pt x="374" y="123"/>
                      </a:lnTo>
                      <a:lnTo>
                        <a:pt x="398" y="127"/>
                      </a:lnTo>
                      <a:lnTo>
                        <a:pt x="448" y="153"/>
                      </a:lnTo>
                      <a:lnTo>
                        <a:pt x="473" y="159"/>
                      </a:lnTo>
                      <a:lnTo>
                        <a:pt x="508" y="153"/>
                      </a:lnTo>
                      <a:lnTo>
                        <a:pt x="520" y="137"/>
                      </a:lnTo>
                      <a:lnTo>
                        <a:pt x="518" y="118"/>
                      </a:lnTo>
                      <a:lnTo>
                        <a:pt x="503" y="102"/>
                      </a:lnTo>
                      <a:lnTo>
                        <a:pt x="464" y="73"/>
                      </a:lnTo>
                      <a:lnTo>
                        <a:pt x="453" y="53"/>
                      </a:lnTo>
                      <a:lnTo>
                        <a:pt x="452" y="34"/>
                      </a:lnTo>
                      <a:lnTo>
                        <a:pt x="473" y="13"/>
                      </a:lnTo>
                      <a:lnTo>
                        <a:pt x="514" y="0"/>
                      </a:lnTo>
                      <a:lnTo>
                        <a:pt x="808" y="224"/>
                      </a:lnTo>
                      <a:lnTo>
                        <a:pt x="859" y="284"/>
                      </a:lnTo>
                      <a:lnTo>
                        <a:pt x="874" y="317"/>
                      </a:lnTo>
                      <a:lnTo>
                        <a:pt x="873" y="338"/>
                      </a:lnTo>
                      <a:lnTo>
                        <a:pt x="862" y="350"/>
                      </a:lnTo>
                      <a:lnTo>
                        <a:pt x="832" y="369"/>
                      </a:lnTo>
                      <a:lnTo>
                        <a:pt x="819" y="385"/>
                      </a:lnTo>
                      <a:lnTo>
                        <a:pt x="812" y="407"/>
                      </a:lnTo>
                      <a:lnTo>
                        <a:pt x="809" y="432"/>
                      </a:lnTo>
                      <a:lnTo>
                        <a:pt x="810" y="453"/>
                      </a:lnTo>
                      <a:lnTo>
                        <a:pt x="818" y="478"/>
                      </a:lnTo>
                      <a:lnTo>
                        <a:pt x="842" y="525"/>
                      </a:lnTo>
                      <a:lnTo>
                        <a:pt x="868" y="545"/>
                      </a:lnTo>
                      <a:lnTo>
                        <a:pt x="902" y="558"/>
                      </a:lnTo>
                      <a:lnTo>
                        <a:pt x="1005" y="560"/>
                      </a:lnTo>
                      <a:lnTo>
                        <a:pt x="1027" y="568"/>
                      </a:lnTo>
                      <a:lnTo>
                        <a:pt x="1037" y="589"/>
                      </a:lnTo>
                      <a:lnTo>
                        <a:pt x="1033" y="638"/>
                      </a:lnTo>
                      <a:lnTo>
                        <a:pt x="1040" y="650"/>
                      </a:lnTo>
                      <a:lnTo>
                        <a:pt x="1059" y="655"/>
                      </a:lnTo>
                      <a:lnTo>
                        <a:pt x="1100" y="644"/>
                      </a:lnTo>
                      <a:lnTo>
                        <a:pt x="1185" y="602"/>
                      </a:lnTo>
                      <a:lnTo>
                        <a:pt x="1200" y="600"/>
                      </a:lnTo>
                      <a:lnTo>
                        <a:pt x="1212" y="608"/>
                      </a:lnTo>
                      <a:lnTo>
                        <a:pt x="1220" y="633"/>
                      </a:lnTo>
                      <a:lnTo>
                        <a:pt x="1223" y="664"/>
                      </a:lnTo>
                      <a:lnTo>
                        <a:pt x="1220" y="738"/>
                      </a:lnTo>
                      <a:lnTo>
                        <a:pt x="1240" y="748"/>
                      </a:lnTo>
                      <a:lnTo>
                        <a:pt x="1260" y="753"/>
                      </a:lnTo>
                      <a:lnTo>
                        <a:pt x="1423" y="740"/>
                      </a:lnTo>
                      <a:lnTo>
                        <a:pt x="1417" y="814"/>
                      </a:lnTo>
                      <a:lnTo>
                        <a:pt x="1427" y="830"/>
                      </a:lnTo>
                      <a:lnTo>
                        <a:pt x="1445" y="850"/>
                      </a:lnTo>
                      <a:lnTo>
                        <a:pt x="1504" y="897"/>
                      </a:lnTo>
                      <a:lnTo>
                        <a:pt x="1530" y="937"/>
                      </a:lnTo>
                      <a:lnTo>
                        <a:pt x="1552" y="947"/>
                      </a:lnTo>
                      <a:lnTo>
                        <a:pt x="1572" y="944"/>
                      </a:lnTo>
                      <a:lnTo>
                        <a:pt x="1597" y="933"/>
                      </a:lnTo>
                      <a:lnTo>
                        <a:pt x="1625" y="928"/>
                      </a:lnTo>
                      <a:lnTo>
                        <a:pt x="1660" y="935"/>
                      </a:lnTo>
                      <a:lnTo>
                        <a:pt x="1673" y="953"/>
                      </a:lnTo>
                      <a:lnTo>
                        <a:pt x="1674" y="973"/>
                      </a:lnTo>
                      <a:lnTo>
                        <a:pt x="1657" y="1019"/>
                      </a:lnTo>
                      <a:lnTo>
                        <a:pt x="1623" y="1062"/>
                      </a:lnTo>
                      <a:lnTo>
                        <a:pt x="1614" y="1084"/>
                      </a:lnTo>
                      <a:lnTo>
                        <a:pt x="1622" y="1129"/>
                      </a:lnTo>
                      <a:lnTo>
                        <a:pt x="1635" y="1144"/>
                      </a:lnTo>
                      <a:lnTo>
                        <a:pt x="1657" y="1145"/>
                      </a:lnTo>
                      <a:lnTo>
                        <a:pt x="1678" y="1140"/>
                      </a:lnTo>
                      <a:lnTo>
                        <a:pt x="1703" y="1142"/>
                      </a:lnTo>
                      <a:lnTo>
                        <a:pt x="1805" y="1203"/>
                      </a:lnTo>
                      <a:lnTo>
                        <a:pt x="1834" y="1225"/>
                      </a:lnTo>
                      <a:lnTo>
                        <a:pt x="1830" y="1242"/>
                      </a:lnTo>
                      <a:lnTo>
                        <a:pt x="1814" y="1252"/>
                      </a:lnTo>
                      <a:lnTo>
                        <a:pt x="1789" y="1259"/>
                      </a:lnTo>
                      <a:lnTo>
                        <a:pt x="1769" y="1270"/>
                      </a:lnTo>
                      <a:lnTo>
                        <a:pt x="1745" y="1300"/>
                      </a:lnTo>
                      <a:lnTo>
                        <a:pt x="1709" y="1323"/>
                      </a:lnTo>
                      <a:lnTo>
                        <a:pt x="1678" y="1350"/>
                      </a:lnTo>
                      <a:lnTo>
                        <a:pt x="1658" y="1362"/>
                      </a:lnTo>
                      <a:lnTo>
                        <a:pt x="1587" y="1390"/>
                      </a:lnTo>
                      <a:lnTo>
                        <a:pt x="1590" y="1465"/>
                      </a:lnTo>
                      <a:lnTo>
                        <a:pt x="1578" y="1523"/>
                      </a:lnTo>
                      <a:lnTo>
                        <a:pt x="1567" y="1565"/>
                      </a:lnTo>
                      <a:lnTo>
                        <a:pt x="1572" y="1585"/>
                      </a:lnTo>
                      <a:lnTo>
                        <a:pt x="1587" y="1599"/>
                      </a:lnTo>
                      <a:lnTo>
                        <a:pt x="1673" y="1620"/>
                      </a:lnTo>
                      <a:lnTo>
                        <a:pt x="1704" y="1637"/>
                      </a:lnTo>
                      <a:lnTo>
                        <a:pt x="1740" y="1665"/>
                      </a:lnTo>
                      <a:lnTo>
                        <a:pt x="1758" y="1710"/>
                      </a:lnTo>
                      <a:lnTo>
                        <a:pt x="1770" y="1795"/>
                      </a:lnTo>
                      <a:lnTo>
                        <a:pt x="1872" y="1798"/>
                      </a:lnTo>
                      <a:lnTo>
                        <a:pt x="2005" y="1845"/>
                      </a:lnTo>
                      <a:lnTo>
                        <a:pt x="2040" y="1850"/>
                      </a:lnTo>
                      <a:lnTo>
                        <a:pt x="2072" y="1844"/>
                      </a:lnTo>
                      <a:lnTo>
                        <a:pt x="2099" y="1829"/>
                      </a:lnTo>
                      <a:lnTo>
                        <a:pt x="2389" y="1739"/>
                      </a:lnTo>
                      <a:lnTo>
                        <a:pt x="2609" y="1687"/>
                      </a:lnTo>
                      <a:lnTo>
                        <a:pt x="2675" y="1688"/>
                      </a:lnTo>
                      <a:lnTo>
                        <a:pt x="2688" y="1717"/>
                      </a:lnTo>
                      <a:lnTo>
                        <a:pt x="2707" y="1728"/>
                      </a:lnTo>
                      <a:lnTo>
                        <a:pt x="2822" y="1750"/>
                      </a:lnTo>
                      <a:lnTo>
                        <a:pt x="2850" y="1748"/>
                      </a:lnTo>
                      <a:lnTo>
                        <a:pt x="2862" y="1738"/>
                      </a:lnTo>
                      <a:lnTo>
                        <a:pt x="2850" y="1719"/>
                      </a:lnTo>
                      <a:lnTo>
                        <a:pt x="2847" y="1692"/>
                      </a:lnTo>
                      <a:lnTo>
                        <a:pt x="2850" y="1663"/>
                      </a:lnTo>
                      <a:lnTo>
                        <a:pt x="2893" y="1624"/>
                      </a:lnTo>
                      <a:lnTo>
                        <a:pt x="2909" y="1605"/>
                      </a:lnTo>
                      <a:lnTo>
                        <a:pt x="2915" y="1590"/>
                      </a:lnTo>
                      <a:lnTo>
                        <a:pt x="2895" y="1569"/>
                      </a:lnTo>
                      <a:lnTo>
                        <a:pt x="2892" y="1552"/>
                      </a:lnTo>
                      <a:lnTo>
                        <a:pt x="2899" y="1530"/>
                      </a:lnTo>
                      <a:lnTo>
                        <a:pt x="2950" y="1488"/>
                      </a:lnTo>
                      <a:lnTo>
                        <a:pt x="2957" y="1465"/>
                      </a:lnTo>
                      <a:lnTo>
                        <a:pt x="2945" y="1449"/>
                      </a:lnTo>
                      <a:lnTo>
                        <a:pt x="2923" y="1442"/>
                      </a:lnTo>
                      <a:lnTo>
                        <a:pt x="2887" y="1414"/>
                      </a:lnTo>
                      <a:lnTo>
                        <a:pt x="2848" y="1393"/>
                      </a:lnTo>
                      <a:lnTo>
                        <a:pt x="2825" y="1374"/>
                      </a:lnTo>
                      <a:lnTo>
                        <a:pt x="2792" y="1332"/>
                      </a:lnTo>
                      <a:lnTo>
                        <a:pt x="2765" y="1289"/>
                      </a:lnTo>
                      <a:lnTo>
                        <a:pt x="2702" y="1229"/>
                      </a:lnTo>
                      <a:lnTo>
                        <a:pt x="2669" y="1188"/>
                      </a:lnTo>
                      <a:lnTo>
                        <a:pt x="2653" y="1130"/>
                      </a:lnTo>
                      <a:lnTo>
                        <a:pt x="2660" y="1074"/>
                      </a:lnTo>
                      <a:lnTo>
                        <a:pt x="2667" y="1049"/>
                      </a:lnTo>
                      <a:lnTo>
                        <a:pt x="2678" y="1028"/>
                      </a:lnTo>
                      <a:lnTo>
                        <a:pt x="2738" y="989"/>
                      </a:lnTo>
                      <a:lnTo>
                        <a:pt x="2803" y="914"/>
                      </a:lnTo>
                      <a:lnTo>
                        <a:pt x="2815" y="883"/>
                      </a:lnTo>
                      <a:lnTo>
                        <a:pt x="2858" y="733"/>
                      </a:lnTo>
                      <a:lnTo>
                        <a:pt x="2950" y="792"/>
                      </a:lnTo>
                      <a:lnTo>
                        <a:pt x="3028" y="818"/>
                      </a:lnTo>
                      <a:lnTo>
                        <a:pt x="3109" y="773"/>
                      </a:lnTo>
                      <a:lnTo>
                        <a:pt x="3134" y="805"/>
                      </a:lnTo>
                      <a:lnTo>
                        <a:pt x="3155" y="848"/>
                      </a:lnTo>
                      <a:lnTo>
                        <a:pt x="3174" y="865"/>
                      </a:lnTo>
                      <a:lnTo>
                        <a:pt x="3199" y="872"/>
                      </a:lnTo>
                      <a:lnTo>
                        <a:pt x="3260" y="855"/>
                      </a:lnTo>
                      <a:lnTo>
                        <a:pt x="3275" y="858"/>
                      </a:lnTo>
                      <a:lnTo>
                        <a:pt x="3290" y="877"/>
                      </a:lnTo>
                      <a:lnTo>
                        <a:pt x="3299" y="908"/>
                      </a:lnTo>
                      <a:lnTo>
                        <a:pt x="3310" y="920"/>
                      </a:lnTo>
                      <a:lnTo>
                        <a:pt x="3333" y="927"/>
                      </a:lnTo>
                      <a:lnTo>
                        <a:pt x="3370" y="918"/>
                      </a:lnTo>
                      <a:lnTo>
                        <a:pt x="3398" y="903"/>
                      </a:lnTo>
                      <a:lnTo>
                        <a:pt x="3419" y="885"/>
                      </a:lnTo>
                      <a:lnTo>
                        <a:pt x="3432" y="869"/>
                      </a:lnTo>
                      <a:lnTo>
                        <a:pt x="3452" y="825"/>
                      </a:lnTo>
                      <a:lnTo>
                        <a:pt x="3460" y="812"/>
                      </a:lnTo>
                      <a:lnTo>
                        <a:pt x="3488" y="788"/>
                      </a:lnTo>
                      <a:lnTo>
                        <a:pt x="3508" y="782"/>
                      </a:lnTo>
                      <a:lnTo>
                        <a:pt x="3642" y="777"/>
                      </a:lnTo>
                      <a:lnTo>
                        <a:pt x="3670" y="784"/>
                      </a:lnTo>
                      <a:lnTo>
                        <a:pt x="3727" y="812"/>
                      </a:lnTo>
                      <a:lnTo>
                        <a:pt x="3754" y="838"/>
                      </a:lnTo>
                      <a:lnTo>
                        <a:pt x="3768" y="864"/>
                      </a:lnTo>
                      <a:lnTo>
                        <a:pt x="3767" y="890"/>
                      </a:lnTo>
                      <a:lnTo>
                        <a:pt x="3753" y="917"/>
                      </a:lnTo>
                      <a:lnTo>
                        <a:pt x="3738" y="953"/>
                      </a:lnTo>
                      <a:lnTo>
                        <a:pt x="3735" y="989"/>
                      </a:lnTo>
                      <a:lnTo>
                        <a:pt x="3749" y="1025"/>
                      </a:lnTo>
                      <a:lnTo>
                        <a:pt x="3777" y="1040"/>
                      </a:lnTo>
                      <a:lnTo>
                        <a:pt x="3814" y="1033"/>
                      </a:lnTo>
                      <a:lnTo>
                        <a:pt x="3835" y="1018"/>
                      </a:lnTo>
                      <a:lnTo>
                        <a:pt x="3855" y="1009"/>
                      </a:lnTo>
                      <a:lnTo>
                        <a:pt x="3880" y="1008"/>
                      </a:lnTo>
                      <a:lnTo>
                        <a:pt x="3920" y="1025"/>
                      </a:lnTo>
                      <a:lnTo>
                        <a:pt x="3997" y="1074"/>
                      </a:lnTo>
                      <a:lnTo>
                        <a:pt x="4103" y="1099"/>
                      </a:lnTo>
                      <a:lnTo>
                        <a:pt x="4389" y="1113"/>
                      </a:lnTo>
                      <a:lnTo>
                        <a:pt x="4627" y="1044"/>
                      </a:lnTo>
                      <a:lnTo>
                        <a:pt x="4732" y="978"/>
                      </a:lnTo>
                      <a:lnTo>
                        <a:pt x="4747" y="962"/>
                      </a:lnTo>
                      <a:lnTo>
                        <a:pt x="4765" y="949"/>
                      </a:lnTo>
                      <a:lnTo>
                        <a:pt x="4863" y="919"/>
                      </a:lnTo>
                      <a:lnTo>
                        <a:pt x="4893" y="919"/>
                      </a:lnTo>
                      <a:lnTo>
                        <a:pt x="4923" y="934"/>
                      </a:lnTo>
                      <a:lnTo>
                        <a:pt x="4942" y="949"/>
                      </a:lnTo>
                      <a:lnTo>
                        <a:pt x="4987" y="1032"/>
                      </a:lnTo>
                      <a:lnTo>
                        <a:pt x="4993" y="1047"/>
                      </a:lnTo>
                      <a:close/>
                    </a:path>
                  </a:pathLst>
                </a:custGeom>
                <a:solidFill>
                  <a:srgbClr val="302957"/>
                </a:solidFill>
                <a:ln>
                  <a:headEnd/>
                  <a:tailEnd/>
                </a:ln>
              </p:spPr>
              <p:style>
                <a:lnRef idx="0">
                  <a:schemeClr val="accent2"/>
                </a:lnRef>
                <a:fillRef idx="3">
                  <a:schemeClr val="accent2"/>
                </a:fillRef>
                <a:effectRef idx="3">
                  <a:schemeClr val="accent2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00"/>
                </a:p>
              </p:txBody>
            </p:sp>
            <p:sp>
              <p:nvSpPr>
                <p:cNvPr id="54" name="Klaipedos" descr="{&quot;Key&quot;:&quot;klaipedos&quot;,&quot;Name&quot;:&quot;Klaipedos&quot;,&quot;Value&quot;:1.0,&quot;Formula&quot;:&quot;&quot;,&quot;Text&quot;:&quot;&quot;,&quot;OfficeApplication&quot;:1,&quot;HasValue&quot;:true}">
                  <a:extLst>
                    <a:ext uri="{FF2B5EF4-FFF2-40B4-BE49-F238E27FC236}">
                      <a16:creationId xmlns:a16="http://schemas.microsoft.com/office/drawing/2014/main" id="{E5E81C5F-C725-858B-4B06-C0EC5C46386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715" y="973"/>
                  <a:ext cx="993" cy="1739"/>
                </a:xfrm>
                <a:custGeom>
                  <a:avLst/>
                  <a:gdLst>
                    <a:gd name="T0" fmla="*/ 334 w 2917"/>
                    <a:gd name="T1" fmla="*/ 3362 h 5111"/>
                    <a:gd name="T2" fmla="*/ 352 w 2917"/>
                    <a:gd name="T3" fmla="*/ 2854 h 5111"/>
                    <a:gd name="T4" fmla="*/ 443 w 2917"/>
                    <a:gd name="T5" fmla="*/ 3097 h 5111"/>
                    <a:gd name="T6" fmla="*/ 389 w 2917"/>
                    <a:gd name="T7" fmla="*/ 3455 h 5111"/>
                    <a:gd name="T8" fmla="*/ 355 w 2917"/>
                    <a:gd name="T9" fmla="*/ 3689 h 5111"/>
                    <a:gd name="T10" fmla="*/ 136 w 2917"/>
                    <a:gd name="T11" fmla="*/ 4135 h 5111"/>
                    <a:gd name="T12" fmla="*/ 1998 w 2917"/>
                    <a:gd name="T13" fmla="*/ 3062 h 5111"/>
                    <a:gd name="T14" fmla="*/ 1945 w 2917"/>
                    <a:gd name="T15" fmla="*/ 3317 h 5111"/>
                    <a:gd name="T16" fmla="*/ 2063 w 2917"/>
                    <a:gd name="T17" fmla="*/ 3617 h 5111"/>
                    <a:gd name="T18" fmla="*/ 2206 w 2917"/>
                    <a:gd name="T19" fmla="*/ 3626 h 5111"/>
                    <a:gd name="T20" fmla="*/ 2348 w 2917"/>
                    <a:gd name="T21" fmla="*/ 3757 h 5111"/>
                    <a:gd name="T22" fmla="*/ 2092 w 2917"/>
                    <a:gd name="T23" fmla="*/ 4138 h 5111"/>
                    <a:gd name="T24" fmla="*/ 2371 w 2917"/>
                    <a:gd name="T25" fmla="*/ 4330 h 5111"/>
                    <a:gd name="T26" fmla="*/ 2466 w 2917"/>
                    <a:gd name="T27" fmla="*/ 4552 h 5111"/>
                    <a:gd name="T28" fmla="*/ 2506 w 2917"/>
                    <a:gd name="T29" fmla="*/ 4636 h 5111"/>
                    <a:gd name="T30" fmla="*/ 2656 w 2917"/>
                    <a:gd name="T31" fmla="*/ 4596 h 5111"/>
                    <a:gd name="T32" fmla="*/ 2822 w 2917"/>
                    <a:gd name="T33" fmla="*/ 4651 h 5111"/>
                    <a:gd name="T34" fmla="*/ 2892 w 2917"/>
                    <a:gd name="T35" fmla="*/ 4765 h 5111"/>
                    <a:gd name="T36" fmla="*/ 2816 w 2917"/>
                    <a:gd name="T37" fmla="*/ 4955 h 5111"/>
                    <a:gd name="T38" fmla="*/ 2446 w 2917"/>
                    <a:gd name="T39" fmla="*/ 5111 h 5111"/>
                    <a:gd name="T40" fmla="*/ 2316 w 2917"/>
                    <a:gd name="T41" fmla="*/ 4890 h 5111"/>
                    <a:gd name="T42" fmla="*/ 2141 w 2917"/>
                    <a:gd name="T43" fmla="*/ 4920 h 5111"/>
                    <a:gd name="T44" fmla="*/ 1753 w 2917"/>
                    <a:gd name="T45" fmla="*/ 4742 h 5111"/>
                    <a:gd name="T46" fmla="*/ 1229 w 2917"/>
                    <a:gd name="T47" fmla="*/ 4496 h 5111"/>
                    <a:gd name="T48" fmla="*/ 728 w 2917"/>
                    <a:gd name="T49" fmla="*/ 4293 h 5111"/>
                    <a:gd name="T50" fmla="*/ 749 w 2917"/>
                    <a:gd name="T51" fmla="*/ 4152 h 5111"/>
                    <a:gd name="T52" fmla="*/ 742 w 2917"/>
                    <a:gd name="T53" fmla="*/ 4000 h 5111"/>
                    <a:gd name="T54" fmla="*/ 561 w 2917"/>
                    <a:gd name="T55" fmla="*/ 3957 h 5111"/>
                    <a:gd name="T56" fmla="*/ 687 w 2917"/>
                    <a:gd name="T57" fmla="*/ 3661 h 5111"/>
                    <a:gd name="T58" fmla="*/ 603 w 2917"/>
                    <a:gd name="T59" fmla="*/ 3242 h 5111"/>
                    <a:gd name="T60" fmla="*/ 494 w 2917"/>
                    <a:gd name="T61" fmla="*/ 2821 h 5111"/>
                    <a:gd name="T62" fmla="*/ 349 w 2917"/>
                    <a:gd name="T63" fmla="*/ 2468 h 5111"/>
                    <a:gd name="T64" fmla="*/ 254 w 2917"/>
                    <a:gd name="T65" fmla="*/ 1945 h 5111"/>
                    <a:gd name="T66" fmla="*/ 283 w 2917"/>
                    <a:gd name="T67" fmla="*/ 1322 h 5111"/>
                    <a:gd name="T68" fmla="*/ 596 w 2917"/>
                    <a:gd name="T69" fmla="*/ 1072 h 5111"/>
                    <a:gd name="T70" fmla="*/ 856 w 2917"/>
                    <a:gd name="T71" fmla="*/ 610 h 5111"/>
                    <a:gd name="T72" fmla="*/ 1424 w 2917"/>
                    <a:gd name="T73" fmla="*/ 291 h 5111"/>
                    <a:gd name="T74" fmla="*/ 2097 w 2917"/>
                    <a:gd name="T75" fmla="*/ 102 h 5111"/>
                    <a:gd name="T76" fmla="*/ 2108 w 2917"/>
                    <a:gd name="T77" fmla="*/ 208 h 5111"/>
                    <a:gd name="T78" fmla="*/ 2155 w 2917"/>
                    <a:gd name="T79" fmla="*/ 413 h 5111"/>
                    <a:gd name="T80" fmla="*/ 2255 w 2917"/>
                    <a:gd name="T81" fmla="*/ 663 h 5111"/>
                    <a:gd name="T82" fmla="*/ 2168 w 2917"/>
                    <a:gd name="T83" fmla="*/ 742 h 5111"/>
                    <a:gd name="T84" fmla="*/ 1926 w 2917"/>
                    <a:gd name="T85" fmla="*/ 988 h 5111"/>
                    <a:gd name="T86" fmla="*/ 1817 w 2917"/>
                    <a:gd name="T87" fmla="*/ 1061 h 5111"/>
                    <a:gd name="T88" fmla="*/ 1523 w 2917"/>
                    <a:gd name="T89" fmla="*/ 1400 h 5111"/>
                    <a:gd name="T90" fmla="*/ 1398 w 2917"/>
                    <a:gd name="T91" fmla="*/ 1502 h 5111"/>
                    <a:gd name="T92" fmla="*/ 1410 w 2917"/>
                    <a:gd name="T93" fmla="*/ 1795 h 5111"/>
                    <a:gd name="T94" fmla="*/ 1463 w 2917"/>
                    <a:gd name="T95" fmla="*/ 1945 h 5111"/>
                    <a:gd name="T96" fmla="*/ 1274 w 2917"/>
                    <a:gd name="T97" fmla="*/ 2131 h 5111"/>
                    <a:gd name="T98" fmla="*/ 1433 w 2917"/>
                    <a:gd name="T99" fmla="*/ 2168 h 5111"/>
                    <a:gd name="T100" fmla="*/ 1499 w 2917"/>
                    <a:gd name="T101" fmla="*/ 2315 h 5111"/>
                    <a:gd name="T102" fmla="*/ 1505 w 2917"/>
                    <a:gd name="T103" fmla="*/ 2410 h 5111"/>
                    <a:gd name="T104" fmla="*/ 1741 w 2917"/>
                    <a:gd name="T105" fmla="*/ 2376 h 5111"/>
                    <a:gd name="T106" fmla="*/ 1741 w 2917"/>
                    <a:gd name="T107" fmla="*/ 2503 h 5111"/>
                    <a:gd name="T108" fmla="*/ 1816 w 2917"/>
                    <a:gd name="T109" fmla="*/ 2712 h 5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2917" h="5111">
                      <a:moveTo>
                        <a:pt x="137" y="4202"/>
                      </a:moveTo>
                      <a:lnTo>
                        <a:pt x="0" y="4166"/>
                      </a:lnTo>
                      <a:lnTo>
                        <a:pt x="158" y="3889"/>
                      </a:lnTo>
                      <a:lnTo>
                        <a:pt x="248" y="3667"/>
                      </a:lnTo>
                      <a:lnTo>
                        <a:pt x="334" y="3362"/>
                      </a:lnTo>
                      <a:lnTo>
                        <a:pt x="357" y="3046"/>
                      </a:lnTo>
                      <a:lnTo>
                        <a:pt x="371" y="2982"/>
                      </a:lnTo>
                      <a:lnTo>
                        <a:pt x="360" y="2965"/>
                      </a:lnTo>
                      <a:lnTo>
                        <a:pt x="371" y="2929"/>
                      </a:lnTo>
                      <a:lnTo>
                        <a:pt x="352" y="2854"/>
                      </a:lnTo>
                      <a:lnTo>
                        <a:pt x="358" y="2617"/>
                      </a:lnTo>
                      <a:lnTo>
                        <a:pt x="341" y="2515"/>
                      </a:lnTo>
                      <a:lnTo>
                        <a:pt x="409" y="2602"/>
                      </a:lnTo>
                      <a:lnTo>
                        <a:pt x="438" y="2769"/>
                      </a:lnTo>
                      <a:lnTo>
                        <a:pt x="443" y="3097"/>
                      </a:lnTo>
                      <a:lnTo>
                        <a:pt x="438" y="3144"/>
                      </a:lnTo>
                      <a:lnTo>
                        <a:pt x="418" y="3207"/>
                      </a:lnTo>
                      <a:lnTo>
                        <a:pt x="414" y="3252"/>
                      </a:lnTo>
                      <a:lnTo>
                        <a:pt x="414" y="3394"/>
                      </a:lnTo>
                      <a:lnTo>
                        <a:pt x="389" y="3455"/>
                      </a:lnTo>
                      <a:lnTo>
                        <a:pt x="356" y="3516"/>
                      </a:lnTo>
                      <a:lnTo>
                        <a:pt x="345" y="3575"/>
                      </a:lnTo>
                      <a:lnTo>
                        <a:pt x="386" y="3625"/>
                      </a:lnTo>
                      <a:lnTo>
                        <a:pt x="386" y="3649"/>
                      </a:lnTo>
                      <a:lnTo>
                        <a:pt x="355" y="3689"/>
                      </a:lnTo>
                      <a:lnTo>
                        <a:pt x="316" y="3759"/>
                      </a:lnTo>
                      <a:lnTo>
                        <a:pt x="282" y="3842"/>
                      </a:lnTo>
                      <a:lnTo>
                        <a:pt x="268" y="3920"/>
                      </a:lnTo>
                      <a:lnTo>
                        <a:pt x="239" y="3995"/>
                      </a:lnTo>
                      <a:lnTo>
                        <a:pt x="136" y="4135"/>
                      </a:lnTo>
                      <a:lnTo>
                        <a:pt x="137" y="4202"/>
                      </a:lnTo>
                      <a:close/>
                      <a:moveTo>
                        <a:pt x="2023" y="2971"/>
                      </a:moveTo>
                      <a:lnTo>
                        <a:pt x="2033" y="3005"/>
                      </a:lnTo>
                      <a:lnTo>
                        <a:pt x="2015" y="3047"/>
                      </a:lnTo>
                      <a:lnTo>
                        <a:pt x="1998" y="3062"/>
                      </a:lnTo>
                      <a:lnTo>
                        <a:pt x="1888" y="3111"/>
                      </a:lnTo>
                      <a:lnTo>
                        <a:pt x="1892" y="3147"/>
                      </a:lnTo>
                      <a:lnTo>
                        <a:pt x="1923" y="3173"/>
                      </a:lnTo>
                      <a:lnTo>
                        <a:pt x="1931" y="3193"/>
                      </a:lnTo>
                      <a:lnTo>
                        <a:pt x="1945" y="3317"/>
                      </a:lnTo>
                      <a:lnTo>
                        <a:pt x="1956" y="3345"/>
                      </a:lnTo>
                      <a:lnTo>
                        <a:pt x="1987" y="3380"/>
                      </a:lnTo>
                      <a:lnTo>
                        <a:pt x="1997" y="3408"/>
                      </a:lnTo>
                      <a:lnTo>
                        <a:pt x="2041" y="3592"/>
                      </a:lnTo>
                      <a:lnTo>
                        <a:pt x="2063" y="3617"/>
                      </a:lnTo>
                      <a:lnTo>
                        <a:pt x="2085" y="3616"/>
                      </a:lnTo>
                      <a:lnTo>
                        <a:pt x="2122" y="3583"/>
                      </a:lnTo>
                      <a:lnTo>
                        <a:pt x="2141" y="3580"/>
                      </a:lnTo>
                      <a:lnTo>
                        <a:pt x="2162" y="3590"/>
                      </a:lnTo>
                      <a:lnTo>
                        <a:pt x="2206" y="3626"/>
                      </a:lnTo>
                      <a:lnTo>
                        <a:pt x="2291" y="3666"/>
                      </a:lnTo>
                      <a:lnTo>
                        <a:pt x="2361" y="3685"/>
                      </a:lnTo>
                      <a:lnTo>
                        <a:pt x="2380" y="3707"/>
                      </a:lnTo>
                      <a:lnTo>
                        <a:pt x="2381" y="3738"/>
                      </a:lnTo>
                      <a:lnTo>
                        <a:pt x="2348" y="3757"/>
                      </a:lnTo>
                      <a:lnTo>
                        <a:pt x="2332" y="3861"/>
                      </a:lnTo>
                      <a:lnTo>
                        <a:pt x="2316" y="3892"/>
                      </a:lnTo>
                      <a:lnTo>
                        <a:pt x="2287" y="3925"/>
                      </a:lnTo>
                      <a:lnTo>
                        <a:pt x="2252" y="3956"/>
                      </a:lnTo>
                      <a:lnTo>
                        <a:pt x="2092" y="4138"/>
                      </a:lnTo>
                      <a:lnTo>
                        <a:pt x="2071" y="4187"/>
                      </a:lnTo>
                      <a:lnTo>
                        <a:pt x="2077" y="4217"/>
                      </a:lnTo>
                      <a:lnTo>
                        <a:pt x="2102" y="4230"/>
                      </a:lnTo>
                      <a:lnTo>
                        <a:pt x="2168" y="4240"/>
                      </a:lnTo>
                      <a:lnTo>
                        <a:pt x="2371" y="4330"/>
                      </a:lnTo>
                      <a:lnTo>
                        <a:pt x="2391" y="4350"/>
                      </a:lnTo>
                      <a:lnTo>
                        <a:pt x="2403" y="4373"/>
                      </a:lnTo>
                      <a:lnTo>
                        <a:pt x="2429" y="4457"/>
                      </a:lnTo>
                      <a:lnTo>
                        <a:pt x="2462" y="4530"/>
                      </a:lnTo>
                      <a:lnTo>
                        <a:pt x="2466" y="4552"/>
                      </a:lnTo>
                      <a:lnTo>
                        <a:pt x="2464" y="4571"/>
                      </a:lnTo>
                      <a:lnTo>
                        <a:pt x="2452" y="4631"/>
                      </a:lnTo>
                      <a:lnTo>
                        <a:pt x="2461" y="4648"/>
                      </a:lnTo>
                      <a:lnTo>
                        <a:pt x="2481" y="4652"/>
                      </a:lnTo>
                      <a:lnTo>
                        <a:pt x="2506" y="4636"/>
                      </a:lnTo>
                      <a:lnTo>
                        <a:pt x="2544" y="4598"/>
                      </a:lnTo>
                      <a:lnTo>
                        <a:pt x="2559" y="4591"/>
                      </a:lnTo>
                      <a:lnTo>
                        <a:pt x="2614" y="4582"/>
                      </a:lnTo>
                      <a:lnTo>
                        <a:pt x="2636" y="4583"/>
                      </a:lnTo>
                      <a:lnTo>
                        <a:pt x="2656" y="4596"/>
                      </a:lnTo>
                      <a:lnTo>
                        <a:pt x="2696" y="4635"/>
                      </a:lnTo>
                      <a:lnTo>
                        <a:pt x="2718" y="4646"/>
                      </a:lnTo>
                      <a:lnTo>
                        <a:pt x="2742" y="4648"/>
                      </a:lnTo>
                      <a:lnTo>
                        <a:pt x="2786" y="4640"/>
                      </a:lnTo>
                      <a:lnTo>
                        <a:pt x="2822" y="4651"/>
                      </a:lnTo>
                      <a:lnTo>
                        <a:pt x="2859" y="4656"/>
                      </a:lnTo>
                      <a:lnTo>
                        <a:pt x="2877" y="4653"/>
                      </a:lnTo>
                      <a:lnTo>
                        <a:pt x="2914" y="4675"/>
                      </a:lnTo>
                      <a:lnTo>
                        <a:pt x="2917" y="4718"/>
                      </a:lnTo>
                      <a:lnTo>
                        <a:pt x="2892" y="4765"/>
                      </a:lnTo>
                      <a:lnTo>
                        <a:pt x="2883" y="4800"/>
                      </a:lnTo>
                      <a:lnTo>
                        <a:pt x="2859" y="4855"/>
                      </a:lnTo>
                      <a:lnTo>
                        <a:pt x="2856" y="4878"/>
                      </a:lnTo>
                      <a:lnTo>
                        <a:pt x="2856" y="4960"/>
                      </a:lnTo>
                      <a:lnTo>
                        <a:pt x="2816" y="4955"/>
                      </a:lnTo>
                      <a:lnTo>
                        <a:pt x="2586" y="5015"/>
                      </a:lnTo>
                      <a:lnTo>
                        <a:pt x="2558" y="5043"/>
                      </a:lnTo>
                      <a:lnTo>
                        <a:pt x="2534" y="5077"/>
                      </a:lnTo>
                      <a:lnTo>
                        <a:pt x="2494" y="5107"/>
                      </a:lnTo>
                      <a:lnTo>
                        <a:pt x="2446" y="5111"/>
                      </a:lnTo>
                      <a:lnTo>
                        <a:pt x="2388" y="5093"/>
                      </a:lnTo>
                      <a:lnTo>
                        <a:pt x="2342" y="5053"/>
                      </a:lnTo>
                      <a:lnTo>
                        <a:pt x="2322" y="4992"/>
                      </a:lnTo>
                      <a:lnTo>
                        <a:pt x="2322" y="4931"/>
                      </a:lnTo>
                      <a:lnTo>
                        <a:pt x="2316" y="4890"/>
                      </a:lnTo>
                      <a:lnTo>
                        <a:pt x="2289" y="4871"/>
                      </a:lnTo>
                      <a:lnTo>
                        <a:pt x="2234" y="4876"/>
                      </a:lnTo>
                      <a:lnTo>
                        <a:pt x="2179" y="4920"/>
                      </a:lnTo>
                      <a:lnTo>
                        <a:pt x="2161" y="4927"/>
                      </a:lnTo>
                      <a:lnTo>
                        <a:pt x="2141" y="4920"/>
                      </a:lnTo>
                      <a:lnTo>
                        <a:pt x="2088" y="4885"/>
                      </a:lnTo>
                      <a:lnTo>
                        <a:pt x="2013" y="4866"/>
                      </a:lnTo>
                      <a:lnTo>
                        <a:pt x="1972" y="4838"/>
                      </a:lnTo>
                      <a:lnTo>
                        <a:pt x="1901" y="4775"/>
                      </a:lnTo>
                      <a:lnTo>
                        <a:pt x="1753" y="4742"/>
                      </a:lnTo>
                      <a:lnTo>
                        <a:pt x="1717" y="4711"/>
                      </a:lnTo>
                      <a:lnTo>
                        <a:pt x="1681" y="4662"/>
                      </a:lnTo>
                      <a:lnTo>
                        <a:pt x="1531" y="4545"/>
                      </a:lnTo>
                      <a:lnTo>
                        <a:pt x="1444" y="4502"/>
                      </a:lnTo>
                      <a:lnTo>
                        <a:pt x="1229" y="4496"/>
                      </a:lnTo>
                      <a:lnTo>
                        <a:pt x="1152" y="4433"/>
                      </a:lnTo>
                      <a:lnTo>
                        <a:pt x="1021" y="4205"/>
                      </a:lnTo>
                      <a:lnTo>
                        <a:pt x="956" y="4140"/>
                      </a:lnTo>
                      <a:lnTo>
                        <a:pt x="902" y="4147"/>
                      </a:lnTo>
                      <a:lnTo>
                        <a:pt x="728" y="4293"/>
                      </a:lnTo>
                      <a:lnTo>
                        <a:pt x="731" y="4275"/>
                      </a:lnTo>
                      <a:lnTo>
                        <a:pt x="721" y="4190"/>
                      </a:lnTo>
                      <a:lnTo>
                        <a:pt x="721" y="4161"/>
                      </a:lnTo>
                      <a:lnTo>
                        <a:pt x="734" y="4146"/>
                      </a:lnTo>
                      <a:lnTo>
                        <a:pt x="749" y="4152"/>
                      </a:lnTo>
                      <a:lnTo>
                        <a:pt x="766" y="4150"/>
                      </a:lnTo>
                      <a:lnTo>
                        <a:pt x="778" y="4112"/>
                      </a:lnTo>
                      <a:lnTo>
                        <a:pt x="773" y="4082"/>
                      </a:lnTo>
                      <a:lnTo>
                        <a:pt x="759" y="4038"/>
                      </a:lnTo>
                      <a:lnTo>
                        <a:pt x="742" y="4000"/>
                      </a:lnTo>
                      <a:lnTo>
                        <a:pt x="711" y="3966"/>
                      </a:lnTo>
                      <a:lnTo>
                        <a:pt x="704" y="3927"/>
                      </a:lnTo>
                      <a:lnTo>
                        <a:pt x="706" y="3842"/>
                      </a:lnTo>
                      <a:lnTo>
                        <a:pt x="683" y="3840"/>
                      </a:lnTo>
                      <a:lnTo>
                        <a:pt x="561" y="3957"/>
                      </a:lnTo>
                      <a:lnTo>
                        <a:pt x="549" y="3930"/>
                      </a:lnTo>
                      <a:lnTo>
                        <a:pt x="554" y="3918"/>
                      </a:lnTo>
                      <a:lnTo>
                        <a:pt x="636" y="3731"/>
                      </a:lnTo>
                      <a:lnTo>
                        <a:pt x="653" y="3702"/>
                      </a:lnTo>
                      <a:lnTo>
                        <a:pt x="687" y="3661"/>
                      </a:lnTo>
                      <a:lnTo>
                        <a:pt x="687" y="3570"/>
                      </a:lnTo>
                      <a:lnTo>
                        <a:pt x="662" y="3418"/>
                      </a:lnTo>
                      <a:lnTo>
                        <a:pt x="636" y="3307"/>
                      </a:lnTo>
                      <a:lnTo>
                        <a:pt x="633" y="3277"/>
                      </a:lnTo>
                      <a:lnTo>
                        <a:pt x="603" y="3242"/>
                      </a:lnTo>
                      <a:lnTo>
                        <a:pt x="583" y="3212"/>
                      </a:lnTo>
                      <a:lnTo>
                        <a:pt x="573" y="3176"/>
                      </a:lnTo>
                      <a:lnTo>
                        <a:pt x="581" y="3072"/>
                      </a:lnTo>
                      <a:lnTo>
                        <a:pt x="573" y="3033"/>
                      </a:lnTo>
                      <a:lnTo>
                        <a:pt x="494" y="2821"/>
                      </a:lnTo>
                      <a:lnTo>
                        <a:pt x="478" y="2755"/>
                      </a:lnTo>
                      <a:lnTo>
                        <a:pt x="472" y="2683"/>
                      </a:lnTo>
                      <a:lnTo>
                        <a:pt x="458" y="2646"/>
                      </a:lnTo>
                      <a:lnTo>
                        <a:pt x="371" y="2491"/>
                      </a:lnTo>
                      <a:lnTo>
                        <a:pt x="349" y="2468"/>
                      </a:lnTo>
                      <a:lnTo>
                        <a:pt x="331" y="2456"/>
                      </a:lnTo>
                      <a:lnTo>
                        <a:pt x="317" y="2431"/>
                      </a:lnTo>
                      <a:lnTo>
                        <a:pt x="308" y="2337"/>
                      </a:lnTo>
                      <a:lnTo>
                        <a:pt x="288" y="2263"/>
                      </a:lnTo>
                      <a:lnTo>
                        <a:pt x="254" y="1945"/>
                      </a:lnTo>
                      <a:lnTo>
                        <a:pt x="254" y="1777"/>
                      </a:lnTo>
                      <a:lnTo>
                        <a:pt x="259" y="1736"/>
                      </a:lnTo>
                      <a:lnTo>
                        <a:pt x="278" y="1683"/>
                      </a:lnTo>
                      <a:lnTo>
                        <a:pt x="283" y="1648"/>
                      </a:lnTo>
                      <a:lnTo>
                        <a:pt x="283" y="1322"/>
                      </a:lnTo>
                      <a:lnTo>
                        <a:pt x="273" y="1188"/>
                      </a:lnTo>
                      <a:lnTo>
                        <a:pt x="353" y="1168"/>
                      </a:lnTo>
                      <a:lnTo>
                        <a:pt x="478" y="1168"/>
                      </a:lnTo>
                      <a:lnTo>
                        <a:pt x="563" y="1143"/>
                      </a:lnTo>
                      <a:lnTo>
                        <a:pt x="596" y="1072"/>
                      </a:lnTo>
                      <a:lnTo>
                        <a:pt x="611" y="967"/>
                      </a:lnTo>
                      <a:lnTo>
                        <a:pt x="647" y="843"/>
                      </a:lnTo>
                      <a:lnTo>
                        <a:pt x="701" y="760"/>
                      </a:lnTo>
                      <a:lnTo>
                        <a:pt x="776" y="677"/>
                      </a:lnTo>
                      <a:lnTo>
                        <a:pt x="856" y="610"/>
                      </a:lnTo>
                      <a:lnTo>
                        <a:pt x="921" y="576"/>
                      </a:lnTo>
                      <a:lnTo>
                        <a:pt x="1017" y="571"/>
                      </a:lnTo>
                      <a:lnTo>
                        <a:pt x="1049" y="560"/>
                      </a:lnTo>
                      <a:lnTo>
                        <a:pt x="1346" y="331"/>
                      </a:lnTo>
                      <a:lnTo>
                        <a:pt x="1424" y="291"/>
                      </a:lnTo>
                      <a:lnTo>
                        <a:pt x="1613" y="282"/>
                      </a:lnTo>
                      <a:lnTo>
                        <a:pt x="2209" y="0"/>
                      </a:lnTo>
                      <a:lnTo>
                        <a:pt x="2202" y="38"/>
                      </a:lnTo>
                      <a:lnTo>
                        <a:pt x="2174" y="62"/>
                      </a:lnTo>
                      <a:lnTo>
                        <a:pt x="2097" y="102"/>
                      </a:lnTo>
                      <a:lnTo>
                        <a:pt x="2083" y="121"/>
                      </a:lnTo>
                      <a:lnTo>
                        <a:pt x="2077" y="148"/>
                      </a:lnTo>
                      <a:lnTo>
                        <a:pt x="2081" y="171"/>
                      </a:lnTo>
                      <a:lnTo>
                        <a:pt x="2092" y="193"/>
                      </a:lnTo>
                      <a:lnTo>
                        <a:pt x="2108" y="208"/>
                      </a:lnTo>
                      <a:lnTo>
                        <a:pt x="2127" y="232"/>
                      </a:lnTo>
                      <a:lnTo>
                        <a:pt x="2142" y="265"/>
                      </a:lnTo>
                      <a:lnTo>
                        <a:pt x="2142" y="345"/>
                      </a:lnTo>
                      <a:lnTo>
                        <a:pt x="2147" y="383"/>
                      </a:lnTo>
                      <a:lnTo>
                        <a:pt x="2155" y="413"/>
                      </a:lnTo>
                      <a:lnTo>
                        <a:pt x="2178" y="446"/>
                      </a:lnTo>
                      <a:lnTo>
                        <a:pt x="2191" y="467"/>
                      </a:lnTo>
                      <a:lnTo>
                        <a:pt x="2252" y="610"/>
                      </a:lnTo>
                      <a:lnTo>
                        <a:pt x="2261" y="647"/>
                      </a:lnTo>
                      <a:lnTo>
                        <a:pt x="2255" y="663"/>
                      </a:lnTo>
                      <a:lnTo>
                        <a:pt x="2237" y="673"/>
                      </a:lnTo>
                      <a:lnTo>
                        <a:pt x="2216" y="676"/>
                      </a:lnTo>
                      <a:lnTo>
                        <a:pt x="2196" y="685"/>
                      </a:lnTo>
                      <a:lnTo>
                        <a:pt x="2182" y="701"/>
                      </a:lnTo>
                      <a:lnTo>
                        <a:pt x="2168" y="742"/>
                      </a:lnTo>
                      <a:lnTo>
                        <a:pt x="2145" y="785"/>
                      </a:lnTo>
                      <a:lnTo>
                        <a:pt x="2120" y="848"/>
                      </a:lnTo>
                      <a:lnTo>
                        <a:pt x="2068" y="960"/>
                      </a:lnTo>
                      <a:lnTo>
                        <a:pt x="2030" y="990"/>
                      </a:lnTo>
                      <a:lnTo>
                        <a:pt x="1926" y="988"/>
                      </a:lnTo>
                      <a:lnTo>
                        <a:pt x="1896" y="995"/>
                      </a:lnTo>
                      <a:lnTo>
                        <a:pt x="1878" y="1011"/>
                      </a:lnTo>
                      <a:lnTo>
                        <a:pt x="1857" y="1040"/>
                      </a:lnTo>
                      <a:lnTo>
                        <a:pt x="1840" y="1055"/>
                      </a:lnTo>
                      <a:lnTo>
                        <a:pt x="1817" y="1061"/>
                      </a:lnTo>
                      <a:lnTo>
                        <a:pt x="1736" y="1066"/>
                      </a:lnTo>
                      <a:lnTo>
                        <a:pt x="1712" y="1078"/>
                      </a:lnTo>
                      <a:lnTo>
                        <a:pt x="1611" y="1176"/>
                      </a:lnTo>
                      <a:lnTo>
                        <a:pt x="1597" y="1255"/>
                      </a:lnTo>
                      <a:lnTo>
                        <a:pt x="1523" y="1400"/>
                      </a:lnTo>
                      <a:lnTo>
                        <a:pt x="1502" y="1430"/>
                      </a:lnTo>
                      <a:lnTo>
                        <a:pt x="1482" y="1446"/>
                      </a:lnTo>
                      <a:lnTo>
                        <a:pt x="1433" y="1458"/>
                      </a:lnTo>
                      <a:lnTo>
                        <a:pt x="1407" y="1478"/>
                      </a:lnTo>
                      <a:lnTo>
                        <a:pt x="1398" y="1502"/>
                      </a:lnTo>
                      <a:lnTo>
                        <a:pt x="1400" y="1523"/>
                      </a:lnTo>
                      <a:lnTo>
                        <a:pt x="1408" y="1571"/>
                      </a:lnTo>
                      <a:lnTo>
                        <a:pt x="1400" y="1726"/>
                      </a:lnTo>
                      <a:lnTo>
                        <a:pt x="1402" y="1761"/>
                      </a:lnTo>
                      <a:lnTo>
                        <a:pt x="1410" y="1795"/>
                      </a:lnTo>
                      <a:lnTo>
                        <a:pt x="1420" y="1817"/>
                      </a:lnTo>
                      <a:lnTo>
                        <a:pt x="1458" y="1877"/>
                      </a:lnTo>
                      <a:lnTo>
                        <a:pt x="1466" y="1897"/>
                      </a:lnTo>
                      <a:lnTo>
                        <a:pt x="1472" y="1926"/>
                      </a:lnTo>
                      <a:lnTo>
                        <a:pt x="1463" y="1945"/>
                      </a:lnTo>
                      <a:lnTo>
                        <a:pt x="1432" y="1972"/>
                      </a:lnTo>
                      <a:lnTo>
                        <a:pt x="1426" y="1991"/>
                      </a:lnTo>
                      <a:lnTo>
                        <a:pt x="1416" y="2005"/>
                      </a:lnTo>
                      <a:lnTo>
                        <a:pt x="1303" y="2097"/>
                      </a:lnTo>
                      <a:lnTo>
                        <a:pt x="1274" y="2131"/>
                      </a:lnTo>
                      <a:lnTo>
                        <a:pt x="1255" y="2170"/>
                      </a:lnTo>
                      <a:lnTo>
                        <a:pt x="1257" y="2213"/>
                      </a:lnTo>
                      <a:lnTo>
                        <a:pt x="1346" y="2222"/>
                      </a:lnTo>
                      <a:lnTo>
                        <a:pt x="1393" y="2205"/>
                      </a:lnTo>
                      <a:lnTo>
                        <a:pt x="1433" y="2168"/>
                      </a:lnTo>
                      <a:lnTo>
                        <a:pt x="1445" y="2173"/>
                      </a:lnTo>
                      <a:lnTo>
                        <a:pt x="1448" y="2191"/>
                      </a:lnTo>
                      <a:lnTo>
                        <a:pt x="1448" y="2238"/>
                      </a:lnTo>
                      <a:lnTo>
                        <a:pt x="1473" y="2278"/>
                      </a:lnTo>
                      <a:lnTo>
                        <a:pt x="1499" y="2315"/>
                      </a:lnTo>
                      <a:lnTo>
                        <a:pt x="1502" y="2331"/>
                      </a:lnTo>
                      <a:lnTo>
                        <a:pt x="1483" y="2363"/>
                      </a:lnTo>
                      <a:lnTo>
                        <a:pt x="1478" y="2381"/>
                      </a:lnTo>
                      <a:lnTo>
                        <a:pt x="1487" y="2405"/>
                      </a:lnTo>
                      <a:lnTo>
                        <a:pt x="1505" y="2410"/>
                      </a:lnTo>
                      <a:lnTo>
                        <a:pt x="1528" y="2407"/>
                      </a:lnTo>
                      <a:lnTo>
                        <a:pt x="1555" y="2398"/>
                      </a:lnTo>
                      <a:lnTo>
                        <a:pt x="1656" y="2396"/>
                      </a:lnTo>
                      <a:lnTo>
                        <a:pt x="1706" y="2377"/>
                      </a:lnTo>
                      <a:lnTo>
                        <a:pt x="1741" y="2376"/>
                      </a:lnTo>
                      <a:lnTo>
                        <a:pt x="1756" y="2386"/>
                      </a:lnTo>
                      <a:lnTo>
                        <a:pt x="1762" y="2401"/>
                      </a:lnTo>
                      <a:lnTo>
                        <a:pt x="1756" y="2421"/>
                      </a:lnTo>
                      <a:lnTo>
                        <a:pt x="1753" y="2463"/>
                      </a:lnTo>
                      <a:lnTo>
                        <a:pt x="1741" y="2503"/>
                      </a:lnTo>
                      <a:lnTo>
                        <a:pt x="1743" y="2526"/>
                      </a:lnTo>
                      <a:lnTo>
                        <a:pt x="1785" y="2598"/>
                      </a:lnTo>
                      <a:lnTo>
                        <a:pt x="1797" y="2636"/>
                      </a:lnTo>
                      <a:lnTo>
                        <a:pt x="1806" y="2690"/>
                      </a:lnTo>
                      <a:lnTo>
                        <a:pt x="1816" y="2712"/>
                      </a:lnTo>
                      <a:lnTo>
                        <a:pt x="1841" y="2755"/>
                      </a:lnTo>
                      <a:lnTo>
                        <a:pt x="1847" y="2780"/>
                      </a:lnTo>
                      <a:lnTo>
                        <a:pt x="1911" y="2872"/>
                      </a:lnTo>
                      <a:lnTo>
                        <a:pt x="2023" y="2971"/>
                      </a:lnTo>
                      <a:close/>
                    </a:path>
                  </a:pathLst>
                </a:custGeom>
                <a:solidFill>
                  <a:srgbClr val="7D9CE8"/>
                </a:solidFill>
                <a:ln>
                  <a:headEnd/>
                  <a:tailEnd/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00"/>
                </a:p>
              </p:txBody>
            </p:sp>
            <p:sp>
              <p:nvSpPr>
                <p:cNvPr id="55" name="Telšiai" descr="{&quot;Key&quot;:&quot;telšiai&quot;,&quot;Name&quot;:&quot;Telšiai&quot;,&quot;Value&quot;:1.0,&quot;Formula&quot;:&quot;&quot;,&quot;Text&quot;:&quot;&quot;,&quot;OfficeApplication&quot;:1,&quot;HasValue&quot;:true}">
                  <a:extLst>
                    <a:ext uri="{FF2B5EF4-FFF2-40B4-BE49-F238E27FC236}">
                      <a16:creationId xmlns:a16="http://schemas.microsoft.com/office/drawing/2014/main" id="{9902C5A9-3BE8-D487-BBBD-B92C25CD77D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42" y="929"/>
                  <a:ext cx="857" cy="1055"/>
                </a:xfrm>
                <a:custGeom>
                  <a:avLst/>
                  <a:gdLst>
                    <a:gd name="T0" fmla="*/ 2202 w 2518"/>
                    <a:gd name="T1" fmla="*/ 172 h 3101"/>
                    <a:gd name="T2" fmla="*/ 2232 w 2518"/>
                    <a:gd name="T3" fmla="*/ 282 h 3101"/>
                    <a:gd name="T4" fmla="*/ 2145 w 2518"/>
                    <a:gd name="T5" fmla="*/ 377 h 3101"/>
                    <a:gd name="T6" fmla="*/ 2007 w 2518"/>
                    <a:gd name="T7" fmla="*/ 374 h 3101"/>
                    <a:gd name="T8" fmla="*/ 1971 w 2518"/>
                    <a:gd name="T9" fmla="*/ 472 h 3101"/>
                    <a:gd name="T10" fmla="*/ 1947 w 2518"/>
                    <a:gd name="T11" fmla="*/ 627 h 3101"/>
                    <a:gd name="T12" fmla="*/ 1901 w 2518"/>
                    <a:gd name="T13" fmla="*/ 996 h 3101"/>
                    <a:gd name="T14" fmla="*/ 1897 w 2518"/>
                    <a:gd name="T15" fmla="*/ 1090 h 3101"/>
                    <a:gd name="T16" fmla="*/ 1955 w 2518"/>
                    <a:gd name="T17" fmla="*/ 1141 h 3101"/>
                    <a:gd name="T18" fmla="*/ 2048 w 2518"/>
                    <a:gd name="T19" fmla="*/ 1201 h 3101"/>
                    <a:gd name="T20" fmla="*/ 2288 w 2518"/>
                    <a:gd name="T21" fmla="*/ 1149 h 3101"/>
                    <a:gd name="T22" fmla="*/ 2437 w 2518"/>
                    <a:gd name="T23" fmla="*/ 1090 h 3101"/>
                    <a:gd name="T24" fmla="*/ 2473 w 2518"/>
                    <a:gd name="T25" fmla="*/ 1162 h 3101"/>
                    <a:gd name="T26" fmla="*/ 2518 w 2518"/>
                    <a:gd name="T27" fmla="*/ 1292 h 3101"/>
                    <a:gd name="T28" fmla="*/ 2426 w 2518"/>
                    <a:gd name="T29" fmla="*/ 1354 h 3101"/>
                    <a:gd name="T30" fmla="*/ 2319 w 2518"/>
                    <a:gd name="T31" fmla="*/ 1489 h 3101"/>
                    <a:gd name="T32" fmla="*/ 2271 w 2518"/>
                    <a:gd name="T33" fmla="*/ 1626 h 3101"/>
                    <a:gd name="T34" fmla="*/ 2298 w 2518"/>
                    <a:gd name="T35" fmla="*/ 1727 h 3101"/>
                    <a:gd name="T36" fmla="*/ 2385 w 2518"/>
                    <a:gd name="T37" fmla="*/ 1731 h 3101"/>
                    <a:gd name="T38" fmla="*/ 2459 w 2518"/>
                    <a:gd name="T39" fmla="*/ 1745 h 3101"/>
                    <a:gd name="T40" fmla="*/ 2481 w 2518"/>
                    <a:gd name="T41" fmla="*/ 1815 h 3101"/>
                    <a:gd name="T42" fmla="*/ 2368 w 2518"/>
                    <a:gd name="T43" fmla="*/ 2045 h 3101"/>
                    <a:gd name="T44" fmla="*/ 2253 w 2518"/>
                    <a:gd name="T45" fmla="*/ 2102 h 3101"/>
                    <a:gd name="T46" fmla="*/ 2229 w 2518"/>
                    <a:gd name="T47" fmla="*/ 2261 h 3101"/>
                    <a:gd name="T48" fmla="*/ 2123 w 2518"/>
                    <a:gd name="T49" fmla="*/ 2325 h 3101"/>
                    <a:gd name="T50" fmla="*/ 2096 w 2518"/>
                    <a:gd name="T51" fmla="*/ 2449 h 3101"/>
                    <a:gd name="T52" fmla="*/ 2102 w 2518"/>
                    <a:gd name="T53" fmla="*/ 2694 h 3101"/>
                    <a:gd name="T54" fmla="*/ 1998 w 2518"/>
                    <a:gd name="T55" fmla="*/ 2815 h 3101"/>
                    <a:gd name="T56" fmla="*/ 1762 w 2518"/>
                    <a:gd name="T57" fmla="*/ 2815 h 3101"/>
                    <a:gd name="T58" fmla="*/ 1568 w 2518"/>
                    <a:gd name="T59" fmla="*/ 2786 h 3101"/>
                    <a:gd name="T60" fmla="*/ 1256 w 2518"/>
                    <a:gd name="T61" fmla="*/ 2874 h 3101"/>
                    <a:gd name="T62" fmla="*/ 1160 w 2518"/>
                    <a:gd name="T63" fmla="*/ 2912 h 3101"/>
                    <a:gd name="T64" fmla="*/ 1140 w 2518"/>
                    <a:gd name="T65" fmla="*/ 3019 h 3101"/>
                    <a:gd name="T66" fmla="*/ 1010 w 2518"/>
                    <a:gd name="T67" fmla="*/ 3066 h 3101"/>
                    <a:gd name="T68" fmla="*/ 586 w 2518"/>
                    <a:gd name="T69" fmla="*/ 2885 h 3101"/>
                    <a:gd name="T70" fmla="*/ 530 w 2518"/>
                    <a:gd name="T71" fmla="*/ 2728 h 3101"/>
                    <a:gd name="T72" fmla="*/ 501 w 2518"/>
                    <a:gd name="T73" fmla="*/ 2551 h 3101"/>
                    <a:gd name="T74" fmla="*/ 451 w 2518"/>
                    <a:gd name="T75" fmla="*/ 2507 h 3101"/>
                    <a:gd name="T76" fmla="*/ 250 w 2518"/>
                    <a:gd name="T77" fmla="*/ 2540 h 3101"/>
                    <a:gd name="T78" fmla="*/ 247 w 2518"/>
                    <a:gd name="T79" fmla="*/ 2461 h 3101"/>
                    <a:gd name="T80" fmla="*/ 193 w 2518"/>
                    <a:gd name="T81" fmla="*/ 2321 h 3101"/>
                    <a:gd name="T82" fmla="*/ 91 w 2518"/>
                    <a:gd name="T83" fmla="*/ 2352 h 3101"/>
                    <a:gd name="T84" fmla="*/ 48 w 2518"/>
                    <a:gd name="T85" fmla="*/ 2227 h 3101"/>
                    <a:gd name="T86" fmla="*/ 208 w 2518"/>
                    <a:gd name="T87" fmla="*/ 2075 h 3101"/>
                    <a:gd name="T88" fmla="*/ 165 w 2518"/>
                    <a:gd name="T89" fmla="*/ 1947 h 3101"/>
                    <a:gd name="T90" fmla="*/ 153 w 2518"/>
                    <a:gd name="T91" fmla="*/ 1701 h 3101"/>
                    <a:gd name="T92" fmla="*/ 178 w 2518"/>
                    <a:gd name="T93" fmla="*/ 1588 h 3101"/>
                    <a:gd name="T94" fmla="*/ 342 w 2518"/>
                    <a:gd name="T95" fmla="*/ 1385 h 3101"/>
                    <a:gd name="T96" fmla="*/ 562 w 2518"/>
                    <a:gd name="T97" fmla="*/ 1191 h 3101"/>
                    <a:gd name="T98" fmla="*/ 641 w 2518"/>
                    <a:gd name="T99" fmla="*/ 1125 h 3101"/>
                    <a:gd name="T100" fmla="*/ 865 w 2518"/>
                    <a:gd name="T101" fmla="*/ 978 h 3101"/>
                    <a:gd name="T102" fmla="*/ 941 w 2518"/>
                    <a:gd name="T103" fmla="*/ 815 h 3101"/>
                    <a:gd name="T104" fmla="*/ 1006 w 2518"/>
                    <a:gd name="T105" fmla="*/ 777 h 3101"/>
                    <a:gd name="T106" fmla="*/ 900 w 2518"/>
                    <a:gd name="T107" fmla="*/ 543 h 3101"/>
                    <a:gd name="T108" fmla="*/ 872 w 2518"/>
                    <a:gd name="T109" fmla="*/ 362 h 3101"/>
                    <a:gd name="T110" fmla="*/ 822 w 2518"/>
                    <a:gd name="T111" fmla="*/ 278 h 3101"/>
                    <a:gd name="T112" fmla="*/ 947 w 2518"/>
                    <a:gd name="T113" fmla="*/ 168 h 3101"/>
                    <a:gd name="T114" fmla="*/ 1363 w 2518"/>
                    <a:gd name="T115" fmla="*/ 27 h 3101"/>
                    <a:gd name="T116" fmla="*/ 2249 w 2518"/>
                    <a:gd name="T117" fmla="*/ 115 h 3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518" h="3101">
                      <a:moveTo>
                        <a:pt x="2256" y="117"/>
                      </a:moveTo>
                      <a:lnTo>
                        <a:pt x="2228" y="144"/>
                      </a:lnTo>
                      <a:lnTo>
                        <a:pt x="2212" y="154"/>
                      </a:lnTo>
                      <a:lnTo>
                        <a:pt x="2202" y="172"/>
                      </a:lnTo>
                      <a:lnTo>
                        <a:pt x="2207" y="196"/>
                      </a:lnTo>
                      <a:lnTo>
                        <a:pt x="2221" y="219"/>
                      </a:lnTo>
                      <a:lnTo>
                        <a:pt x="2233" y="249"/>
                      </a:lnTo>
                      <a:lnTo>
                        <a:pt x="2232" y="282"/>
                      </a:lnTo>
                      <a:lnTo>
                        <a:pt x="2222" y="315"/>
                      </a:lnTo>
                      <a:lnTo>
                        <a:pt x="2204" y="347"/>
                      </a:lnTo>
                      <a:lnTo>
                        <a:pt x="2174" y="370"/>
                      </a:lnTo>
                      <a:lnTo>
                        <a:pt x="2145" y="377"/>
                      </a:lnTo>
                      <a:lnTo>
                        <a:pt x="2115" y="376"/>
                      </a:lnTo>
                      <a:lnTo>
                        <a:pt x="2058" y="359"/>
                      </a:lnTo>
                      <a:lnTo>
                        <a:pt x="2032" y="359"/>
                      </a:lnTo>
                      <a:lnTo>
                        <a:pt x="2007" y="374"/>
                      </a:lnTo>
                      <a:lnTo>
                        <a:pt x="1992" y="412"/>
                      </a:lnTo>
                      <a:lnTo>
                        <a:pt x="1975" y="437"/>
                      </a:lnTo>
                      <a:lnTo>
                        <a:pt x="1966" y="460"/>
                      </a:lnTo>
                      <a:lnTo>
                        <a:pt x="1971" y="472"/>
                      </a:lnTo>
                      <a:lnTo>
                        <a:pt x="1993" y="505"/>
                      </a:lnTo>
                      <a:lnTo>
                        <a:pt x="1995" y="537"/>
                      </a:lnTo>
                      <a:lnTo>
                        <a:pt x="1982" y="579"/>
                      </a:lnTo>
                      <a:lnTo>
                        <a:pt x="1947" y="627"/>
                      </a:lnTo>
                      <a:lnTo>
                        <a:pt x="1912" y="660"/>
                      </a:lnTo>
                      <a:lnTo>
                        <a:pt x="1852" y="747"/>
                      </a:lnTo>
                      <a:lnTo>
                        <a:pt x="1823" y="970"/>
                      </a:lnTo>
                      <a:lnTo>
                        <a:pt x="1901" y="996"/>
                      </a:lnTo>
                      <a:lnTo>
                        <a:pt x="1912" y="1009"/>
                      </a:lnTo>
                      <a:lnTo>
                        <a:pt x="1920" y="1025"/>
                      </a:lnTo>
                      <a:lnTo>
                        <a:pt x="1900" y="1062"/>
                      </a:lnTo>
                      <a:lnTo>
                        <a:pt x="1897" y="1090"/>
                      </a:lnTo>
                      <a:lnTo>
                        <a:pt x="1908" y="1096"/>
                      </a:lnTo>
                      <a:lnTo>
                        <a:pt x="1941" y="1097"/>
                      </a:lnTo>
                      <a:lnTo>
                        <a:pt x="1951" y="1113"/>
                      </a:lnTo>
                      <a:lnTo>
                        <a:pt x="1955" y="1141"/>
                      </a:lnTo>
                      <a:lnTo>
                        <a:pt x="1965" y="1171"/>
                      </a:lnTo>
                      <a:lnTo>
                        <a:pt x="1990" y="1191"/>
                      </a:lnTo>
                      <a:lnTo>
                        <a:pt x="2020" y="1201"/>
                      </a:lnTo>
                      <a:lnTo>
                        <a:pt x="2048" y="1201"/>
                      </a:lnTo>
                      <a:lnTo>
                        <a:pt x="2141" y="1156"/>
                      </a:lnTo>
                      <a:lnTo>
                        <a:pt x="2222" y="1167"/>
                      </a:lnTo>
                      <a:lnTo>
                        <a:pt x="2260" y="1161"/>
                      </a:lnTo>
                      <a:lnTo>
                        <a:pt x="2288" y="1149"/>
                      </a:lnTo>
                      <a:lnTo>
                        <a:pt x="2305" y="1129"/>
                      </a:lnTo>
                      <a:lnTo>
                        <a:pt x="2326" y="1115"/>
                      </a:lnTo>
                      <a:lnTo>
                        <a:pt x="2391" y="1095"/>
                      </a:lnTo>
                      <a:lnTo>
                        <a:pt x="2437" y="1090"/>
                      </a:lnTo>
                      <a:lnTo>
                        <a:pt x="2465" y="1097"/>
                      </a:lnTo>
                      <a:lnTo>
                        <a:pt x="2481" y="1115"/>
                      </a:lnTo>
                      <a:lnTo>
                        <a:pt x="2481" y="1135"/>
                      </a:lnTo>
                      <a:lnTo>
                        <a:pt x="2473" y="1162"/>
                      </a:lnTo>
                      <a:lnTo>
                        <a:pt x="2468" y="1194"/>
                      </a:lnTo>
                      <a:lnTo>
                        <a:pt x="2475" y="1225"/>
                      </a:lnTo>
                      <a:lnTo>
                        <a:pt x="2483" y="1250"/>
                      </a:lnTo>
                      <a:lnTo>
                        <a:pt x="2518" y="1292"/>
                      </a:lnTo>
                      <a:lnTo>
                        <a:pt x="2483" y="1310"/>
                      </a:lnTo>
                      <a:lnTo>
                        <a:pt x="2457" y="1316"/>
                      </a:lnTo>
                      <a:lnTo>
                        <a:pt x="2443" y="1340"/>
                      </a:lnTo>
                      <a:lnTo>
                        <a:pt x="2426" y="1354"/>
                      </a:lnTo>
                      <a:lnTo>
                        <a:pt x="2326" y="1375"/>
                      </a:lnTo>
                      <a:lnTo>
                        <a:pt x="2306" y="1396"/>
                      </a:lnTo>
                      <a:lnTo>
                        <a:pt x="2302" y="1427"/>
                      </a:lnTo>
                      <a:lnTo>
                        <a:pt x="2319" y="1489"/>
                      </a:lnTo>
                      <a:lnTo>
                        <a:pt x="2322" y="1569"/>
                      </a:lnTo>
                      <a:lnTo>
                        <a:pt x="2313" y="1587"/>
                      </a:lnTo>
                      <a:lnTo>
                        <a:pt x="2302" y="1602"/>
                      </a:lnTo>
                      <a:lnTo>
                        <a:pt x="2271" y="1626"/>
                      </a:lnTo>
                      <a:lnTo>
                        <a:pt x="2261" y="1640"/>
                      </a:lnTo>
                      <a:lnTo>
                        <a:pt x="2261" y="1659"/>
                      </a:lnTo>
                      <a:lnTo>
                        <a:pt x="2268" y="1686"/>
                      </a:lnTo>
                      <a:lnTo>
                        <a:pt x="2298" y="1727"/>
                      </a:lnTo>
                      <a:lnTo>
                        <a:pt x="2318" y="1749"/>
                      </a:lnTo>
                      <a:lnTo>
                        <a:pt x="2346" y="1754"/>
                      </a:lnTo>
                      <a:lnTo>
                        <a:pt x="2368" y="1746"/>
                      </a:lnTo>
                      <a:lnTo>
                        <a:pt x="2385" y="1731"/>
                      </a:lnTo>
                      <a:lnTo>
                        <a:pt x="2403" y="1696"/>
                      </a:lnTo>
                      <a:lnTo>
                        <a:pt x="2418" y="1691"/>
                      </a:lnTo>
                      <a:lnTo>
                        <a:pt x="2436" y="1705"/>
                      </a:lnTo>
                      <a:lnTo>
                        <a:pt x="2459" y="1745"/>
                      </a:lnTo>
                      <a:lnTo>
                        <a:pt x="2477" y="1763"/>
                      </a:lnTo>
                      <a:lnTo>
                        <a:pt x="2511" y="1787"/>
                      </a:lnTo>
                      <a:lnTo>
                        <a:pt x="2508" y="1800"/>
                      </a:lnTo>
                      <a:lnTo>
                        <a:pt x="2481" y="1815"/>
                      </a:lnTo>
                      <a:lnTo>
                        <a:pt x="2454" y="1835"/>
                      </a:lnTo>
                      <a:lnTo>
                        <a:pt x="2462" y="1876"/>
                      </a:lnTo>
                      <a:lnTo>
                        <a:pt x="2399" y="1952"/>
                      </a:lnTo>
                      <a:lnTo>
                        <a:pt x="2368" y="2045"/>
                      </a:lnTo>
                      <a:lnTo>
                        <a:pt x="2348" y="2072"/>
                      </a:lnTo>
                      <a:lnTo>
                        <a:pt x="2316" y="2089"/>
                      </a:lnTo>
                      <a:lnTo>
                        <a:pt x="2287" y="2092"/>
                      </a:lnTo>
                      <a:lnTo>
                        <a:pt x="2253" y="2102"/>
                      </a:lnTo>
                      <a:lnTo>
                        <a:pt x="2237" y="2125"/>
                      </a:lnTo>
                      <a:lnTo>
                        <a:pt x="2233" y="2155"/>
                      </a:lnTo>
                      <a:lnTo>
                        <a:pt x="2239" y="2225"/>
                      </a:lnTo>
                      <a:lnTo>
                        <a:pt x="2229" y="2261"/>
                      </a:lnTo>
                      <a:lnTo>
                        <a:pt x="2208" y="2282"/>
                      </a:lnTo>
                      <a:lnTo>
                        <a:pt x="2178" y="2305"/>
                      </a:lnTo>
                      <a:lnTo>
                        <a:pt x="2152" y="2316"/>
                      </a:lnTo>
                      <a:lnTo>
                        <a:pt x="2123" y="2325"/>
                      </a:lnTo>
                      <a:lnTo>
                        <a:pt x="2099" y="2335"/>
                      </a:lnTo>
                      <a:lnTo>
                        <a:pt x="2072" y="2361"/>
                      </a:lnTo>
                      <a:lnTo>
                        <a:pt x="2069" y="2385"/>
                      </a:lnTo>
                      <a:lnTo>
                        <a:pt x="2096" y="2449"/>
                      </a:lnTo>
                      <a:lnTo>
                        <a:pt x="2102" y="2482"/>
                      </a:lnTo>
                      <a:lnTo>
                        <a:pt x="2087" y="2601"/>
                      </a:lnTo>
                      <a:lnTo>
                        <a:pt x="2089" y="2632"/>
                      </a:lnTo>
                      <a:lnTo>
                        <a:pt x="2102" y="2694"/>
                      </a:lnTo>
                      <a:lnTo>
                        <a:pt x="2099" y="2722"/>
                      </a:lnTo>
                      <a:lnTo>
                        <a:pt x="2082" y="2744"/>
                      </a:lnTo>
                      <a:lnTo>
                        <a:pt x="2064" y="2755"/>
                      </a:lnTo>
                      <a:lnTo>
                        <a:pt x="1998" y="2815"/>
                      </a:lnTo>
                      <a:lnTo>
                        <a:pt x="1836" y="2841"/>
                      </a:lnTo>
                      <a:lnTo>
                        <a:pt x="1811" y="2836"/>
                      </a:lnTo>
                      <a:lnTo>
                        <a:pt x="1786" y="2822"/>
                      </a:lnTo>
                      <a:lnTo>
                        <a:pt x="1762" y="2815"/>
                      </a:lnTo>
                      <a:lnTo>
                        <a:pt x="1709" y="2819"/>
                      </a:lnTo>
                      <a:lnTo>
                        <a:pt x="1684" y="2812"/>
                      </a:lnTo>
                      <a:lnTo>
                        <a:pt x="1621" y="2781"/>
                      </a:lnTo>
                      <a:lnTo>
                        <a:pt x="1568" y="2786"/>
                      </a:lnTo>
                      <a:lnTo>
                        <a:pt x="1393" y="2807"/>
                      </a:lnTo>
                      <a:lnTo>
                        <a:pt x="1319" y="2840"/>
                      </a:lnTo>
                      <a:lnTo>
                        <a:pt x="1283" y="2867"/>
                      </a:lnTo>
                      <a:lnTo>
                        <a:pt x="1256" y="2874"/>
                      </a:lnTo>
                      <a:lnTo>
                        <a:pt x="1228" y="2874"/>
                      </a:lnTo>
                      <a:lnTo>
                        <a:pt x="1201" y="2865"/>
                      </a:lnTo>
                      <a:lnTo>
                        <a:pt x="1176" y="2875"/>
                      </a:lnTo>
                      <a:lnTo>
                        <a:pt x="1160" y="2912"/>
                      </a:lnTo>
                      <a:lnTo>
                        <a:pt x="1152" y="2940"/>
                      </a:lnTo>
                      <a:lnTo>
                        <a:pt x="1153" y="2985"/>
                      </a:lnTo>
                      <a:lnTo>
                        <a:pt x="1151" y="3001"/>
                      </a:lnTo>
                      <a:lnTo>
                        <a:pt x="1140" y="3019"/>
                      </a:lnTo>
                      <a:lnTo>
                        <a:pt x="1088" y="3071"/>
                      </a:lnTo>
                      <a:lnTo>
                        <a:pt x="1065" y="3079"/>
                      </a:lnTo>
                      <a:lnTo>
                        <a:pt x="1037" y="3076"/>
                      </a:lnTo>
                      <a:lnTo>
                        <a:pt x="1010" y="3066"/>
                      </a:lnTo>
                      <a:lnTo>
                        <a:pt x="768" y="3101"/>
                      </a:lnTo>
                      <a:lnTo>
                        <a:pt x="656" y="3002"/>
                      </a:lnTo>
                      <a:lnTo>
                        <a:pt x="592" y="2910"/>
                      </a:lnTo>
                      <a:lnTo>
                        <a:pt x="586" y="2885"/>
                      </a:lnTo>
                      <a:lnTo>
                        <a:pt x="561" y="2842"/>
                      </a:lnTo>
                      <a:lnTo>
                        <a:pt x="551" y="2820"/>
                      </a:lnTo>
                      <a:lnTo>
                        <a:pt x="542" y="2766"/>
                      </a:lnTo>
                      <a:lnTo>
                        <a:pt x="530" y="2728"/>
                      </a:lnTo>
                      <a:lnTo>
                        <a:pt x="488" y="2656"/>
                      </a:lnTo>
                      <a:lnTo>
                        <a:pt x="486" y="2633"/>
                      </a:lnTo>
                      <a:lnTo>
                        <a:pt x="498" y="2593"/>
                      </a:lnTo>
                      <a:lnTo>
                        <a:pt x="501" y="2551"/>
                      </a:lnTo>
                      <a:lnTo>
                        <a:pt x="507" y="2531"/>
                      </a:lnTo>
                      <a:lnTo>
                        <a:pt x="501" y="2516"/>
                      </a:lnTo>
                      <a:lnTo>
                        <a:pt x="486" y="2506"/>
                      </a:lnTo>
                      <a:lnTo>
                        <a:pt x="451" y="2507"/>
                      </a:lnTo>
                      <a:lnTo>
                        <a:pt x="401" y="2526"/>
                      </a:lnTo>
                      <a:lnTo>
                        <a:pt x="300" y="2528"/>
                      </a:lnTo>
                      <a:lnTo>
                        <a:pt x="273" y="2537"/>
                      </a:lnTo>
                      <a:lnTo>
                        <a:pt x="250" y="2540"/>
                      </a:lnTo>
                      <a:lnTo>
                        <a:pt x="232" y="2535"/>
                      </a:lnTo>
                      <a:lnTo>
                        <a:pt x="223" y="2511"/>
                      </a:lnTo>
                      <a:lnTo>
                        <a:pt x="228" y="2493"/>
                      </a:lnTo>
                      <a:lnTo>
                        <a:pt x="247" y="2461"/>
                      </a:lnTo>
                      <a:lnTo>
                        <a:pt x="245" y="2445"/>
                      </a:lnTo>
                      <a:lnTo>
                        <a:pt x="218" y="2408"/>
                      </a:lnTo>
                      <a:lnTo>
                        <a:pt x="193" y="2368"/>
                      </a:lnTo>
                      <a:lnTo>
                        <a:pt x="193" y="2321"/>
                      </a:lnTo>
                      <a:lnTo>
                        <a:pt x="190" y="2303"/>
                      </a:lnTo>
                      <a:lnTo>
                        <a:pt x="178" y="2298"/>
                      </a:lnTo>
                      <a:lnTo>
                        <a:pt x="138" y="2335"/>
                      </a:lnTo>
                      <a:lnTo>
                        <a:pt x="91" y="2352"/>
                      </a:lnTo>
                      <a:lnTo>
                        <a:pt x="2" y="2343"/>
                      </a:lnTo>
                      <a:lnTo>
                        <a:pt x="0" y="2300"/>
                      </a:lnTo>
                      <a:lnTo>
                        <a:pt x="20" y="2261"/>
                      </a:lnTo>
                      <a:lnTo>
                        <a:pt x="48" y="2227"/>
                      </a:lnTo>
                      <a:lnTo>
                        <a:pt x="161" y="2135"/>
                      </a:lnTo>
                      <a:lnTo>
                        <a:pt x="171" y="2121"/>
                      </a:lnTo>
                      <a:lnTo>
                        <a:pt x="177" y="2102"/>
                      </a:lnTo>
                      <a:lnTo>
                        <a:pt x="208" y="2075"/>
                      </a:lnTo>
                      <a:lnTo>
                        <a:pt x="217" y="2056"/>
                      </a:lnTo>
                      <a:lnTo>
                        <a:pt x="211" y="2027"/>
                      </a:lnTo>
                      <a:lnTo>
                        <a:pt x="203" y="2007"/>
                      </a:lnTo>
                      <a:lnTo>
                        <a:pt x="165" y="1947"/>
                      </a:lnTo>
                      <a:lnTo>
                        <a:pt x="155" y="1925"/>
                      </a:lnTo>
                      <a:lnTo>
                        <a:pt x="147" y="1891"/>
                      </a:lnTo>
                      <a:lnTo>
                        <a:pt x="145" y="1856"/>
                      </a:lnTo>
                      <a:lnTo>
                        <a:pt x="153" y="1701"/>
                      </a:lnTo>
                      <a:lnTo>
                        <a:pt x="145" y="1653"/>
                      </a:lnTo>
                      <a:lnTo>
                        <a:pt x="143" y="1632"/>
                      </a:lnTo>
                      <a:lnTo>
                        <a:pt x="152" y="1608"/>
                      </a:lnTo>
                      <a:lnTo>
                        <a:pt x="178" y="1588"/>
                      </a:lnTo>
                      <a:lnTo>
                        <a:pt x="227" y="1576"/>
                      </a:lnTo>
                      <a:lnTo>
                        <a:pt x="247" y="1560"/>
                      </a:lnTo>
                      <a:lnTo>
                        <a:pt x="268" y="1530"/>
                      </a:lnTo>
                      <a:lnTo>
                        <a:pt x="342" y="1385"/>
                      </a:lnTo>
                      <a:lnTo>
                        <a:pt x="356" y="1306"/>
                      </a:lnTo>
                      <a:lnTo>
                        <a:pt x="457" y="1208"/>
                      </a:lnTo>
                      <a:lnTo>
                        <a:pt x="481" y="1196"/>
                      </a:lnTo>
                      <a:lnTo>
                        <a:pt x="562" y="1191"/>
                      </a:lnTo>
                      <a:lnTo>
                        <a:pt x="585" y="1185"/>
                      </a:lnTo>
                      <a:lnTo>
                        <a:pt x="602" y="1170"/>
                      </a:lnTo>
                      <a:lnTo>
                        <a:pt x="623" y="1141"/>
                      </a:lnTo>
                      <a:lnTo>
                        <a:pt x="641" y="1125"/>
                      </a:lnTo>
                      <a:lnTo>
                        <a:pt x="671" y="1118"/>
                      </a:lnTo>
                      <a:lnTo>
                        <a:pt x="775" y="1120"/>
                      </a:lnTo>
                      <a:lnTo>
                        <a:pt x="813" y="1090"/>
                      </a:lnTo>
                      <a:lnTo>
                        <a:pt x="865" y="978"/>
                      </a:lnTo>
                      <a:lnTo>
                        <a:pt x="890" y="915"/>
                      </a:lnTo>
                      <a:lnTo>
                        <a:pt x="913" y="872"/>
                      </a:lnTo>
                      <a:lnTo>
                        <a:pt x="927" y="831"/>
                      </a:lnTo>
                      <a:lnTo>
                        <a:pt x="941" y="815"/>
                      </a:lnTo>
                      <a:lnTo>
                        <a:pt x="961" y="806"/>
                      </a:lnTo>
                      <a:lnTo>
                        <a:pt x="982" y="803"/>
                      </a:lnTo>
                      <a:lnTo>
                        <a:pt x="1000" y="793"/>
                      </a:lnTo>
                      <a:lnTo>
                        <a:pt x="1006" y="777"/>
                      </a:lnTo>
                      <a:lnTo>
                        <a:pt x="997" y="740"/>
                      </a:lnTo>
                      <a:lnTo>
                        <a:pt x="936" y="597"/>
                      </a:lnTo>
                      <a:lnTo>
                        <a:pt x="923" y="576"/>
                      </a:lnTo>
                      <a:lnTo>
                        <a:pt x="900" y="543"/>
                      </a:lnTo>
                      <a:lnTo>
                        <a:pt x="892" y="513"/>
                      </a:lnTo>
                      <a:lnTo>
                        <a:pt x="887" y="475"/>
                      </a:lnTo>
                      <a:lnTo>
                        <a:pt x="887" y="395"/>
                      </a:lnTo>
                      <a:lnTo>
                        <a:pt x="872" y="362"/>
                      </a:lnTo>
                      <a:lnTo>
                        <a:pt x="853" y="338"/>
                      </a:lnTo>
                      <a:lnTo>
                        <a:pt x="837" y="323"/>
                      </a:lnTo>
                      <a:lnTo>
                        <a:pt x="826" y="301"/>
                      </a:lnTo>
                      <a:lnTo>
                        <a:pt x="822" y="278"/>
                      </a:lnTo>
                      <a:lnTo>
                        <a:pt x="828" y="251"/>
                      </a:lnTo>
                      <a:lnTo>
                        <a:pt x="842" y="232"/>
                      </a:lnTo>
                      <a:lnTo>
                        <a:pt x="919" y="192"/>
                      </a:lnTo>
                      <a:lnTo>
                        <a:pt x="947" y="168"/>
                      </a:lnTo>
                      <a:lnTo>
                        <a:pt x="954" y="130"/>
                      </a:lnTo>
                      <a:lnTo>
                        <a:pt x="1227" y="0"/>
                      </a:lnTo>
                      <a:lnTo>
                        <a:pt x="1323" y="7"/>
                      </a:lnTo>
                      <a:lnTo>
                        <a:pt x="1363" y="27"/>
                      </a:lnTo>
                      <a:lnTo>
                        <a:pt x="1442" y="87"/>
                      </a:lnTo>
                      <a:lnTo>
                        <a:pt x="1483" y="105"/>
                      </a:lnTo>
                      <a:lnTo>
                        <a:pt x="2114" y="82"/>
                      </a:lnTo>
                      <a:lnTo>
                        <a:pt x="2249" y="115"/>
                      </a:lnTo>
                      <a:lnTo>
                        <a:pt x="2256" y="117"/>
                      </a:lnTo>
                      <a:close/>
                    </a:path>
                  </a:pathLst>
                </a:custGeom>
                <a:solidFill>
                  <a:srgbClr val="7D9CE8"/>
                </a:solidFill>
                <a:ln>
                  <a:headEnd/>
                  <a:tailEnd/>
                </a:ln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00"/>
                </a:p>
              </p:txBody>
            </p:sp>
          </p:grpSp>
          <p:grpSp>
            <p:nvGrpSpPr>
              <p:cNvPr id="10" name="Etiquettes">
                <a:extLst>
                  <a:ext uri="{FF2B5EF4-FFF2-40B4-BE49-F238E27FC236}">
                    <a16:creationId xmlns:a16="http://schemas.microsoft.com/office/drawing/2014/main" id="{DB8B2584-1B4D-E2C2-B350-876A8152A4D3}"/>
                  </a:ext>
                </a:extLst>
              </p:cNvPr>
              <p:cNvGrpSpPr/>
              <p:nvPr/>
            </p:nvGrpSpPr>
            <p:grpSpPr>
              <a:xfrm>
                <a:off x="3029076" y="2297203"/>
                <a:ext cx="5776417" cy="3631204"/>
                <a:chOff x="3029076" y="2297203"/>
                <a:chExt cx="5776417" cy="3631204"/>
              </a:xfrm>
            </p:grpSpPr>
            <p:sp>
              <p:nvSpPr>
                <p:cNvPr id="36" name="Etiquette - Šiauliai">
                  <a:extLst>
                    <a:ext uri="{FF2B5EF4-FFF2-40B4-BE49-F238E27FC236}">
                      <a16:creationId xmlns:a16="http://schemas.microsoft.com/office/drawing/2014/main" id="{D90F81D8-5AB6-F78C-9287-EF17A3D5E02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073940" y="2411597"/>
                  <a:ext cx="669346" cy="1403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 anchor="ctr">
                  <a:spAutoFit/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eaLnBrk="1" hangingPunct="1"/>
                  <a:r>
                    <a:rPr lang="lt-LT" sz="900" b="1">
                      <a:latin typeface="Verdana" panose="020B0604030504040204" pitchFamily="34" charset="0"/>
                      <a:ea typeface="Verdana" panose="020B0604030504040204" pitchFamily="34" charset="0"/>
                    </a:rPr>
                    <a:t>Šiauliai</a:t>
                  </a:r>
                  <a:endParaRPr lang="lt-LT" altLang="fr-FR" sz="900" b="1">
                    <a:latin typeface="Verdana" panose="020B0604030504040204" pitchFamily="34" charset="0"/>
                    <a:ea typeface="Verdana" panose="020B0604030504040204" pitchFamily="34" charset="0"/>
                  </a:endParaRPr>
                </a:p>
              </p:txBody>
            </p:sp>
            <p:sp>
              <p:nvSpPr>
                <p:cNvPr id="37" name="Etiquette - Klaipedos">
                  <a:extLst>
                    <a:ext uri="{FF2B5EF4-FFF2-40B4-BE49-F238E27FC236}">
                      <a16:creationId xmlns:a16="http://schemas.microsoft.com/office/drawing/2014/main" id="{E0CFF1E5-5F11-EFF4-BC75-C90B842A38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029076" y="2983356"/>
                  <a:ext cx="669346" cy="1403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 anchor="ctr">
                  <a:spAutoFit/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eaLnBrk="1" hangingPunct="1"/>
                  <a:r>
                    <a:rPr lang="lt-LT" sz="900" b="1">
                      <a:solidFill>
                        <a:srgbClr val="302857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Klaipė</a:t>
                  </a:r>
                  <a:r>
                    <a:rPr lang="en-US" sz="900" b="1">
                      <a:solidFill>
                        <a:srgbClr val="302857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dos</a:t>
                  </a:r>
                  <a:endParaRPr lang="en-US" altLang="fr-FR" sz="900" b="1">
                    <a:solidFill>
                      <a:srgbClr val="302857"/>
                    </a:solidFill>
                    <a:latin typeface="Verdana" panose="020B0604030504040204" pitchFamily="34" charset="0"/>
                    <a:ea typeface="Verdana" panose="020B0604030504040204" pitchFamily="34" charset="0"/>
                  </a:endParaRPr>
                </a:p>
              </p:txBody>
            </p:sp>
            <p:sp>
              <p:nvSpPr>
                <p:cNvPr id="38" name="Etiquette - Telšiai">
                  <a:extLst>
                    <a:ext uri="{FF2B5EF4-FFF2-40B4-BE49-F238E27FC236}">
                      <a16:creationId xmlns:a16="http://schemas.microsoft.com/office/drawing/2014/main" id="{1B72A326-C899-F4D6-D8ED-BDCAA243C7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20629" y="2361590"/>
                  <a:ext cx="669346" cy="1403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 anchor="ctr">
                  <a:spAutoFit/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eaLnBrk="1" hangingPunct="1"/>
                  <a:r>
                    <a:rPr lang="lt-LT" sz="900" b="1">
                      <a:latin typeface="Verdana" panose="020B0604030504040204" pitchFamily="34" charset="0"/>
                      <a:ea typeface="Verdana" panose="020B0604030504040204" pitchFamily="34" charset="0"/>
                    </a:rPr>
                    <a:t>Telšiai</a:t>
                  </a:r>
                  <a:endParaRPr lang="lt-LT" altLang="fr-FR" sz="900" b="1">
                    <a:latin typeface="Verdana" panose="020B0604030504040204" pitchFamily="34" charset="0"/>
                    <a:ea typeface="Verdana" panose="020B0604030504040204" pitchFamily="34" charset="0"/>
                  </a:endParaRPr>
                </a:p>
              </p:txBody>
            </p:sp>
            <p:sp>
              <p:nvSpPr>
                <p:cNvPr id="39" name="Etiquette - Taurages">
                  <a:extLst>
                    <a:ext uri="{FF2B5EF4-FFF2-40B4-BE49-F238E27FC236}">
                      <a16:creationId xmlns:a16="http://schemas.microsoft.com/office/drawing/2014/main" id="{83581949-F72A-7C41-8A76-D0980AE7775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155302" y="3652872"/>
                  <a:ext cx="669346" cy="1403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 anchor="ctr">
                  <a:spAutoFit/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eaLnBrk="1" hangingPunct="1"/>
                  <a:r>
                    <a:rPr lang="lt-LT" sz="900" b="1">
                      <a:solidFill>
                        <a:srgbClr val="302857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Tauragė</a:t>
                  </a:r>
                  <a:r>
                    <a:rPr lang="en-US" sz="900" b="1">
                      <a:solidFill>
                        <a:srgbClr val="302857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s</a:t>
                  </a:r>
                  <a:endParaRPr lang="en-US" altLang="fr-FR" sz="900" b="1">
                    <a:solidFill>
                      <a:srgbClr val="302857"/>
                    </a:solidFill>
                    <a:latin typeface="Verdana" panose="020B0604030504040204" pitchFamily="34" charset="0"/>
                    <a:ea typeface="Verdana" panose="020B0604030504040204" pitchFamily="34" charset="0"/>
                  </a:endParaRPr>
                </a:p>
              </p:txBody>
            </p:sp>
            <p:sp>
              <p:nvSpPr>
                <p:cNvPr id="40" name="Etiquette - Marijampoles">
                  <a:extLst>
                    <a:ext uri="{FF2B5EF4-FFF2-40B4-BE49-F238E27FC236}">
                      <a16:creationId xmlns:a16="http://schemas.microsoft.com/office/drawing/2014/main" id="{9ABB3681-6424-AF90-98FC-D8414F99AA4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95188" y="5000837"/>
                  <a:ext cx="1077989" cy="1403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 anchor="ctr">
                  <a:spAutoFit/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eaLnBrk="1" hangingPunct="1"/>
                  <a:r>
                    <a:rPr lang="lt-LT" sz="900" b="1">
                      <a:solidFill>
                        <a:srgbClr val="302857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Marijampolė</a:t>
                  </a:r>
                  <a:r>
                    <a:rPr lang="en-US" sz="900" b="1">
                      <a:solidFill>
                        <a:srgbClr val="302857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s</a:t>
                  </a:r>
                  <a:endParaRPr lang="en-US" altLang="fr-FR" sz="900" b="1">
                    <a:solidFill>
                      <a:srgbClr val="302857"/>
                    </a:solidFill>
                    <a:latin typeface="Verdana" panose="020B0604030504040204" pitchFamily="34" charset="0"/>
                    <a:ea typeface="Verdana" panose="020B0604030504040204" pitchFamily="34" charset="0"/>
                  </a:endParaRPr>
                </a:p>
              </p:txBody>
            </p:sp>
            <p:sp>
              <p:nvSpPr>
                <p:cNvPr id="41" name="Etiquette - Alytaus">
                  <a:extLst>
                    <a:ext uri="{FF2B5EF4-FFF2-40B4-BE49-F238E27FC236}">
                      <a16:creationId xmlns:a16="http://schemas.microsoft.com/office/drawing/2014/main" id="{B8C9FBC6-90B7-5F25-F591-15C9D408988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905061" y="5788104"/>
                  <a:ext cx="1077989" cy="1403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 anchor="ctr">
                  <a:spAutoFit/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eaLnBrk="1" hangingPunct="1"/>
                  <a:r>
                    <a:rPr lang="lt-LT" sz="900" b="1">
                      <a:solidFill>
                        <a:srgbClr val="302857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Alytaus</a:t>
                  </a:r>
                  <a:endParaRPr lang="lt-LT" altLang="fr-FR" sz="900" b="1">
                    <a:solidFill>
                      <a:srgbClr val="302857"/>
                    </a:solidFill>
                    <a:latin typeface="Verdana" panose="020B0604030504040204" pitchFamily="34" charset="0"/>
                    <a:ea typeface="Verdana" panose="020B0604030504040204" pitchFamily="34" charset="0"/>
                  </a:endParaRPr>
                </a:p>
              </p:txBody>
            </p:sp>
            <p:sp>
              <p:nvSpPr>
                <p:cNvPr id="42" name="Etiquette - Kauno">
                  <a:extLst>
                    <a:ext uri="{FF2B5EF4-FFF2-40B4-BE49-F238E27FC236}">
                      <a16:creationId xmlns:a16="http://schemas.microsoft.com/office/drawing/2014/main" id="{18502D93-03C5-3A1F-4D13-EE32274320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743286" y="4164434"/>
                  <a:ext cx="1077989" cy="1403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 anchor="ctr">
                  <a:spAutoFit/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eaLnBrk="1" hangingPunct="1"/>
                  <a:r>
                    <a:rPr lang="lt-LT" sz="900" b="1">
                      <a:latin typeface="Verdana" panose="020B0604030504040204" pitchFamily="34" charset="0"/>
                      <a:ea typeface="Verdana" panose="020B0604030504040204" pitchFamily="34" charset="0"/>
                    </a:rPr>
                    <a:t>Kauno</a:t>
                  </a:r>
                  <a:endParaRPr lang="lt-LT" altLang="fr-FR" sz="900" b="1">
                    <a:latin typeface="Verdana" panose="020B0604030504040204" pitchFamily="34" charset="0"/>
                    <a:ea typeface="Verdana" panose="020B0604030504040204" pitchFamily="34" charset="0"/>
                  </a:endParaRPr>
                </a:p>
              </p:txBody>
            </p:sp>
            <p:sp>
              <p:nvSpPr>
                <p:cNvPr id="43" name="Etiquette - Vilniaus">
                  <a:extLst>
                    <a:ext uri="{FF2B5EF4-FFF2-40B4-BE49-F238E27FC236}">
                      <a16:creationId xmlns:a16="http://schemas.microsoft.com/office/drawing/2014/main" id="{60D3B42B-ED5E-4FD6-92FA-610195E39E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136530" y="4714354"/>
                  <a:ext cx="1077989" cy="1403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 anchor="ctr">
                  <a:spAutoFit/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eaLnBrk="1" hangingPunct="1"/>
                  <a:r>
                    <a:rPr lang="lt-LT" sz="900" b="1">
                      <a:solidFill>
                        <a:schemeClr val="bg1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Vilniaus</a:t>
                  </a:r>
                  <a:endParaRPr lang="lt-LT" altLang="fr-FR" sz="900" b="1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endParaRPr>
                </a:p>
              </p:txBody>
            </p:sp>
            <p:sp>
              <p:nvSpPr>
                <p:cNvPr id="44" name="Etiquette - Panevezio">
                  <a:extLst>
                    <a:ext uri="{FF2B5EF4-FFF2-40B4-BE49-F238E27FC236}">
                      <a16:creationId xmlns:a16="http://schemas.microsoft.com/office/drawing/2014/main" id="{28F17904-C820-0001-9B7F-861576D60D4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692901" y="2297203"/>
                  <a:ext cx="1077989" cy="1403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 anchor="ctr">
                  <a:spAutoFit/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eaLnBrk="1" hangingPunct="1"/>
                  <a:r>
                    <a:rPr lang="lt-LT" sz="900" b="1">
                      <a:solidFill>
                        <a:srgbClr val="302857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Panevėžio</a:t>
                  </a:r>
                  <a:endParaRPr lang="en-US" altLang="fr-FR" sz="900" b="1">
                    <a:solidFill>
                      <a:srgbClr val="302857"/>
                    </a:solidFill>
                    <a:latin typeface="Verdana" panose="020B0604030504040204" pitchFamily="34" charset="0"/>
                    <a:ea typeface="Verdana" panose="020B0604030504040204" pitchFamily="34" charset="0"/>
                  </a:endParaRPr>
                </a:p>
              </p:txBody>
            </p:sp>
            <p:sp>
              <p:nvSpPr>
                <p:cNvPr id="45" name="Etiquette - Utenos">
                  <a:extLst>
                    <a:ext uri="{FF2B5EF4-FFF2-40B4-BE49-F238E27FC236}">
                      <a16:creationId xmlns:a16="http://schemas.microsoft.com/office/drawing/2014/main" id="{54BF9216-2D1E-FCB2-DD70-12A84D62BC1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727504" y="3169664"/>
                  <a:ext cx="1077989" cy="1403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0" tIns="0" rIns="0" bIns="0" anchor="ctr">
                  <a:spAutoFit/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 eaLnBrk="1" hangingPunct="1"/>
                  <a:r>
                    <a:rPr lang="lt-LT" sz="900" b="1">
                      <a:solidFill>
                        <a:srgbClr val="302857"/>
                      </a:solidFill>
                      <a:latin typeface="Verdana" panose="020B0604030504040204" pitchFamily="34" charset="0"/>
                      <a:ea typeface="Verdana" panose="020B0604030504040204" pitchFamily="34" charset="0"/>
                    </a:rPr>
                    <a:t>Utenos</a:t>
                  </a:r>
                  <a:endParaRPr lang="lt-LT" altLang="fr-FR" sz="900" b="1">
                    <a:solidFill>
                      <a:srgbClr val="302857"/>
                    </a:solidFill>
                    <a:latin typeface="Verdana" panose="020B0604030504040204" pitchFamily="34" charset="0"/>
                    <a:ea typeface="Verdana" panose="020B0604030504040204" pitchFamily="34" charset="0"/>
                  </a:endParaRPr>
                </a:p>
              </p:txBody>
            </p:sp>
          </p:grpSp>
          <p:grpSp>
            <p:nvGrpSpPr>
              <p:cNvPr id="11" name="GradientColorLegend">
                <a:extLst>
                  <a:ext uri="{FF2B5EF4-FFF2-40B4-BE49-F238E27FC236}">
                    <a16:creationId xmlns:a16="http://schemas.microsoft.com/office/drawing/2014/main" id="{B3260ECF-3744-86C0-1E74-12052A9CEACF}"/>
                  </a:ext>
                </a:extLst>
              </p:cNvPr>
              <p:cNvGrpSpPr/>
              <p:nvPr/>
            </p:nvGrpSpPr>
            <p:grpSpPr>
              <a:xfrm>
                <a:off x="2977088" y="4285030"/>
                <a:ext cx="120073" cy="1700347"/>
                <a:chOff x="1066170" y="2413724"/>
                <a:chExt cx="120073" cy="1700347"/>
              </a:xfrm>
            </p:grpSpPr>
            <p:sp>
              <p:nvSpPr>
                <p:cNvPr id="33" name="Etiquette - GradientColorLegend - DARK - Shape" hidden="1">
                  <a:extLst>
                    <a:ext uri="{FF2B5EF4-FFF2-40B4-BE49-F238E27FC236}">
                      <a16:creationId xmlns:a16="http://schemas.microsoft.com/office/drawing/2014/main" id="{7B5DA41D-4F85-2BEB-53F7-6DF39E692139}"/>
                    </a:ext>
                  </a:extLst>
                </p:cNvPr>
                <p:cNvSpPr/>
                <p:nvPr/>
              </p:nvSpPr>
              <p:spPr>
                <a:xfrm>
                  <a:off x="1066170" y="2575168"/>
                  <a:ext cx="120073" cy="1382400"/>
                </a:xfrm>
                <a:prstGeom prst="rect">
                  <a:avLst/>
                </a:prstGeom>
                <a:gradFill flip="none" rotWithShape="1">
                  <a:gsLst>
                    <a:gs pos="0">
                      <a:srgbClr val="07215E"/>
                    </a:gs>
                    <a:gs pos="100000">
                      <a:srgbClr val="07215E"/>
                    </a:gs>
                  </a:gsLst>
                  <a:lin ang="54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00"/>
                </a:p>
              </p:txBody>
            </p:sp>
            <p:sp>
              <p:nvSpPr>
                <p:cNvPr id="34" name="Etiquette - GradientColorLegend - DARK - MaxValue" hidden="1">
                  <a:extLst>
                    <a:ext uri="{FF2B5EF4-FFF2-40B4-BE49-F238E27FC236}">
                      <a16:creationId xmlns:a16="http://schemas.microsoft.com/office/drawing/2014/main" id="{6281698C-E71B-BD15-BC4E-B4E60DAF2259}"/>
                    </a:ext>
                  </a:extLst>
                </p:cNvPr>
                <p:cNvSpPr txBox="1"/>
                <p:nvPr/>
              </p:nvSpPr>
              <p:spPr>
                <a:xfrm>
                  <a:off x="1093344" y="2413724"/>
                  <a:ext cx="65724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 anchor="b">
                  <a:spAutoFit/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000"/>
                    <a:t>1</a:t>
                  </a:r>
                </a:p>
              </p:txBody>
            </p:sp>
            <p:sp>
              <p:nvSpPr>
                <p:cNvPr id="35" name="Etiquette - GradientColorLegend - DARK - MinValue" hidden="1">
                  <a:extLst>
                    <a:ext uri="{FF2B5EF4-FFF2-40B4-BE49-F238E27FC236}">
                      <a16:creationId xmlns:a16="http://schemas.microsoft.com/office/drawing/2014/main" id="{DB990331-2E2A-C43B-A375-C7F246659292}"/>
                    </a:ext>
                  </a:extLst>
                </p:cNvPr>
                <p:cNvSpPr txBox="1"/>
                <p:nvPr/>
              </p:nvSpPr>
              <p:spPr>
                <a:xfrm>
                  <a:off x="1093344" y="3960183"/>
                  <a:ext cx="65724" cy="1538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000"/>
                    <a:t>1</a:t>
                  </a:r>
                </a:p>
              </p:txBody>
            </p:sp>
          </p:grpSp>
          <p:grpSp>
            <p:nvGrpSpPr>
              <p:cNvPr id="12" name="RangeColorLegend">
                <a:extLst>
                  <a:ext uri="{FF2B5EF4-FFF2-40B4-BE49-F238E27FC236}">
                    <a16:creationId xmlns:a16="http://schemas.microsoft.com/office/drawing/2014/main" id="{D491660F-A621-CBE6-9981-BE55D232A803}"/>
                  </a:ext>
                </a:extLst>
              </p:cNvPr>
              <p:cNvGrpSpPr/>
              <p:nvPr/>
            </p:nvGrpSpPr>
            <p:grpSpPr>
              <a:xfrm>
                <a:off x="2471977" y="4738968"/>
                <a:ext cx="1270800" cy="1538880"/>
                <a:chOff x="9228362" y="4919762"/>
                <a:chExt cx="1270800" cy="1538880"/>
              </a:xfrm>
            </p:grpSpPr>
            <p:sp>
              <p:nvSpPr>
                <p:cNvPr id="13" name="Etiquette - RangeColorLegend - DARK - Color - 2" hidden="1">
                  <a:extLst>
                    <a:ext uri="{FF2B5EF4-FFF2-40B4-BE49-F238E27FC236}">
                      <a16:creationId xmlns:a16="http://schemas.microsoft.com/office/drawing/2014/main" id="{05AC21D8-486B-69A9-B32F-76E8AF5CFE6E}"/>
                    </a:ext>
                  </a:extLst>
                </p:cNvPr>
                <p:cNvSpPr/>
                <p:nvPr/>
              </p:nvSpPr>
              <p:spPr>
                <a:xfrm>
                  <a:off x="9228362" y="5073650"/>
                  <a:ext cx="154800" cy="153888"/>
                </a:xfrm>
                <a:prstGeom prst="rect">
                  <a:avLst/>
                </a:prstGeom>
                <a:solidFill>
                  <a:srgbClr val="92D05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anchor="ctr">
                  <a:noAutofit/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00"/>
                </a:p>
              </p:txBody>
            </p:sp>
            <p:sp>
              <p:nvSpPr>
                <p:cNvPr id="14" name="Etiquette - RangeColorLegend - DARK - Color - 1" hidden="1">
                  <a:extLst>
                    <a:ext uri="{FF2B5EF4-FFF2-40B4-BE49-F238E27FC236}">
                      <a16:creationId xmlns:a16="http://schemas.microsoft.com/office/drawing/2014/main" id="{5E49EE7D-26EC-076D-60DB-FE8A52D1DDE3}"/>
                    </a:ext>
                  </a:extLst>
                </p:cNvPr>
                <p:cNvSpPr/>
                <p:nvPr/>
              </p:nvSpPr>
              <p:spPr>
                <a:xfrm>
                  <a:off x="9228362" y="4919762"/>
                  <a:ext cx="154800" cy="153888"/>
                </a:xfrm>
                <a:prstGeom prst="rect">
                  <a:avLst/>
                </a:prstGeom>
                <a:solidFill>
                  <a:srgbClr val="00B05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anchor="ctr">
                  <a:noAutofit/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00"/>
                </a:p>
              </p:txBody>
            </p:sp>
            <p:sp>
              <p:nvSpPr>
                <p:cNvPr id="15" name="Etiquette - RangeColorLegend - DARK - Number - 2" hidden="1">
                  <a:extLst>
                    <a:ext uri="{FF2B5EF4-FFF2-40B4-BE49-F238E27FC236}">
                      <a16:creationId xmlns:a16="http://schemas.microsoft.com/office/drawing/2014/main" id="{153FBB88-60D6-15F4-97F3-27E1CE2CC9BF}"/>
                    </a:ext>
                  </a:extLst>
                </p:cNvPr>
                <p:cNvSpPr/>
                <p:nvPr/>
              </p:nvSpPr>
              <p:spPr>
                <a:xfrm>
                  <a:off x="9383162" y="5073650"/>
                  <a:ext cx="1116000" cy="153888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 lIns="72000" tIns="0" rIns="0" bIns="0" anchor="ctr">
                  <a:noAutofit/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000"/>
                    <a:t>[100 to 200[</a:t>
                  </a:r>
                </a:p>
              </p:txBody>
            </p:sp>
            <p:sp>
              <p:nvSpPr>
                <p:cNvPr id="16" name="Etiquette - RangeColorLegend - DARK - Number - 1" hidden="1">
                  <a:extLst>
                    <a:ext uri="{FF2B5EF4-FFF2-40B4-BE49-F238E27FC236}">
                      <a16:creationId xmlns:a16="http://schemas.microsoft.com/office/drawing/2014/main" id="{DA79552C-ABD8-DD7B-7B9E-1488F6E426FD}"/>
                    </a:ext>
                  </a:extLst>
                </p:cNvPr>
                <p:cNvSpPr/>
                <p:nvPr/>
              </p:nvSpPr>
              <p:spPr>
                <a:xfrm>
                  <a:off x="9383162" y="4919762"/>
                  <a:ext cx="1116000" cy="153888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 lIns="72000" tIns="0" rIns="0" bIns="0" anchor="ctr">
                  <a:noAutofit/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000"/>
                    <a:t>[0 to 100[</a:t>
                  </a:r>
                </a:p>
              </p:txBody>
            </p:sp>
            <p:sp>
              <p:nvSpPr>
                <p:cNvPr id="17" name="Etiquette - RangeColorLegend - DARK - Color - 4" hidden="1">
                  <a:extLst>
                    <a:ext uri="{FF2B5EF4-FFF2-40B4-BE49-F238E27FC236}">
                      <a16:creationId xmlns:a16="http://schemas.microsoft.com/office/drawing/2014/main" id="{B71FB626-C140-BF5B-1B37-FA5B9EFE8D4B}"/>
                    </a:ext>
                  </a:extLst>
                </p:cNvPr>
                <p:cNvSpPr/>
                <p:nvPr/>
              </p:nvSpPr>
              <p:spPr>
                <a:xfrm>
                  <a:off x="9228362" y="5381426"/>
                  <a:ext cx="154800" cy="153888"/>
                </a:xfrm>
                <a:prstGeom prst="rect">
                  <a:avLst/>
                </a:prstGeom>
                <a:solidFill>
                  <a:srgbClr val="FFC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anchor="ctr">
                  <a:noAutofit/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00"/>
                </a:p>
              </p:txBody>
            </p:sp>
            <p:sp>
              <p:nvSpPr>
                <p:cNvPr id="18" name="Etiquette - RangeColorLegend - DARK - Color - 3" hidden="1">
                  <a:extLst>
                    <a:ext uri="{FF2B5EF4-FFF2-40B4-BE49-F238E27FC236}">
                      <a16:creationId xmlns:a16="http://schemas.microsoft.com/office/drawing/2014/main" id="{76697BD0-F0B6-26CA-A9E4-4BD195A55A3B}"/>
                    </a:ext>
                  </a:extLst>
                </p:cNvPr>
                <p:cNvSpPr/>
                <p:nvPr/>
              </p:nvSpPr>
              <p:spPr>
                <a:xfrm>
                  <a:off x="9228362" y="5227538"/>
                  <a:ext cx="154800" cy="153888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anchor="ctr">
                  <a:noAutofit/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00"/>
                </a:p>
              </p:txBody>
            </p:sp>
            <p:sp>
              <p:nvSpPr>
                <p:cNvPr id="19" name="Etiquette - RangeColorLegend - DARK - Number - 4" hidden="1">
                  <a:extLst>
                    <a:ext uri="{FF2B5EF4-FFF2-40B4-BE49-F238E27FC236}">
                      <a16:creationId xmlns:a16="http://schemas.microsoft.com/office/drawing/2014/main" id="{7F779178-B9A3-7520-4685-F9EFAADC53AA}"/>
                    </a:ext>
                  </a:extLst>
                </p:cNvPr>
                <p:cNvSpPr/>
                <p:nvPr/>
              </p:nvSpPr>
              <p:spPr>
                <a:xfrm>
                  <a:off x="9383162" y="5381426"/>
                  <a:ext cx="1116000" cy="153888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 lIns="72000" tIns="0" rIns="0" bIns="0" anchor="ctr">
                  <a:noAutofit/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000"/>
                    <a:t>[300 to 400[</a:t>
                  </a:r>
                </a:p>
              </p:txBody>
            </p:sp>
            <p:sp>
              <p:nvSpPr>
                <p:cNvPr id="20" name="Etiquette - RangeColorLegend - DARK - Number - 3" hidden="1">
                  <a:extLst>
                    <a:ext uri="{FF2B5EF4-FFF2-40B4-BE49-F238E27FC236}">
                      <a16:creationId xmlns:a16="http://schemas.microsoft.com/office/drawing/2014/main" id="{3F2F35CA-7665-873F-D903-0CEB4A11B4D3}"/>
                    </a:ext>
                  </a:extLst>
                </p:cNvPr>
                <p:cNvSpPr/>
                <p:nvPr/>
              </p:nvSpPr>
              <p:spPr>
                <a:xfrm>
                  <a:off x="9383162" y="5227538"/>
                  <a:ext cx="1116000" cy="153888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 lIns="72000" tIns="0" rIns="0" bIns="0" anchor="ctr">
                  <a:noAutofit/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000"/>
                    <a:t>[200 to 300[</a:t>
                  </a:r>
                </a:p>
              </p:txBody>
            </p:sp>
            <p:sp>
              <p:nvSpPr>
                <p:cNvPr id="21" name="Etiquette - RangeColorLegend - DARK - Color - 5" hidden="1">
                  <a:extLst>
                    <a:ext uri="{FF2B5EF4-FFF2-40B4-BE49-F238E27FC236}">
                      <a16:creationId xmlns:a16="http://schemas.microsoft.com/office/drawing/2014/main" id="{D0992B7A-8B21-3771-6C59-DC7FBBE9FE8E}"/>
                    </a:ext>
                  </a:extLst>
                </p:cNvPr>
                <p:cNvSpPr/>
                <p:nvPr/>
              </p:nvSpPr>
              <p:spPr>
                <a:xfrm>
                  <a:off x="9228362" y="5535314"/>
                  <a:ext cx="154800" cy="15388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anchor="ctr">
                  <a:noAutofit/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00"/>
                </a:p>
              </p:txBody>
            </p:sp>
            <p:sp>
              <p:nvSpPr>
                <p:cNvPr id="22" name="Etiquette - RangeColorLegend - DARK - Number - 5" hidden="1">
                  <a:extLst>
                    <a:ext uri="{FF2B5EF4-FFF2-40B4-BE49-F238E27FC236}">
                      <a16:creationId xmlns:a16="http://schemas.microsoft.com/office/drawing/2014/main" id="{3F52BE20-E8E9-C20E-7FFF-96DF2BD1AA49}"/>
                    </a:ext>
                  </a:extLst>
                </p:cNvPr>
                <p:cNvSpPr/>
                <p:nvPr/>
              </p:nvSpPr>
              <p:spPr>
                <a:xfrm>
                  <a:off x="9383162" y="5535314"/>
                  <a:ext cx="1116000" cy="153888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 lIns="72000" tIns="0" rIns="0" bIns="0" anchor="ctr">
                  <a:noAutofit/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000"/>
                    <a:t>400+</a:t>
                  </a:r>
                </a:p>
              </p:txBody>
            </p:sp>
            <p:sp>
              <p:nvSpPr>
                <p:cNvPr id="23" name="Etiquette - RangeColorLegend - DARK - Color - 6" hidden="1">
                  <a:extLst>
                    <a:ext uri="{FF2B5EF4-FFF2-40B4-BE49-F238E27FC236}">
                      <a16:creationId xmlns:a16="http://schemas.microsoft.com/office/drawing/2014/main" id="{EF4E69E3-C673-43F5-9A46-7609C144B6CD}"/>
                    </a:ext>
                  </a:extLst>
                </p:cNvPr>
                <p:cNvSpPr/>
                <p:nvPr/>
              </p:nvSpPr>
              <p:spPr>
                <a:xfrm>
                  <a:off x="9228362" y="5689202"/>
                  <a:ext cx="154800" cy="15388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anchor="ctr">
                  <a:noAutofit/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00"/>
                </a:p>
              </p:txBody>
            </p:sp>
            <p:sp>
              <p:nvSpPr>
                <p:cNvPr id="24" name="Etiquette - RangeColorLegend - DARK - Number - 6" hidden="1">
                  <a:extLst>
                    <a:ext uri="{FF2B5EF4-FFF2-40B4-BE49-F238E27FC236}">
                      <a16:creationId xmlns:a16="http://schemas.microsoft.com/office/drawing/2014/main" id="{ED3606AE-3E6E-02A4-29A5-B026636FC8EA}"/>
                    </a:ext>
                  </a:extLst>
                </p:cNvPr>
                <p:cNvSpPr/>
                <p:nvPr/>
              </p:nvSpPr>
              <p:spPr>
                <a:xfrm>
                  <a:off x="9383162" y="5689202"/>
                  <a:ext cx="1116000" cy="153888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 lIns="72000" tIns="0" rIns="0" bIns="0" anchor="ctr">
                  <a:noAutofit/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000"/>
                    <a:t>400+</a:t>
                  </a:r>
                </a:p>
              </p:txBody>
            </p:sp>
            <p:sp>
              <p:nvSpPr>
                <p:cNvPr id="25" name="Etiquette - RangeColorLegend - DARK - Color - 7" hidden="1">
                  <a:extLst>
                    <a:ext uri="{FF2B5EF4-FFF2-40B4-BE49-F238E27FC236}">
                      <a16:creationId xmlns:a16="http://schemas.microsoft.com/office/drawing/2014/main" id="{039517CE-8E52-AF7C-A4FD-542BDA26A823}"/>
                    </a:ext>
                  </a:extLst>
                </p:cNvPr>
                <p:cNvSpPr/>
                <p:nvPr/>
              </p:nvSpPr>
              <p:spPr>
                <a:xfrm>
                  <a:off x="9228362" y="5843090"/>
                  <a:ext cx="154800" cy="15388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anchor="ctr">
                  <a:noAutofit/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00"/>
                </a:p>
              </p:txBody>
            </p:sp>
            <p:sp>
              <p:nvSpPr>
                <p:cNvPr id="26" name="Etiquette - RangeColorLegend - DARK - Number - 7" hidden="1">
                  <a:extLst>
                    <a:ext uri="{FF2B5EF4-FFF2-40B4-BE49-F238E27FC236}">
                      <a16:creationId xmlns:a16="http://schemas.microsoft.com/office/drawing/2014/main" id="{4F395A4D-16A8-2BD7-24A7-C40EAFC68083}"/>
                    </a:ext>
                  </a:extLst>
                </p:cNvPr>
                <p:cNvSpPr/>
                <p:nvPr/>
              </p:nvSpPr>
              <p:spPr>
                <a:xfrm>
                  <a:off x="9383162" y="5843090"/>
                  <a:ext cx="1116000" cy="153888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 lIns="72000" tIns="0" rIns="0" bIns="0" anchor="ctr">
                  <a:noAutofit/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000"/>
                    <a:t>400+</a:t>
                  </a:r>
                </a:p>
              </p:txBody>
            </p:sp>
            <p:sp>
              <p:nvSpPr>
                <p:cNvPr id="27" name="Etiquette - RangeColorLegend - DARK - Color - 8" hidden="1">
                  <a:extLst>
                    <a:ext uri="{FF2B5EF4-FFF2-40B4-BE49-F238E27FC236}">
                      <a16:creationId xmlns:a16="http://schemas.microsoft.com/office/drawing/2014/main" id="{8586F6C2-9805-D275-0A98-3FF00867D6C7}"/>
                    </a:ext>
                  </a:extLst>
                </p:cNvPr>
                <p:cNvSpPr/>
                <p:nvPr/>
              </p:nvSpPr>
              <p:spPr>
                <a:xfrm>
                  <a:off x="9228362" y="5996978"/>
                  <a:ext cx="154800" cy="15388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anchor="ctr">
                  <a:noAutofit/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00"/>
                </a:p>
              </p:txBody>
            </p:sp>
            <p:sp>
              <p:nvSpPr>
                <p:cNvPr id="28" name="Etiquette - RangeColorLegend - DARK - Number - 8" hidden="1">
                  <a:extLst>
                    <a:ext uri="{FF2B5EF4-FFF2-40B4-BE49-F238E27FC236}">
                      <a16:creationId xmlns:a16="http://schemas.microsoft.com/office/drawing/2014/main" id="{BCA1A17E-0119-86B3-3663-FC1F351E6D09}"/>
                    </a:ext>
                  </a:extLst>
                </p:cNvPr>
                <p:cNvSpPr/>
                <p:nvPr/>
              </p:nvSpPr>
              <p:spPr>
                <a:xfrm>
                  <a:off x="9383162" y="5996978"/>
                  <a:ext cx="1116000" cy="153888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 lIns="72000" tIns="0" rIns="0" bIns="0" anchor="ctr">
                  <a:noAutofit/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000"/>
                    <a:t>400+</a:t>
                  </a:r>
                </a:p>
              </p:txBody>
            </p:sp>
            <p:sp>
              <p:nvSpPr>
                <p:cNvPr id="29" name="Etiquette - RangeColorLegend - DARK - Color - 9" hidden="1">
                  <a:extLst>
                    <a:ext uri="{FF2B5EF4-FFF2-40B4-BE49-F238E27FC236}">
                      <a16:creationId xmlns:a16="http://schemas.microsoft.com/office/drawing/2014/main" id="{3CDA4134-2ADB-FCB5-CB0A-5E32CB4D244A}"/>
                    </a:ext>
                  </a:extLst>
                </p:cNvPr>
                <p:cNvSpPr/>
                <p:nvPr/>
              </p:nvSpPr>
              <p:spPr>
                <a:xfrm>
                  <a:off x="9228362" y="6150866"/>
                  <a:ext cx="154800" cy="15388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anchor="ctr">
                  <a:noAutofit/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00"/>
                </a:p>
              </p:txBody>
            </p:sp>
            <p:sp>
              <p:nvSpPr>
                <p:cNvPr id="30" name="Etiquette - RangeColorLegend - DARK - Number - 9" hidden="1">
                  <a:extLst>
                    <a:ext uri="{FF2B5EF4-FFF2-40B4-BE49-F238E27FC236}">
                      <a16:creationId xmlns:a16="http://schemas.microsoft.com/office/drawing/2014/main" id="{9745F22E-3B9A-84E6-D1E6-DA85BEF96D2C}"/>
                    </a:ext>
                  </a:extLst>
                </p:cNvPr>
                <p:cNvSpPr/>
                <p:nvPr/>
              </p:nvSpPr>
              <p:spPr>
                <a:xfrm>
                  <a:off x="9383162" y="6150866"/>
                  <a:ext cx="1116000" cy="153888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 lIns="72000" tIns="0" rIns="0" bIns="0" anchor="ctr">
                  <a:noAutofit/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000"/>
                    <a:t>400+</a:t>
                  </a:r>
                </a:p>
              </p:txBody>
            </p:sp>
            <p:sp>
              <p:nvSpPr>
                <p:cNvPr id="31" name="Etiquette - RangeColorLegend - DARK - Color - 10" hidden="1">
                  <a:extLst>
                    <a:ext uri="{FF2B5EF4-FFF2-40B4-BE49-F238E27FC236}">
                      <a16:creationId xmlns:a16="http://schemas.microsoft.com/office/drawing/2014/main" id="{206D5C91-F929-059B-2745-8059F5652833}"/>
                    </a:ext>
                  </a:extLst>
                </p:cNvPr>
                <p:cNvSpPr/>
                <p:nvPr/>
              </p:nvSpPr>
              <p:spPr>
                <a:xfrm>
                  <a:off x="9228362" y="6304754"/>
                  <a:ext cx="154800" cy="153888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chemeClr val="tx1"/>
                  </a:solidFill>
                </a:ln>
              </p:spPr>
              <p:txBody>
                <a:bodyPr wrap="square" lIns="0" tIns="0" rIns="0" bIns="0" anchor="ctr">
                  <a:noAutofit/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1000"/>
                </a:p>
              </p:txBody>
            </p:sp>
            <p:sp>
              <p:nvSpPr>
                <p:cNvPr id="32" name="Etiquette - RangeColorLegend - DARK - Number - 10" hidden="1">
                  <a:extLst>
                    <a:ext uri="{FF2B5EF4-FFF2-40B4-BE49-F238E27FC236}">
                      <a16:creationId xmlns:a16="http://schemas.microsoft.com/office/drawing/2014/main" id="{8ADDFBE3-88F1-B642-644F-82EB33475118}"/>
                    </a:ext>
                  </a:extLst>
                </p:cNvPr>
                <p:cNvSpPr/>
                <p:nvPr/>
              </p:nvSpPr>
              <p:spPr>
                <a:xfrm>
                  <a:off x="9383162" y="6304754"/>
                  <a:ext cx="1116000" cy="153888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 lIns="72000" tIns="0" rIns="0" bIns="0" anchor="ctr">
                  <a:noAutofit/>
                </a:bodyPr>
                <a:lstStyle>
                  <a:defPPr>
                    <a:defRPr lang="en-LT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sz="1000"/>
                    <a:t>400+</a:t>
                  </a:r>
                </a:p>
              </p:txBody>
            </p:sp>
          </p:grpSp>
        </p:grpSp>
        <p:sp>
          <p:nvSpPr>
            <p:cNvPr id="7" name="POWER_USER_DATA_MAP_STORAGE">
              <a:extLst>
                <a:ext uri="{FF2B5EF4-FFF2-40B4-BE49-F238E27FC236}">
                  <a16:creationId xmlns:a16="http://schemas.microsoft.com/office/drawing/2014/main" id="{87CAD929-D716-95EC-68BD-4462A7345FA2}"/>
                </a:ext>
              </a:extLst>
            </p:cNvPr>
            <p:cNvSpPr/>
            <p:nvPr/>
          </p:nvSpPr>
          <p:spPr>
            <a:xfrm>
              <a:off x="2602826" y="1495425"/>
              <a:ext cx="0" cy="0"/>
            </a:xfrm>
            <a:prstGeom prst="rect">
              <a:avLst/>
            </a:prstGeom>
            <a:solidFill>
              <a:schemeClr val="accent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 anchorCtr="0">
              <a:noAutofit/>
            </a:bodyPr>
            <a:lstStyle>
              <a:defPPr>
                <a:defRPr lang="en-LT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56" name="Rodyklė: žemyn 55">
            <a:extLst>
              <a:ext uri="{FF2B5EF4-FFF2-40B4-BE49-F238E27FC236}">
                <a16:creationId xmlns:a16="http://schemas.microsoft.com/office/drawing/2014/main" id="{E70722D3-5866-7D0A-BA92-89D1146B38FD}"/>
              </a:ext>
            </a:extLst>
          </p:cNvPr>
          <p:cNvSpPr/>
          <p:nvPr/>
        </p:nvSpPr>
        <p:spPr>
          <a:xfrm rot="16200000">
            <a:off x="7657212" y="3915778"/>
            <a:ext cx="506027" cy="1512063"/>
          </a:xfrm>
          <a:prstGeom prst="downArrow">
            <a:avLst/>
          </a:prstGeom>
          <a:solidFill>
            <a:srgbClr val="302957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E644B9E2-4D7B-8DDF-5807-7F625CF2F221}"/>
              </a:ext>
            </a:extLst>
          </p:cNvPr>
          <p:cNvSpPr txBox="1"/>
          <p:nvPr/>
        </p:nvSpPr>
        <p:spPr>
          <a:xfrm>
            <a:off x="8731085" y="3445658"/>
            <a:ext cx="2714275" cy="2031325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lt-LT" sz="1400" b="1">
                <a:solidFill>
                  <a:srgbClr val="302857"/>
                </a:solidFill>
                <a:latin typeface="Verdana"/>
                <a:ea typeface="Verdana"/>
              </a:rPr>
              <a:t>Sostinės regionas (SR):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lt-LT" sz="1400">
                <a:solidFill>
                  <a:srgbClr val="302857"/>
                </a:solidFill>
                <a:latin typeface="Verdana"/>
                <a:ea typeface="Verdana"/>
              </a:rPr>
              <a:t>Širvintų raj.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lt-LT" sz="1400">
                <a:solidFill>
                  <a:srgbClr val="302857"/>
                </a:solidFill>
                <a:latin typeface="Verdana"/>
                <a:ea typeface="Verdana"/>
              </a:rPr>
              <a:t>Švenčionių raj.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lt-LT" sz="1400">
                <a:solidFill>
                  <a:srgbClr val="302857"/>
                </a:solidFill>
                <a:latin typeface="Verdana"/>
                <a:ea typeface="Verdana"/>
              </a:rPr>
              <a:t>Vilniaus raj.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lt-LT" sz="1400">
                <a:solidFill>
                  <a:srgbClr val="302857"/>
                </a:solidFill>
                <a:latin typeface="Verdana"/>
                <a:ea typeface="Verdana"/>
              </a:rPr>
              <a:t>Vilniaus m.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lt-LT" sz="1400">
                <a:solidFill>
                  <a:srgbClr val="302857"/>
                </a:solidFill>
                <a:latin typeface="Verdana"/>
                <a:ea typeface="Verdana"/>
              </a:rPr>
              <a:t>Šalčininkų raj.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lt-LT" sz="1400">
                <a:solidFill>
                  <a:srgbClr val="302857"/>
                </a:solidFill>
                <a:latin typeface="Verdana"/>
                <a:ea typeface="Verdana"/>
              </a:rPr>
              <a:t>Trakų raj.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lt-LT" sz="1400">
                <a:solidFill>
                  <a:srgbClr val="302857"/>
                </a:solidFill>
                <a:latin typeface="Verdana"/>
                <a:ea typeface="Verdana"/>
              </a:rPr>
              <a:t>Elektrėnų raj.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lt-LT" sz="1400">
                <a:solidFill>
                  <a:srgbClr val="302857"/>
                </a:solidFill>
                <a:latin typeface="Verdana"/>
                <a:ea typeface="Verdana"/>
              </a:rPr>
              <a:t>Ukmergės raj.</a:t>
            </a:r>
            <a:endParaRPr lang="lt-LT" sz="1600">
              <a:solidFill>
                <a:srgbClr val="302857"/>
              </a:solidFill>
              <a:latin typeface="Verdana"/>
              <a:ea typeface="Verdana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0142671-49BD-B142-6F7D-4129A141DC23}"/>
              </a:ext>
            </a:extLst>
          </p:cNvPr>
          <p:cNvSpPr txBox="1"/>
          <p:nvPr/>
        </p:nvSpPr>
        <p:spPr>
          <a:xfrm>
            <a:off x="7647898" y="976009"/>
            <a:ext cx="4539899" cy="30777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lt-LT" sz="1400" b="1">
                <a:solidFill>
                  <a:srgbClr val="302957"/>
                </a:solidFill>
                <a:latin typeface="Verdana"/>
                <a:ea typeface="Verdana"/>
              </a:rPr>
              <a:t>Vidurio ir vakarų Lietuvos regionas (VVL)</a:t>
            </a:r>
          </a:p>
        </p:txBody>
      </p:sp>
      <p:sp>
        <p:nvSpPr>
          <p:cNvPr id="60" name="Rodyklė: žemyn 59">
            <a:extLst>
              <a:ext uri="{FF2B5EF4-FFF2-40B4-BE49-F238E27FC236}">
                <a16:creationId xmlns:a16="http://schemas.microsoft.com/office/drawing/2014/main" id="{E7A64709-A937-9079-4DD9-34678FCBB651}"/>
              </a:ext>
            </a:extLst>
          </p:cNvPr>
          <p:cNvSpPr/>
          <p:nvPr/>
        </p:nvSpPr>
        <p:spPr>
          <a:xfrm rot="13946755">
            <a:off x="7399856" y="1200123"/>
            <a:ext cx="506027" cy="1179123"/>
          </a:xfrm>
          <a:prstGeom prst="downArrow">
            <a:avLst/>
          </a:prstGeom>
          <a:solidFill>
            <a:srgbClr val="7D9CE8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397860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7B5558-4F44-F325-768C-DD3C1E70A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479" y="84235"/>
            <a:ext cx="10100188" cy="670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901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prism/>
      </p:transition>
    </mc:Choice>
    <mc:Fallback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NTIMETER_SERIES_ID_KEY" val="alhufa1z7gmihu658c56o4y5uaakrvdp"/>
</p:tagLst>
</file>

<file path=ppt/theme/theme1.xml><?xml version="1.0" encoding="utf-8"?>
<a:theme xmlns:a="http://schemas.openxmlformats.org/drawingml/2006/main" name="Office Theme">
  <a:themeElements>
    <a:clrScheme name="Inovacijų agentūra">
      <a:dk1>
        <a:srgbClr val="000000"/>
      </a:dk1>
      <a:lt1>
        <a:srgbClr val="FFFFFF"/>
      </a:lt1>
      <a:dk2>
        <a:srgbClr val="DADDEC"/>
      </a:dk2>
      <a:lt2>
        <a:srgbClr val="9899CA"/>
      </a:lt2>
      <a:accent1>
        <a:srgbClr val="EDE630"/>
      </a:accent1>
      <a:accent2>
        <a:srgbClr val="07215E"/>
      </a:accent2>
      <a:accent3>
        <a:srgbClr val="6C30EE"/>
      </a:accent3>
      <a:accent4>
        <a:srgbClr val="709DEC"/>
      </a:accent4>
      <a:accent5>
        <a:srgbClr val="ED9E72"/>
      </a:accent5>
      <a:accent6>
        <a:srgbClr val="000000"/>
      </a:accent6>
      <a:hlink>
        <a:srgbClr val="000000"/>
      </a:hlink>
      <a:folHlink>
        <a:srgbClr val="9899CA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A_prezentacijos_šablonas_202207 (1).pptx" id="{B7347D3E-02AD-4013-80D6-D7102213455E}" vid="{CE3EBE1C-DBCF-403F-BA75-DA5CE8D8ABE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4dfb9a8-d398-41f8-ab00-33c83625cc51" xsi:nil="true"/>
    <lcf76f155ced4ddcb4097134ff3c332f xmlns="574d4ab9-7437-4619-a4f2-e9ca9e4470d1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as" ma:contentTypeID="0x01010020D418948B1CA144B0828E1F0D960CD4" ma:contentTypeVersion="15" ma:contentTypeDescription="Kurkite naują dokumentą." ma:contentTypeScope="" ma:versionID="c93175c36e9e05bd94ffb2ff9260e3e4">
  <xsd:schema xmlns:xsd="http://www.w3.org/2001/XMLSchema" xmlns:xs="http://www.w3.org/2001/XMLSchema" xmlns:p="http://schemas.microsoft.com/office/2006/metadata/properties" xmlns:ns2="574d4ab9-7437-4619-a4f2-e9ca9e4470d1" xmlns:ns3="64dfb9a8-d398-41f8-ab00-33c83625cc51" targetNamespace="http://schemas.microsoft.com/office/2006/metadata/properties" ma:root="true" ma:fieldsID="30c3d8e6a1fdbd6eda25255c765be38a" ns2:_="" ns3:_="">
    <xsd:import namespace="574d4ab9-7437-4619-a4f2-e9ca9e4470d1"/>
    <xsd:import namespace="64dfb9a8-d398-41f8-ab00-33c83625cc5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4d4ab9-7437-4619-a4f2-e9ca9e4470d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Vaizdų žymės" ma:readOnly="false" ma:fieldId="{5cf76f15-5ced-4ddc-b409-7134ff3c332f}" ma:taxonomyMulti="true" ma:sspId="5dc8aeb3-b9ff-4cb8-9445-a69d8f256b9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dfb9a8-d398-41f8-ab00-33c83625cc5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Bendrinama s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Bendrinta su išsamia informacija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0b01d46e-a321-4ee8-a9f4-90a3af54d8eb}" ma:internalName="TaxCatchAll" ma:showField="CatchAllData" ma:web="64dfb9a8-d398-41f8-ab00-33c83625cc5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urinio tipas"/>
        <xsd:element ref="dc:title" minOccurs="0" maxOccurs="1" ma:index="4" ma:displayName="Antraštė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A11B661-02E3-4B45-B36C-DE383B584210}">
  <ds:schemaRefs>
    <ds:schemaRef ds:uri="113f093c-f0d1-43c0-b7ae-b42bd9f0685e"/>
    <ds:schemaRef ds:uri="574d4ab9-7437-4619-a4f2-e9ca9e4470d1"/>
    <ds:schemaRef ds:uri="64dfb9a8-d398-41f8-ab00-33c83625cc51"/>
    <ds:schemaRef ds:uri="e46c6cd9-06e4-4088-b464-7016d6a1050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02467B7-953D-4100-B305-265CAB14906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0999F48-A399-4C61-9252-82DBC38C3AB5}">
  <ds:schemaRefs>
    <ds:schemaRef ds:uri="574d4ab9-7437-4619-a4f2-e9ca9e4470d1"/>
    <ds:schemaRef ds:uri="64dfb9a8-d398-41f8-ab00-33c83625cc5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20</Slides>
  <Notes>15</Notes>
  <HiddenSlides>1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InoMokymai: KURIAME VERSLO ATEITIES INOVACIJAS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Lijana Valančienė</dc:creator>
  <cp:revision>1</cp:revision>
  <cp:lastPrinted>2024-06-11T08:46:59Z</cp:lastPrinted>
  <dcterms:created xsi:type="dcterms:W3CDTF">2023-05-16T07:34:36Z</dcterms:created>
  <dcterms:modified xsi:type="dcterms:W3CDTF">2024-12-02T09:35:04Z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0x01010020D418948B1CA144B0828E1F0D960CD4</vt:lpwstr>
  </property>
  <property fmtid="{D5CDD505-2E9C-101B-9397-08002B2CF9AE}" pid="3" name="MediaServiceImageTags">
    <vt:lpwstr/>
  </property>
</Properties>
</file>