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FE9EC-00AB-4421-9986-7BC5F0ED6939}" type="datetimeFigureOut">
              <a:rPr lang="lt-LT" smtClean="0"/>
              <a:t>2025-10-20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C62-73AE-4314-BB2B-806BC8A54A5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12572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FE9EC-00AB-4421-9986-7BC5F0ED6939}" type="datetimeFigureOut">
              <a:rPr lang="lt-LT" smtClean="0"/>
              <a:t>2025-10-20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C62-73AE-4314-BB2B-806BC8A54A5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82155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FE9EC-00AB-4421-9986-7BC5F0ED6939}" type="datetimeFigureOut">
              <a:rPr lang="lt-LT" smtClean="0"/>
              <a:t>2025-10-20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C62-73AE-4314-BB2B-806BC8A54A5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63322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FE9EC-00AB-4421-9986-7BC5F0ED6939}" type="datetimeFigureOut">
              <a:rPr lang="lt-LT" smtClean="0"/>
              <a:t>2025-10-20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C62-73AE-4314-BB2B-806BC8A54A5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34652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FE9EC-00AB-4421-9986-7BC5F0ED6939}" type="datetimeFigureOut">
              <a:rPr lang="lt-LT" smtClean="0"/>
              <a:t>2025-10-20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C62-73AE-4314-BB2B-806BC8A54A5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55140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FE9EC-00AB-4421-9986-7BC5F0ED6939}" type="datetimeFigureOut">
              <a:rPr lang="lt-LT" smtClean="0"/>
              <a:t>2025-10-20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C62-73AE-4314-BB2B-806BC8A54A5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63144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FE9EC-00AB-4421-9986-7BC5F0ED6939}" type="datetimeFigureOut">
              <a:rPr lang="lt-LT" smtClean="0"/>
              <a:t>2025-10-20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C62-73AE-4314-BB2B-806BC8A54A5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6640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FE9EC-00AB-4421-9986-7BC5F0ED6939}" type="datetimeFigureOut">
              <a:rPr lang="lt-LT" smtClean="0"/>
              <a:t>2025-10-20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C62-73AE-4314-BB2B-806BC8A54A5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93860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FE9EC-00AB-4421-9986-7BC5F0ED6939}" type="datetimeFigureOut">
              <a:rPr lang="lt-LT" smtClean="0"/>
              <a:t>2025-10-20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C62-73AE-4314-BB2B-806BC8A54A5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11411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FE9EC-00AB-4421-9986-7BC5F0ED6939}" type="datetimeFigureOut">
              <a:rPr lang="lt-LT" smtClean="0"/>
              <a:t>2025-10-20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C62-73AE-4314-BB2B-806BC8A54A5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48108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FE9EC-00AB-4421-9986-7BC5F0ED6939}" type="datetimeFigureOut">
              <a:rPr lang="lt-LT" smtClean="0"/>
              <a:t>2025-10-20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C62-73AE-4314-BB2B-806BC8A54A5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1495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FE9EC-00AB-4421-9986-7BC5F0ED6939}" type="datetimeFigureOut">
              <a:rPr lang="lt-LT" smtClean="0"/>
              <a:t>2025-10-20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6BC62-73AE-4314-BB2B-806BC8A54A5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43710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347" y="116378"/>
            <a:ext cx="11969653" cy="6741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230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ITT prie KAM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7</cp:revision>
  <dcterms:created xsi:type="dcterms:W3CDTF">2025-10-20T10:34:46Z</dcterms:created>
  <dcterms:modified xsi:type="dcterms:W3CDTF">2025-10-20T12:46:54Z</dcterms:modified>
</cp:coreProperties>
</file>